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26"/>
  </p:notesMasterIdLst>
  <p:sldIdLst>
    <p:sldId id="299" r:id="rId2"/>
    <p:sldId id="274" r:id="rId3"/>
    <p:sldId id="405" r:id="rId4"/>
    <p:sldId id="410" r:id="rId5"/>
    <p:sldId id="421" r:id="rId6"/>
    <p:sldId id="422" r:id="rId7"/>
    <p:sldId id="423" r:id="rId8"/>
    <p:sldId id="424" r:id="rId9"/>
    <p:sldId id="425" r:id="rId10"/>
    <p:sldId id="426" r:id="rId11"/>
    <p:sldId id="427" r:id="rId12"/>
    <p:sldId id="428" r:id="rId13"/>
    <p:sldId id="429" r:id="rId14"/>
    <p:sldId id="430" r:id="rId15"/>
    <p:sldId id="431" r:id="rId16"/>
    <p:sldId id="432" r:id="rId17"/>
    <p:sldId id="433" r:id="rId18"/>
    <p:sldId id="434" r:id="rId19"/>
    <p:sldId id="435" r:id="rId20"/>
    <p:sldId id="441" r:id="rId21"/>
    <p:sldId id="437" r:id="rId22"/>
    <p:sldId id="438" r:id="rId23"/>
    <p:sldId id="439" r:id="rId24"/>
    <p:sldId id="440" r:id="rId25"/>
  </p:sldIdLst>
  <p:sldSz cx="12192000" cy="16256000"/>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91" autoAdjust="0"/>
    <p:restoredTop sz="91741" autoAdjust="0"/>
  </p:normalViewPr>
  <p:slideViewPr>
    <p:cSldViewPr snapToGrid="0">
      <p:cViewPr varScale="1">
        <p:scale>
          <a:sx n="32" d="100"/>
          <a:sy n="32" d="100"/>
        </p:scale>
        <p:origin x="2148" y="72"/>
      </p:cViewPr>
      <p:guideLst/>
    </p:cSldViewPr>
  </p:slideViewPr>
  <p:notesTextViewPr>
    <p:cViewPr>
      <p:scale>
        <a:sx n="1" d="1"/>
        <a:sy n="1" d="1"/>
      </p:scale>
      <p:origin x="0" y="0"/>
    </p:cViewPr>
  </p:notesTextViewPr>
  <p:sorterViewPr>
    <p:cViewPr>
      <p:scale>
        <a:sx n="100" d="100"/>
        <a:sy n="100" d="100"/>
      </p:scale>
      <p:origin x="0" y="-25584"/>
    </p:cViewPr>
  </p:sorterViewPr>
  <p:gridSpacing cx="45000" cy="450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3"/>
            <a:ext cx="2949575" cy="498475"/>
          </a:xfrm>
          <a:prstGeom prst="rect">
            <a:avLst/>
          </a:prstGeom>
        </p:spPr>
        <p:txBody>
          <a:bodyPr vert="horz" lIns="91422" tIns="45711" rIns="91422" bIns="45711"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41" y="3"/>
            <a:ext cx="2949575" cy="498475"/>
          </a:xfrm>
          <a:prstGeom prst="rect">
            <a:avLst/>
          </a:prstGeom>
        </p:spPr>
        <p:txBody>
          <a:bodyPr vert="horz" lIns="91422" tIns="45711" rIns="91422" bIns="45711" rtlCol="0"/>
          <a:lstStyle>
            <a:lvl1pPr algn="r">
              <a:defRPr sz="1200"/>
            </a:lvl1pPr>
          </a:lstStyle>
          <a:p>
            <a:fld id="{C55A9F67-E7A2-4E82-AB4B-84F8F4F3C681}" type="datetimeFigureOut">
              <a:rPr kumimoji="1" lang="ja-JP" altLang="en-US" smtClean="0"/>
              <a:t>2022/6/10</a:t>
            </a:fld>
            <a:endParaRPr kumimoji="1" lang="ja-JP" altLang="en-US"/>
          </a:p>
        </p:txBody>
      </p:sp>
      <p:sp>
        <p:nvSpPr>
          <p:cNvPr id="4" name="スライド イメージ プレースホルダー 3"/>
          <p:cNvSpPr>
            <a:spLocks noGrp="1" noRot="1" noChangeAspect="1"/>
          </p:cNvSpPr>
          <p:nvPr>
            <p:ph type="sldImg" idx="2"/>
          </p:nvPr>
        </p:nvSpPr>
        <p:spPr>
          <a:xfrm>
            <a:off x="2146300" y="1243013"/>
            <a:ext cx="2514600" cy="3354387"/>
          </a:xfrm>
          <a:prstGeom prst="rect">
            <a:avLst/>
          </a:prstGeom>
          <a:noFill/>
          <a:ln w="12700">
            <a:solidFill>
              <a:prstClr val="black"/>
            </a:solidFill>
          </a:ln>
        </p:spPr>
        <p:txBody>
          <a:bodyPr vert="horz" lIns="91422" tIns="45711" rIns="91422" bIns="45711" rtlCol="0" anchor="ctr"/>
          <a:lstStyle/>
          <a:p>
            <a:endParaRPr lang="ja-JP" altLang="en-US"/>
          </a:p>
        </p:txBody>
      </p:sp>
      <p:sp>
        <p:nvSpPr>
          <p:cNvPr id="5" name="ノート プレースホルダー 4"/>
          <p:cNvSpPr>
            <a:spLocks noGrp="1"/>
          </p:cNvSpPr>
          <p:nvPr>
            <p:ph type="body" sz="quarter" idx="3"/>
          </p:nvPr>
        </p:nvSpPr>
        <p:spPr>
          <a:xfrm>
            <a:off x="681041" y="4783141"/>
            <a:ext cx="5445125" cy="3913187"/>
          </a:xfrm>
          <a:prstGeom prst="rect">
            <a:avLst/>
          </a:prstGeom>
        </p:spPr>
        <p:txBody>
          <a:bodyPr vert="horz" lIns="91422" tIns="45711" rIns="91422" bIns="45711"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3" y="9440866"/>
            <a:ext cx="2949575" cy="498475"/>
          </a:xfrm>
          <a:prstGeom prst="rect">
            <a:avLst/>
          </a:prstGeom>
        </p:spPr>
        <p:txBody>
          <a:bodyPr vert="horz" lIns="91422" tIns="45711" rIns="91422" bIns="4571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41" y="9440866"/>
            <a:ext cx="2949575" cy="498475"/>
          </a:xfrm>
          <a:prstGeom prst="rect">
            <a:avLst/>
          </a:prstGeom>
        </p:spPr>
        <p:txBody>
          <a:bodyPr vert="horz" lIns="91422" tIns="45711" rIns="91422" bIns="45711" rtlCol="0" anchor="b"/>
          <a:lstStyle>
            <a:lvl1pPr algn="r">
              <a:defRPr sz="1200"/>
            </a:lvl1pPr>
          </a:lstStyle>
          <a:p>
            <a:fld id="{1A129212-0568-412B-8408-5132D870ADEA}" type="slidenum">
              <a:rPr kumimoji="1" lang="ja-JP" altLang="en-US" smtClean="0"/>
              <a:t>‹#›</a:t>
            </a:fld>
            <a:endParaRPr kumimoji="1" lang="ja-JP" altLang="en-US"/>
          </a:p>
        </p:txBody>
      </p:sp>
    </p:spTree>
    <p:extLst>
      <p:ext uri="{BB962C8B-B14F-4D97-AF65-F5344CB8AC3E}">
        <p14:creationId xmlns:p14="http://schemas.microsoft.com/office/powerpoint/2010/main" val="238178886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A129212-0568-412B-8408-5132D870ADEA}" type="slidenum">
              <a:rPr kumimoji="1" lang="ja-JP" altLang="en-US" smtClean="0"/>
              <a:t>1</a:t>
            </a:fld>
            <a:endParaRPr kumimoji="1" lang="ja-JP" altLang="en-US"/>
          </a:p>
        </p:txBody>
      </p:sp>
    </p:spTree>
    <p:extLst>
      <p:ext uri="{BB962C8B-B14F-4D97-AF65-F5344CB8AC3E}">
        <p14:creationId xmlns:p14="http://schemas.microsoft.com/office/powerpoint/2010/main" val="1855376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170" rtl="0" eaLnBrk="1" fontAlgn="auto" latinLnBrk="0" hangingPunct="1">
              <a:lnSpc>
                <a:spcPct val="100000"/>
              </a:lnSpc>
              <a:spcBef>
                <a:spcPts val="0"/>
              </a:spcBef>
              <a:spcAft>
                <a:spcPts val="0"/>
              </a:spcAft>
              <a:buClrTx/>
              <a:buSzTx/>
              <a:buFontTx/>
              <a:buNone/>
              <a:tabLst/>
              <a:defRPr/>
            </a:pPr>
            <a:fld id="{1A129212-0568-412B-8408-5132D870ADEA}"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7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32991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60873">
              <a:defRPr/>
            </a:pPr>
            <a:fld id="{1A129212-0568-412B-8408-5132D870ADEA}" type="slidenum">
              <a:rPr kumimoji="1" lang="ja-JP" altLang="en-US">
                <a:solidFill>
                  <a:prstClr val="black"/>
                </a:solidFill>
                <a:latin typeface="游ゴシック" panose="020F0502020204030204"/>
                <a:ea typeface="游ゴシック" panose="020B0400000000000000" pitchFamily="50" charset="-128"/>
              </a:rPr>
              <a:pPr defTabSz="460873">
                <a:defRPr/>
              </a:pPr>
              <a:t>12</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457097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7170">
              <a:defRPr/>
            </a:pPr>
            <a:fld id="{1A129212-0568-412B-8408-5132D870ADEA}" type="slidenum">
              <a:rPr kumimoji="1" lang="ja-JP" altLang="en-US">
                <a:solidFill>
                  <a:prstClr val="black"/>
                </a:solidFill>
                <a:latin typeface="游ゴシック" panose="020F0502020204030204"/>
                <a:ea typeface="游ゴシック" panose="020B0400000000000000" pitchFamily="50" charset="-128"/>
              </a:rPr>
              <a:pPr defTabSz="457170">
                <a:defRPr/>
              </a:pPr>
              <a:t>20</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169197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660416"/>
            <a:ext cx="10363200" cy="5659496"/>
          </a:xfrm>
        </p:spPr>
        <p:txBody>
          <a:bodyPr anchor="b"/>
          <a:lstStyle>
            <a:lvl1pPr algn="ctr">
              <a:defRPr sz="8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524000" y="8538164"/>
            <a:ext cx="9144000" cy="3924769"/>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60800C32-84C4-470C-9D80-693C57AD637F}" type="datetime1">
              <a:rPr kumimoji="1" lang="ja-JP" altLang="en-US" smtClean="0"/>
              <a:t>2022/6/10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3087392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360AA93D-BE49-41D6-9FBC-C02F05166F78}" type="datetime1">
              <a:rPr kumimoji="1" lang="ja-JP" altLang="en-US" smtClean="0"/>
              <a:t>2022/6/10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14165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865481"/>
            <a:ext cx="2628900" cy="13776209"/>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838201" y="865481"/>
            <a:ext cx="7734300" cy="13776209"/>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E4AF1290-CC0A-419E-BD07-79EE11D23742}" type="datetime1">
              <a:rPr kumimoji="1" lang="ja-JP" altLang="en-US" smtClean="0"/>
              <a:t>2022/6/10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352554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EA657F0C-6E5B-45CF-8C60-4E7770CC9D8F}" type="datetime1">
              <a:rPr kumimoji="1" lang="ja-JP" altLang="en-US" smtClean="0"/>
              <a:t>2022/6/10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3821205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4052716"/>
            <a:ext cx="10515600" cy="6762043"/>
          </a:xfrm>
        </p:spPr>
        <p:txBody>
          <a:bodyPr anchor="b"/>
          <a:lstStyle>
            <a:lvl1pPr>
              <a:defRPr sz="8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31851" y="10878731"/>
            <a:ext cx="10515600" cy="3555999"/>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1EA8221E-9A76-4D20-94A6-80DE43A67317}" type="datetime1">
              <a:rPr kumimoji="1" lang="ja-JP" altLang="en-US" smtClean="0"/>
              <a:t>2022/6/10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409015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838200" y="4327407"/>
            <a:ext cx="5181600" cy="1031428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6172200" y="4327407"/>
            <a:ext cx="5181600" cy="1031428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D537F9E4-4A17-48E8-A306-05A2CA7076B8}" type="datetime1">
              <a:rPr kumimoji="1" lang="ja-JP" altLang="en-US" smtClean="0"/>
              <a:t>2022/6/10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1158351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865485"/>
            <a:ext cx="10515600" cy="3142075"/>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39789" y="3984979"/>
            <a:ext cx="5157787" cy="1952977"/>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ja-JP" altLang="en-US" smtClean="0"/>
              <a:t>マスター テキストの書式設定</a:t>
            </a:r>
          </a:p>
        </p:txBody>
      </p:sp>
      <p:sp>
        <p:nvSpPr>
          <p:cNvPr id="4" name="Content Placeholder 3"/>
          <p:cNvSpPr>
            <a:spLocks noGrp="1"/>
          </p:cNvSpPr>
          <p:nvPr>
            <p:ph sz="half" idx="2"/>
          </p:nvPr>
        </p:nvSpPr>
        <p:spPr>
          <a:xfrm>
            <a:off x="839789" y="5937956"/>
            <a:ext cx="5157787" cy="87338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6172201" y="3984979"/>
            <a:ext cx="5183188" cy="1952977"/>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ja-JP" altLang="en-US" smtClean="0"/>
              <a:t>マスター テキストの書式設定</a:t>
            </a:r>
          </a:p>
        </p:txBody>
      </p:sp>
      <p:sp>
        <p:nvSpPr>
          <p:cNvPr id="6" name="Content Placeholder 5"/>
          <p:cNvSpPr>
            <a:spLocks noGrp="1"/>
          </p:cNvSpPr>
          <p:nvPr>
            <p:ph sz="quarter" idx="4"/>
          </p:nvPr>
        </p:nvSpPr>
        <p:spPr>
          <a:xfrm>
            <a:off x="6172201" y="5937956"/>
            <a:ext cx="5183188" cy="87338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D5999C33-A68E-4203-AE82-7E60A34117AD}" type="datetime1">
              <a:rPr kumimoji="1" lang="ja-JP" altLang="en-US" smtClean="0"/>
              <a:t>2022/6/10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3362625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11845E8F-C6E3-46D7-9406-FD3CF1F135D6}" type="datetime1">
              <a:rPr kumimoji="1" lang="ja-JP" altLang="en-US" smtClean="0"/>
              <a:t>2022/6/10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552810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266475-AB03-431E-88C4-484E426AECE8}" type="datetime1">
              <a:rPr kumimoji="1" lang="ja-JP" altLang="en-US" smtClean="0"/>
              <a:t>2022/6/10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1488876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1083733"/>
            <a:ext cx="3932237" cy="3793067"/>
          </a:xfrm>
        </p:spPr>
        <p:txBody>
          <a:bodyPr anchor="b"/>
          <a:lstStyle>
            <a:lvl1pPr>
              <a:defRPr sz="4267"/>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5183188" y="2340567"/>
            <a:ext cx="6172200" cy="11552296"/>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839788" y="4876800"/>
            <a:ext cx="3932237" cy="9034875"/>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11DAB5BA-31AC-4B67-BF01-3CF73CBA085E}" type="datetime1">
              <a:rPr kumimoji="1" lang="ja-JP" altLang="en-US" smtClean="0"/>
              <a:t>2022/6/10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2090195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1083733"/>
            <a:ext cx="3932237" cy="3793067"/>
          </a:xfrm>
        </p:spPr>
        <p:txBody>
          <a:bodyPr anchor="b"/>
          <a:lstStyle>
            <a:lvl1pPr>
              <a:defRPr sz="4267"/>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5183188" y="2340567"/>
            <a:ext cx="6172200" cy="11552296"/>
          </a:xfrm>
        </p:spPr>
        <p:txBody>
          <a:bodyPr anchor="t"/>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ja-JP" altLang="en-US" smtClean="0"/>
              <a:t>図を追加</a:t>
            </a:r>
            <a:endParaRPr lang="en-US" dirty="0"/>
          </a:p>
        </p:txBody>
      </p:sp>
      <p:sp>
        <p:nvSpPr>
          <p:cNvPr id="4" name="Text Placeholder 3"/>
          <p:cNvSpPr>
            <a:spLocks noGrp="1"/>
          </p:cNvSpPr>
          <p:nvPr>
            <p:ph type="body" sz="half" idx="2"/>
          </p:nvPr>
        </p:nvSpPr>
        <p:spPr>
          <a:xfrm>
            <a:off x="839788" y="4876800"/>
            <a:ext cx="3932237" cy="9034875"/>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4A375877-3B35-4D09-9961-E4F0FCBFBAA9}" type="datetime1">
              <a:rPr kumimoji="1" lang="ja-JP" altLang="en-US" smtClean="0"/>
              <a:t>2022/6/10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1118719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865485"/>
            <a:ext cx="10515600" cy="3142075"/>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38200" y="4327407"/>
            <a:ext cx="10515600" cy="10314283"/>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838200" y="15066908"/>
            <a:ext cx="2743200" cy="865481"/>
          </a:xfrm>
          <a:prstGeom prst="rect">
            <a:avLst/>
          </a:prstGeom>
        </p:spPr>
        <p:txBody>
          <a:bodyPr vert="horz" lIns="91440" tIns="45720" rIns="91440" bIns="45720" rtlCol="0" anchor="ctr"/>
          <a:lstStyle>
            <a:lvl1pPr algn="l">
              <a:defRPr sz="1600">
                <a:solidFill>
                  <a:schemeClr val="tx1">
                    <a:tint val="75000"/>
                  </a:schemeClr>
                </a:solidFill>
              </a:defRPr>
            </a:lvl1pPr>
          </a:lstStyle>
          <a:p>
            <a:fld id="{AC3F3E7F-DA65-4A0D-A88E-963FDA5B4104}" type="datetime1">
              <a:rPr kumimoji="1" lang="ja-JP" altLang="en-US" smtClean="0"/>
              <a:t>2022/6/10</a:t>
            </a:fld>
            <a:endParaRPr kumimoji="1" lang="ja-JP" altLang="en-US"/>
          </a:p>
        </p:txBody>
      </p:sp>
      <p:sp>
        <p:nvSpPr>
          <p:cNvPr id="5" name="Footer Placeholder 4"/>
          <p:cNvSpPr>
            <a:spLocks noGrp="1"/>
          </p:cNvSpPr>
          <p:nvPr>
            <p:ph type="ftr" sz="quarter" idx="3"/>
          </p:nvPr>
        </p:nvSpPr>
        <p:spPr>
          <a:xfrm>
            <a:off x="4038600" y="15066908"/>
            <a:ext cx="4114800" cy="865481"/>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15066908"/>
            <a:ext cx="2743200" cy="865481"/>
          </a:xfrm>
          <a:prstGeom prst="rect">
            <a:avLst/>
          </a:prstGeom>
        </p:spPr>
        <p:txBody>
          <a:bodyPr vert="horz" lIns="91440" tIns="45720" rIns="91440" bIns="45720" rtlCol="0" anchor="ctr"/>
          <a:lstStyle>
            <a:lvl1pPr algn="r">
              <a:defRPr sz="1600">
                <a:solidFill>
                  <a:schemeClr val="tx1">
                    <a:tint val="75000"/>
                  </a:schemeClr>
                </a:solidFill>
              </a:defRPr>
            </a:lvl1p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283725917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dt="0"/>
  <p:txStyles>
    <p:titleStyle>
      <a:lvl1pPr algn="l" defTabSz="1219170" rtl="0" eaLnBrk="1" latinLnBrk="0" hangingPunct="1">
        <a:lnSpc>
          <a:spcPct val="90000"/>
        </a:lnSpc>
        <a:spcBef>
          <a:spcPct val="0"/>
        </a:spcBef>
        <a:buNone/>
        <a:defRPr kumimoji="1"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kumimoji="1"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kumimoji="1"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kumimoji="1"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9pPr>
    </p:bodyStyle>
    <p:otherStyle>
      <a:defPPr>
        <a:defRPr lang="en-US"/>
      </a:defPPr>
      <a:lvl1pPr marL="0" algn="l" defTabSz="1219170" rtl="0" eaLnBrk="1" latinLnBrk="0" hangingPunct="1">
        <a:defRPr kumimoji="1" sz="2400" kern="1200">
          <a:solidFill>
            <a:schemeClr val="tx1"/>
          </a:solidFill>
          <a:latin typeface="+mn-lt"/>
          <a:ea typeface="+mn-ea"/>
          <a:cs typeface="+mn-cs"/>
        </a:defRPr>
      </a:lvl1pPr>
      <a:lvl2pPr marL="609585" algn="l" defTabSz="1219170" rtl="0" eaLnBrk="1" latinLnBrk="0" hangingPunct="1">
        <a:defRPr kumimoji="1" sz="2400" kern="1200">
          <a:solidFill>
            <a:schemeClr val="tx1"/>
          </a:solidFill>
          <a:latin typeface="+mn-lt"/>
          <a:ea typeface="+mn-ea"/>
          <a:cs typeface="+mn-cs"/>
        </a:defRPr>
      </a:lvl2pPr>
      <a:lvl3pPr marL="1219170" algn="l" defTabSz="1219170" rtl="0" eaLnBrk="1" latinLnBrk="0" hangingPunct="1">
        <a:defRPr kumimoji="1" sz="2400" kern="1200">
          <a:solidFill>
            <a:schemeClr val="tx1"/>
          </a:solidFill>
          <a:latin typeface="+mn-lt"/>
          <a:ea typeface="+mn-ea"/>
          <a:cs typeface="+mn-cs"/>
        </a:defRPr>
      </a:lvl3pPr>
      <a:lvl4pPr marL="1828754" algn="l" defTabSz="1219170" rtl="0" eaLnBrk="1" latinLnBrk="0" hangingPunct="1">
        <a:defRPr kumimoji="1" sz="2400" kern="1200">
          <a:solidFill>
            <a:schemeClr val="tx1"/>
          </a:solidFill>
          <a:latin typeface="+mn-lt"/>
          <a:ea typeface="+mn-ea"/>
          <a:cs typeface="+mn-cs"/>
        </a:defRPr>
      </a:lvl4pPr>
      <a:lvl5pPr marL="2438339" algn="l" defTabSz="1219170" rtl="0" eaLnBrk="1" latinLnBrk="0" hangingPunct="1">
        <a:defRPr kumimoji="1" sz="2400" kern="1200">
          <a:solidFill>
            <a:schemeClr val="tx1"/>
          </a:solidFill>
          <a:latin typeface="+mn-lt"/>
          <a:ea typeface="+mn-ea"/>
          <a:cs typeface="+mn-cs"/>
        </a:defRPr>
      </a:lvl5pPr>
      <a:lvl6pPr marL="3047924" algn="l" defTabSz="1219170" rtl="0" eaLnBrk="1" latinLnBrk="0" hangingPunct="1">
        <a:defRPr kumimoji="1" sz="2400" kern="1200">
          <a:solidFill>
            <a:schemeClr val="tx1"/>
          </a:solidFill>
          <a:latin typeface="+mn-lt"/>
          <a:ea typeface="+mn-ea"/>
          <a:cs typeface="+mn-cs"/>
        </a:defRPr>
      </a:lvl6pPr>
      <a:lvl7pPr marL="3657509" algn="l" defTabSz="1219170" rtl="0" eaLnBrk="1" latinLnBrk="0" hangingPunct="1">
        <a:defRPr kumimoji="1" sz="2400" kern="1200">
          <a:solidFill>
            <a:schemeClr val="tx1"/>
          </a:solidFill>
          <a:latin typeface="+mn-lt"/>
          <a:ea typeface="+mn-ea"/>
          <a:cs typeface="+mn-cs"/>
        </a:defRPr>
      </a:lvl7pPr>
      <a:lvl8pPr marL="4267093" algn="l" defTabSz="1219170" rtl="0" eaLnBrk="1" latinLnBrk="0" hangingPunct="1">
        <a:defRPr kumimoji="1" sz="2400" kern="1200">
          <a:solidFill>
            <a:schemeClr val="tx1"/>
          </a:solidFill>
          <a:latin typeface="+mn-lt"/>
          <a:ea typeface="+mn-ea"/>
          <a:cs typeface="+mn-cs"/>
        </a:defRPr>
      </a:lvl8pPr>
      <a:lvl9pPr marL="4876678" algn="l" defTabSz="1219170" rtl="0" eaLnBrk="1" latinLnBrk="0" hangingPunct="1">
        <a:defRPr kumimoji="1"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8" Type="http://schemas.openxmlformats.org/officeDocument/2006/relationships/image" Target="../media/image27.jpeg"/><Relationship Id="rId3" Type="http://schemas.microsoft.com/office/2007/relationships/hdphoto" Target="../media/hdphoto1.wdp"/><Relationship Id="rId7" Type="http://schemas.openxmlformats.org/officeDocument/2006/relationships/image" Target="../media/image26.jpe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gif"/><Relationship Id="rId4" Type="http://schemas.openxmlformats.org/officeDocument/2006/relationships/image" Target="../media/image23.gif"/></Relationships>
</file>

<file path=ppt/slides/_rels/slide12.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6.jpeg"/><Relationship Id="rId3" Type="http://schemas.openxmlformats.org/officeDocument/2006/relationships/image" Target="../media/image36.png"/><Relationship Id="rId7" Type="http://schemas.openxmlformats.org/officeDocument/2006/relationships/image" Target="../media/image40.jpeg"/><Relationship Id="rId12" Type="http://schemas.openxmlformats.org/officeDocument/2006/relationships/image" Target="../media/image45.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11" Type="http://schemas.openxmlformats.org/officeDocument/2006/relationships/image" Target="../media/image44.emf"/><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jpeg"/><Relationship Id="rId14" Type="http://schemas.openxmlformats.org/officeDocument/2006/relationships/image" Target="../media/image47.jpeg"/></Relationships>
</file>

<file path=ppt/slides/_rels/slide14.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image" Target="../media/image49.png"/><Relationship Id="rId7" Type="http://schemas.openxmlformats.org/officeDocument/2006/relationships/image" Target="../media/image53.wmf"/><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61.jpg"/><Relationship Id="rId1" Type="http://schemas.openxmlformats.org/officeDocument/2006/relationships/slideLayout" Target="../slideLayouts/slideLayout2.xml"/><Relationship Id="rId6" Type="http://schemas.openxmlformats.org/officeDocument/2006/relationships/image" Target="../media/image65.jpg"/><Relationship Id="rId5" Type="http://schemas.openxmlformats.org/officeDocument/2006/relationships/image" Target="../media/image64.jpeg"/><Relationship Id="rId10" Type="http://schemas.openxmlformats.org/officeDocument/2006/relationships/image" Target="../media/image69.jpeg"/><Relationship Id="rId4" Type="http://schemas.openxmlformats.org/officeDocument/2006/relationships/image" Target="../media/image63.jpeg"/><Relationship Id="rId9" Type="http://schemas.openxmlformats.org/officeDocument/2006/relationships/image" Target="../media/image68.emf"/></Relationships>
</file>

<file path=ppt/slides/_rels/slide17.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png"/><Relationship Id="rId7" Type="http://schemas.openxmlformats.org/officeDocument/2006/relationships/image" Target="../media/image78.jpe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7.jpg"/><Relationship Id="rId5" Type="http://schemas.openxmlformats.org/officeDocument/2006/relationships/image" Target="../media/image76.png"/><Relationship Id="rId10" Type="http://schemas.openxmlformats.org/officeDocument/2006/relationships/image" Target="../media/image81.emf"/><Relationship Id="rId4" Type="http://schemas.openxmlformats.org/officeDocument/2006/relationships/image" Target="../media/image75.jpeg"/><Relationship Id="rId9" Type="http://schemas.openxmlformats.org/officeDocument/2006/relationships/image" Target="../media/image80.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14.emf"/></Relationships>
</file>

<file path=ppt/slides/_rels/slide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944879" y="3921448"/>
            <a:ext cx="10390687" cy="5659496"/>
          </a:xfrm>
        </p:spPr>
        <p:txBody>
          <a:bodyPr anchor="ctr" anchorCtr="0">
            <a:normAutofit/>
          </a:bodyPr>
          <a:lstStyle/>
          <a:p>
            <a:r>
              <a:rPr kumimoji="1" lang="ja-JP" altLang="en-US" sz="4800" spc="300" dirty="0" smtClean="0">
                <a:latin typeface="ＭＳ Ｐゴシック" panose="020B0600070205080204" pitchFamily="50" charset="-128"/>
                <a:ea typeface="ＭＳ Ｐゴシック" panose="020B0600070205080204" pitchFamily="50" charset="-128"/>
              </a:rPr>
              <a:t>大阪“みなと”ビジョン</a:t>
            </a:r>
            <a:r>
              <a:rPr kumimoji="1" lang="en-US" altLang="ja-JP" sz="4800" spc="300" dirty="0" smtClean="0">
                <a:latin typeface="ＭＳ Ｐゴシック" panose="020B0600070205080204" pitchFamily="50" charset="-128"/>
                <a:ea typeface="ＭＳ Ｐゴシック" panose="020B0600070205080204" pitchFamily="50" charset="-128"/>
              </a:rPr>
              <a:t/>
            </a:r>
            <a:br>
              <a:rPr kumimoji="1" lang="en-US" altLang="ja-JP" sz="4800" spc="300" dirty="0" smtClean="0">
                <a:latin typeface="ＭＳ Ｐゴシック" panose="020B0600070205080204" pitchFamily="50" charset="-128"/>
                <a:ea typeface="ＭＳ Ｐゴシック" panose="020B0600070205080204" pitchFamily="50" charset="-128"/>
              </a:rPr>
            </a:br>
            <a:r>
              <a:rPr kumimoji="1" lang="en-US" altLang="ja-JP" sz="4800" spc="300" dirty="0" smtClean="0">
                <a:latin typeface="ＭＳ Ｐゴシック" panose="020B0600070205080204" pitchFamily="50" charset="-128"/>
                <a:ea typeface="ＭＳ Ｐゴシック" panose="020B0600070205080204" pitchFamily="50" charset="-128"/>
              </a:rPr>
              <a:t/>
            </a:r>
            <a:br>
              <a:rPr kumimoji="1" lang="en-US" altLang="ja-JP" sz="4800" spc="300" dirty="0" smtClean="0">
                <a:latin typeface="ＭＳ Ｐゴシック" panose="020B0600070205080204" pitchFamily="50" charset="-128"/>
                <a:ea typeface="ＭＳ Ｐゴシック" panose="020B0600070205080204" pitchFamily="50" charset="-128"/>
              </a:rPr>
            </a:br>
            <a:r>
              <a:rPr kumimoji="1" lang="en-US" altLang="ja-JP" sz="1400" spc="300" dirty="0" smtClean="0">
                <a:latin typeface="ＭＳ Ｐゴシック" panose="020B0600070205080204" pitchFamily="50" charset="-128"/>
                <a:ea typeface="ＭＳ Ｐゴシック" panose="020B0600070205080204" pitchFamily="50" charset="-128"/>
              </a:rPr>
              <a:t/>
            </a:r>
            <a:br>
              <a:rPr kumimoji="1" lang="en-US" altLang="ja-JP" sz="1400" spc="300" dirty="0" smtClean="0">
                <a:latin typeface="ＭＳ Ｐゴシック" panose="020B0600070205080204" pitchFamily="50" charset="-128"/>
                <a:ea typeface="ＭＳ Ｐゴシック" panose="020B0600070205080204" pitchFamily="50" charset="-128"/>
              </a:rPr>
            </a:br>
            <a:r>
              <a:rPr kumimoji="1" lang="ja-JP" altLang="en-US" sz="1400" spc="300" dirty="0" smtClean="0">
                <a:latin typeface="ＭＳ Ｐゴシック" panose="020B0600070205080204" pitchFamily="50" charset="-128"/>
                <a:ea typeface="ＭＳ Ｐゴシック" panose="020B0600070205080204" pitchFamily="50" charset="-128"/>
              </a:rPr>
              <a:t>　</a:t>
            </a:r>
            <a:r>
              <a:rPr kumimoji="1" lang="en-US" altLang="ja-JP" sz="1400" spc="300" dirty="0" smtClean="0">
                <a:latin typeface="ＭＳ Ｐゴシック" panose="020B0600070205080204" pitchFamily="50" charset="-128"/>
                <a:ea typeface="ＭＳ Ｐゴシック" panose="020B0600070205080204" pitchFamily="50" charset="-128"/>
              </a:rPr>
              <a:t/>
            </a:r>
            <a:br>
              <a:rPr kumimoji="1" lang="en-US" altLang="ja-JP" sz="1400" spc="300" dirty="0" smtClean="0">
                <a:latin typeface="ＭＳ Ｐゴシック" panose="020B0600070205080204" pitchFamily="50" charset="-128"/>
                <a:ea typeface="ＭＳ Ｐゴシック" panose="020B0600070205080204" pitchFamily="50" charset="-128"/>
              </a:rPr>
            </a:br>
            <a:r>
              <a:rPr lang="en-US" altLang="ja-JP" sz="1400" spc="300" dirty="0">
                <a:latin typeface="ＭＳ Ｐゴシック" panose="020B0600070205080204" pitchFamily="50" charset="-128"/>
                <a:ea typeface="ＭＳ Ｐゴシック" panose="020B0600070205080204" pitchFamily="50" charset="-128"/>
              </a:rPr>
              <a:t/>
            </a:r>
            <a:br>
              <a:rPr lang="en-US" altLang="ja-JP" sz="1400" spc="300" dirty="0">
                <a:latin typeface="ＭＳ Ｐゴシック" panose="020B0600070205080204" pitchFamily="50" charset="-128"/>
                <a:ea typeface="ＭＳ Ｐゴシック" panose="020B0600070205080204" pitchFamily="50" charset="-128"/>
              </a:rPr>
            </a:br>
            <a:r>
              <a:rPr lang="en-US" altLang="ja-JP" sz="1400" spc="300" dirty="0" smtClean="0">
                <a:latin typeface="ＭＳ Ｐゴシック" panose="020B0600070205080204" pitchFamily="50" charset="-128"/>
                <a:ea typeface="ＭＳ Ｐゴシック" panose="020B0600070205080204" pitchFamily="50" charset="-128"/>
              </a:rPr>
              <a:t/>
            </a:r>
            <a:br>
              <a:rPr lang="en-US" altLang="ja-JP" sz="1400" spc="300" dirty="0" smtClean="0">
                <a:latin typeface="ＭＳ Ｐゴシック" panose="020B0600070205080204" pitchFamily="50" charset="-128"/>
                <a:ea typeface="ＭＳ Ｐゴシック" panose="020B0600070205080204" pitchFamily="50" charset="-128"/>
              </a:rPr>
            </a:br>
            <a:endParaRPr kumimoji="1" lang="ja-JP" altLang="en-US" sz="4800" u="dashHeavy" dirty="0">
              <a:latin typeface="ＭＳ Ｐゴシック" panose="020B0600070205080204" pitchFamily="50" charset="-128"/>
              <a:ea typeface="ＭＳ Ｐゴシック" panose="020B0600070205080204" pitchFamily="50" charset="-128"/>
            </a:endParaRPr>
          </a:p>
        </p:txBody>
      </p:sp>
      <p:sp>
        <p:nvSpPr>
          <p:cNvPr id="3" name="サブタイトル 2"/>
          <p:cNvSpPr>
            <a:spLocks noGrp="1"/>
          </p:cNvSpPr>
          <p:nvPr>
            <p:ph type="subTitle" idx="1"/>
          </p:nvPr>
        </p:nvSpPr>
        <p:spPr>
          <a:xfrm>
            <a:off x="1524000" y="10566400"/>
            <a:ext cx="9144000" cy="3962401"/>
          </a:xfrm>
        </p:spPr>
        <p:txBody>
          <a:bodyPr anchor="ctr" anchorCtr="0">
            <a:normAutofit/>
          </a:bodyPr>
          <a:lstStyle/>
          <a:p>
            <a:r>
              <a:rPr kumimoji="1" lang="ja-JP" altLang="en-US" sz="3600" dirty="0" smtClean="0">
                <a:latin typeface="ＭＳ Ｐ明朝" panose="02020600040205080304" pitchFamily="18" charset="-128"/>
                <a:ea typeface="ＭＳ Ｐ明朝" panose="02020600040205080304" pitchFamily="18" charset="-128"/>
              </a:rPr>
              <a:t>令和４年</a:t>
            </a:r>
            <a:r>
              <a:rPr lang="ja-JP" altLang="en-US" sz="3600" dirty="0" smtClean="0">
                <a:latin typeface="ＭＳ Ｐ明朝" panose="02020600040205080304" pitchFamily="18" charset="-128"/>
                <a:ea typeface="ＭＳ Ｐ明朝" panose="02020600040205080304" pitchFamily="18" charset="-128"/>
              </a:rPr>
              <a:t>６</a:t>
            </a:r>
            <a:r>
              <a:rPr kumimoji="1" lang="ja-JP" altLang="en-US" sz="3600" dirty="0" smtClean="0">
                <a:latin typeface="ＭＳ Ｐ明朝" panose="02020600040205080304" pitchFamily="18" charset="-128"/>
                <a:ea typeface="ＭＳ Ｐ明朝" panose="02020600040205080304" pitchFamily="18" charset="-128"/>
              </a:rPr>
              <a:t>月</a:t>
            </a:r>
            <a:endParaRPr kumimoji="1" lang="en-US" altLang="ja-JP" sz="3600" dirty="0" smtClean="0">
              <a:latin typeface="ＭＳ Ｐ明朝" panose="02020600040205080304" pitchFamily="18" charset="-128"/>
              <a:ea typeface="ＭＳ Ｐ明朝" panose="02020600040205080304" pitchFamily="18" charset="-128"/>
            </a:endParaRPr>
          </a:p>
          <a:p>
            <a:endParaRPr kumimoji="1" lang="en-US" altLang="ja-JP" sz="3600" dirty="0" smtClean="0">
              <a:latin typeface="ＭＳ Ｐ明朝" panose="02020600040205080304" pitchFamily="18" charset="-128"/>
              <a:ea typeface="ＭＳ Ｐ明朝" panose="02020600040205080304" pitchFamily="18" charset="-128"/>
            </a:endParaRPr>
          </a:p>
          <a:p>
            <a:endParaRPr lang="en-US" altLang="ja-JP" sz="3600" dirty="0">
              <a:latin typeface="ＭＳ Ｐ明朝" panose="02020600040205080304" pitchFamily="18" charset="-128"/>
              <a:ea typeface="ＭＳ Ｐ明朝" panose="02020600040205080304" pitchFamily="18" charset="-128"/>
            </a:endParaRPr>
          </a:p>
          <a:p>
            <a:r>
              <a:rPr kumimoji="1" lang="ja-JP" altLang="en-US" sz="3600" dirty="0" smtClean="0">
                <a:latin typeface="ＭＳ Ｐ明朝" panose="02020600040205080304" pitchFamily="18" charset="-128"/>
                <a:ea typeface="ＭＳ Ｐ明朝" panose="02020600040205080304" pitchFamily="18" charset="-128"/>
              </a:rPr>
              <a:t>大阪港湾局</a:t>
            </a:r>
            <a:endParaRPr kumimoji="1" lang="en-US" altLang="ja-JP" sz="3600" dirty="0" smtClean="0">
              <a:latin typeface="ＭＳ Ｐ明朝" panose="02020600040205080304" pitchFamily="18" charset="-128"/>
              <a:ea typeface="ＭＳ Ｐ明朝" panose="02020600040205080304" pitchFamily="18" charset="-128"/>
            </a:endParaRPr>
          </a:p>
          <a:p>
            <a:endParaRPr kumimoji="1" lang="ja-JP" altLang="en-US" sz="3600" dirty="0">
              <a:latin typeface="ＭＳ Ｐ明朝" panose="02020600040205080304" pitchFamily="18" charset="-128"/>
              <a:ea typeface="ＭＳ Ｐ明朝" panose="02020600040205080304" pitchFamily="18" charset="-128"/>
            </a:endParaRPr>
          </a:p>
        </p:txBody>
      </p:sp>
      <p:sp>
        <p:nvSpPr>
          <p:cNvPr id="5" name="タイトル 1"/>
          <p:cNvSpPr txBox="1">
            <a:spLocks/>
          </p:cNvSpPr>
          <p:nvPr/>
        </p:nvSpPr>
        <p:spPr>
          <a:xfrm>
            <a:off x="4335676" y="5770179"/>
            <a:ext cx="7129744" cy="2427890"/>
          </a:xfrm>
          <a:prstGeom prst="rect">
            <a:avLst/>
          </a:prstGeom>
        </p:spPr>
        <p:txBody>
          <a:bodyPr vert="horz" lIns="91440" tIns="45720" rIns="91440" bIns="45720" rtlCol="0" anchor="ctr" anchorCtr="0">
            <a:normAutofit/>
          </a:bodyPr>
          <a:lstStyle>
            <a:lvl1pPr algn="ctr" defTabSz="1219170" rtl="0" eaLnBrk="1" latinLnBrk="0" hangingPunct="1">
              <a:lnSpc>
                <a:spcPct val="90000"/>
              </a:lnSpc>
              <a:spcBef>
                <a:spcPct val="0"/>
              </a:spcBef>
              <a:buNone/>
              <a:defRPr kumimoji="1" sz="8000" kern="1200">
                <a:solidFill>
                  <a:schemeClr val="tx1"/>
                </a:solidFill>
                <a:latin typeface="+mj-lt"/>
                <a:ea typeface="+mj-ea"/>
                <a:cs typeface="+mj-cs"/>
              </a:defRPr>
            </a:lvl1pPr>
          </a:lstStyle>
          <a:p>
            <a:pPr algn="l"/>
            <a:r>
              <a:rPr lang="en-US" altLang="ja-JP" sz="4400" spc="300" dirty="0" smtClean="0">
                <a:latin typeface="ＭＳ Ｐゴシック" panose="020B0600070205080204" pitchFamily="50" charset="-128"/>
                <a:ea typeface="ＭＳ Ｐゴシック" panose="020B0600070205080204" pitchFamily="50" charset="-128"/>
              </a:rPr>
              <a:t>2022</a:t>
            </a:r>
            <a:r>
              <a:rPr lang="ja-JP" altLang="en-US" sz="4400" spc="300" dirty="0" smtClean="0">
                <a:latin typeface="ＭＳ Ｐゴシック" panose="020B0600070205080204" pitchFamily="50" charset="-128"/>
                <a:ea typeface="ＭＳ Ｐゴシック" panose="020B0600070205080204" pitchFamily="50" charset="-128"/>
              </a:rPr>
              <a:t>年改訂版</a:t>
            </a:r>
            <a:r>
              <a:rPr lang="en-US" altLang="ja-JP" sz="4400" spc="300" dirty="0" smtClean="0">
                <a:latin typeface="ＭＳ Ｐゴシック" panose="020B0600070205080204" pitchFamily="50" charset="-128"/>
                <a:ea typeface="ＭＳ Ｐゴシック" panose="020B0600070205080204" pitchFamily="50" charset="-128"/>
              </a:rPr>
              <a:t/>
            </a:r>
            <a:br>
              <a:rPr lang="en-US" altLang="ja-JP" sz="4400" spc="300" dirty="0" smtClean="0">
                <a:latin typeface="ＭＳ Ｐゴシック" panose="020B0600070205080204" pitchFamily="50" charset="-128"/>
                <a:ea typeface="ＭＳ Ｐゴシック" panose="020B0600070205080204" pitchFamily="50" charset="-128"/>
              </a:rPr>
            </a:br>
            <a:r>
              <a:rPr lang="ja-JP" altLang="en-US" sz="4000" spc="300" dirty="0" smtClean="0">
                <a:latin typeface="ＭＳ Ｐゴシック" panose="020B0600070205080204" pitchFamily="50" charset="-128"/>
                <a:ea typeface="ＭＳ Ｐゴシック" panose="020B0600070205080204" pitchFamily="50" charset="-128"/>
              </a:rPr>
              <a:t>（令和４年）</a:t>
            </a:r>
            <a:endParaRPr lang="ja-JP" altLang="en-US" sz="48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085786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a:xfrm>
            <a:off x="4038599" y="15907468"/>
            <a:ext cx="4114800" cy="334755"/>
          </a:xfrm>
        </p:spPr>
        <p:txBody>
          <a:bodyPr anchor="b"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8</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46" name="テキスト ボックス 45"/>
          <p:cNvSpPr txBox="1"/>
          <p:nvPr/>
        </p:nvSpPr>
        <p:spPr>
          <a:xfrm>
            <a:off x="1274535" y="1198350"/>
            <a:ext cx="10014857" cy="213904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国内</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有数の中古車輸出拠点として、堺</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泉北港</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を</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中古</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自動車の集約・輸出の拠点港の機能を強化します。</a:t>
            </a:r>
            <a:endParaRPr kumimoji="1" lang="en-US"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充実した中古車関連施設や内航定期航路を活かし</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さらにヤードの拡充・集約化することで、さらなる中古車の集貨を図るとともに</a:t>
            </a:r>
            <a:r>
              <a:rPr kumimoji="1" lang="ja-JP" altLang="en-US" sz="1900" b="0" i="0" u="none" strike="noStrike" kern="1200" cap="none" spc="0" normalizeH="0" baseline="0" noProof="0" dirty="0" err="1"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夕凪２号岸壁の整備を進め、中古車輸出拠点としての機能向上に努めます。</a:t>
            </a:r>
            <a:endParaRPr kumimoji="1" lang="en-US"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また、堺泉北港の強みである中古車に</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ついて、</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大阪港のコンテナ航路と組み合わせるなど航路の新設・拡充を含めた集貨、創貨を強化して</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いきます</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p>
        </p:txBody>
      </p:sp>
      <p:sp>
        <p:nvSpPr>
          <p:cNvPr id="47" name="テキスト ボックス 46"/>
          <p:cNvSpPr txBox="1"/>
          <p:nvPr/>
        </p:nvSpPr>
        <p:spPr>
          <a:xfrm>
            <a:off x="1231900" y="10083987"/>
            <a:ext cx="8998858" cy="9694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東日本大震災以降、火力発電への依存度が増加する中で、</a:t>
            </a:r>
            <a:r>
              <a:rPr kumimoji="1" lang="en-US"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LNG</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輸入が拡大するなど、エネルギー</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供給拠点として</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の重要性が更に増しています。堺泉北港は、大阪湾のエネルギー拠点として</a:t>
            </a:r>
            <a:r>
              <a:rPr kumimoji="1" lang="ja-JP" altLang="en-US" sz="1900" b="0" i="0" u="none" strike="noStrike" kern="1200" cap="none" spc="0" normalizeH="0" baseline="0" noProof="0" dirty="0" err="1"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原油や</a:t>
            </a:r>
            <a:r>
              <a:rPr kumimoji="1" lang="en-US"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LNG</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などを安定供給するための役割</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を</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果たしています</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p>
        </p:txBody>
      </p:sp>
      <p:pic>
        <p:nvPicPr>
          <p:cNvPr id="89" name="図 8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07886" y="11685525"/>
            <a:ext cx="6135914" cy="3791202"/>
          </a:xfrm>
          <a:prstGeom prst="rect">
            <a:avLst/>
          </a:prstGeom>
        </p:spPr>
      </p:pic>
      <p:pic>
        <p:nvPicPr>
          <p:cNvPr id="18" name="図 1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80125" y="3802407"/>
            <a:ext cx="8831750" cy="5028208"/>
          </a:xfrm>
          <a:prstGeom prst="rect">
            <a:avLst/>
          </a:prstGeom>
        </p:spPr>
      </p:pic>
      <p:sp>
        <p:nvSpPr>
          <p:cNvPr id="4" name="楕円 3"/>
          <p:cNvSpPr/>
          <p:nvPr/>
        </p:nvSpPr>
        <p:spPr>
          <a:xfrm rot="1279488">
            <a:off x="1492727" y="12643381"/>
            <a:ext cx="6035472" cy="2392736"/>
          </a:xfrm>
          <a:prstGeom prst="ellipse">
            <a:avLst/>
          </a:prstGeom>
          <a:noFill/>
          <a:ln w="508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 name="テキスト ボックス 4"/>
          <p:cNvSpPr txBox="1"/>
          <p:nvPr/>
        </p:nvSpPr>
        <p:spPr>
          <a:xfrm>
            <a:off x="1544523" y="14883961"/>
            <a:ext cx="206102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srgbClr val="FFC000"/>
                </a:solidFill>
                <a:effectLst/>
                <a:uLnTx/>
                <a:uFillTx/>
                <a:latin typeface="ＭＳ Ｐゴシック" panose="020B0600070205080204" pitchFamily="50" charset="-128"/>
                <a:ea typeface="ＭＳ Ｐゴシック" panose="020B0600070205080204" pitchFamily="50" charset="-128"/>
                <a:cs typeface="+mn-cs"/>
              </a:rPr>
              <a:t>堺泉北臨海工業地帯</a:t>
            </a:r>
            <a:endParaRPr kumimoji="1" lang="ja-JP" altLang="en-US" sz="1600" b="1" i="0" u="none" strike="noStrike" kern="1200" cap="none" spc="0" normalizeH="0" baseline="0" noProof="0" dirty="0">
              <a:ln>
                <a:noFill/>
              </a:ln>
              <a:solidFill>
                <a:srgbClr val="FFC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0" name="テキスト ボックス 9"/>
          <p:cNvSpPr txBox="1"/>
          <p:nvPr/>
        </p:nvSpPr>
        <p:spPr>
          <a:xfrm>
            <a:off x="6459750" y="12183833"/>
            <a:ext cx="156030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堺泉北港</a:t>
            </a:r>
            <a:endPar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1026" name="Picture 2" descr="画像"/>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899760" y="11153729"/>
            <a:ext cx="3630387" cy="20420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pds.exblog.jp/pds/1/201901/15/25/e0158925_21295018.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899760" y="13133135"/>
            <a:ext cx="3630387" cy="2422345"/>
          </a:xfrm>
          <a:prstGeom prst="rect">
            <a:avLst/>
          </a:prstGeom>
          <a:noFill/>
          <a:extLst>
            <a:ext uri="{909E8E84-426E-40DD-AFC4-6F175D3DCCD1}">
              <a14:hiddenFill xmlns:a14="http://schemas.microsoft.com/office/drawing/2010/main">
                <a:solidFill>
                  <a:srgbClr val="FFFFFF"/>
                </a:solidFill>
              </a14:hiddenFill>
            </a:ext>
          </a:extLst>
        </p:spPr>
      </p:pic>
      <p:sp>
        <p:nvSpPr>
          <p:cNvPr id="68" name="テキスト ボックス 67"/>
          <p:cNvSpPr txBox="1"/>
          <p:nvPr/>
        </p:nvSpPr>
        <p:spPr>
          <a:xfrm>
            <a:off x="7899760" y="12761901"/>
            <a:ext cx="1560306"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ＬＮ</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Ｇ</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船</a:t>
            </a:r>
            <a:endPar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9" name="テキスト ボックス 68"/>
          <p:cNvSpPr txBox="1"/>
          <p:nvPr/>
        </p:nvSpPr>
        <p:spPr>
          <a:xfrm>
            <a:off x="7891390" y="15259771"/>
            <a:ext cx="1560306"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石油タンカー船</a:t>
            </a:r>
            <a:endPar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 name="テキスト ボックス 1"/>
          <p:cNvSpPr txBox="1"/>
          <p:nvPr/>
        </p:nvSpPr>
        <p:spPr>
          <a:xfrm>
            <a:off x="1087132" y="820426"/>
            <a:ext cx="6139543" cy="3847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1"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〇 中古車輸出拠点の機能強化</a:t>
            </a:r>
            <a:endParaRPr kumimoji="1" lang="ja-JP" altLang="en-US" sz="1900" b="1"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71" name="テキスト ボックス 70"/>
          <p:cNvSpPr txBox="1"/>
          <p:nvPr/>
        </p:nvSpPr>
        <p:spPr>
          <a:xfrm>
            <a:off x="1087132" y="9623892"/>
            <a:ext cx="6139543" cy="3847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1"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〇 大阪湾のエネルギー拠点としての機能維持・強化</a:t>
            </a:r>
            <a:endParaRPr kumimoji="1" lang="ja-JP" altLang="en-US" sz="1900" b="1"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0" name="テキスト ボックス 19"/>
          <p:cNvSpPr txBox="1"/>
          <p:nvPr/>
        </p:nvSpPr>
        <p:spPr>
          <a:xfrm>
            <a:off x="4909617" y="8750940"/>
            <a:ext cx="2372765"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充実</a:t>
            </a:r>
            <a:r>
              <a:rPr kumimoji="0"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した中古車関連</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施設</a:t>
            </a: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0"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16144996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グループ化 12"/>
          <p:cNvGrpSpPr/>
          <p:nvPr/>
        </p:nvGrpSpPr>
        <p:grpSpPr>
          <a:xfrm>
            <a:off x="1600556" y="4684329"/>
            <a:ext cx="6062987" cy="3324231"/>
            <a:chOff x="443935" y="4554451"/>
            <a:chExt cx="5855728" cy="3563839"/>
          </a:xfrm>
          <a:solidFill>
            <a:srgbClr val="FFFF00"/>
          </a:solidFill>
        </p:grpSpPr>
        <p:sp>
          <p:nvSpPr>
            <p:cNvPr id="21" name="テキスト ボックス 20"/>
            <p:cNvSpPr txBox="1"/>
            <p:nvPr/>
          </p:nvSpPr>
          <p:spPr>
            <a:xfrm>
              <a:off x="504610" y="5104647"/>
              <a:ext cx="5587409" cy="3013643"/>
            </a:xfrm>
            <a:prstGeom prst="rect">
              <a:avLst/>
            </a:prstGeom>
            <a:noFill/>
          </p:spPr>
          <p:txBody>
            <a:bodyPr wrap="square" rtlCol="0">
              <a:spAutoFit/>
            </a:bodyPr>
            <a:lstStyle/>
            <a:p>
              <a:pPr>
                <a:lnSpc>
                  <a:spcPts val="2000"/>
                </a:lnSpc>
                <a:spcAft>
                  <a:spcPts val="600"/>
                </a:spcAft>
                <a:defRPr/>
              </a:pPr>
              <a:r>
                <a:rPr kumimoji="1" lang="ja-JP" altLang="en-US" sz="1600" dirty="0" smtClean="0">
                  <a:latin typeface="ＭＳ Ｐ明朝" panose="02020600040205080304" pitchFamily="18" charset="-128"/>
                  <a:ea typeface="ＭＳ Ｐ明朝" panose="02020600040205080304" pitchFamily="18" charset="-128"/>
                </a:rPr>
                <a:t>　</a:t>
              </a:r>
              <a:r>
                <a:rPr kumimoji="1" lang="ja-JP" altLang="en-US" sz="1600" dirty="0">
                  <a:latin typeface="ＭＳ Ｐ明朝" panose="02020600040205080304" pitchFamily="18" charset="-128"/>
                  <a:ea typeface="ＭＳ Ｐ明朝" panose="02020600040205080304" pitchFamily="18" charset="-128"/>
                </a:rPr>
                <a:t>大阪府全域で大阪の魅力をさらに向上させるため、大阪府及び大阪市共通の戦略として策定しました</a:t>
              </a:r>
              <a:r>
                <a:rPr kumimoji="1" lang="ja-JP" altLang="en-US" sz="1600" dirty="0" err="1">
                  <a:latin typeface="ＭＳ Ｐ明朝" panose="02020600040205080304" pitchFamily="18" charset="-128"/>
                  <a:ea typeface="ＭＳ Ｐ明朝" panose="02020600040205080304" pitchFamily="18" charset="-128"/>
                </a:rPr>
                <a:t>。</a:t>
              </a:r>
              <a:r>
                <a:rPr kumimoji="1" lang="ja-JP" altLang="en-US" sz="1600" dirty="0">
                  <a:latin typeface="ＭＳ Ｐ明朝" panose="02020600040205080304" pitchFamily="18" charset="-128"/>
                  <a:ea typeface="ＭＳ Ｐ明朝" panose="02020600040205080304" pitchFamily="18" charset="-128"/>
                </a:rPr>
                <a:t>　</a:t>
              </a:r>
              <a:endParaRPr kumimoji="1" lang="en-US" altLang="ja-JP" sz="1600" dirty="0">
                <a:latin typeface="ＭＳ Ｐ明朝" panose="02020600040205080304" pitchFamily="18" charset="-128"/>
                <a:ea typeface="ＭＳ Ｐ明朝" panose="02020600040205080304" pitchFamily="18" charset="-128"/>
              </a:endParaRPr>
            </a:p>
            <a:p>
              <a:pPr>
                <a:lnSpc>
                  <a:spcPts val="2000"/>
                </a:lnSpc>
                <a:spcAft>
                  <a:spcPts val="600"/>
                </a:spcAft>
                <a:defRPr/>
              </a:pPr>
              <a:r>
                <a:rPr kumimoji="1" lang="ja-JP" altLang="en-US" sz="1600" dirty="0">
                  <a:latin typeface="ＭＳ Ｐ明朝" panose="02020600040205080304" pitchFamily="18" charset="-128"/>
                  <a:ea typeface="ＭＳ Ｐ明朝" panose="02020600040205080304" pitchFamily="18" charset="-128"/>
                </a:rPr>
                <a:t>　</a:t>
              </a:r>
              <a:r>
                <a:rPr kumimoji="1" lang="en-US" altLang="ja-JP" sz="1600" dirty="0" smtClean="0">
                  <a:latin typeface="ＭＳ Ｐ明朝" panose="02020600040205080304" pitchFamily="18" charset="-128"/>
                  <a:ea typeface="ＭＳ Ｐ明朝" panose="02020600040205080304" pitchFamily="18" charset="-128"/>
                </a:rPr>
                <a:t>『</a:t>
              </a:r>
              <a:r>
                <a:rPr kumimoji="1" lang="ja-JP" altLang="en-US" sz="1600" dirty="0" smtClean="0">
                  <a:latin typeface="ＭＳ Ｐ明朝" panose="02020600040205080304" pitchFamily="18" charset="-128"/>
                  <a:ea typeface="ＭＳ Ｐ明朝" panose="02020600040205080304" pitchFamily="18" charset="-128"/>
                </a:rPr>
                <a:t>大阪・関西万博のインパクトを生かした都市魅力の創造・発信</a:t>
              </a:r>
              <a:r>
                <a:rPr kumimoji="1" lang="en-US" altLang="ja-JP" sz="1600" dirty="0" smtClean="0">
                  <a:latin typeface="ＭＳ Ｐ明朝" panose="02020600040205080304" pitchFamily="18" charset="-128"/>
                  <a:ea typeface="ＭＳ Ｐ明朝" panose="02020600040205080304" pitchFamily="18" charset="-128"/>
                </a:rPr>
                <a:t>』</a:t>
              </a:r>
              <a:r>
                <a:rPr kumimoji="1" lang="ja-JP" altLang="en-US" sz="1600" dirty="0" err="1" smtClean="0">
                  <a:latin typeface="ＭＳ Ｐ明朝" panose="02020600040205080304" pitchFamily="18" charset="-128"/>
                  <a:ea typeface="ＭＳ Ｐ明朝" panose="02020600040205080304" pitchFamily="18" charset="-128"/>
                </a:rPr>
                <a:t>、</a:t>
              </a:r>
              <a:r>
                <a:rPr kumimoji="1" lang="en-US" altLang="ja-JP" sz="1600" dirty="0" smtClean="0">
                  <a:latin typeface="ＭＳ Ｐ明朝" panose="02020600040205080304" pitchFamily="18" charset="-128"/>
                  <a:ea typeface="ＭＳ Ｐ明朝" panose="02020600040205080304" pitchFamily="18" charset="-128"/>
                </a:rPr>
                <a:t>『</a:t>
              </a:r>
              <a:r>
                <a:rPr kumimoji="1" lang="ja-JP" altLang="en-US" sz="1600" dirty="0" smtClean="0">
                  <a:latin typeface="ＭＳ Ｐ明朝" panose="02020600040205080304" pitchFamily="18" charset="-128"/>
                  <a:ea typeface="ＭＳ Ｐ明朝" panose="02020600040205080304" pitchFamily="18" charset="-128"/>
                </a:rPr>
                <a:t>安全・安心で持続可能な魅力ある都市の実現</a:t>
              </a:r>
              <a:r>
                <a:rPr kumimoji="1" lang="en-US" altLang="ja-JP" sz="1600" dirty="0" smtClean="0">
                  <a:latin typeface="ＭＳ Ｐ明朝" panose="02020600040205080304" pitchFamily="18" charset="-128"/>
                  <a:ea typeface="ＭＳ Ｐ明朝" panose="02020600040205080304" pitchFamily="18" charset="-128"/>
                </a:rPr>
                <a:t>』</a:t>
              </a:r>
              <a:r>
                <a:rPr kumimoji="1" lang="ja-JP" altLang="en-US" sz="1600" dirty="0" err="1" smtClean="0">
                  <a:latin typeface="ＭＳ Ｐ明朝" panose="02020600040205080304" pitchFamily="18" charset="-128"/>
                  <a:ea typeface="ＭＳ Ｐ明朝" panose="02020600040205080304" pitchFamily="18" charset="-128"/>
                </a:rPr>
                <a:t>、</a:t>
              </a:r>
              <a:r>
                <a:rPr kumimoji="1" lang="en-US" altLang="ja-JP" sz="1600" dirty="0" smtClean="0">
                  <a:latin typeface="ＭＳ Ｐ明朝" panose="02020600040205080304" pitchFamily="18" charset="-128"/>
                  <a:ea typeface="ＭＳ Ｐ明朝" panose="02020600040205080304" pitchFamily="18" charset="-128"/>
                </a:rPr>
                <a:t>『</a:t>
              </a:r>
              <a:r>
                <a:rPr kumimoji="1" lang="ja-JP" altLang="en-US" sz="1600" dirty="0" smtClean="0">
                  <a:latin typeface="ＭＳ Ｐ明朝" panose="02020600040205080304" pitchFamily="18" charset="-128"/>
                  <a:ea typeface="ＭＳ Ｐ明朝" panose="02020600040205080304" pitchFamily="18" charset="-128"/>
                </a:rPr>
                <a:t>多様な主体が連携し、大阪全体を活性化</a:t>
              </a:r>
              <a:r>
                <a:rPr kumimoji="1" lang="en-US" altLang="ja-JP" sz="1600" dirty="0" smtClean="0">
                  <a:latin typeface="ＭＳ Ｐ明朝" panose="02020600040205080304" pitchFamily="18" charset="-128"/>
                  <a:ea typeface="ＭＳ Ｐ明朝" panose="02020600040205080304" pitchFamily="18" charset="-128"/>
                </a:rPr>
                <a:t>』</a:t>
              </a:r>
              <a:r>
                <a:rPr kumimoji="1" lang="ja-JP" altLang="en-US" sz="1600" dirty="0" smtClean="0">
                  <a:latin typeface="ＭＳ Ｐ明朝" panose="02020600040205080304" pitchFamily="18" charset="-128"/>
                  <a:ea typeface="ＭＳ Ｐ明朝" panose="02020600040205080304" pitchFamily="18" charset="-128"/>
                </a:rPr>
                <a:t>という３つの基本的な考え方のもと、</a:t>
              </a:r>
              <a:r>
                <a:rPr kumimoji="1" lang="en-US" altLang="ja-JP" sz="1600" dirty="0" smtClean="0">
                  <a:latin typeface="ＭＳ Ｐ明朝" panose="02020600040205080304" pitchFamily="18" charset="-128"/>
                  <a:ea typeface="ＭＳ Ｐ明朝" panose="02020600040205080304" pitchFamily="18" charset="-128"/>
                </a:rPr>
                <a:t>10</a:t>
              </a:r>
              <a:r>
                <a:rPr kumimoji="1" lang="ja-JP" altLang="en-US" sz="1600" dirty="0" smtClean="0">
                  <a:latin typeface="ＭＳ Ｐ明朝" panose="02020600040205080304" pitchFamily="18" charset="-128"/>
                  <a:ea typeface="ＭＳ Ｐ明朝" panose="02020600040205080304" pitchFamily="18" charset="-128"/>
                </a:rPr>
                <a:t>の</a:t>
              </a:r>
              <a:r>
                <a:rPr kumimoji="1" lang="ja-JP" altLang="en-US" sz="1600" dirty="0">
                  <a:latin typeface="ＭＳ Ｐ明朝" panose="02020600040205080304" pitchFamily="18" charset="-128"/>
                  <a:ea typeface="ＭＳ Ｐ明朝" panose="02020600040205080304" pitchFamily="18" charset="-128"/>
                </a:rPr>
                <a:t>めざす</a:t>
              </a:r>
              <a:r>
                <a:rPr kumimoji="1" lang="ja-JP" altLang="en-US" sz="1600" dirty="0" smtClean="0">
                  <a:latin typeface="ＭＳ Ｐ明朝" panose="02020600040205080304" pitchFamily="18" charset="-128"/>
                  <a:ea typeface="ＭＳ Ｐ明朝" panose="02020600040205080304" pitchFamily="18" charset="-128"/>
                </a:rPr>
                <a:t>べき都市像を定め各種施策を推進しています。</a:t>
              </a:r>
              <a:endParaRPr kumimoji="1" lang="en-US" altLang="ja-JP" sz="1600" dirty="0">
                <a:latin typeface="ＭＳ Ｐ明朝" panose="02020600040205080304" pitchFamily="18" charset="-128"/>
                <a:ea typeface="ＭＳ Ｐ明朝" panose="02020600040205080304" pitchFamily="18" charset="-128"/>
              </a:endParaRPr>
            </a:p>
            <a:p>
              <a:pPr>
                <a:lnSpc>
                  <a:spcPts val="2000"/>
                </a:lnSpc>
                <a:spcAft>
                  <a:spcPts val="600"/>
                </a:spcAft>
                <a:defRPr/>
              </a:pPr>
              <a:r>
                <a:rPr kumimoji="1" lang="ja-JP" altLang="en-US" sz="1600" dirty="0">
                  <a:latin typeface="ＭＳ Ｐ明朝" panose="02020600040205080304" pitchFamily="18" charset="-128"/>
                  <a:ea typeface="ＭＳ Ｐ明朝" panose="02020600040205080304" pitchFamily="18" charset="-128"/>
                </a:rPr>
                <a:t>　築港・ベイエリア</a:t>
              </a:r>
              <a:r>
                <a:rPr kumimoji="1" lang="ja-JP" altLang="en-US" sz="1600" dirty="0" smtClean="0">
                  <a:latin typeface="ＭＳ Ｐ明朝" panose="02020600040205080304" pitchFamily="18" charset="-128"/>
                  <a:ea typeface="ＭＳ Ｐ明朝" panose="02020600040205080304" pitchFamily="18" charset="-128"/>
                </a:rPr>
                <a:t>地区では</a:t>
              </a:r>
              <a:r>
                <a:rPr kumimoji="1" lang="ja-JP" altLang="en-US" sz="1600" dirty="0">
                  <a:latin typeface="ＭＳ Ｐ明朝" panose="02020600040205080304" pitchFamily="18" charset="-128"/>
                  <a:ea typeface="ＭＳ Ｐ明朝" panose="02020600040205080304" pitchFamily="18" charset="-128"/>
                </a:rPr>
                <a:t>、</a:t>
              </a:r>
              <a:r>
                <a:rPr kumimoji="1" lang="ja-JP" altLang="en-US" sz="1600" dirty="0" smtClean="0">
                  <a:latin typeface="ＭＳ Ｐ明朝" panose="02020600040205080304" pitchFamily="18" charset="-128"/>
                  <a:ea typeface="ＭＳ Ｐ明朝" panose="02020600040205080304" pitchFamily="18" charset="-128"/>
                </a:rPr>
                <a:t>このうち“大阪ならではの賑わいを創出する都市”をめざすものであり、大阪の人々が誇りや愛着を感じ自慢できる、大阪ならではの賑わいを創出する都市の実現に向け、　クルーズ客船母港化をめざします。</a:t>
              </a:r>
              <a:r>
                <a:rPr kumimoji="1" lang="ja-JP" altLang="en-US" sz="1600" dirty="0">
                  <a:latin typeface="ＭＳ Ｐ明朝" panose="02020600040205080304" pitchFamily="18" charset="-128"/>
                  <a:ea typeface="ＭＳ Ｐ明朝" panose="02020600040205080304" pitchFamily="18" charset="-128"/>
                </a:rPr>
                <a:t>　</a:t>
              </a:r>
              <a:endParaRPr kumimoji="1" lang="en-US" altLang="ja-JP" sz="1600" dirty="0">
                <a:latin typeface="ＭＳ Ｐ明朝" panose="02020600040205080304" pitchFamily="18" charset="-128"/>
                <a:ea typeface="ＭＳ Ｐ明朝" panose="02020600040205080304" pitchFamily="18" charset="-128"/>
              </a:endParaRPr>
            </a:p>
          </p:txBody>
        </p:sp>
        <p:sp>
          <p:nvSpPr>
            <p:cNvPr id="46" name="テキスト ボックス 45"/>
            <p:cNvSpPr txBox="1"/>
            <p:nvPr/>
          </p:nvSpPr>
          <p:spPr>
            <a:xfrm>
              <a:off x="504610" y="4671609"/>
              <a:ext cx="5734380" cy="39533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i="0" strike="noStrike" kern="1200" cap="none" spc="0" normalizeH="0" noProof="0" dirty="0" smtClean="0">
                  <a:ln>
                    <a:noFill/>
                  </a:ln>
                  <a:effectLst/>
                  <a:uLnTx/>
                  <a:uFillTx/>
                  <a:latin typeface="ＭＳ Ｐ明朝" panose="02020600040205080304" pitchFamily="18" charset="-128"/>
                  <a:ea typeface="ＭＳ Ｐ明朝" panose="02020600040205080304" pitchFamily="18" charset="-128"/>
                </a:rPr>
                <a:t>※</a:t>
              </a:r>
              <a:r>
                <a:rPr kumimoji="1" lang="ja-JP" altLang="en-US" b="1" i="0" strike="noStrike" kern="1200" cap="none" spc="0" normalizeH="0" noProof="0" dirty="0" smtClean="0">
                  <a:ln>
                    <a:noFill/>
                  </a:ln>
                  <a:effectLst/>
                  <a:uLnTx/>
                  <a:uFillTx/>
                  <a:latin typeface="ＭＳ Ｐ明朝" panose="02020600040205080304" pitchFamily="18" charset="-128"/>
                  <a:ea typeface="ＭＳ Ｐ明朝" panose="02020600040205080304" pitchFamily="18" charset="-128"/>
                </a:rPr>
                <a:t>大阪都市魅力創造戦略２０２</a:t>
              </a:r>
              <a:r>
                <a:rPr kumimoji="1" lang="ja-JP" altLang="en-US" b="1" dirty="0">
                  <a:latin typeface="ＭＳ Ｐ明朝" panose="02020600040205080304" pitchFamily="18" charset="-128"/>
                  <a:ea typeface="ＭＳ Ｐ明朝" panose="02020600040205080304" pitchFamily="18" charset="-128"/>
                </a:rPr>
                <a:t>５</a:t>
              </a:r>
              <a:endParaRPr kumimoji="1" lang="en-US" altLang="ja-JP" b="1" i="0" strike="noStrike" kern="1200" cap="none" spc="0" normalizeH="0" noProof="0" dirty="0" smtClean="0">
                <a:ln>
                  <a:noFill/>
                </a:ln>
                <a:effectLst/>
                <a:uLnTx/>
                <a:uFillTx/>
                <a:latin typeface="ＭＳ Ｐ明朝" panose="02020600040205080304" pitchFamily="18" charset="-128"/>
                <a:ea typeface="ＭＳ Ｐ明朝" panose="02020600040205080304" pitchFamily="18" charset="-128"/>
              </a:endParaRPr>
            </a:p>
          </p:txBody>
        </p:sp>
        <p:sp>
          <p:nvSpPr>
            <p:cNvPr id="12" name="正方形/長方形 11"/>
            <p:cNvSpPr/>
            <p:nvPr/>
          </p:nvSpPr>
          <p:spPr>
            <a:xfrm>
              <a:off x="443935" y="4554451"/>
              <a:ext cx="5855728" cy="3563839"/>
            </a:xfrm>
            <a:prstGeom prst="rect">
              <a:avLst/>
            </a:prstGeom>
            <a:no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4" name="テキスト ボックス 3"/>
          <p:cNvSpPr txBox="1"/>
          <p:nvPr/>
        </p:nvSpPr>
        <p:spPr>
          <a:xfrm>
            <a:off x="1715439" y="1949079"/>
            <a:ext cx="6126908" cy="2400657"/>
          </a:xfrm>
          <a:prstGeom prst="rect">
            <a:avLst/>
          </a:prstGeom>
          <a:noFill/>
        </p:spPr>
        <p:txBody>
          <a:bodyPr wrap="square" rtlCol="0">
            <a:spAutoFit/>
          </a:bodyPr>
          <a:lstStyle/>
          <a:p>
            <a:pPr lvl="0">
              <a:lnSpc>
                <a:spcPts val="2000"/>
              </a:lnSpc>
              <a:defRPr/>
            </a:pPr>
            <a:r>
              <a:rPr kumimoji="1" lang="ja-JP" altLang="en-US" sz="1900" dirty="0" smtClean="0">
                <a:solidFill>
                  <a:prstClr val="black"/>
                </a:solidFill>
                <a:latin typeface="ＭＳ Ｐ明朝" panose="02020600040205080304" pitchFamily="18" charset="-128"/>
                <a:ea typeface="ＭＳ Ｐ明朝" panose="02020600040205080304" pitchFamily="18" charset="-128"/>
              </a:rPr>
              <a:t>　大阪</a:t>
            </a:r>
            <a:r>
              <a:rPr kumimoji="1" lang="ja-JP" altLang="en-US" sz="1900" dirty="0">
                <a:solidFill>
                  <a:prstClr val="black"/>
                </a:solidFill>
                <a:latin typeface="ＭＳ Ｐ明朝" panose="02020600040205080304" pitchFamily="18" charset="-128"/>
                <a:ea typeface="ＭＳ Ｐ明朝" panose="02020600040205080304" pitchFamily="18" charset="-128"/>
              </a:rPr>
              <a:t>都市魅力創造</a:t>
            </a:r>
            <a:r>
              <a:rPr kumimoji="1" lang="ja-JP" altLang="en-US" sz="1900" dirty="0" smtClean="0">
                <a:solidFill>
                  <a:prstClr val="black"/>
                </a:solidFill>
                <a:latin typeface="ＭＳ Ｐ明朝" panose="02020600040205080304" pitchFamily="18" charset="-128"/>
                <a:ea typeface="ＭＳ Ｐ明朝" panose="02020600040205080304" pitchFamily="18" charset="-128"/>
              </a:rPr>
              <a:t>戦略</a:t>
            </a:r>
            <a:r>
              <a:rPr lang="en-US" altLang="ja-JP" sz="1900" baseline="30000" dirty="0">
                <a:latin typeface="ＭＳ Ｐ明朝" panose="02020600040205080304" pitchFamily="18" charset="-128"/>
                <a:ea typeface="ＭＳ Ｐ明朝" panose="02020600040205080304" pitchFamily="18" charset="-128"/>
              </a:rPr>
              <a:t>※</a:t>
            </a:r>
            <a:r>
              <a:rPr kumimoji="1" lang="ja-JP" altLang="en-US" sz="1900" dirty="0" smtClean="0">
                <a:solidFill>
                  <a:prstClr val="black"/>
                </a:solidFill>
                <a:latin typeface="ＭＳ Ｐ明朝" panose="02020600040205080304" pitchFamily="18" charset="-128"/>
                <a:ea typeface="ＭＳ Ｐ明朝" panose="02020600040205080304" pitchFamily="18" charset="-128"/>
              </a:rPr>
              <a:t>の</a:t>
            </a:r>
            <a:r>
              <a:rPr kumimoji="1" lang="ja-JP" altLang="en-US" sz="1900" dirty="0">
                <a:solidFill>
                  <a:prstClr val="black"/>
                </a:solidFill>
                <a:latin typeface="ＭＳ Ｐ明朝" panose="02020600040205080304" pitchFamily="18" charset="-128"/>
                <a:ea typeface="ＭＳ Ｐ明朝" panose="02020600040205080304" pitchFamily="18" charset="-128"/>
              </a:rPr>
              <a:t>重点エリアである築港・ベイエリア地区でのクルーズ客船母港化の実現に向け、天保山岸壁をメインの客船ターミナルとして誘致活動に取り組みます</a:t>
            </a:r>
            <a:r>
              <a:rPr kumimoji="1" lang="ja-JP" altLang="en-US" sz="1900" dirty="0" smtClean="0">
                <a:solidFill>
                  <a:prstClr val="black"/>
                </a:solidFill>
                <a:latin typeface="ＭＳ Ｐ明朝" panose="02020600040205080304" pitchFamily="18" charset="-128"/>
                <a:ea typeface="ＭＳ Ｐ明朝" panose="02020600040205080304" pitchFamily="18" charset="-128"/>
              </a:rPr>
              <a:t>。大阪港</a:t>
            </a:r>
            <a:r>
              <a:rPr kumimoji="1" lang="ja-JP" altLang="en-US" sz="1900" dirty="0">
                <a:solidFill>
                  <a:prstClr val="black"/>
                </a:solidFill>
                <a:latin typeface="ＭＳ Ｐ明朝" panose="02020600040205080304" pitchFamily="18" charset="-128"/>
                <a:ea typeface="ＭＳ Ｐ明朝" panose="02020600040205080304" pitchFamily="18" charset="-128"/>
              </a:rPr>
              <a:t>の中央突堤北岸壁、</a:t>
            </a:r>
            <a:r>
              <a:rPr kumimoji="1" lang="ja-JP" altLang="en-US" sz="1900" dirty="0" smtClean="0">
                <a:solidFill>
                  <a:prstClr val="black"/>
                </a:solidFill>
                <a:latin typeface="ＭＳ Ｐ明朝" panose="02020600040205080304" pitchFamily="18" charset="-128"/>
                <a:ea typeface="ＭＳ Ｐ明朝" panose="02020600040205080304" pitchFamily="18" charset="-128"/>
              </a:rPr>
              <a:t>鶴浜岸壁に加えて、堺泉北港等も紹介し、「お断りゼロ」を</a:t>
            </a:r>
            <a:r>
              <a:rPr kumimoji="1" lang="ja-JP" altLang="en-US" sz="1900" dirty="0" smtClean="0">
                <a:latin typeface="ＭＳ Ｐ明朝" panose="02020600040205080304" pitchFamily="18" charset="-128"/>
                <a:ea typeface="ＭＳ Ｐ明朝" panose="02020600040205080304" pitchFamily="18" charset="-128"/>
              </a:rPr>
              <a:t>め</a:t>
            </a:r>
            <a:r>
              <a:rPr kumimoji="1" lang="ja-JP" altLang="en-US" sz="1900" dirty="0">
                <a:latin typeface="ＭＳ Ｐ明朝" panose="02020600040205080304" pitchFamily="18" charset="-128"/>
                <a:ea typeface="ＭＳ Ｐ明朝" panose="02020600040205080304" pitchFamily="18" charset="-128"/>
              </a:rPr>
              <a:t>ざ</a:t>
            </a:r>
            <a:r>
              <a:rPr kumimoji="1" lang="ja-JP" altLang="en-US" sz="1900" dirty="0" smtClean="0">
                <a:solidFill>
                  <a:prstClr val="black"/>
                </a:solidFill>
                <a:latin typeface="ＭＳ Ｐ明朝" panose="02020600040205080304" pitchFamily="18" charset="-128"/>
                <a:ea typeface="ＭＳ Ｐ明朝" panose="02020600040205080304" pitchFamily="18" charset="-128"/>
              </a:rPr>
              <a:t>します。</a:t>
            </a:r>
            <a:endParaRPr kumimoji="1" lang="ja-JP" altLang="en-US" sz="1900" b="0" i="0" u="sng" strike="noStrike" kern="1200" cap="none" spc="0" normalizeH="0" baseline="0" noProof="0" dirty="0">
              <a:ln>
                <a:noFill/>
              </a:ln>
              <a:solidFill>
                <a:srgbClr val="FF0000"/>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ts val="2000"/>
              </a:lnSpc>
              <a:spcBef>
                <a:spcPts val="0"/>
              </a:spcBef>
              <a:spcAft>
                <a:spcPts val="0"/>
              </a:spcAft>
              <a:buClrTx/>
              <a:buSzTx/>
              <a:buFontTx/>
              <a:buNone/>
              <a:tabLst/>
              <a:defRPr/>
            </a:pPr>
            <a:r>
              <a:rPr kumimoji="1" lang="ja-JP" altLang="en-US" sz="1900" b="0" i="0" u="none" strike="noStrike" kern="1200" cap="none" spc="0" normalizeH="0" baseline="0" noProof="0" dirty="0" smtClean="0">
                <a:ln>
                  <a:noFill/>
                </a:ln>
                <a:solidFill>
                  <a:srgbClr val="FF0000"/>
                </a:solidFill>
                <a:effectLst/>
                <a:uLnTx/>
                <a:uFillTx/>
                <a:latin typeface="ＭＳ Ｐ明朝" panose="02020600040205080304" pitchFamily="18" charset="-128"/>
                <a:ea typeface="ＭＳ Ｐ明朝" panose="02020600040205080304" pitchFamily="18" charset="-128"/>
                <a:cs typeface="+mn-cs"/>
              </a:rPr>
              <a:t>　</a:t>
            </a:r>
            <a:r>
              <a:rPr kumimoji="1" lang="ja-JP" altLang="en-US" sz="1900" b="0" i="0" u="none" strike="noStrike" kern="1200" cap="none" spc="0" normalizeH="0" baseline="0" noProof="0" dirty="0">
                <a:ln>
                  <a:noFill/>
                </a:ln>
                <a:solidFill>
                  <a:srgbClr val="FF0000"/>
                </a:solidFill>
                <a:effectLst/>
                <a:uLnTx/>
                <a:uFillTx/>
                <a:latin typeface="ＭＳ Ｐ明朝" panose="02020600040205080304" pitchFamily="18" charset="-128"/>
                <a:ea typeface="ＭＳ Ｐ明朝" panose="02020600040205080304" pitchFamily="18" charset="-128"/>
                <a:cs typeface="+mn-cs"/>
              </a:rPr>
              <a:t> </a:t>
            </a:r>
            <a:r>
              <a:rPr kumimoji="1" lang="ja-JP" altLang="en-US" sz="1900" dirty="0" smtClean="0">
                <a:latin typeface="ＭＳ Ｐ明朝" panose="02020600040205080304" pitchFamily="18" charset="-128"/>
                <a:ea typeface="ＭＳ Ｐ明朝" panose="02020600040205080304" pitchFamily="18" charset="-128"/>
              </a:rPr>
              <a:t>また</a:t>
            </a:r>
            <a:r>
              <a:rPr kumimoji="1" lang="ja-JP" altLang="en-US" sz="1900" dirty="0">
                <a:latin typeface="ＭＳ Ｐ明朝" panose="02020600040205080304" pitchFamily="18" charset="-128"/>
                <a:ea typeface="ＭＳ Ｐ明朝" panose="02020600040205080304" pitchFamily="18" charset="-128"/>
              </a:rPr>
              <a:t>、大阪の認知度を向上させるため</a:t>
            </a:r>
            <a:r>
              <a:rPr kumimoji="1" lang="ja-JP" altLang="en-US" sz="1900" dirty="0" smtClean="0">
                <a:latin typeface="ＭＳ Ｐ明朝" panose="02020600040205080304" pitchFamily="18" charset="-128"/>
                <a:ea typeface="ＭＳ Ｐ明朝" panose="02020600040205080304" pitchFamily="18" charset="-128"/>
              </a:rPr>
              <a:t>、世界</a:t>
            </a:r>
            <a:r>
              <a:rPr kumimoji="1" lang="ja-JP" altLang="en-US" sz="1900" dirty="0">
                <a:latin typeface="ＭＳ Ｐ明朝" panose="02020600040205080304" pitchFamily="18" charset="-128"/>
                <a:ea typeface="ＭＳ Ｐ明朝" panose="02020600040205080304" pitchFamily="18" charset="-128"/>
              </a:rPr>
              <a:t>文化遺産に登録された「百舌鳥・古市古墳群</a:t>
            </a:r>
            <a:r>
              <a:rPr kumimoji="1" lang="ja-JP" altLang="en-US" sz="1900" dirty="0" smtClean="0">
                <a:latin typeface="ＭＳ Ｐ明朝" panose="02020600040205080304" pitchFamily="18" charset="-128"/>
                <a:ea typeface="ＭＳ Ｐ明朝" panose="02020600040205080304" pitchFamily="18" charset="-128"/>
              </a:rPr>
              <a:t>」をはじめ、府域</a:t>
            </a:r>
            <a:r>
              <a:rPr kumimoji="1" lang="ja-JP" altLang="en-US" sz="1900" dirty="0">
                <a:latin typeface="ＭＳ Ｐ明朝" panose="02020600040205080304" pitchFamily="18" charset="-128"/>
                <a:ea typeface="ＭＳ Ｐ明朝" panose="02020600040205080304" pitchFamily="18" charset="-128"/>
              </a:rPr>
              <a:t>の多様な観光素材を活かした寄港地観光メニューをさらに充実させ、地元市町等と連携した船社への誘致活動を行います。</a:t>
            </a:r>
          </a:p>
        </p:txBody>
      </p:sp>
      <p:sp>
        <p:nvSpPr>
          <p:cNvPr id="5" name="テキスト ボックス 4"/>
          <p:cNvSpPr txBox="1"/>
          <p:nvPr/>
        </p:nvSpPr>
        <p:spPr>
          <a:xfrm>
            <a:off x="1020458" y="620310"/>
            <a:ext cx="105156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1"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ＭＳ Ｐ明朝" panose="02020600040205080304" pitchFamily="18" charset="-128"/>
                <a:ea typeface="ＭＳ Ｐ明朝" panose="02020600040205080304" pitchFamily="18" charset="-128"/>
                <a:cs typeface="+mn-cs"/>
              </a:rPr>
              <a:t>⑵　ヒトの交流により賑わう</a:t>
            </a:r>
            <a:r>
              <a:rPr kumimoji="1" lang="ja-JP" altLang="en-US" sz="2800" b="0" i="1"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ＭＳ Ｐ明朝" panose="02020600040205080304" pitchFamily="18" charset="-128"/>
                <a:ea typeface="ＭＳ Ｐ明朝" panose="02020600040205080304" pitchFamily="18" charset="-128"/>
                <a:cs typeface="+mn-cs"/>
              </a:rPr>
              <a:t>（クルーズ</a:t>
            </a:r>
            <a:r>
              <a:rPr kumimoji="1" lang="ja-JP" altLang="en-US" sz="2800" i="1" u="sng" dirty="0" smtClean="0">
                <a:effectLst>
                  <a:outerShdw blurRad="38100" dist="38100" dir="2700000" algn="tl">
                    <a:srgbClr val="000000">
                      <a:alpha val="43137"/>
                    </a:srgbClr>
                  </a:outerShdw>
                </a:effectLst>
                <a:latin typeface="ＭＳ Ｐ明朝" panose="02020600040205080304" pitchFamily="18" charset="-128"/>
                <a:ea typeface="ＭＳ Ｐ明朝" panose="02020600040205080304" pitchFamily="18" charset="-128"/>
              </a:rPr>
              <a:t>・まちづくり</a:t>
            </a:r>
            <a:r>
              <a:rPr kumimoji="1" lang="ja-JP" altLang="en-US" sz="2800" b="0" i="1"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ＭＳ Ｐ明朝" panose="02020600040205080304" pitchFamily="18" charset="-128"/>
                <a:ea typeface="ＭＳ Ｐ明朝" panose="02020600040205080304" pitchFamily="18" charset="-128"/>
                <a:cs typeface="+mn-cs"/>
              </a:rPr>
              <a:t>）</a:t>
            </a:r>
            <a:endParaRPr kumimoji="1" lang="ja-JP" altLang="en-US" sz="2800" b="0" i="1"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ＭＳ Ｐ明朝" panose="02020600040205080304" pitchFamily="18" charset="-128"/>
              <a:ea typeface="ＭＳ Ｐ明朝" panose="02020600040205080304" pitchFamily="18" charset="-128"/>
              <a:cs typeface="+mn-cs"/>
            </a:endParaRPr>
          </a:p>
        </p:txBody>
      </p:sp>
      <p:sp>
        <p:nvSpPr>
          <p:cNvPr id="8" name="フッター プレースホルダー 7"/>
          <p:cNvSpPr>
            <a:spLocks noGrp="1"/>
          </p:cNvSpPr>
          <p:nvPr>
            <p:ph type="ftr" sz="quarter" idx="11"/>
          </p:nvPr>
        </p:nvSpPr>
        <p:spPr>
          <a:xfrm>
            <a:off x="4038600" y="15920301"/>
            <a:ext cx="4114800" cy="318010"/>
          </a:xfrm>
        </p:spPr>
        <p:txBody>
          <a:bodyPr anchor="b"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9</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7" name="角丸四角形 6"/>
          <p:cNvSpPr/>
          <p:nvPr/>
        </p:nvSpPr>
        <p:spPr>
          <a:xfrm>
            <a:off x="1446892" y="1319585"/>
            <a:ext cx="4489451" cy="504000"/>
          </a:xfrm>
          <a:prstGeom prst="roundRect">
            <a:avLst>
              <a:gd name="adj" fmla="val 34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1" lang="ja-JP" altLang="en-US" sz="1900" b="1" dirty="0">
                <a:solidFill>
                  <a:schemeClr val="tx1"/>
                </a:solidFill>
                <a:latin typeface="ＭＳ Ｐゴシック" panose="020B0600070205080204" pitchFamily="50" charset="-128"/>
                <a:ea typeface="ＭＳ Ｐゴシック" panose="020B0600070205080204" pitchFamily="50" charset="-128"/>
              </a:rPr>
              <a:t>オール大阪でのクルーズ</a:t>
            </a:r>
            <a:r>
              <a:rPr kumimoji="1" lang="ja-JP" altLang="en-US" sz="1900" b="1" dirty="0" smtClean="0">
                <a:solidFill>
                  <a:schemeClr val="tx1"/>
                </a:solidFill>
                <a:latin typeface="ＭＳ Ｐゴシック" panose="020B0600070205080204" pitchFamily="50" charset="-128"/>
                <a:ea typeface="ＭＳ Ｐゴシック" panose="020B0600070205080204" pitchFamily="50" charset="-128"/>
              </a:rPr>
              <a:t>客船誘致</a:t>
            </a:r>
            <a:endParaRPr kumimoji="1" lang="ja-JP" altLang="en-US" sz="1900"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endParaRPr>
          </a:p>
        </p:txBody>
      </p:sp>
      <p:sp>
        <p:nvSpPr>
          <p:cNvPr id="42" name="テキスト ボックス 41"/>
          <p:cNvSpPr txBox="1"/>
          <p:nvPr/>
        </p:nvSpPr>
        <p:spPr>
          <a:xfrm>
            <a:off x="1441916" y="8270411"/>
            <a:ext cx="6591300" cy="310341"/>
          </a:xfrm>
          <a:prstGeom prst="rect">
            <a:avLst/>
          </a:prstGeom>
          <a:noFill/>
        </p:spPr>
        <p:txBody>
          <a:bodyPr wrap="square" rtlCol="0">
            <a:spAutoFit/>
          </a:bodyPr>
          <a:lstStyle/>
          <a:p>
            <a:pPr marL="0" marR="0" lvl="0" indent="0" algn="l" defTabSz="457200" rtl="0" eaLnBrk="1" fontAlgn="auto" latinLnBrk="0" hangingPunct="1">
              <a:lnSpc>
                <a:spcPts val="1700"/>
              </a:lnSpc>
              <a:spcBef>
                <a:spcPts val="0"/>
              </a:spcBef>
              <a:spcAft>
                <a:spcPts val="0"/>
              </a:spcAft>
              <a:buClrTx/>
              <a:buSzTx/>
              <a:buFontTx/>
              <a:buNone/>
              <a:tabLst/>
              <a:defRPr/>
            </a:pPr>
            <a:r>
              <a:rPr kumimoji="1" lang="ja-JP" altLang="en-US" sz="1900" b="1"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クルーズ</a:t>
            </a:r>
            <a:r>
              <a:rPr kumimoji="1" lang="ja-JP" altLang="en-US" sz="1900" b="1"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客船母港化構想の実現に向けた</a:t>
            </a:r>
            <a:r>
              <a:rPr kumimoji="1" lang="ja-JP" altLang="en-US" sz="1900" b="1"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具体的取組み</a:t>
            </a:r>
            <a:endParaRPr kumimoji="1" lang="ja-JP" altLang="en-US" sz="1900" b="1"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43" name="テキスト ボックス 42"/>
          <p:cNvSpPr txBox="1"/>
          <p:nvPr/>
        </p:nvSpPr>
        <p:spPr>
          <a:xfrm>
            <a:off x="1616192" y="8613438"/>
            <a:ext cx="4320151" cy="158504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i="0" u="none" strike="noStrike" kern="1200" cap="none" spc="0" normalizeH="0" baseline="0" noProof="0" dirty="0" smtClean="0">
                <a:ln>
                  <a:noFill/>
                </a:ln>
                <a:effectLst/>
                <a:uLnTx/>
                <a:uFillTx/>
                <a:latin typeface="ＭＳ Ｐゴシック" panose="020B0600070205080204" pitchFamily="50" charset="-128"/>
                <a:ea typeface="ＭＳ Ｐゴシック" panose="020B0600070205080204" pitchFamily="50" charset="-128"/>
                <a:cs typeface="+mn-cs"/>
              </a:rPr>
              <a:t>■ ハード面</a:t>
            </a:r>
            <a:r>
              <a:rPr kumimoji="1" lang="ja-JP" altLang="en-US" sz="190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の</a:t>
            </a:r>
            <a:r>
              <a:rPr kumimoji="1" lang="ja-JP" altLang="en-US" sz="1900" i="0" u="none" strike="noStrike" kern="1200" cap="none" spc="0" normalizeH="0" baseline="0" noProof="0" dirty="0" smtClean="0">
                <a:ln>
                  <a:noFill/>
                </a:ln>
                <a:effectLst/>
                <a:uLnTx/>
                <a:uFillTx/>
                <a:latin typeface="ＭＳ Ｐゴシック" panose="020B0600070205080204" pitchFamily="50" charset="-128"/>
                <a:ea typeface="ＭＳ Ｐゴシック" panose="020B0600070205080204" pitchFamily="50" charset="-128"/>
                <a:cs typeface="+mn-cs"/>
              </a:rPr>
              <a:t>取組み</a:t>
            </a:r>
            <a:endParaRPr kumimoji="1" lang="ja-JP" altLang="en-US" sz="190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　・岸壁等整備（</a:t>
            </a:r>
            <a:r>
              <a:rPr kumimoji="1" lang="en-US" altLang="ja-JP"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22</a:t>
            </a:r>
            <a:r>
              <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万トン級対応</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a:t>
            </a:r>
            <a:endParaRPr kumimoji="1" lang="en-US" altLang="ja-JP"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endParaRPr>
          </a:p>
          <a:p>
            <a:pPr lvl="0">
              <a:defRPr/>
            </a:pPr>
            <a:r>
              <a:rPr kumimoji="1" lang="ja-JP" altLang="en-US" sz="1900" dirty="0">
                <a:latin typeface="ＭＳ Ｐ明朝" panose="02020600040205080304" pitchFamily="18" charset="-128"/>
                <a:ea typeface="ＭＳ Ｐ明朝" panose="02020600040205080304" pitchFamily="18" charset="-128"/>
              </a:rPr>
              <a:t>　</a:t>
            </a:r>
            <a:r>
              <a:rPr kumimoji="1" lang="ja-JP" altLang="en-US" sz="1900" dirty="0" smtClean="0">
                <a:latin typeface="ＭＳ Ｐ明朝" panose="02020600040205080304" pitchFamily="18" charset="-128"/>
                <a:ea typeface="ＭＳ Ｐ明朝" panose="02020600040205080304" pitchFamily="18" charset="-128"/>
              </a:rPr>
              <a:t>　</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a:t>
            </a:r>
            <a:r>
              <a:rPr kumimoji="1"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　</a:t>
            </a:r>
            <a:r>
              <a:rPr kumimoji="1" lang="ja-JP" altLang="en-US" sz="1900" b="0" i="0" strike="noStrike" kern="1200" cap="none" spc="0" normalizeH="0" noProof="0" dirty="0" smtClean="0">
                <a:ln>
                  <a:noFill/>
                </a:ln>
                <a:effectLst/>
                <a:uLnTx/>
                <a:uFillTx/>
                <a:latin typeface="ＭＳ Ｐ明朝" panose="02020600040205080304" pitchFamily="18" charset="-128"/>
                <a:ea typeface="ＭＳ Ｐ明朝" panose="02020600040205080304" pitchFamily="18" charset="-128"/>
              </a:rPr>
              <a:t>令和４年度</a:t>
            </a:r>
            <a:r>
              <a:rPr kumimoji="1"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に供用開始予定</a:t>
            </a:r>
            <a:endParaRPr kumimoji="1" lang="en-US" altLang="ja-JP"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0" i="0"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rPr>
              <a:t>　・客船ターミナル</a:t>
            </a:r>
            <a:r>
              <a:rPr kumimoji="1"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整備</a:t>
            </a:r>
            <a:endParaRPr kumimoji="1" lang="en-US" altLang="ja-JP"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endParaRPr>
          </a:p>
          <a:p>
            <a:pPr lvl="0">
              <a:defRPr/>
            </a:pPr>
            <a:r>
              <a:rPr kumimoji="1" lang="ja-JP" altLang="en-US" sz="1900" dirty="0">
                <a:latin typeface="ＭＳ Ｐ明朝" panose="02020600040205080304" pitchFamily="18" charset="-128"/>
                <a:ea typeface="ＭＳ Ｐ明朝" panose="02020600040205080304" pitchFamily="18" charset="-128"/>
              </a:rPr>
              <a:t>　</a:t>
            </a:r>
            <a:r>
              <a:rPr kumimoji="1" lang="ja-JP" altLang="en-US" sz="1900" dirty="0" smtClean="0">
                <a:latin typeface="ＭＳ Ｐ明朝" panose="02020600040205080304" pitchFamily="18" charset="-128"/>
                <a:ea typeface="ＭＳ Ｐ明朝" panose="02020600040205080304" pitchFamily="18" charset="-128"/>
              </a:rPr>
              <a:t>　</a:t>
            </a:r>
            <a:r>
              <a:rPr kumimoji="1"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　</a:t>
            </a:r>
            <a:r>
              <a:rPr kumimoji="1" lang="ja-JP" altLang="en-US" sz="1900" b="0" i="0" strike="noStrike" kern="1200" cap="none" spc="0" normalizeH="0" noProof="0" dirty="0" smtClean="0">
                <a:ln>
                  <a:noFill/>
                </a:ln>
                <a:effectLst/>
                <a:uLnTx/>
                <a:uFillTx/>
                <a:latin typeface="ＭＳ Ｐ明朝" panose="02020600040205080304" pitchFamily="18" charset="-128"/>
                <a:ea typeface="ＭＳ Ｐ明朝" panose="02020600040205080304" pitchFamily="18" charset="-128"/>
              </a:rPr>
              <a:t>令和６年</a:t>
            </a:r>
            <a:r>
              <a:rPr kumimoji="1"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に供用</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開始予定</a:t>
            </a:r>
            <a:endPar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endParaRPr>
          </a:p>
        </p:txBody>
      </p:sp>
      <p:sp>
        <p:nvSpPr>
          <p:cNvPr id="56" name="テキスト ボックス 55"/>
          <p:cNvSpPr txBox="1"/>
          <p:nvPr/>
        </p:nvSpPr>
        <p:spPr>
          <a:xfrm>
            <a:off x="1422706" y="13375254"/>
            <a:ext cx="3930134" cy="184665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1"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900" b="1"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寄港地観光メニューの充実</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府域</a:t>
            </a: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の多様な観光素材を活かし</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endParaRPr kumimoji="0" lang="en-US"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大阪府域</a:t>
            </a: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全体へのクルーズ客船</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の</a:t>
            </a:r>
            <a:endParaRPr kumimoji="0" lang="en-US"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乗客</a:t>
            </a: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の訪問促進、</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クルーズ客船寄</a:t>
            </a:r>
            <a:endParaRPr kumimoji="0" lang="en-US"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港</a:t>
            </a:r>
            <a:r>
              <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による観光振興・地域活性化</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を</a:t>
            </a:r>
            <a:endParaRPr kumimoji="0" lang="en-US"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図</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ります</a:t>
            </a:r>
            <a:r>
              <a:rPr kumimoji="0" lang="ja-JP" altLang="en-US" sz="19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endParaRPr kumimoji="1" lang="ja-JP" altLang="en-US" sz="1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grpSp>
        <p:nvGrpSpPr>
          <p:cNvPr id="14" name="グループ化 13"/>
          <p:cNvGrpSpPr/>
          <p:nvPr/>
        </p:nvGrpSpPr>
        <p:grpSpPr>
          <a:xfrm>
            <a:off x="5067302" y="13433155"/>
            <a:ext cx="3269069" cy="2387381"/>
            <a:chOff x="5321711" y="13673441"/>
            <a:chExt cx="3062074" cy="2040541"/>
          </a:xfrm>
        </p:grpSpPr>
        <p:pic>
          <p:nvPicPr>
            <p:cNvPr id="57" name="図 56"/>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5610143" y="13673441"/>
              <a:ext cx="2310897" cy="1651833"/>
            </a:xfrm>
            <a:prstGeom prst="rect">
              <a:avLst/>
            </a:prstGeom>
          </p:spPr>
        </p:pic>
        <p:sp>
          <p:nvSpPr>
            <p:cNvPr id="70" name="テキスト ボックス 40"/>
            <p:cNvSpPr txBox="1">
              <a:spLocks noChangeArrowheads="1"/>
            </p:cNvSpPr>
            <p:nvPr/>
          </p:nvSpPr>
          <p:spPr bwMode="auto">
            <a:xfrm>
              <a:off x="5321711" y="15367686"/>
              <a:ext cx="3062074" cy="346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世界</a:t>
              </a:r>
              <a:r>
                <a:rPr kumimoji="0" lang="ja-JP" altLang="en-US" sz="1400" b="0" i="0" u="none" strike="noStrike" kern="1200" cap="none" spc="0" normalizeH="0" baseline="0" noProof="0" dirty="0" smtClean="0">
                  <a:ln>
                    <a:noFill/>
                  </a:ln>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文化遺産 </a:t>
              </a:r>
              <a:r>
                <a:rPr lang="ja-JP" altLang="en-US" sz="14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0" lang="ja-JP" altLang="en-US" sz="1400" b="0" i="0" u="none" strike="noStrike" kern="1200" cap="none" spc="0" normalizeH="0" baseline="0" noProof="0" dirty="0" smtClean="0">
                  <a:ln>
                    <a:noFill/>
                  </a:ln>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百舌鳥・古市古墳群」</a:t>
              </a:r>
              <a:r>
                <a:rPr kumimoji="0" lang="ja-JP"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0"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pSp>
      <p:grpSp>
        <p:nvGrpSpPr>
          <p:cNvPr id="15" name="グループ化 14"/>
          <p:cNvGrpSpPr/>
          <p:nvPr/>
        </p:nvGrpSpPr>
        <p:grpSpPr>
          <a:xfrm>
            <a:off x="8496624" y="13433150"/>
            <a:ext cx="2778556" cy="2355398"/>
            <a:chOff x="8469200" y="13675735"/>
            <a:chExt cx="2578703" cy="2030872"/>
          </a:xfrm>
        </p:grpSpPr>
        <p:pic>
          <p:nvPicPr>
            <p:cNvPr id="58" name="図 57"/>
            <p:cNvPicPr>
              <a:picLocks noChangeAspect="1"/>
            </p:cNvPicPr>
            <p:nvPr/>
          </p:nvPicPr>
          <p:blipFill>
            <a:blip r:embed="rId4"/>
            <a:stretch>
              <a:fillRect/>
            </a:stretch>
          </p:blipFill>
          <p:spPr>
            <a:xfrm>
              <a:off x="8469200" y="13675735"/>
              <a:ext cx="2524993" cy="1666326"/>
            </a:xfrm>
            <a:prstGeom prst="rect">
              <a:avLst/>
            </a:prstGeom>
          </p:spPr>
        </p:pic>
        <p:sp>
          <p:nvSpPr>
            <p:cNvPr id="61" name="テキスト ボックス 40"/>
            <p:cNvSpPr txBox="1">
              <a:spLocks noChangeArrowheads="1"/>
            </p:cNvSpPr>
            <p:nvPr/>
          </p:nvSpPr>
          <p:spPr bwMode="auto">
            <a:xfrm>
              <a:off x="8469200" y="15360311"/>
              <a:ext cx="2578703" cy="346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岸和田</a:t>
              </a:r>
              <a:r>
                <a:rPr kumimoji="0" lang="ja-JP" altLang="en-US" sz="1400" b="0" i="0" u="none" strike="noStrike" kern="1200" cap="none" spc="0" normalizeH="0" baseline="0" noProof="0" dirty="0" err="1"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だんじり</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祭</a:t>
              </a: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0"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pSp>
      <p:grpSp>
        <p:nvGrpSpPr>
          <p:cNvPr id="76" name="グループ化 75"/>
          <p:cNvGrpSpPr/>
          <p:nvPr/>
        </p:nvGrpSpPr>
        <p:grpSpPr>
          <a:xfrm>
            <a:off x="8058568" y="1650982"/>
            <a:ext cx="3487859" cy="3033347"/>
            <a:chOff x="7596270" y="8412744"/>
            <a:chExt cx="3803123" cy="2808580"/>
          </a:xfrm>
        </p:grpSpPr>
        <p:pic>
          <p:nvPicPr>
            <p:cNvPr id="77" name="図 7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96270" y="8412744"/>
              <a:ext cx="3803123" cy="2447800"/>
            </a:xfrm>
            <a:prstGeom prst="rect">
              <a:avLst/>
            </a:prstGeom>
          </p:spPr>
        </p:pic>
        <p:sp>
          <p:nvSpPr>
            <p:cNvPr id="78" name="テキスト ボックス 40"/>
            <p:cNvSpPr txBox="1">
              <a:spLocks noChangeArrowheads="1"/>
            </p:cNvSpPr>
            <p:nvPr/>
          </p:nvSpPr>
          <p:spPr bwMode="auto">
            <a:xfrm>
              <a:off x="8208479" y="10875028"/>
              <a:ext cx="2578703" cy="346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天保山岸壁</a:t>
              </a:r>
              <a:r>
                <a:rPr kumimoji="0" lang="ja-JP"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0"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pSp>
      <p:sp>
        <p:nvSpPr>
          <p:cNvPr id="71" name="テキスト ボックス 70"/>
          <p:cNvSpPr txBox="1"/>
          <p:nvPr/>
        </p:nvSpPr>
        <p:spPr>
          <a:xfrm>
            <a:off x="1616192" y="10253568"/>
            <a:ext cx="9309560" cy="2723823"/>
          </a:xfrm>
          <a:prstGeom prst="rect">
            <a:avLst/>
          </a:prstGeom>
          <a:noFill/>
        </p:spPr>
        <p:txBody>
          <a:bodyPr wrap="square" rtlCol="0">
            <a:spAutoFit/>
          </a:bodyPr>
          <a:lstStyle/>
          <a:p>
            <a:r>
              <a:rPr kumimoji="1" lang="ja-JP" altLang="en-US" sz="1900" dirty="0" smtClean="0">
                <a:latin typeface="ＭＳ Ｐゴシック" panose="020B0600070205080204" pitchFamily="50" charset="-128"/>
                <a:ea typeface="ＭＳ Ｐゴシック" panose="020B0600070205080204" pitchFamily="50" charset="-128"/>
              </a:rPr>
              <a:t>■ ソフト面</a:t>
            </a:r>
            <a:r>
              <a:rPr kumimoji="1" lang="ja-JP" altLang="en-US" sz="1900" dirty="0">
                <a:latin typeface="ＭＳ Ｐゴシック" panose="020B0600070205080204" pitchFamily="50" charset="-128"/>
                <a:ea typeface="ＭＳ Ｐゴシック" panose="020B0600070205080204" pitchFamily="50" charset="-128"/>
              </a:rPr>
              <a:t>の</a:t>
            </a:r>
            <a:r>
              <a:rPr kumimoji="1" lang="ja-JP" altLang="en-US" sz="1900" dirty="0" smtClean="0">
                <a:latin typeface="ＭＳ Ｐゴシック" panose="020B0600070205080204" pitchFamily="50" charset="-128"/>
                <a:ea typeface="ＭＳ Ｐゴシック" panose="020B0600070205080204" pitchFamily="50" charset="-128"/>
              </a:rPr>
              <a:t>取組み</a:t>
            </a:r>
            <a:endParaRPr kumimoji="1" lang="en-US" altLang="ja-JP" sz="1900" strike="sngStrike" dirty="0" smtClean="0">
              <a:solidFill>
                <a:srgbClr val="FF0000"/>
              </a:solidFill>
              <a:latin typeface="ＭＳ Ｐゴシック" panose="020B0600070205080204" pitchFamily="50" charset="-128"/>
              <a:ea typeface="ＭＳ Ｐゴシック" panose="020B0600070205080204" pitchFamily="50" charset="-128"/>
            </a:endParaRPr>
          </a:p>
          <a:p>
            <a:pPr marL="622300" indent="-622300"/>
            <a:r>
              <a:rPr kumimoji="1" lang="ja-JP" altLang="en-US" sz="1900" dirty="0" smtClean="0">
                <a:latin typeface="ＭＳ Ｐ明朝" panose="02020600040205080304" pitchFamily="18" charset="-128"/>
                <a:ea typeface="ＭＳ Ｐ明朝" panose="02020600040205080304" pitchFamily="18" charset="-128"/>
              </a:rPr>
              <a:t>　・積極的なポートセールス</a:t>
            </a:r>
            <a:endParaRPr kumimoji="1" lang="en-US" altLang="ja-JP" sz="1900" dirty="0" smtClean="0">
              <a:latin typeface="ＭＳ Ｐ明朝" panose="02020600040205080304" pitchFamily="18" charset="-128"/>
              <a:ea typeface="ＭＳ Ｐ明朝" panose="02020600040205080304" pitchFamily="18" charset="-128"/>
            </a:endParaRPr>
          </a:p>
          <a:p>
            <a:pPr marL="622300" indent="-622300"/>
            <a:r>
              <a:rPr kumimoji="1" lang="ja-JP" altLang="en-US" sz="1900" dirty="0">
                <a:latin typeface="ＭＳ Ｐ明朝" panose="02020600040205080304" pitchFamily="18" charset="-128"/>
                <a:ea typeface="ＭＳ Ｐ明朝" panose="02020600040205080304" pitchFamily="18" charset="-128"/>
              </a:rPr>
              <a:t>　　→　「クルーズコンベンション」への参加、欧米等船会社、国内船会社等への個別訪問等</a:t>
            </a:r>
            <a:endParaRPr kumimoji="1" lang="ja-JP" altLang="en-US" sz="1900" dirty="0" smtClean="0">
              <a:latin typeface="ＭＳ Ｐ明朝" panose="02020600040205080304" pitchFamily="18" charset="-128"/>
              <a:ea typeface="ＭＳ Ｐ明朝" panose="02020600040205080304" pitchFamily="18" charset="-128"/>
            </a:endParaRPr>
          </a:p>
          <a:p>
            <a:pPr marL="622300" indent="-622300"/>
            <a:r>
              <a:rPr kumimoji="1" lang="ja-JP" altLang="en-US" sz="1900" dirty="0">
                <a:latin typeface="ＭＳ Ｐ明朝" panose="02020600040205080304" pitchFamily="18" charset="-128"/>
                <a:ea typeface="ＭＳ Ｐ明朝" panose="02020600040205080304" pitchFamily="18" charset="-128"/>
              </a:rPr>
              <a:t>　・受入体制の</a:t>
            </a:r>
            <a:r>
              <a:rPr kumimoji="1" lang="ja-JP" altLang="en-US" sz="1900" dirty="0" smtClean="0">
                <a:latin typeface="ＭＳ Ｐ明朝" panose="02020600040205080304" pitchFamily="18" charset="-128"/>
                <a:ea typeface="ＭＳ Ｐ明朝" panose="02020600040205080304" pitchFamily="18" charset="-128"/>
              </a:rPr>
              <a:t>充実</a:t>
            </a:r>
            <a:endParaRPr kumimoji="1" lang="en-US" altLang="ja-JP" sz="1900" dirty="0" smtClean="0">
              <a:latin typeface="ＭＳ Ｐ明朝" panose="02020600040205080304" pitchFamily="18" charset="-128"/>
              <a:ea typeface="ＭＳ Ｐ明朝" panose="02020600040205080304" pitchFamily="18" charset="-128"/>
            </a:endParaRPr>
          </a:p>
          <a:p>
            <a:pPr marL="622300" indent="-622300"/>
            <a:r>
              <a:rPr kumimoji="1" lang="ja-JP" altLang="en-US" sz="1900" dirty="0">
                <a:latin typeface="ＭＳ Ｐ明朝" panose="02020600040205080304" pitchFamily="18" charset="-128"/>
                <a:ea typeface="ＭＳ Ｐ明朝" panose="02020600040205080304" pitchFamily="18" charset="-128"/>
              </a:rPr>
              <a:t>　</a:t>
            </a:r>
            <a:r>
              <a:rPr kumimoji="1" lang="ja-JP" altLang="en-US" sz="1900" dirty="0" smtClean="0">
                <a:latin typeface="ＭＳ Ｐ明朝" panose="02020600040205080304" pitchFamily="18" charset="-128"/>
                <a:ea typeface="ＭＳ Ｐ明朝" panose="02020600040205080304" pitchFamily="18" charset="-128"/>
              </a:rPr>
              <a:t>　→</a:t>
            </a:r>
            <a:r>
              <a:rPr kumimoji="1" lang="ja-JP" altLang="en-US" sz="1900" dirty="0">
                <a:latin typeface="ＭＳ Ｐ明朝" panose="02020600040205080304" pitchFamily="18" charset="-128"/>
                <a:ea typeface="ＭＳ Ｐ明朝" panose="02020600040205080304" pitchFamily="18" charset="-128"/>
              </a:rPr>
              <a:t>　入港時の歓迎演奏、セレモニー、マスコットキャラクターによる出迎え、インフォメーション、 両替</a:t>
            </a:r>
            <a:r>
              <a:rPr kumimoji="1" lang="ja-JP" altLang="en-US" sz="1900" dirty="0" smtClean="0">
                <a:latin typeface="ＭＳ Ｐ明朝" panose="02020600040205080304" pitchFamily="18" charset="-128"/>
                <a:ea typeface="ＭＳ Ｐ明朝" panose="02020600040205080304" pitchFamily="18" charset="-128"/>
              </a:rPr>
              <a:t>など</a:t>
            </a:r>
            <a:endParaRPr kumimoji="1" lang="en-US" altLang="ja-JP" sz="1900" dirty="0" smtClean="0">
              <a:latin typeface="ＭＳ Ｐ明朝" panose="02020600040205080304" pitchFamily="18" charset="-128"/>
              <a:ea typeface="ＭＳ Ｐ明朝" panose="02020600040205080304" pitchFamily="18" charset="-128"/>
            </a:endParaRPr>
          </a:p>
          <a:p>
            <a:pPr marL="622300" indent="-622300"/>
            <a:r>
              <a:rPr kumimoji="1" lang="ja-JP" altLang="en-US" sz="1900" dirty="0">
                <a:solidFill>
                  <a:srgbClr val="FF0000"/>
                </a:solidFill>
                <a:latin typeface="ＭＳ Ｐ明朝" panose="02020600040205080304" pitchFamily="18" charset="-128"/>
                <a:ea typeface="ＭＳ Ｐ明朝" panose="02020600040205080304" pitchFamily="18" charset="-128"/>
              </a:rPr>
              <a:t>　</a:t>
            </a:r>
            <a:r>
              <a:rPr kumimoji="1" lang="ja-JP" altLang="en-US" sz="1900" dirty="0" smtClean="0">
                <a:latin typeface="ＭＳ Ｐ明朝" panose="02020600040205080304" pitchFamily="18" charset="-128"/>
                <a:ea typeface="ＭＳ Ｐ明朝" panose="02020600040205080304" pitchFamily="18" charset="-128"/>
              </a:rPr>
              <a:t>・非常時も想定した受入環境の整備</a:t>
            </a:r>
            <a:endParaRPr kumimoji="1" lang="en-US" altLang="ja-JP" sz="1900" dirty="0" smtClean="0">
              <a:latin typeface="ＭＳ Ｐ明朝" panose="02020600040205080304" pitchFamily="18" charset="-128"/>
              <a:ea typeface="ＭＳ Ｐ明朝" panose="02020600040205080304" pitchFamily="18" charset="-128"/>
            </a:endParaRPr>
          </a:p>
          <a:p>
            <a:pPr marL="622300" indent="-622300"/>
            <a:r>
              <a:rPr kumimoji="1" lang="ja-JP" altLang="en-US" sz="1900" dirty="0">
                <a:latin typeface="ＭＳ Ｐ明朝" panose="02020600040205080304" pitchFamily="18" charset="-128"/>
                <a:ea typeface="ＭＳ Ｐ明朝" panose="02020600040205080304" pitchFamily="18" charset="-128"/>
              </a:rPr>
              <a:t>　　→　</a:t>
            </a:r>
            <a:r>
              <a:rPr kumimoji="1" lang="ja-JP" altLang="en-US" sz="1900" dirty="0" smtClean="0">
                <a:latin typeface="ＭＳ Ｐ明朝" panose="02020600040205080304" pitchFamily="18" charset="-128"/>
                <a:ea typeface="ＭＳ Ｐ明朝" panose="02020600040205080304" pitchFamily="18" charset="-128"/>
              </a:rPr>
              <a:t>船内でウイルス感染症が発生した場合など非常時も想定し、周辺エリアにおいて受入施設を確保するなど、関係機関と連携した安全・安心の受入環境づくりを進める。</a:t>
            </a:r>
            <a:endParaRPr kumimoji="1" lang="ja-JP" altLang="en-US" sz="1900" dirty="0">
              <a:latin typeface="ＭＳ Ｐ明朝" panose="02020600040205080304" pitchFamily="18" charset="-128"/>
              <a:ea typeface="ＭＳ Ｐ明朝" panose="02020600040205080304" pitchFamily="18" charset="-128"/>
            </a:endParaRPr>
          </a:p>
        </p:txBody>
      </p:sp>
      <p:sp>
        <p:nvSpPr>
          <p:cNvPr id="44" name="テキスト ボックス 40"/>
          <p:cNvSpPr txBox="1">
            <a:spLocks noChangeArrowheads="1"/>
          </p:cNvSpPr>
          <p:nvPr/>
        </p:nvSpPr>
        <p:spPr bwMode="auto">
          <a:xfrm>
            <a:off x="8620027" y="7086276"/>
            <a:ext cx="2364939" cy="374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中央突堤北岸壁</a:t>
            </a:r>
            <a:r>
              <a:rPr lang="ja-JP" altLang="en-US" sz="14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（手前）</a:t>
            </a:r>
            <a:r>
              <a:rPr kumimoji="0" lang="ja-JP"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0"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47" name="テキスト ボックス 40"/>
          <p:cNvSpPr txBox="1">
            <a:spLocks noChangeArrowheads="1"/>
          </p:cNvSpPr>
          <p:nvPr/>
        </p:nvSpPr>
        <p:spPr bwMode="auto">
          <a:xfrm>
            <a:off x="8459301" y="9856740"/>
            <a:ext cx="2719973" cy="374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0" lang="ja-JP" altLang="en-US" sz="1400" b="0" i="0" u="none" strike="noStrike" kern="1200" cap="none" spc="0" normalizeH="0" baseline="0" noProof="0" dirty="0" smtClean="0">
                <a:ln>
                  <a:noFill/>
                </a:ln>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堺泉北港</a:t>
            </a:r>
            <a:r>
              <a:rPr lang="ja-JP" altLang="en-US" sz="1400" noProof="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大浜埠頭第</a:t>
            </a:r>
            <a:r>
              <a:rPr lang="en-US" altLang="ja-JP" sz="1400" noProof="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5</a:t>
            </a:r>
            <a:r>
              <a:rPr lang="ja-JP" altLang="en-US" sz="1400" noProof="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号</a:t>
            </a:r>
            <a:r>
              <a:rPr lang="ja-JP" altLang="en-US" sz="14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岸壁</a:t>
            </a:r>
            <a:r>
              <a:rPr kumimoji="0" lang="ja-JP"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0"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48" name="図 4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54253" y="4668753"/>
            <a:ext cx="3488400" cy="2396465"/>
          </a:xfrm>
          <a:prstGeom prst="rect">
            <a:avLst/>
          </a:prstGeom>
        </p:spPr>
      </p:pic>
      <p:pic>
        <p:nvPicPr>
          <p:cNvPr id="33" name="図 32"/>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063065" y="7560051"/>
            <a:ext cx="3470775" cy="2317346"/>
          </a:xfrm>
          <a:prstGeom prst="rect">
            <a:avLst/>
          </a:prstGeom>
        </p:spPr>
      </p:pic>
      <p:grpSp>
        <p:nvGrpSpPr>
          <p:cNvPr id="3" name="グループ化 2"/>
          <p:cNvGrpSpPr/>
          <p:nvPr/>
        </p:nvGrpSpPr>
        <p:grpSpPr>
          <a:xfrm>
            <a:off x="4683520" y="8630372"/>
            <a:ext cx="3773329" cy="2111130"/>
            <a:chOff x="12109540" y="8823432"/>
            <a:chExt cx="3773329" cy="2111130"/>
          </a:xfrm>
        </p:grpSpPr>
        <p:sp>
          <p:nvSpPr>
            <p:cNvPr id="26" name="テキスト ボックス 40"/>
            <p:cNvSpPr txBox="1">
              <a:spLocks noChangeArrowheads="1"/>
            </p:cNvSpPr>
            <p:nvPr/>
          </p:nvSpPr>
          <p:spPr bwMode="auto">
            <a:xfrm>
              <a:off x="12109540" y="10595451"/>
              <a:ext cx="3773329" cy="339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新ターミナルのイメージ図</a:t>
              </a:r>
              <a:r>
                <a:rPr kumimoji="0" lang="ja-JP"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0"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2" name="図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724047" y="8823432"/>
              <a:ext cx="2544317" cy="1801376"/>
            </a:xfrm>
            <a:prstGeom prst="rect">
              <a:avLst/>
            </a:prstGeom>
            <a:ln w="25400">
              <a:noFill/>
            </a:ln>
          </p:spPr>
        </p:pic>
      </p:grpSp>
    </p:spTree>
    <p:extLst>
      <p:ext uri="{BB962C8B-B14F-4D97-AF65-F5344CB8AC3E}">
        <p14:creationId xmlns:p14="http://schemas.microsoft.com/office/powerpoint/2010/main" val="1620179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3"/>
          <a:stretch>
            <a:fillRect/>
          </a:stretch>
        </p:blipFill>
        <p:spPr>
          <a:xfrm>
            <a:off x="1282243" y="3305227"/>
            <a:ext cx="9702691" cy="10148873"/>
          </a:xfrm>
          <a:prstGeom prst="rect">
            <a:avLst/>
          </a:prstGeom>
        </p:spPr>
      </p:pic>
      <p:pic>
        <p:nvPicPr>
          <p:cNvPr id="26" name="図 25"/>
          <p:cNvPicPr>
            <a:picLocks noChangeAspect="1"/>
          </p:cNvPicPr>
          <p:nvPr/>
        </p:nvPicPr>
        <p:blipFill rotWithShape="1">
          <a:blip r:embed="rId4" cstate="print">
            <a:extLst>
              <a:ext uri="{28A0092B-C50C-407E-A947-70E740481C1C}">
                <a14:useLocalDpi xmlns:a14="http://schemas.microsoft.com/office/drawing/2010/main" val="0"/>
              </a:ext>
            </a:extLst>
          </a:blip>
          <a:srcRect t="6808"/>
          <a:stretch/>
        </p:blipFill>
        <p:spPr>
          <a:xfrm>
            <a:off x="19284322" y="3188838"/>
            <a:ext cx="10191263" cy="6388556"/>
          </a:xfrm>
          <a:prstGeom prst="rect">
            <a:avLst/>
          </a:prstGeom>
        </p:spPr>
      </p:pic>
      <p:pic>
        <p:nvPicPr>
          <p:cNvPr id="6" name="図 5"/>
          <p:cNvPicPr>
            <a:picLocks noChangeAspect="1"/>
          </p:cNvPicPr>
          <p:nvPr/>
        </p:nvPicPr>
        <p:blipFill rotWithShape="1">
          <a:blip r:embed="rId5"/>
          <a:srcRect t="14011" b="5336"/>
          <a:stretch/>
        </p:blipFill>
        <p:spPr>
          <a:xfrm>
            <a:off x="19271715" y="8331009"/>
            <a:ext cx="3657039" cy="2064167"/>
          </a:xfrm>
          <a:prstGeom prst="rect">
            <a:avLst/>
          </a:prstGeom>
        </p:spPr>
      </p:pic>
      <p:sp>
        <p:nvSpPr>
          <p:cNvPr id="9" name="角丸四角形 8"/>
          <p:cNvSpPr/>
          <p:nvPr/>
        </p:nvSpPr>
        <p:spPr>
          <a:xfrm>
            <a:off x="1184371" y="644789"/>
            <a:ext cx="4548772" cy="504000"/>
          </a:xfrm>
          <a:prstGeom prst="roundRect">
            <a:avLst>
              <a:gd name="adj" fmla="val 34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9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海上</a:t>
            </a:r>
            <a:r>
              <a:rPr kumimoji="1" lang="ja-JP" altLang="en-US" sz="19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交通による交流機能の充実</a:t>
            </a:r>
            <a:endParaRPr kumimoji="1" lang="ja-JP" altLang="en-US" sz="19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61" name="フッター プレースホルダー 7"/>
          <p:cNvSpPr>
            <a:spLocks noGrp="1"/>
          </p:cNvSpPr>
          <p:nvPr>
            <p:ph type="ftr" sz="quarter" idx="11"/>
          </p:nvPr>
        </p:nvSpPr>
        <p:spPr>
          <a:xfrm>
            <a:off x="4038600" y="15832586"/>
            <a:ext cx="4114800" cy="401880"/>
          </a:xfrm>
        </p:spPr>
        <p:txBody>
          <a:bodyPr anchor="b"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10</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161" name="テキスト ボックス 160"/>
          <p:cNvSpPr txBox="1"/>
          <p:nvPr/>
        </p:nvSpPr>
        <p:spPr>
          <a:xfrm>
            <a:off x="1542172" y="13815792"/>
            <a:ext cx="9350479" cy="12772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さらに</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夢洲の</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小型</a:t>
            </a:r>
            <a:r>
              <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桟橋に隣接</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してクルーズ客船用</a:t>
            </a:r>
            <a:r>
              <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岸壁を整備した</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場合には</a:t>
            </a:r>
            <a:r>
              <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、小型</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旅客船</a:t>
            </a:r>
            <a:r>
              <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による関西国際空港との接続によって「フライ＆クルーズ」の促進が期待でき、また神戸や大阪市内との接続によって、クルーズ客船の乗客へ</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の多様</a:t>
            </a:r>
            <a:r>
              <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なオプショナルツアーの提供や</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エクスカーション</a:t>
            </a:r>
            <a:r>
              <a:rPr kumimoji="0" lang="en-US" altLang="ja-JP" sz="1900" b="0" i="0" u="none" strike="noStrike" kern="1200" cap="none" spc="0" normalizeH="0" baseline="3000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の</a:t>
            </a:r>
            <a:r>
              <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利便性向上に</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つな</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げることが可能となります</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endPar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sp>
        <p:nvSpPr>
          <p:cNvPr id="2" name="テキスト ボックス 1"/>
          <p:cNvSpPr txBox="1"/>
          <p:nvPr/>
        </p:nvSpPr>
        <p:spPr>
          <a:xfrm>
            <a:off x="1615194" y="15173727"/>
            <a:ext cx="9411714"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1" lang="ja-JP" altLang="en-US"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エクスカーション・・・訪れた場所で案内人の解説に耳を傾けながら参加者も意見を交わし、地域の自然や歴史、文化など、さまざまな</a:t>
            </a:r>
            <a:endParaRPr kumimoji="1" lang="en-US" altLang="ja-JP"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ja-JP" altLang="en-US"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学術的内容で専門家の解説を聞くとともに、参加者も現地での体験や議論を行う「体験型の見学会」のこと。</a:t>
            </a:r>
            <a:endParaRPr kumimoji="1" lang="ja-JP" altLang="en-US" sz="13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sp>
        <p:nvSpPr>
          <p:cNvPr id="19" name="円弧 18"/>
          <p:cNvSpPr/>
          <p:nvPr/>
        </p:nvSpPr>
        <p:spPr>
          <a:xfrm rot="17101791">
            <a:off x="21549302" y="204835"/>
            <a:ext cx="2915846" cy="7519779"/>
          </a:xfrm>
          <a:prstGeom prst="arc">
            <a:avLst>
              <a:gd name="adj1" fmla="val 5845147"/>
              <a:gd name="adj2" fmla="val 14633761"/>
            </a:avLst>
          </a:prstGeom>
          <a:ln w="53975">
            <a:solidFill>
              <a:schemeClr val="bg1">
                <a:alpha val="95000"/>
              </a:schemeClr>
            </a:solidFill>
            <a:prstDash val="sysDot"/>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258"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5" name="テキスト ボックス 114"/>
          <p:cNvSpPr txBox="1"/>
          <p:nvPr/>
        </p:nvSpPr>
        <p:spPr>
          <a:xfrm>
            <a:off x="2905903" y="13403889"/>
            <a:ext cx="6235054"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大阪港（夢洲）を中心とした海上交通ネットワーク（イメージ</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p>
        </p:txBody>
      </p:sp>
      <p:sp>
        <p:nvSpPr>
          <p:cNvPr id="8" name="左矢印 7"/>
          <p:cNvSpPr/>
          <p:nvPr/>
        </p:nvSpPr>
        <p:spPr>
          <a:xfrm>
            <a:off x="12946520" y="11339384"/>
            <a:ext cx="5878862" cy="2323380"/>
          </a:xfrm>
          <a:prstGeom prst="leftArrow">
            <a:avLst>
              <a:gd name="adj1" fmla="val 60156"/>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srgbClr val="FF0000"/>
                </a:solidFill>
                <a:effectLst/>
                <a:uLnTx/>
                <a:uFillTx/>
                <a:latin typeface="Calibri" panose="020F0502020204030204"/>
                <a:ea typeface="游ゴシック" panose="020B0400000000000000" pitchFamily="50" charset="-128"/>
                <a:cs typeface="+mn-cs"/>
              </a:rPr>
              <a:t>画像に変えないと</a:t>
            </a:r>
            <a:endParaRPr kumimoji="1" lang="en-US" altLang="ja-JP" sz="2400" b="0" i="0" u="none" strike="noStrike" kern="1200" cap="none" spc="0" normalizeH="0" baseline="0" noProof="0" dirty="0" smtClean="0">
              <a:ln>
                <a:noFill/>
              </a:ln>
              <a:solidFill>
                <a:srgbClr val="FF0000"/>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srgbClr val="FF0000"/>
                </a:solidFill>
                <a:effectLst/>
                <a:uLnTx/>
                <a:uFillTx/>
                <a:latin typeface="Calibri" panose="020F0502020204030204"/>
                <a:ea typeface="游ゴシック" panose="020B0400000000000000" pitchFamily="50" charset="-128"/>
                <a:cs typeface="+mn-cs"/>
              </a:rPr>
              <a:t>白色点線が印刷されないため、</a:t>
            </a:r>
            <a:endParaRPr kumimoji="1" lang="en-US" altLang="ja-JP" sz="2400" b="0" i="0" u="none" strike="noStrike" kern="1200" cap="none" spc="0" normalizeH="0" baseline="0" noProof="0" dirty="0" smtClean="0">
              <a:ln>
                <a:noFill/>
              </a:ln>
              <a:solidFill>
                <a:srgbClr val="FF0000"/>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画像</a:t>
            </a:r>
            <a:r>
              <a:rPr kumimoji="1" lang="ja-JP" altLang="en-US" sz="2400" b="0" i="0" u="none" strike="noStrike" kern="1200" cap="none" spc="0" normalizeH="0" baseline="0" noProof="0" dirty="0" smtClean="0">
                <a:ln>
                  <a:noFill/>
                </a:ln>
                <a:solidFill>
                  <a:srgbClr val="FF0000"/>
                </a:solidFill>
                <a:effectLst/>
                <a:uLnTx/>
                <a:uFillTx/>
                <a:latin typeface="Calibri" panose="020F0502020204030204"/>
                <a:ea typeface="游ゴシック" panose="020B0400000000000000" pitchFamily="50" charset="-128"/>
                <a:cs typeface="+mn-cs"/>
              </a:rPr>
              <a:t>に変えてパワポに添付</a:t>
            </a:r>
            <a:endPar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grpSp>
        <p:nvGrpSpPr>
          <p:cNvPr id="20" name="グループ化 19"/>
          <p:cNvGrpSpPr/>
          <p:nvPr/>
        </p:nvGrpSpPr>
        <p:grpSpPr>
          <a:xfrm>
            <a:off x="19139171" y="10577717"/>
            <a:ext cx="4673156" cy="3403994"/>
            <a:chOff x="6344174" y="10689949"/>
            <a:chExt cx="5585460" cy="3558540"/>
          </a:xfrm>
        </p:grpSpPr>
        <p:pic>
          <p:nvPicPr>
            <p:cNvPr id="97" name="図 9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44174" y="10689949"/>
              <a:ext cx="5585460" cy="3558540"/>
            </a:xfrm>
            <a:prstGeom prst="rect">
              <a:avLst/>
            </a:prstGeom>
          </p:spPr>
        </p:pic>
        <p:sp>
          <p:nvSpPr>
            <p:cNvPr id="98" name="楕円 97"/>
            <p:cNvSpPr/>
            <p:nvPr/>
          </p:nvSpPr>
          <p:spPr>
            <a:xfrm>
              <a:off x="9478590" y="11672241"/>
              <a:ext cx="100012" cy="95005"/>
            </a:xfrm>
            <a:prstGeom prst="ellipse">
              <a:avLst/>
            </a:prstGeom>
            <a:solidFill>
              <a:srgbClr val="FF66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9" name="角丸四角形 98"/>
            <p:cNvSpPr/>
            <p:nvPr/>
          </p:nvSpPr>
          <p:spPr>
            <a:xfrm>
              <a:off x="8455390" y="11839270"/>
              <a:ext cx="872331" cy="83344"/>
            </a:xfrm>
            <a:prstGeom prst="roundRect">
              <a:avLst>
                <a:gd name="adj" fmla="val 37734"/>
              </a:avLst>
            </a:prstGeom>
            <a:solidFill>
              <a:srgbClr val="FF6600">
                <a:alpha val="70000"/>
              </a:srgbClr>
            </a:solidFill>
            <a:ln w="9525">
              <a:solidFill>
                <a:schemeClr val="bg1"/>
              </a:solidFill>
              <a:prstDash val="sysDash"/>
            </a:ln>
            <a:scene3d>
              <a:camera prst="orthographicFront">
                <a:rot lat="0" lon="0" rev="84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0" name="フリーフォーム 99"/>
            <p:cNvSpPr/>
            <p:nvPr/>
          </p:nvSpPr>
          <p:spPr>
            <a:xfrm>
              <a:off x="9058667" y="11805085"/>
              <a:ext cx="450850" cy="143235"/>
            </a:xfrm>
            <a:custGeom>
              <a:avLst/>
              <a:gdLst>
                <a:gd name="connsiteX0" fmla="*/ 0 w 450850"/>
                <a:gd name="connsiteY0" fmla="*/ 104775 h 104775"/>
                <a:gd name="connsiteX1" fmla="*/ 450850 w 450850"/>
                <a:gd name="connsiteY1" fmla="*/ 0 h 104775"/>
                <a:gd name="connsiteX0" fmla="*/ 0 w 450850"/>
                <a:gd name="connsiteY0" fmla="*/ 104775 h 107181"/>
                <a:gd name="connsiteX1" fmla="*/ 450850 w 450850"/>
                <a:gd name="connsiteY1" fmla="*/ 0 h 107181"/>
                <a:gd name="connsiteX0" fmla="*/ 0 w 450850"/>
                <a:gd name="connsiteY0" fmla="*/ 104775 h 147447"/>
                <a:gd name="connsiteX1" fmla="*/ 450850 w 450850"/>
                <a:gd name="connsiteY1" fmla="*/ 0 h 147447"/>
                <a:gd name="connsiteX0" fmla="*/ 0 w 450850"/>
                <a:gd name="connsiteY0" fmla="*/ 104775 h 154327"/>
                <a:gd name="connsiteX1" fmla="*/ 450850 w 450850"/>
                <a:gd name="connsiteY1" fmla="*/ 0 h 154327"/>
                <a:gd name="connsiteX0" fmla="*/ 0 w 450850"/>
                <a:gd name="connsiteY0" fmla="*/ 104775 h 143235"/>
                <a:gd name="connsiteX1" fmla="*/ 450850 w 450850"/>
                <a:gd name="connsiteY1" fmla="*/ 0 h 143235"/>
              </a:gdLst>
              <a:ahLst/>
              <a:cxnLst>
                <a:cxn ang="0">
                  <a:pos x="connsiteX0" y="connsiteY0"/>
                </a:cxn>
                <a:cxn ang="0">
                  <a:pos x="connsiteX1" y="connsiteY1"/>
                </a:cxn>
              </a:cxnLst>
              <a:rect l="l" t="t" r="r" b="b"/>
              <a:pathLst>
                <a:path w="450850" h="143235">
                  <a:moveTo>
                    <a:pt x="0" y="104775"/>
                  </a:moveTo>
                  <a:cubicBezTo>
                    <a:pt x="156633" y="184150"/>
                    <a:pt x="379942" y="136525"/>
                    <a:pt x="450850" y="0"/>
                  </a:cubicBezTo>
                </a:path>
              </a:pathLst>
            </a:custGeom>
            <a:noFill/>
            <a:ln w="25400">
              <a:solidFill>
                <a:schemeClr val="bg1"/>
              </a:solidFill>
              <a:prstDash val="sysDash"/>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1" name="フリーフォーム 100"/>
            <p:cNvSpPr/>
            <p:nvPr/>
          </p:nvSpPr>
          <p:spPr>
            <a:xfrm>
              <a:off x="9610083" y="10751345"/>
              <a:ext cx="714229" cy="883058"/>
            </a:xfrm>
            <a:custGeom>
              <a:avLst/>
              <a:gdLst>
                <a:gd name="connsiteX0" fmla="*/ 0 w 489554"/>
                <a:gd name="connsiteY0" fmla="*/ 790575 h 790575"/>
                <a:gd name="connsiteX1" fmla="*/ 481012 w 489554"/>
                <a:gd name="connsiteY1" fmla="*/ 271463 h 790575"/>
                <a:gd name="connsiteX2" fmla="*/ 261937 w 489554"/>
                <a:gd name="connsiteY2" fmla="*/ 0 h 790575"/>
                <a:gd name="connsiteX0" fmla="*/ 0 w 489554"/>
                <a:gd name="connsiteY0" fmla="*/ 790575 h 790575"/>
                <a:gd name="connsiteX1" fmla="*/ 481012 w 489554"/>
                <a:gd name="connsiteY1" fmla="*/ 271463 h 790575"/>
                <a:gd name="connsiteX2" fmla="*/ 261937 w 489554"/>
                <a:gd name="connsiteY2" fmla="*/ 0 h 790575"/>
                <a:gd name="connsiteX0" fmla="*/ 0 w 483489"/>
                <a:gd name="connsiteY0" fmla="*/ 790575 h 790575"/>
                <a:gd name="connsiteX1" fmla="*/ 481012 w 483489"/>
                <a:gd name="connsiteY1" fmla="*/ 271463 h 790575"/>
                <a:gd name="connsiteX2" fmla="*/ 261937 w 483489"/>
                <a:gd name="connsiteY2" fmla="*/ 0 h 790575"/>
                <a:gd name="connsiteX0" fmla="*/ 0 w 483489"/>
                <a:gd name="connsiteY0" fmla="*/ 790575 h 790575"/>
                <a:gd name="connsiteX1" fmla="*/ 481012 w 483489"/>
                <a:gd name="connsiteY1" fmla="*/ 271463 h 790575"/>
                <a:gd name="connsiteX2" fmla="*/ 261937 w 483489"/>
                <a:gd name="connsiteY2" fmla="*/ 0 h 790575"/>
                <a:gd name="connsiteX0" fmla="*/ 0 w 484543"/>
                <a:gd name="connsiteY0" fmla="*/ 790575 h 790575"/>
                <a:gd name="connsiteX1" fmla="*/ 481012 w 484543"/>
                <a:gd name="connsiteY1" fmla="*/ 271463 h 790575"/>
                <a:gd name="connsiteX2" fmla="*/ 261937 w 484543"/>
                <a:gd name="connsiteY2" fmla="*/ 0 h 790575"/>
                <a:gd name="connsiteX0" fmla="*/ 0 w 484543"/>
                <a:gd name="connsiteY0" fmla="*/ 790575 h 790575"/>
                <a:gd name="connsiteX1" fmla="*/ 481012 w 484543"/>
                <a:gd name="connsiteY1" fmla="*/ 271463 h 790575"/>
                <a:gd name="connsiteX2" fmla="*/ 261937 w 484543"/>
                <a:gd name="connsiteY2" fmla="*/ 0 h 790575"/>
                <a:gd name="connsiteX0" fmla="*/ 0 w 484543"/>
                <a:gd name="connsiteY0" fmla="*/ 790575 h 790575"/>
                <a:gd name="connsiteX1" fmla="*/ 481012 w 484543"/>
                <a:gd name="connsiteY1" fmla="*/ 271463 h 790575"/>
                <a:gd name="connsiteX2" fmla="*/ 261937 w 484543"/>
                <a:gd name="connsiteY2" fmla="*/ 0 h 790575"/>
                <a:gd name="connsiteX0" fmla="*/ 0 w 484543"/>
                <a:gd name="connsiteY0" fmla="*/ 790575 h 790575"/>
                <a:gd name="connsiteX1" fmla="*/ 481012 w 484543"/>
                <a:gd name="connsiteY1" fmla="*/ 271463 h 790575"/>
                <a:gd name="connsiteX2" fmla="*/ 261937 w 484543"/>
                <a:gd name="connsiteY2" fmla="*/ 0 h 790575"/>
                <a:gd name="connsiteX0" fmla="*/ 0 w 621143"/>
                <a:gd name="connsiteY0" fmla="*/ 790575 h 790575"/>
                <a:gd name="connsiteX1" fmla="*/ 481012 w 621143"/>
                <a:gd name="connsiteY1" fmla="*/ 271463 h 790575"/>
                <a:gd name="connsiteX2" fmla="*/ 261937 w 621143"/>
                <a:gd name="connsiteY2" fmla="*/ 0 h 790575"/>
              </a:gdLst>
              <a:ahLst/>
              <a:cxnLst>
                <a:cxn ang="0">
                  <a:pos x="connsiteX0" y="connsiteY0"/>
                </a:cxn>
                <a:cxn ang="0">
                  <a:pos x="connsiteX1" y="connsiteY1"/>
                </a:cxn>
                <a:cxn ang="0">
                  <a:pos x="connsiteX2" y="connsiteY2"/>
                </a:cxn>
              </a:cxnLst>
              <a:rect l="l" t="t" r="r" b="b"/>
              <a:pathLst>
                <a:path w="621143" h="790575">
                  <a:moveTo>
                    <a:pt x="0" y="790575"/>
                  </a:moveTo>
                  <a:cubicBezTo>
                    <a:pt x="318691" y="682625"/>
                    <a:pt x="885031" y="484188"/>
                    <a:pt x="481012" y="271463"/>
                  </a:cubicBezTo>
                  <a:cubicBezTo>
                    <a:pt x="386556" y="225425"/>
                    <a:pt x="226614" y="107950"/>
                    <a:pt x="261937" y="0"/>
                  </a:cubicBezTo>
                </a:path>
              </a:pathLst>
            </a:custGeom>
            <a:noFill/>
            <a:ln w="25400">
              <a:solidFill>
                <a:schemeClr val="bg1"/>
              </a:solidFill>
              <a:prstDash val="sysDash"/>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2" name="フリーフォーム 101"/>
            <p:cNvSpPr/>
            <p:nvPr/>
          </p:nvSpPr>
          <p:spPr>
            <a:xfrm>
              <a:off x="9917478" y="11242856"/>
              <a:ext cx="1905793" cy="282965"/>
            </a:xfrm>
            <a:custGeom>
              <a:avLst/>
              <a:gdLst>
                <a:gd name="connsiteX0" fmla="*/ 0 w 1659121"/>
                <a:gd name="connsiteY0" fmla="*/ 314325 h 314325"/>
                <a:gd name="connsiteX1" fmla="*/ 947738 w 1659121"/>
                <a:gd name="connsiteY1" fmla="*/ 261937 h 314325"/>
                <a:gd name="connsiteX2" fmla="*/ 1557338 w 1659121"/>
                <a:gd name="connsiteY2" fmla="*/ 271462 h 314325"/>
                <a:gd name="connsiteX3" fmla="*/ 1652588 w 1659121"/>
                <a:gd name="connsiteY3" fmla="*/ 0 h 314325"/>
                <a:gd name="connsiteX0" fmla="*/ 0 w 1663883"/>
                <a:gd name="connsiteY0" fmla="*/ 321469 h 321469"/>
                <a:gd name="connsiteX1" fmla="*/ 952500 w 1663883"/>
                <a:gd name="connsiteY1" fmla="*/ 261937 h 321469"/>
                <a:gd name="connsiteX2" fmla="*/ 1562100 w 1663883"/>
                <a:gd name="connsiteY2" fmla="*/ 271462 h 321469"/>
                <a:gd name="connsiteX3" fmla="*/ 1657350 w 1663883"/>
                <a:gd name="connsiteY3" fmla="*/ 0 h 321469"/>
                <a:gd name="connsiteX0" fmla="*/ 0 w 1673642"/>
                <a:gd name="connsiteY0" fmla="*/ 321469 h 321469"/>
                <a:gd name="connsiteX1" fmla="*/ 721519 w 1673642"/>
                <a:gd name="connsiteY1" fmla="*/ 242887 h 321469"/>
                <a:gd name="connsiteX2" fmla="*/ 1562100 w 1673642"/>
                <a:gd name="connsiteY2" fmla="*/ 271462 h 321469"/>
                <a:gd name="connsiteX3" fmla="*/ 1657350 w 1673642"/>
                <a:gd name="connsiteY3" fmla="*/ 0 h 321469"/>
                <a:gd name="connsiteX0" fmla="*/ 0 w 1673642"/>
                <a:gd name="connsiteY0" fmla="*/ 321469 h 321469"/>
                <a:gd name="connsiteX1" fmla="*/ 721519 w 1673642"/>
                <a:gd name="connsiteY1" fmla="*/ 242887 h 321469"/>
                <a:gd name="connsiteX2" fmla="*/ 1562100 w 1673642"/>
                <a:gd name="connsiteY2" fmla="*/ 271462 h 321469"/>
                <a:gd name="connsiteX3" fmla="*/ 1657350 w 1673642"/>
                <a:gd name="connsiteY3" fmla="*/ 0 h 321469"/>
                <a:gd name="connsiteX0" fmla="*/ 0 w 1696414"/>
                <a:gd name="connsiteY0" fmla="*/ 242888 h 242888"/>
                <a:gd name="connsiteX1" fmla="*/ 721519 w 1696414"/>
                <a:gd name="connsiteY1" fmla="*/ 164306 h 242888"/>
                <a:gd name="connsiteX2" fmla="*/ 1562100 w 1696414"/>
                <a:gd name="connsiteY2" fmla="*/ 192881 h 242888"/>
                <a:gd name="connsiteX3" fmla="*/ 1688307 w 1696414"/>
                <a:gd name="connsiteY3" fmla="*/ 0 h 242888"/>
                <a:gd name="connsiteX0" fmla="*/ 0 w 1688976"/>
                <a:gd name="connsiteY0" fmla="*/ 242888 h 242888"/>
                <a:gd name="connsiteX1" fmla="*/ 721519 w 1688976"/>
                <a:gd name="connsiteY1" fmla="*/ 164306 h 242888"/>
                <a:gd name="connsiteX2" fmla="*/ 1409700 w 1688976"/>
                <a:gd name="connsiteY2" fmla="*/ 207169 h 242888"/>
                <a:gd name="connsiteX3" fmla="*/ 1688307 w 1688976"/>
                <a:gd name="connsiteY3" fmla="*/ 0 h 242888"/>
                <a:gd name="connsiteX0" fmla="*/ 0 w 1688307"/>
                <a:gd name="connsiteY0" fmla="*/ 242888 h 242888"/>
                <a:gd name="connsiteX1" fmla="*/ 721519 w 1688307"/>
                <a:gd name="connsiteY1" fmla="*/ 164306 h 242888"/>
                <a:gd name="connsiteX2" fmla="*/ 1409700 w 1688307"/>
                <a:gd name="connsiteY2" fmla="*/ 207169 h 242888"/>
                <a:gd name="connsiteX3" fmla="*/ 1688307 w 1688307"/>
                <a:gd name="connsiteY3" fmla="*/ 0 h 242888"/>
              </a:gdLst>
              <a:ahLst/>
              <a:cxnLst>
                <a:cxn ang="0">
                  <a:pos x="connsiteX0" y="connsiteY0"/>
                </a:cxn>
                <a:cxn ang="0">
                  <a:pos x="connsiteX1" y="connsiteY1"/>
                </a:cxn>
                <a:cxn ang="0">
                  <a:pos x="connsiteX2" y="connsiteY2"/>
                </a:cxn>
                <a:cxn ang="0">
                  <a:pos x="connsiteX3" y="connsiteY3"/>
                </a:cxn>
              </a:cxnLst>
              <a:rect l="l" t="t" r="r" b="b"/>
              <a:pathLst>
                <a:path w="1688307" h="242888">
                  <a:moveTo>
                    <a:pt x="0" y="242888"/>
                  </a:moveTo>
                  <a:cubicBezTo>
                    <a:pt x="346472" y="172641"/>
                    <a:pt x="486569" y="170259"/>
                    <a:pt x="721519" y="164306"/>
                  </a:cubicBezTo>
                  <a:cubicBezTo>
                    <a:pt x="956469" y="158353"/>
                    <a:pt x="1248569" y="234553"/>
                    <a:pt x="1409700" y="207169"/>
                  </a:cubicBezTo>
                  <a:cubicBezTo>
                    <a:pt x="1570831" y="179785"/>
                    <a:pt x="1649413" y="125810"/>
                    <a:pt x="1688307" y="0"/>
                  </a:cubicBezTo>
                </a:path>
              </a:pathLst>
            </a:custGeom>
            <a:noFill/>
            <a:ln w="25400">
              <a:solidFill>
                <a:schemeClr val="bg1"/>
              </a:solidFill>
              <a:prstDash val="sysDash"/>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3" name="フリーフォーム 102"/>
            <p:cNvSpPr/>
            <p:nvPr/>
          </p:nvSpPr>
          <p:spPr>
            <a:xfrm>
              <a:off x="6422167" y="11677290"/>
              <a:ext cx="3045193" cy="341461"/>
            </a:xfrm>
            <a:custGeom>
              <a:avLst/>
              <a:gdLst>
                <a:gd name="connsiteX0" fmla="*/ 2460625 w 2460625"/>
                <a:gd name="connsiteY0" fmla="*/ 0 h 238857"/>
                <a:gd name="connsiteX1" fmla="*/ 1123950 w 2460625"/>
                <a:gd name="connsiteY1" fmla="*/ 225425 h 238857"/>
                <a:gd name="connsiteX2" fmla="*/ 0 w 2460625"/>
                <a:gd name="connsiteY2" fmla="*/ 193675 h 238857"/>
                <a:gd name="connsiteX0" fmla="*/ 2484437 w 2484437"/>
                <a:gd name="connsiteY0" fmla="*/ 0 h 228634"/>
                <a:gd name="connsiteX1" fmla="*/ 1123950 w 2484437"/>
                <a:gd name="connsiteY1" fmla="*/ 215900 h 228634"/>
                <a:gd name="connsiteX2" fmla="*/ 0 w 2484437"/>
                <a:gd name="connsiteY2" fmla="*/ 184150 h 228634"/>
                <a:gd name="connsiteX0" fmla="*/ 2484437 w 2484437"/>
                <a:gd name="connsiteY0" fmla="*/ 0 h 198634"/>
                <a:gd name="connsiteX1" fmla="*/ 1057275 w 2484437"/>
                <a:gd name="connsiteY1" fmla="*/ 158750 h 198634"/>
                <a:gd name="connsiteX2" fmla="*/ 0 w 2484437"/>
                <a:gd name="connsiteY2" fmla="*/ 184150 h 198634"/>
                <a:gd name="connsiteX0" fmla="*/ 2484437 w 2484437"/>
                <a:gd name="connsiteY0" fmla="*/ 0 h 183860"/>
                <a:gd name="connsiteX1" fmla="*/ 1057275 w 2484437"/>
                <a:gd name="connsiteY1" fmla="*/ 144463 h 183860"/>
                <a:gd name="connsiteX2" fmla="*/ 0 w 2484437"/>
                <a:gd name="connsiteY2" fmla="*/ 169863 h 183860"/>
                <a:gd name="connsiteX0" fmla="*/ 2484437 w 2484437"/>
                <a:gd name="connsiteY0" fmla="*/ 0 h 183860"/>
                <a:gd name="connsiteX1" fmla="*/ 1057275 w 2484437"/>
                <a:gd name="connsiteY1" fmla="*/ 144463 h 183860"/>
                <a:gd name="connsiteX2" fmla="*/ 0 w 2484437"/>
                <a:gd name="connsiteY2" fmla="*/ 169863 h 183860"/>
                <a:gd name="connsiteX0" fmla="*/ 2570162 w 2570162"/>
                <a:gd name="connsiteY0" fmla="*/ 0 h 147225"/>
                <a:gd name="connsiteX1" fmla="*/ 1143000 w 2570162"/>
                <a:gd name="connsiteY1" fmla="*/ 144463 h 147225"/>
                <a:gd name="connsiteX2" fmla="*/ 0 w 2570162"/>
                <a:gd name="connsiteY2" fmla="*/ 84138 h 147225"/>
                <a:gd name="connsiteX0" fmla="*/ 2570162 w 2570162"/>
                <a:gd name="connsiteY0" fmla="*/ 0 h 261775"/>
                <a:gd name="connsiteX1" fmla="*/ 1143000 w 2570162"/>
                <a:gd name="connsiteY1" fmla="*/ 144463 h 261775"/>
                <a:gd name="connsiteX2" fmla="*/ 0 w 2570162"/>
                <a:gd name="connsiteY2" fmla="*/ 255588 h 261775"/>
                <a:gd name="connsiteX0" fmla="*/ 2570162 w 2570162"/>
                <a:gd name="connsiteY0" fmla="*/ 0 h 255588"/>
                <a:gd name="connsiteX1" fmla="*/ 1143000 w 2570162"/>
                <a:gd name="connsiteY1" fmla="*/ 144463 h 255588"/>
                <a:gd name="connsiteX2" fmla="*/ 0 w 2570162"/>
                <a:gd name="connsiteY2" fmla="*/ 255588 h 255588"/>
                <a:gd name="connsiteX0" fmla="*/ 2570162 w 2570162"/>
                <a:gd name="connsiteY0" fmla="*/ 0 h 255588"/>
                <a:gd name="connsiteX1" fmla="*/ 1143000 w 2570162"/>
                <a:gd name="connsiteY1" fmla="*/ 144463 h 255588"/>
                <a:gd name="connsiteX2" fmla="*/ 0 w 2570162"/>
                <a:gd name="connsiteY2" fmla="*/ 255588 h 255588"/>
                <a:gd name="connsiteX0" fmla="*/ 2570162 w 2570162"/>
                <a:gd name="connsiteY0" fmla="*/ 0 h 255588"/>
                <a:gd name="connsiteX1" fmla="*/ 1133475 w 2570162"/>
                <a:gd name="connsiteY1" fmla="*/ 130176 h 255588"/>
                <a:gd name="connsiteX2" fmla="*/ 0 w 2570162"/>
                <a:gd name="connsiteY2" fmla="*/ 255588 h 255588"/>
                <a:gd name="connsiteX0" fmla="*/ 2570162 w 2570162"/>
                <a:gd name="connsiteY0" fmla="*/ 0 h 255588"/>
                <a:gd name="connsiteX1" fmla="*/ 1133475 w 2570162"/>
                <a:gd name="connsiteY1" fmla="*/ 130176 h 255588"/>
                <a:gd name="connsiteX2" fmla="*/ 0 w 2570162"/>
                <a:gd name="connsiteY2" fmla="*/ 255588 h 255588"/>
              </a:gdLst>
              <a:ahLst/>
              <a:cxnLst>
                <a:cxn ang="0">
                  <a:pos x="connsiteX0" y="connsiteY0"/>
                </a:cxn>
                <a:cxn ang="0">
                  <a:pos x="connsiteX1" y="connsiteY1"/>
                </a:cxn>
                <a:cxn ang="0">
                  <a:pos x="connsiteX2" y="connsiteY2"/>
                </a:cxn>
              </a:cxnLst>
              <a:rect l="l" t="t" r="r" b="b"/>
              <a:pathLst>
                <a:path w="2570162" h="255588">
                  <a:moveTo>
                    <a:pt x="2570162" y="0"/>
                  </a:moveTo>
                  <a:cubicBezTo>
                    <a:pt x="1978288" y="91811"/>
                    <a:pt x="1509448" y="97103"/>
                    <a:pt x="1133475" y="130176"/>
                  </a:cubicBezTo>
                  <a:cubicBezTo>
                    <a:pt x="757502" y="163249"/>
                    <a:pt x="418835" y="163777"/>
                    <a:pt x="0" y="255588"/>
                  </a:cubicBezTo>
                </a:path>
              </a:pathLst>
            </a:custGeom>
            <a:noFill/>
            <a:ln w="25400">
              <a:solidFill>
                <a:schemeClr val="bg1"/>
              </a:solidFill>
              <a:prstDash val="sysDash"/>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4" name="フリーフォーム 103"/>
            <p:cNvSpPr/>
            <p:nvPr/>
          </p:nvSpPr>
          <p:spPr>
            <a:xfrm>
              <a:off x="6794073" y="11849876"/>
              <a:ext cx="1054788" cy="2317999"/>
            </a:xfrm>
            <a:custGeom>
              <a:avLst/>
              <a:gdLst>
                <a:gd name="connsiteX0" fmla="*/ 757335 w 757335"/>
                <a:gd name="connsiteY0" fmla="*/ 0 h 1600200"/>
                <a:gd name="connsiteX1" fmla="*/ 90585 w 757335"/>
                <a:gd name="connsiteY1" fmla="*/ 585787 h 1600200"/>
                <a:gd name="connsiteX2" fmla="*/ 23910 w 757335"/>
                <a:gd name="connsiteY2" fmla="*/ 1600200 h 1600200"/>
                <a:gd name="connsiteX0" fmla="*/ 722275 w 722275"/>
                <a:gd name="connsiteY0" fmla="*/ 0 h 1595437"/>
                <a:gd name="connsiteX1" fmla="*/ 88862 w 722275"/>
                <a:gd name="connsiteY1" fmla="*/ 581024 h 1595437"/>
                <a:gd name="connsiteX2" fmla="*/ 22187 w 722275"/>
                <a:gd name="connsiteY2" fmla="*/ 1595437 h 1595437"/>
                <a:gd name="connsiteX0" fmla="*/ 722275 w 722275"/>
                <a:gd name="connsiteY0" fmla="*/ 0 h 1595437"/>
                <a:gd name="connsiteX1" fmla="*/ 88862 w 722275"/>
                <a:gd name="connsiteY1" fmla="*/ 581024 h 1595437"/>
                <a:gd name="connsiteX2" fmla="*/ 22187 w 722275"/>
                <a:gd name="connsiteY2" fmla="*/ 1595437 h 1595437"/>
                <a:gd name="connsiteX0" fmla="*/ 672835 w 672835"/>
                <a:gd name="connsiteY0" fmla="*/ 0 h 2124075"/>
                <a:gd name="connsiteX1" fmla="*/ 39422 w 672835"/>
                <a:gd name="connsiteY1" fmla="*/ 581024 h 2124075"/>
                <a:gd name="connsiteX2" fmla="*/ 82284 w 672835"/>
                <a:gd name="connsiteY2" fmla="*/ 2124075 h 2124075"/>
                <a:gd name="connsiteX0" fmla="*/ 759120 w 759120"/>
                <a:gd name="connsiteY0" fmla="*/ 0 h 2124075"/>
                <a:gd name="connsiteX1" fmla="*/ 125707 w 759120"/>
                <a:gd name="connsiteY1" fmla="*/ 581024 h 2124075"/>
                <a:gd name="connsiteX2" fmla="*/ 11406 w 759120"/>
                <a:gd name="connsiteY2" fmla="*/ 2124075 h 2124075"/>
                <a:gd name="connsiteX0" fmla="*/ 755108 w 755108"/>
                <a:gd name="connsiteY0" fmla="*/ 0 h 2124075"/>
                <a:gd name="connsiteX1" fmla="*/ 155032 w 755108"/>
                <a:gd name="connsiteY1" fmla="*/ 719137 h 2124075"/>
                <a:gd name="connsiteX2" fmla="*/ 7394 w 755108"/>
                <a:gd name="connsiteY2" fmla="*/ 2124075 h 2124075"/>
                <a:gd name="connsiteX0" fmla="*/ 951307 w 951307"/>
                <a:gd name="connsiteY0" fmla="*/ 0 h 2143125"/>
                <a:gd name="connsiteX1" fmla="*/ 158350 w 951307"/>
                <a:gd name="connsiteY1" fmla="*/ 738187 h 2143125"/>
                <a:gd name="connsiteX2" fmla="*/ 10712 w 951307"/>
                <a:gd name="connsiteY2" fmla="*/ 2143125 h 2143125"/>
                <a:gd name="connsiteX0" fmla="*/ 951307 w 951307"/>
                <a:gd name="connsiteY0" fmla="*/ 0 h 2143125"/>
                <a:gd name="connsiteX1" fmla="*/ 158350 w 951307"/>
                <a:gd name="connsiteY1" fmla="*/ 738187 h 2143125"/>
                <a:gd name="connsiteX2" fmla="*/ 10712 w 951307"/>
                <a:gd name="connsiteY2" fmla="*/ 2143125 h 2143125"/>
                <a:gd name="connsiteX0" fmla="*/ 948275 w 948275"/>
                <a:gd name="connsiteY0" fmla="*/ 0 h 2143125"/>
                <a:gd name="connsiteX1" fmla="*/ 155318 w 948275"/>
                <a:gd name="connsiteY1" fmla="*/ 738187 h 2143125"/>
                <a:gd name="connsiteX2" fmla="*/ 7680 w 948275"/>
                <a:gd name="connsiteY2" fmla="*/ 2143125 h 2143125"/>
              </a:gdLst>
              <a:ahLst/>
              <a:cxnLst>
                <a:cxn ang="0">
                  <a:pos x="connsiteX0" y="connsiteY0"/>
                </a:cxn>
                <a:cxn ang="0">
                  <a:pos x="connsiteX1" y="connsiteY1"/>
                </a:cxn>
                <a:cxn ang="0">
                  <a:pos x="connsiteX2" y="connsiteY2"/>
                </a:cxn>
              </a:cxnLst>
              <a:rect l="l" t="t" r="r" b="b"/>
              <a:pathLst>
                <a:path w="948275" h="2143125">
                  <a:moveTo>
                    <a:pt x="948275" y="0"/>
                  </a:moveTo>
                  <a:cubicBezTo>
                    <a:pt x="378363" y="147637"/>
                    <a:pt x="283509" y="388144"/>
                    <a:pt x="155318" y="738187"/>
                  </a:cubicBezTo>
                  <a:cubicBezTo>
                    <a:pt x="27127" y="1088230"/>
                    <a:pt x="-20102" y="1769268"/>
                    <a:pt x="7680" y="2143125"/>
                  </a:cubicBezTo>
                </a:path>
              </a:pathLst>
            </a:custGeom>
            <a:noFill/>
            <a:ln w="25400">
              <a:solidFill>
                <a:schemeClr val="bg1"/>
              </a:solidFill>
              <a:prstDash val="sysDash"/>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5" name="正方形/長方形 104"/>
            <p:cNvSpPr/>
            <p:nvPr/>
          </p:nvSpPr>
          <p:spPr>
            <a:xfrm>
              <a:off x="6353542" y="12017359"/>
              <a:ext cx="504569" cy="280452"/>
            </a:xfrm>
            <a:prstGeom prst="rect">
              <a:avLst/>
            </a:prstGeom>
          </p:spPr>
          <p:txBody>
            <a:bodyPr wrap="square" lIns="36000" tIns="36000" rIns="36000" bIns="3600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35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神戸</a:t>
              </a:r>
              <a:endParaRPr kumimoji="0" lang="ja-JP" altLang="en-US" sz="135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106" name="正方形/長方形 105"/>
            <p:cNvSpPr/>
            <p:nvPr/>
          </p:nvSpPr>
          <p:spPr>
            <a:xfrm>
              <a:off x="6791153" y="13918578"/>
              <a:ext cx="504569" cy="280452"/>
            </a:xfrm>
            <a:prstGeom prst="rect">
              <a:avLst/>
            </a:prstGeom>
          </p:spPr>
          <p:txBody>
            <a:bodyPr wrap="square" lIns="36000" tIns="36000" rIns="36000" bIns="3600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35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関空</a:t>
              </a:r>
            </a:p>
          </p:txBody>
        </p:sp>
        <p:sp>
          <p:nvSpPr>
            <p:cNvPr id="107" name="正方形/長方形 106"/>
            <p:cNvSpPr/>
            <p:nvPr/>
          </p:nvSpPr>
          <p:spPr>
            <a:xfrm>
              <a:off x="9406250" y="10729598"/>
              <a:ext cx="570532" cy="406128"/>
            </a:xfrm>
            <a:prstGeom prst="rect">
              <a:avLst/>
            </a:prstGeom>
          </p:spPr>
          <p:txBody>
            <a:bodyPr wrap="square" lIns="36000" tIns="36000" rIns="36000" bIns="36000">
              <a:spAutoFit/>
            </a:bodyPr>
            <a:lstStyle/>
            <a:p>
              <a:pPr marL="0" marR="0" lvl="0" indent="0" algn="ctr" defTabSz="457200" rtl="0" eaLnBrk="1" fontAlgn="auto" latinLnBrk="0" hangingPunct="1">
                <a:lnSpc>
                  <a:spcPts val="1300"/>
                </a:lnSpc>
                <a:spcBef>
                  <a:spcPts val="0"/>
                </a:spcBef>
                <a:spcAft>
                  <a:spcPts val="0"/>
                </a:spcAft>
                <a:buClrTx/>
                <a:buSzTx/>
                <a:buFontTx/>
                <a:buNone/>
                <a:tabLst/>
                <a:defRPr/>
              </a:pPr>
              <a:r>
                <a:rPr kumimoji="0" lang="ja-JP" altLang="en-US" sz="135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京都</a:t>
              </a:r>
              <a:endParaRPr kumimoji="0" lang="en-US" altLang="ja-JP" sz="135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a:p>
              <a:pPr marL="0" marR="0" lvl="0" indent="0" algn="ctr" defTabSz="457200" rtl="0" eaLnBrk="1" fontAlgn="auto" latinLnBrk="0" hangingPunct="1">
                <a:lnSpc>
                  <a:spcPts val="1300"/>
                </a:lnSpc>
                <a:spcBef>
                  <a:spcPts val="0"/>
                </a:spcBef>
                <a:spcAft>
                  <a:spcPts val="0"/>
                </a:spcAft>
                <a:buClrTx/>
                <a:buSzTx/>
                <a:buFontTx/>
                <a:buNone/>
                <a:tabLst/>
                <a:defRPr/>
              </a:pPr>
              <a:r>
                <a:rPr kumimoji="0" lang="ja-JP" altLang="en-US" sz="135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枚方</a:t>
              </a:r>
            </a:p>
          </p:txBody>
        </p:sp>
        <p:sp>
          <p:nvSpPr>
            <p:cNvPr id="108" name="正方形/長方形 107"/>
            <p:cNvSpPr/>
            <p:nvPr/>
          </p:nvSpPr>
          <p:spPr>
            <a:xfrm>
              <a:off x="11115282" y="11485306"/>
              <a:ext cx="763553" cy="280452"/>
            </a:xfrm>
            <a:prstGeom prst="rect">
              <a:avLst/>
            </a:prstGeom>
          </p:spPr>
          <p:txBody>
            <a:bodyPr wrap="square" lIns="36000" tIns="36000" rIns="36000" bIns="3600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35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大阪市内</a:t>
              </a:r>
              <a:endParaRPr kumimoji="0" lang="ja-JP" altLang="en-US" sz="135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109" name="正方形/長方形 108"/>
            <p:cNvSpPr/>
            <p:nvPr/>
          </p:nvSpPr>
          <p:spPr>
            <a:xfrm>
              <a:off x="9472975" y="11674590"/>
              <a:ext cx="827512" cy="280452"/>
            </a:xfrm>
            <a:prstGeom prst="rect">
              <a:avLst/>
            </a:prstGeom>
          </p:spPr>
          <p:txBody>
            <a:bodyPr wrap="square" lIns="36000" tIns="36000" rIns="36000" bIns="3600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35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小型桟橋</a:t>
              </a:r>
              <a:endParaRPr kumimoji="0" lang="ja-JP" altLang="en-US" sz="135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110" name="正方形/長方形 109"/>
            <p:cNvSpPr/>
            <p:nvPr/>
          </p:nvSpPr>
          <p:spPr>
            <a:xfrm>
              <a:off x="7880068" y="12056372"/>
              <a:ext cx="1233244" cy="406128"/>
            </a:xfrm>
            <a:prstGeom prst="rect">
              <a:avLst/>
            </a:prstGeom>
          </p:spPr>
          <p:txBody>
            <a:bodyPr wrap="square" lIns="36000" tIns="36000" rIns="36000" bIns="36000">
              <a:spAutoFit/>
            </a:bodyPr>
            <a:lstStyle/>
            <a:p>
              <a:pPr marL="0" marR="0" lvl="0" indent="0" algn="ctr" defTabSz="457200" rtl="0" eaLnBrk="1" fontAlgn="auto" latinLnBrk="0" hangingPunct="1">
                <a:lnSpc>
                  <a:spcPts val="1300"/>
                </a:lnSpc>
                <a:spcBef>
                  <a:spcPts val="0"/>
                </a:spcBef>
                <a:spcAft>
                  <a:spcPts val="0"/>
                </a:spcAft>
                <a:buClrTx/>
                <a:buSzTx/>
                <a:buFontTx/>
                <a:buNone/>
                <a:tabLst/>
                <a:defRPr/>
              </a:pPr>
              <a:r>
                <a:rPr kumimoji="0" lang="ja-JP" altLang="en-US" sz="135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クルーズ岸壁等</a:t>
              </a:r>
              <a:endParaRPr kumimoji="0" lang="en-US" altLang="ja-JP" sz="135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a:p>
              <a:pPr marL="0" marR="0" lvl="0" indent="0" algn="ctr" defTabSz="457200" rtl="0" eaLnBrk="1" fontAlgn="auto" latinLnBrk="0" hangingPunct="1">
                <a:lnSpc>
                  <a:spcPts val="1300"/>
                </a:lnSpc>
                <a:spcBef>
                  <a:spcPts val="0"/>
                </a:spcBef>
                <a:spcAft>
                  <a:spcPts val="0"/>
                </a:spcAft>
                <a:buClrTx/>
                <a:buSzTx/>
                <a:buFontTx/>
                <a:buNone/>
                <a:tabLst/>
                <a:defRPr/>
              </a:pPr>
              <a:r>
                <a:rPr kumimoji="0" lang="ja-JP" altLang="en-US" sz="135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（将来構想）</a:t>
              </a:r>
              <a:endParaRPr kumimoji="0" lang="ja-JP" altLang="en-US" sz="135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111" name="正方形/長方形 110"/>
            <p:cNvSpPr/>
            <p:nvPr/>
          </p:nvSpPr>
          <p:spPr>
            <a:xfrm>
              <a:off x="9155195" y="11944973"/>
              <a:ext cx="450850" cy="280452"/>
            </a:xfrm>
            <a:prstGeom prst="rect">
              <a:avLst/>
            </a:prstGeom>
          </p:spPr>
          <p:txBody>
            <a:bodyPr wrap="square" lIns="36000" tIns="36000" rIns="36000" bIns="3600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35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接続</a:t>
              </a:r>
              <a:endParaRPr kumimoji="0" lang="ja-JP" altLang="en-US" sz="135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112" name="テキスト ボックス 111"/>
            <p:cNvSpPr txBox="1"/>
            <p:nvPr/>
          </p:nvSpPr>
          <p:spPr>
            <a:xfrm>
              <a:off x="6366415" y="10732697"/>
              <a:ext cx="3249211"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 海上交通接続イメージ</a:t>
              </a:r>
              <a:endParaRPr kumimoji="0" lang="en-US" altLang="ja-JP" sz="1600" b="0" i="0" u="none" strike="noStrike" kern="1200" cap="none" spc="0" normalizeH="0" baseline="0" noProof="0" dirty="0" smtClean="0">
                <a:ln>
                  <a:noFill/>
                </a:ln>
                <a:solidFill>
                  <a:prstClr val="white"/>
                </a:solidFill>
                <a:effectLst/>
                <a:uLnTx/>
                <a:uFillTx/>
                <a:latin typeface="HGPｺﾞｼｯｸM" panose="020B0600000000000000" pitchFamily="50" charset="-128"/>
                <a:ea typeface="HGPｺﾞｼｯｸM" panose="020B0600000000000000" pitchFamily="50" charset="-128"/>
                <a:cs typeface="+mn-cs"/>
              </a:endParaRPr>
            </a:p>
          </p:txBody>
        </p:sp>
      </p:grpSp>
      <p:grpSp>
        <p:nvGrpSpPr>
          <p:cNvPr id="22" name="グループ化 21"/>
          <p:cNvGrpSpPr/>
          <p:nvPr/>
        </p:nvGrpSpPr>
        <p:grpSpPr>
          <a:xfrm>
            <a:off x="23828136" y="9593513"/>
            <a:ext cx="5662665" cy="4441247"/>
            <a:chOff x="205281" y="8418418"/>
            <a:chExt cx="5855398" cy="4640580"/>
          </a:xfrm>
        </p:grpSpPr>
        <p:pic>
          <p:nvPicPr>
            <p:cNvPr id="70" name="図 6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5281" y="8418418"/>
              <a:ext cx="5844539" cy="4640580"/>
            </a:xfrm>
            <a:prstGeom prst="rect">
              <a:avLst/>
            </a:prstGeom>
          </p:spPr>
        </p:pic>
        <p:sp>
          <p:nvSpPr>
            <p:cNvPr id="71" name="テキスト ボックス 70"/>
            <p:cNvSpPr txBox="1"/>
            <p:nvPr/>
          </p:nvSpPr>
          <p:spPr>
            <a:xfrm>
              <a:off x="448613" y="11462808"/>
              <a:ext cx="777988" cy="347467"/>
            </a:xfrm>
            <a:prstGeom prst="rect">
              <a:avLst/>
            </a:prstGeom>
            <a:noFill/>
          </p:spPr>
          <p:txBody>
            <a:bodyPr wrap="square" lIns="45154" tIns="0" rIns="45154"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ja-JP" altLang="en-US" sz="2258" b="0" i="1" u="sng"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夢洲</a:t>
              </a:r>
            </a:p>
          </p:txBody>
        </p:sp>
        <p:sp>
          <p:nvSpPr>
            <p:cNvPr id="72" name="円/楕円 66"/>
            <p:cNvSpPr/>
            <p:nvPr/>
          </p:nvSpPr>
          <p:spPr>
            <a:xfrm>
              <a:off x="4067417" y="10626527"/>
              <a:ext cx="88860" cy="84436"/>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25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3" name="円/楕円 67"/>
            <p:cNvSpPr/>
            <p:nvPr/>
          </p:nvSpPr>
          <p:spPr>
            <a:xfrm>
              <a:off x="2924624" y="11616159"/>
              <a:ext cx="88860" cy="84436"/>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25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4" name="円/楕円 68"/>
            <p:cNvSpPr/>
            <p:nvPr/>
          </p:nvSpPr>
          <p:spPr>
            <a:xfrm>
              <a:off x="5206765" y="10857137"/>
              <a:ext cx="88860" cy="84436"/>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25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5" name="円/楕円 72"/>
            <p:cNvSpPr/>
            <p:nvPr/>
          </p:nvSpPr>
          <p:spPr>
            <a:xfrm>
              <a:off x="5240775" y="10002468"/>
              <a:ext cx="88860" cy="84436"/>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25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6" name="円/楕円 74"/>
            <p:cNvSpPr/>
            <p:nvPr/>
          </p:nvSpPr>
          <p:spPr>
            <a:xfrm>
              <a:off x="1261561" y="11374868"/>
              <a:ext cx="88860" cy="84436"/>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25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7" name="テキスト ボックス 76"/>
            <p:cNvSpPr txBox="1"/>
            <p:nvPr/>
          </p:nvSpPr>
          <p:spPr>
            <a:xfrm>
              <a:off x="5202204" y="8507836"/>
              <a:ext cx="858475" cy="359073"/>
            </a:xfrm>
            <a:prstGeom prst="rect">
              <a:avLst/>
            </a:prstGeom>
            <a:noFill/>
          </p:spPr>
          <p:txBody>
            <a:bodyPr wrap="square" lIns="45154" tIns="0" rIns="45154" bIns="0" rtlCol="0">
              <a:spAutoFit/>
            </a:bodyPr>
            <a:lstStyle/>
            <a:p>
              <a:pPr marL="0" marR="0" lvl="0" indent="0" algn="ctr" defTabSz="457200" rtl="0" eaLnBrk="1" fontAlgn="auto" latinLnBrk="0" hangingPunct="1">
                <a:lnSpc>
                  <a:spcPts val="1380"/>
                </a:lnSpc>
                <a:spcBef>
                  <a:spcPts val="0"/>
                </a:spcBef>
                <a:spcAft>
                  <a:spcPts val="0"/>
                </a:spcAft>
                <a:buClrTx/>
                <a:buSzTx/>
                <a:buFontTx/>
                <a:buNone/>
                <a:tabLst/>
                <a:defRPr/>
              </a:pPr>
              <a:r>
                <a:rPr kumimoji="0" lang="ja-JP" altLang="en-US" sz="1317"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十三</a:t>
              </a:r>
              <a:endParaRPr kumimoji="0" lang="en-US" altLang="ja-JP" sz="1317"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a:p>
              <a:pPr marL="0" marR="0" lvl="0" indent="0" algn="ctr" defTabSz="457200" rtl="0" eaLnBrk="1" fontAlgn="auto" latinLnBrk="0" hangingPunct="1">
                <a:lnSpc>
                  <a:spcPts val="1380"/>
                </a:lnSpc>
                <a:spcBef>
                  <a:spcPts val="0"/>
                </a:spcBef>
                <a:spcAft>
                  <a:spcPts val="0"/>
                </a:spcAft>
                <a:buClrTx/>
                <a:buSzTx/>
                <a:buFontTx/>
                <a:buNone/>
                <a:tabLst/>
                <a:defRPr/>
              </a:pPr>
              <a:r>
                <a:rPr kumimoji="0" lang="ja-JP" altLang="en-US" sz="1317"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（新北野）</a:t>
              </a:r>
            </a:p>
          </p:txBody>
        </p:sp>
        <p:sp>
          <p:nvSpPr>
            <p:cNvPr id="78" name="テキスト ボックス 77"/>
            <p:cNvSpPr txBox="1"/>
            <p:nvPr/>
          </p:nvSpPr>
          <p:spPr>
            <a:xfrm>
              <a:off x="2968967" y="11653623"/>
              <a:ext cx="764023" cy="202684"/>
            </a:xfrm>
            <a:prstGeom prst="rect">
              <a:avLst/>
            </a:prstGeom>
            <a:noFill/>
          </p:spPr>
          <p:txBody>
            <a:bodyPr wrap="square" lIns="45154" tIns="0" rIns="45154"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17"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天保山</a:t>
              </a:r>
            </a:p>
          </p:txBody>
        </p:sp>
        <p:sp>
          <p:nvSpPr>
            <p:cNvPr id="79" name="テキスト ボックス 78"/>
            <p:cNvSpPr txBox="1"/>
            <p:nvPr/>
          </p:nvSpPr>
          <p:spPr>
            <a:xfrm>
              <a:off x="4164140" y="10591951"/>
              <a:ext cx="627476" cy="202684"/>
            </a:xfrm>
            <a:prstGeom prst="rect">
              <a:avLst/>
            </a:prstGeom>
            <a:noFill/>
          </p:spPr>
          <p:txBody>
            <a:bodyPr wrap="square" lIns="45154" tIns="0" rIns="45154"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17"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弁天</a:t>
              </a:r>
            </a:p>
          </p:txBody>
        </p:sp>
        <p:sp>
          <p:nvSpPr>
            <p:cNvPr id="80" name="テキスト ボックス 79"/>
            <p:cNvSpPr txBox="1"/>
            <p:nvPr/>
          </p:nvSpPr>
          <p:spPr>
            <a:xfrm>
              <a:off x="4752474" y="10434616"/>
              <a:ext cx="987909" cy="359073"/>
            </a:xfrm>
            <a:prstGeom prst="rect">
              <a:avLst/>
            </a:prstGeom>
            <a:noFill/>
          </p:spPr>
          <p:txBody>
            <a:bodyPr wrap="square" lIns="45154" tIns="0" rIns="45154" bIns="0" rtlCol="0">
              <a:spAutoFit/>
            </a:bodyPr>
            <a:lstStyle/>
            <a:p>
              <a:pPr marL="0" marR="0" lvl="0" indent="0" algn="ctr" defTabSz="457200" rtl="0" eaLnBrk="1" fontAlgn="auto" latinLnBrk="0" hangingPunct="1">
                <a:lnSpc>
                  <a:spcPts val="1380"/>
                </a:lnSpc>
                <a:spcBef>
                  <a:spcPts val="0"/>
                </a:spcBef>
                <a:spcAft>
                  <a:spcPts val="0"/>
                </a:spcAft>
                <a:buClrTx/>
                <a:buSzTx/>
                <a:buFontTx/>
                <a:buNone/>
                <a:tabLst/>
                <a:defRPr/>
              </a:pPr>
              <a:r>
                <a:rPr kumimoji="0" lang="ja-JP" altLang="en-US" sz="1317"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大阪ドーム</a:t>
              </a:r>
              <a:endParaRPr kumimoji="0" lang="en-US" altLang="ja-JP" sz="1317"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a:p>
              <a:pPr marL="0" marR="0" lvl="0" indent="0" algn="ctr" defTabSz="457200" rtl="0" eaLnBrk="1" fontAlgn="auto" latinLnBrk="0" hangingPunct="1">
                <a:lnSpc>
                  <a:spcPts val="1380"/>
                </a:lnSpc>
                <a:spcBef>
                  <a:spcPts val="0"/>
                </a:spcBef>
                <a:spcAft>
                  <a:spcPts val="0"/>
                </a:spcAft>
                <a:buClrTx/>
                <a:buSzTx/>
                <a:buFontTx/>
                <a:buNone/>
                <a:tabLst/>
                <a:defRPr/>
              </a:pPr>
              <a:r>
                <a:rPr kumimoji="0" lang="ja-JP" altLang="en-US" sz="1317"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岩崎港</a:t>
              </a:r>
            </a:p>
          </p:txBody>
        </p:sp>
        <p:sp>
          <p:nvSpPr>
            <p:cNvPr id="81" name="テキスト ボックス 80"/>
            <p:cNvSpPr txBox="1"/>
            <p:nvPr/>
          </p:nvSpPr>
          <p:spPr>
            <a:xfrm>
              <a:off x="4068894" y="9805664"/>
              <a:ext cx="1561690" cy="179536"/>
            </a:xfrm>
            <a:prstGeom prst="rect">
              <a:avLst/>
            </a:prstGeom>
            <a:noFill/>
          </p:spPr>
          <p:txBody>
            <a:bodyPr wrap="square" lIns="45154" tIns="0" rIns="45154" bIns="0" rtlCol="0">
              <a:spAutoFit/>
            </a:bodyPr>
            <a:lstStyle/>
            <a:p>
              <a:pPr marL="0" marR="0" lvl="0" indent="0" algn="ctr" defTabSz="457200" rtl="0" eaLnBrk="1" fontAlgn="auto" latinLnBrk="0" hangingPunct="1">
                <a:lnSpc>
                  <a:spcPts val="1380"/>
                </a:lnSpc>
                <a:spcBef>
                  <a:spcPts val="0"/>
                </a:spcBef>
                <a:spcAft>
                  <a:spcPts val="0"/>
                </a:spcAft>
                <a:buClrTx/>
                <a:buSzTx/>
                <a:buFontTx/>
                <a:buNone/>
                <a:tabLst/>
                <a:defRPr/>
              </a:pPr>
              <a:r>
                <a:rPr kumimoji="0" lang="ja-JP" altLang="en-US" sz="1317"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中央卸売市場前港</a:t>
              </a:r>
            </a:p>
          </p:txBody>
        </p:sp>
        <p:sp>
          <p:nvSpPr>
            <p:cNvPr id="82" name="円/楕円 93"/>
            <p:cNvSpPr/>
            <p:nvPr/>
          </p:nvSpPr>
          <p:spPr>
            <a:xfrm>
              <a:off x="5279037" y="8473927"/>
              <a:ext cx="88860" cy="84436"/>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25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3" name="フリーフォーム 82"/>
            <p:cNvSpPr/>
            <p:nvPr/>
          </p:nvSpPr>
          <p:spPr>
            <a:xfrm>
              <a:off x="1418919" y="8597477"/>
              <a:ext cx="3879309" cy="2806866"/>
            </a:xfrm>
            <a:custGeom>
              <a:avLst/>
              <a:gdLst>
                <a:gd name="connsiteX0" fmla="*/ 3476625 w 3476625"/>
                <a:gd name="connsiteY0" fmla="*/ 0 h 2602632"/>
                <a:gd name="connsiteX1" fmla="*/ 3143250 w 3476625"/>
                <a:gd name="connsiteY1" fmla="*/ 304800 h 2602632"/>
                <a:gd name="connsiteX2" fmla="*/ 2562225 w 3476625"/>
                <a:gd name="connsiteY2" fmla="*/ 704850 h 2602632"/>
                <a:gd name="connsiteX3" fmla="*/ 1905000 w 3476625"/>
                <a:gd name="connsiteY3" fmla="*/ 1028700 h 2602632"/>
                <a:gd name="connsiteX4" fmla="*/ 1381125 w 3476625"/>
                <a:gd name="connsiteY4" fmla="*/ 1257300 h 2602632"/>
                <a:gd name="connsiteX5" fmla="*/ 914400 w 3476625"/>
                <a:gd name="connsiteY5" fmla="*/ 1428750 h 2602632"/>
                <a:gd name="connsiteX6" fmla="*/ 542925 w 3476625"/>
                <a:gd name="connsiteY6" fmla="*/ 1571625 h 2602632"/>
                <a:gd name="connsiteX7" fmla="*/ 552450 w 3476625"/>
                <a:gd name="connsiteY7" fmla="*/ 1876425 h 2602632"/>
                <a:gd name="connsiteX8" fmla="*/ 666750 w 3476625"/>
                <a:gd name="connsiteY8" fmla="*/ 2085975 h 2602632"/>
                <a:gd name="connsiteX9" fmla="*/ 781050 w 3476625"/>
                <a:gd name="connsiteY9" fmla="*/ 2333625 h 2602632"/>
                <a:gd name="connsiteX10" fmla="*/ 771525 w 3476625"/>
                <a:gd name="connsiteY10" fmla="*/ 2552700 h 2602632"/>
                <a:gd name="connsiteX11" fmla="*/ 400050 w 3476625"/>
                <a:gd name="connsiteY11" fmla="*/ 2600325 h 2602632"/>
                <a:gd name="connsiteX12" fmla="*/ 0 w 3476625"/>
                <a:gd name="connsiteY12" fmla="*/ 2590800 h 2602632"/>
                <a:gd name="connsiteX0" fmla="*/ 3476625 w 3476625"/>
                <a:gd name="connsiteY0" fmla="*/ 0 h 2602632"/>
                <a:gd name="connsiteX1" fmla="*/ 3143250 w 3476625"/>
                <a:gd name="connsiteY1" fmla="*/ 304800 h 2602632"/>
                <a:gd name="connsiteX2" fmla="*/ 2562225 w 3476625"/>
                <a:gd name="connsiteY2" fmla="*/ 704850 h 2602632"/>
                <a:gd name="connsiteX3" fmla="*/ 1905000 w 3476625"/>
                <a:gd name="connsiteY3" fmla="*/ 1028700 h 2602632"/>
                <a:gd name="connsiteX4" fmla="*/ 1381125 w 3476625"/>
                <a:gd name="connsiteY4" fmla="*/ 1257300 h 2602632"/>
                <a:gd name="connsiteX5" fmla="*/ 914400 w 3476625"/>
                <a:gd name="connsiteY5" fmla="*/ 1428750 h 2602632"/>
                <a:gd name="connsiteX6" fmla="*/ 571500 w 3476625"/>
                <a:gd name="connsiteY6" fmla="*/ 1628775 h 2602632"/>
                <a:gd name="connsiteX7" fmla="*/ 552450 w 3476625"/>
                <a:gd name="connsiteY7" fmla="*/ 1876425 h 2602632"/>
                <a:gd name="connsiteX8" fmla="*/ 666750 w 3476625"/>
                <a:gd name="connsiteY8" fmla="*/ 2085975 h 2602632"/>
                <a:gd name="connsiteX9" fmla="*/ 781050 w 3476625"/>
                <a:gd name="connsiteY9" fmla="*/ 2333625 h 2602632"/>
                <a:gd name="connsiteX10" fmla="*/ 771525 w 3476625"/>
                <a:gd name="connsiteY10" fmla="*/ 2552700 h 2602632"/>
                <a:gd name="connsiteX11" fmla="*/ 400050 w 3476625"/>
                <a:gd name="connsiteY11" fmla="*/ 2600325 h 2602632"/>
                <a:gd name="connsiteX12" fmla="*/ 0 w 3476625"/>
                <a:gd name="connsiteY12" fmla="*/ 2590800 h 2602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6625" h="2602632">
                  <a:moveTo>
                    <a:pt x="3476625" y="0"/>
                  </a:moveTo>
                  <a:cubicBezTo>
                    <a:pt x="3386137" y="93662"/>
                    <a:pt x="3295650" y="187325"/>
                    <a:pt x="3143250" y="304800"/>
                  </a:cubicBezTo>
                  <a:cubicBezTo>
                    <a:pt x="2990850" y="422275"/>
                    <a:pt x="2768600" y="584200"/>
                    <a:pt x="2562225" y="704850"/>
                  </a:cubicBezTo>
                  <a:cubicBezTo>
                    <a:pt x="2355850" y="825500"/>
                    <a:pt x="2101850" y="936625"/>
                    <a:pt x="1905000" y="1028700"/>
                  </a:cubicBezTo>
                  <a:cubicBezTo>
                    <a:pt x="1708150" y="1120775"/>
                    <a:pt x="1546225" y="1190625"/>
                    <a:pt x="1381125" y="1257300"/>
                  </a:cubicBezTo>
                  <a:cubicBezTo>
                    <a:pt x="1216025" y="1323975"/>
                    <a:pt x="1049338" y="1366837"/>
                    <a:pt x="914400" y="1428750"/>
                  </a:cubicBezTo>
                  <a:cubicBezTo>
                    <a:pt x="779462" y="1490663"/>
                    <a:pt x="631825" y="1554163"/>
                    <a:pt x="571500" y="1628775"/>
                  </a:cubicBezTo>
                  <a:cubicBezTo>
                    <a:pt x="511175" y="1703388"/>
                    <a:pt x="536575" y="1800225"/>
                    <a:pt x="552450" y="1876425"/>
                  </a:cubicBezTo>
                  <a:cubicBezTo>
                    <a:pt x="568325" y="1952625"/>
                    <a:pt x="628650" y="2009775"/>
                    <a:pt x="666750" y="2085975"/>
                  </a:cubicBezTo>
                  <a:cubicBezTo>
                    <a:pt x="704850" y="2162175"/>
                    <a:pt x="763588" y="2255838"/>
                    <a:pt x="781050" y="2333625"/>
                  </a:cubicBezTo>
                  <a:cubicBezTo>
                    <a:pt x="798512" y="2411412"/>
                    <a:pt x="835025" y="2508250"/>
                    <a:pt x="771525" y="2552700"/>
                  </a:cubicBezTo>
                  <a:cubicBezTo>
                    <a:pt x="708025" y="2597150"/>
                    <a:pt x="528637" y="2593975"/>
                    <a:pt x="400050" y="2600325"/>
                  </a:cubicBezTo>
                  <a:cubicBezTo>
                    <a:pt x="271463" y="2606675"/>
                    <a:pt x="135731" y="2598737"/>
                    <a:pt x="0" y="2590800"/>
                  </a:cubicBezTo>
                </a:path>
              </a:pathLst>
            </a:custGeom>
            <a:noFill/>
            <a:ln w="63500">
              <a:solidFill>
                <a:schemeClr val="bg1"/>
              </a:solidFill>
              <a:prstDash val="sysDot"/>
              <a:headEnd type="triangle"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25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4" name="フリーフォーム 83"/>
            <p:cNvSpPr/>
            <p:nvPr/>
          </p:nvSpPr>
          <p:spPr>
            <a:xfrm>
              <a:off x="1727137" y="11484036"/>
              <a:ext cx="1179735" cy="350168"/>
            </a:xfrm>
            <a:custGeom>
              <a:avLst/>
              <a:gdLst>
                <a:gd name="connsiteX0" fmla="*/ 1028700 w 1028700"/>
                <a:gd name="connsiteY0" fmla="*/ 171450 h 324633"/>
                <a:gd name="connsiteX1" fmla="*/ 771525 w 1028700"/>
                <a:gd name="connsiteY1" fmla="*/ 285750 h 324633"/>
                <a:gd name="connsiteX2" fmla="*/ 542925 w 1028700"/>
                <a:gd name="connsiteY2" fmla="*/ 323850 h 324633"/>
                <a:gd name="connsiteX3" fmla="*/ 361950 w 1028700"/>
                <a:gd name="connsiteY3" fmla="*/ 257175 h 324633"/>
                <a:gd name="connsiteX4" fmla="*/ 238125 w 1028700"/>
                <a:gd name="connsiteY4" fmla="*/ 66675 h 324633"/>
                <a:gd name="connsiteX5" fmla="*/ 0 w 1028700"/>
                <a:gd name="connsiteY5" fmla="*/ 0 h 324633"/>
                <a:gd name="connsiteX0" fmla="*/ 1057275 w 1057275"/>
                <a:gd name="connsiteY0" fmla="*/ 161925 h 324689"/>
                <a:gd name="connsiteX1" fmla="*/ 771525 w 1057275"/>
                <a:gd name="connsiteY1" fmla="*/ 285750 h 324689"/>
                <a:gd name="connsiteX2" fmla="*/ 542925 w 1057275"/>
                <a:gd name="connsiteY2" fmla="*/ 323850 h 324689"/>
                <a:gd name="connsiteX3" fmla="*/ 361950 w 1057275"/>
                <a:gd name="connsiteY3" fmla="*/ 257175 h 324689"/>
                <a:gd name="connsiteX4" fmla="*/ 238125 w 1057275"/>
                <a:gd name="connsiteY4" fmla="*/ 66675 h 324689"/>
                <a:gd name="connsiteX5" fmla="*/ 0 w 1057275"/>
                <a:gd name="connsiteY5" fmla="*/ 0 h 32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7275" h="324689">
                  <a:moveTo>
                    <a:pt x="1057275" y="161925"/>
                  </a:moveTo>
                  <a:cubicBezTo>
                    <a:pt x="969168" y="206375"/>
                    <a:pt x="857250" y="258763"/>
                    <a:pt x="771525" y="285750"/>
                  </a:cubicBezTo>
                  <a:cubicBezTo>
                    <a:pt x="685800" y="312738"/>
                    <a:pt x="611187" y="328612"/>
                    <a:pt x="542925" y="323850"/>
                  </a:cubicBezTo>
                  <a:cubicBezTo>
                    <a:pt x="474663" y="319088"/>
                    <a:pt x="412750" y="300037"/>
                    <a:pt x="361950" y="257175"/>
                  </a:cubicBezTo>
                  <a:cubicBezTo>
                    <a:pt x="311150" y="214313"/>
                    <a:pt x="298450" y="109537"/>
                    <a:pt x="238125" y="66675"/>
                  </a:cubicBezTo>
                  <a:cubicBezTo>
                    <a:pt x="177800" y="23813"/>
                    <a:pt x="88900" y="11906"/>
                    <a:pt x="0" y="0"/>
                  </a:cubicBezTo>
                </a:path>
              </a:pathLst>
            </a:custGeom>
            <a:noFill/>
            <a:ln w="63500">
              <a:solidFill>
                <a:schemeClr val="bg1"/>
              </a:solidFill>
              <a:prstDash val="sysDot"/>
              <a:headEnd type="triangle"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25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5" name="フリーフォーム 84"/>
            <p:cNvSpPr/>
            <p:nvPr/>
          </p:nvSpPr>
          <p:spPr>
            <a:xfrm>
              <a:off x="2481743" y="10713602"/>
              <a:ext cx="1519839" cy="1099152"/>
            </a:xfrm>
            <a:custGeom>
              <a:avLst/>
              <a:gdLst>
                <a:gd name="connsiteX0" fmla="*/ 1362075 w 1362075"/>
                <a:gd name="connsiteY0" fmla="*/ 0 h 1019175"/>
                <a:gd name="connsiteX1" fmla="*/ 1200150 w 1362075"/>
                <a:gd name="connsiteY1" fmla="*/ 123825 h 1019175"/>
                <a:gd name="connsiteX2" fmla="*/ 1047750 w 1362075"/>
                <a:gd name="connsiteY2" fmla="*/ 276225 h 1019175"/>
                <a:gd name="connsiteX3" fmla="*/ 952500 w 1362075"/>
                <a:gd name="connsiteY3" fmla="*/ 409575 h 1019175"/>
                <a:gd name="connsiteX4" fmla="*/ 781050 w 1362075"/>
                <a:gd name="connsiteY4" fmla="*/ 523875 h 1019175"/>
                <a:gd name="connsiteX5" fmla="*/ 542925 w 1362075"/>
                <a:gd name="connsiteY5" fmla="*/ 647700 h 1019175"/>
                <a:gd name="connsiteX6" fmla="*/ 361950 w 1362075"/>
                <a:gd name="connsiteY6" fmla="*/ 742950 h 1019175"/>
                <a:gd name="connsiteX7" fmla="*/ 190500 w 1362075"/>
                <a:gd name="connsiteY7" fmla="*/ 847725 h 1019175"/>
                <a:gd name="connsiteX8" fmla="*/ 0 w 1362075"/>
                <a:gd name="connsiteY8" fmla="*/ 1019175 h 10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2075" h="1019175">
                  <a:moveTo>
                    <a:pt x="1362075" y="0"/>
                  </a:moveTo>
                  <a:cubicBezTo>
                    <a:pt x="1307306" y="38894"/>
                    <a:pt x="1252537" y="77788"/>
                    <a:pt x="1200150" y="123825"/>
                  </a:cubicBezTo>
                  <a:cubicBezTo>
                    <a:pt x="1147763" y="169862"/>
                    <a:pt x="1089025" y="228600"/>
                    <a:pt x="1047750" y="276225"/>
                  </a:cubicBezTo>
                  <a:cubicBezTo>
                    <a:pt x="1006475" y="323850"/>
                    <a:pt x="996950" y="368300"/>
                    <a:pt x="952500" y="409575"/>
                  </a:cubicBezTo>
                  <a:cubicBezTo>
                    <a:pt x="908050" y="450850"/>
                    <a:pt x="849312" y="484188"/>
                    <a:pt x="781050" y="523875"/>
                  </a:cubicBezTo>
                  <a:cubicBezTo>
                    <a:pt x="712788" y="563562"/>
                    <a:pt x="542925" y="647700"/>
                    <a:pt x="542925" y="647700"/>
                  </a:cubicBezTo>
                  <a:cubicBezTo>
                    <a:pt x="473075" y="684213"/>
                    <a:pt x="420687" y="709613"/>
                    <a:pt x="361950" y="742950"/>
                  </a:cubicBezTo>
                  <a:cubicBezTo>
                    <a:pt x="303213" y="776287"/>
                    <a:pt x="250825" y="801688"/>
                    <a:pt x="190500" y="847725"/>
                  </a:cubicBezTo>
                  <a:cubicBezTo>
                    <a:pt x="130175" y="893762"/>
                    <a:pt x="65087" y="956468"/>
                    <a:pt x="0" y="1019175"/>
                  </a:cubicBezTo>
                </a:path>
              </a:pathLst>
            </a:custGeom>
            <a:noFill/>
            <a:ln w="63500">
              <a:solidFill>
                <a:schemeClr val="bg1"/>
              </a:solidFill>
              <a:prstDash val="sysDot"/>
              <a:head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25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6" name="フリーフォーム 85"/>
            <p:cNvSpPr/>
            <p:nvPr/>
          </p:nvSpPr>
          <p:spPr>
            <a:xfrm>
              <a:off x="3674233" y="10123964"/>
              <a:ext cx="1596363" cy="802278"/>
            </a:xfrm>
            <a:custGeom>
              <a:avLst/>
              <a:gdLst>
                <a:gd name="connsiteX0" fmla="*/ 1440180 w 1440180"/>
                <a:gd name="connsiteY0" fmla="*/ 0 h 777240"/>
                <a:gd name="connsiteX1" fmla="*/ 1211580 w 1440180"/>
                <a:gd name="connsiteY1" fmla="*/ 99060 h 777240"/>
                <a:gd name="connsiteX2" fmla="*/ 929640 w 1440180"/>
                <a:gd name="connsiteY2" fmla="*/ 182880 h 777240"/>
                <a:gd name="connsiteX3" fmla="*/ 609600 w 1440180"/>
                <a:gd name="connsiteY3" fmla="*/ 327660 h 777240"/>
                <a:gd name="connsiteX4" fmla="*/ 457200 w 1440180"/>
                <a:gd name="connsiteY4" fmla="*/ 381000 h 777240"/>
                <a:gd name="connsiteX5" fmla="*/ 243840 w 1440180"/>
                <a:gd name="connsiteY5" fmla="*/ 480060 h 777240"/>
                <a:gd name="connsiteX6" fmla="*/ 76200 w 1440180"/>
                <a:gd name="connsiteY6" fmla="*/ 579120 h 777240"/>
                <a:gd name="connsiteX7" fmla="*/ 0 w 1440180"/>
                <a:gd name="connsiteY7" fmla="*/ 777240 h 777240"/>
                <a:gd name="connsiteX0" fmla="*/ 1430655 w 1430655"/>
                <a:gd name="connsiteY0" fmla="*/ 0 h 743902"/>
                <a:gd name="connsiteX1" fmla="*/ 1202055 w 1430655"/>
                <a:gd name="connsiteY1" fmla="*/ 99060 h 743902"/>
                <a:gd name="connsiteX2" fmla="*/ 920115 w 1430655"/>
                <a:gd name="connsiteY2" fmla="*/ 182880 h 743902"/>
                <a:gd name="connsiteX3" fmla="*/ 600075 w 1430655"/>
                <a:gd name="connsiteY3" fmla="*/ 327660 h 743902"/>
                <a:gd name="connsiteX4" fmla="*/ 447675 w 1430655"/>
                <a:gd name="connsiteY4" fmla="*/ 381000 h 743902"/>
                <a:gd name="connsiteX5" fmla="*/ 234315 w 1430655"/>
                <a:gd name="connsiteY5" fmla="*/ 480060 h 743902"/>
                <a:gd name="connsiteX6" fmla="*/ 66675 w 1430655"/>
                <a:gd name="connsiteY6" fmla="*/ 579120 h 743902"/>
                <a:gd name="connsiteX7" fmla="*/ 0 w 1430655"/>
                <a:gd name="connsiteY7" fmla="*/ 743902 h 74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655" h="743902">
                  <a:moveTo>
                    <a:pt x="1430655" y="0"/>
                  </a:moveTo>
                  <a:cubicBezTo>
                    <a:pt x="1358900" y="34290"/>
                    <a:pt x="1287145" y="68580"/>
                    <a:pt x="1202055" y="99060"/>
                  </a:cubicBezTo>
                  <a:cubicBezTo>
                    <a:pt x="1116965" y="129540"/>
                    <a:pt x="1020445" y="144780"/>
                    <a:pt x="920115" y="182880"/>
                  </a:cubicBezTo>
                  <a:cubicBezTo>
                    <a:pt x="819785" y="220980"/>
                    <a:pt x="678815" y="294640"/>
                    <a:pt x="600075" y="327660"/>
                  </a:cubicBezTo>
                  <a:cubicBezTo>
                    <a:pt x="521335" y="360680"/>
                    <a:pt x="508635" y="355600"/>
                    <a:pt x="447675" y="381000"/>
                  </a:cubicBezTo>
                  <a:cubicBezTo>
                    <a:pt x="386715" y="406400"/>
                    <a:pt x="297815" y="447040"/>
                    <a:pt x="234315" y="480060"/>
                  </a:cubicBezTo>
                  <a:cubicBezTo>
                    <a:pt x="170815" y="513080"/>
                    <a:pt x="105728" y="535146"/>
                    <a:pt x="66675" y="579120"/>
                  </a:cubicBezTo>
                  <a:cubicBezTo>
                    <a:pt x="27623" y="623094"/>
                    <a:pt x="17780" y="669607"/>
                    <a:pt x="0" y="743902"/>
                  </a:cubicBezTo>
                </a:path>
              </a:pathLst>
            </a:custGeom>
            <a:noFill/>
            <a:ln w="63500">
              <a:solidFill>
                <a:schemeClr val="bg1"/>
              </a:solidFill>
              <a:prstDash val="sysDot"/>
              <a:headEnd type="triangl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25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7" name="フリーフォーム 86"/>
            <p:cNvSpPr/>
            <p:nvPr/>
          </p:nvSpPr>
          <p:spPr>
            <a:xfrm>
              <a:off x="2386088" y="10949869"/>
              <a:ext cx="2784600" cy="1257523"/>
            </a:xfrm>
            <a:custGeom>
              <a:avLst/>
              <a:gdLst>
                <a:gd name="connsiteX0" fmla="*/ 2495550 w 2495550"/>
                <a:gd name="connsiteY0" fmla="*/ 0 h 1166023"/>
                <a:gd name="connsiteX1" fmla="*/ 2286000 w 2495550"/>
                <a:gd name="connsiteY1" fmla="*/ 38100 h 1166023"/>
                <a:gd name="connsiteX2" fmla="*/ 2181225 w 2495550"/>
                <a:gd name="connsiteY2" fmla="*/ 152400 h 1166023"/>
                <a:gd name="connsiteX3" fmla="*/ 2038350 w 2495550"/>
                <a:gd name="connsiteY3" fmla="*/ 304800 h 1166023"/>
                <a:gd name="connsiteX4" fmla="*/ 1933575 w 2495550"/>
                <a:gd name="connsiteY4" fmla="*/ 495300 h 1166023"/>
                <a:gd name="connsiteX5" fmla="*/ 1838325 w 2495550"/>
                <a:gd name="connsiteY5" fmla="*/ 638175 h 1166023"/>
                <a:gd name="connsiteX6" fmla="*/ 1657350 w 2495550"/>
                <a:gd name="connsiteY6" fmla="*/ 952500 h 1166023"/>
                <a:gd name="connsiteX7" fmla="*/ 1504950 w 2495550"/>
                <a:gd name="connsiteY7" fmla="*/ 990600 h 1166023"/>
                <a:gd name="connsiteX8" fmla="*/ 1343025 w 2495550"/>
                <a:gd name="connsiteY8" fmla="*/ 1114425 h 1166023"/>
                <a:gd name="connsiteX9" fmla="*/ 1095375 w 2495550"/>
                <a:gd name="connsiteY9" fmla="*/ 1162050 h 1166023"/>
                <a:gd name="connsiteX10" fmla="*/ 800100 w 2495550"/>
                <a:gd name="connsiteY10" fmla="*/ 1019175 h 1166023"/>
                <a:gd name="connsiteX11" fmla="*/ 523875 w 2495550"/>
                <a:gd name="connsiteY11" fmla="*/ 942975 h 1166023"/>
                <a:gd name="connsiteX12" fmla="*/ 228600 w 2495550"/>
                <a:gd name="connsiteY12" fmla="*/ 885825 h 1166023"/>
                <a:gd name="connsiteX13" fmla="*/ 0 w 2495550"/>
                <a:gd name="connsiteY13" fmla="*/ 838200 h 116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95550" h="1166023">
                  <a:moveTo>
                    <a:pt x="2495550" y="0"/>
                  </a:moveTo>
                  <a:cubicBezTo>
                    <a:pt x="2416968" y="6350"/>
                    <a:pt x="2338387" y="12700"/>
                    <a:pt x="2286000" y="38100"/>
                  </a:cubicBezTo>
                  <a:cubicBezTo>
                    <a:pt x="2233612" y="63500"/>
                    <a:pt x="2222500" y="107950"/>
                    <a:pt x="2181225" y="152400"/>
                  </a:cubicBezTo>
                  <a:cubicBezTo>
                    <a:pt x="2139950" y="196850"/>
                    <a:pt x="2079625" y="247650"/>
                    <a:pt x="2038350" y="304800"/>
                  </a:cubicBezTo>
                  <a:cubicBezTo>
                    <a:pt x="1997075" y="361950"/>
                    <a:pt x="1966912" y="439738"/>
                    <a:pt x="1933575" y="495300"/>
                  </a:cubicBezTo>
                  <a:cubicBezTo>
                    <a:pt x="1900237" y="550863"/>
                    <a:pt x="1884362" y="561975"/>
                    <a:pt x="1838325" y="638175"/>
                  </a:cubicBezTo>
                  <a:cubicBezTo>
                    <a:pt x="1792287" y="714375"/>
                    <a:pt x="1712912" y="893763"/>
                    <a:pt x="1657350" y="952500"/>
                  </a:cubicBezTo>
                  <a:cubicBezTo>
                    <a:pt x="1601788" y="1011237"/>
                    <a:pt x="1557337" y="963613"/>
                    <a:pt x="1504950" y="990600"/>
                  </a:cubicBezTo>
                  <a:cubicBezTo>
                    <a:pt x="1452562" y="1017588"/>
                    <a:pt x="1411287" y="1085850"/>
                    <a:pt x="1343025" y="1114425"/>
                  </a:cubicBezTo>
                  <a:cubicBezTo>
                    <a:pt x="1274763" y="1143000"/>
                    <a:pt x="1185862" y="1177925"/>
                    <a:pt x="1095375" y="1162050"/>
                  </a:cubicBezTo>
                  <a:cubicBezTo>
                    <a:pt x="1004888" y="1146175"/>
                    <a:pt x="895350" y="1055687"/>
                    <a:pt x="800100" y="1019175"/>
                  </a:cubicBezTo>
                  <a:cubicBezTo>
                    <a:pt x="704850" y="982663"/>
                    <a:pt x="619125" y="965200"/>
                    <a:pt x="523875" y="942975"/>
                  </a:cubicBezTo>
                  <a:cubicBezTo>
                    <a:pt x="428625" y="920750"/>
                    <a:pt x="228600" y="885825"/>
                    <a:pt x="228600" y="885825"/>
                  </a:cubicBezTo>
                  <a:lnTo>
                    <a:pt x="0" y="838200"/>
                  </a:lnTo>
                </a:path>
              </a:pathLst>
            </a:custGeom>
            <a:noFill/>
            <a:ln w="63500">
              <a:solidFill>
                <a:schemeClr val="bg1"/>
              </a:solidFill>
              <a:prstDash val="sysDot"/>
              <a:head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25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8" name="円/楕円 63"/>
            <p:cNvSpPr/>
            <p:nvPr/>
          </p:nvSpPr>
          <p:spPr>
            <a:xfrm>
              <a:off x="3814682" y="12482323"/>
              <a:ext cx="88860" cy="84436"/>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25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9" name="テキスト ボックス 88"/>
            <p:cNvSpPr txBox="1"/>
            <p:nvPr/>
          </p:nvSpPr>
          <p:spPr>
            <a:xfrm>
              <a:off x="3922742" y="12416246"/>
              <a:ext cx="764023" cy="202684"/>
            </a:xfrm>
            <a:prstGeom prst="rect">
              <a:avLst/>
            </a:prstGeom>
            <a:noFill/>
          </p:spPr>
          <p:txBody>
            <a:bodyPr wrap="square" lIns="45154" tIns="0" rIns="45154"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17"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鶴浜</a:t>
              </a:r>
            </a:p>
          </p:txBody>
        </p:sp>
        <p:sp>
          <p:nvSpPr>
            <p:cNvPr id="90" name="円/楕円 69"/>
            <p:cNvSpPr/>
            <p:nvPr/>
          </p:nvSpPr>
          <p:spPr>
            <a:xfrm>
              <a:off x="3378614" y="11006858"/>
              <a:ext cx="88860" cy="84436"/>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25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1" name="テキスト ボックス 90"/>
            <p:cNvSpPr txBox="1"/>
            <p:nvPr/>
          </p:nvSpPr>
          <p:spPr>
            <a:xfrm>
              <a:off x="3087847" y="10729716"/>
              <a:ext cx="555540" cy="202684"/>
            </a:xfrm>
            <a:prstGeom prst="rect">
              <a:avLst/>
            </a:prstGeom>
            <a:noFill/>
          </p:spPr>
          <p:txBody>
            <a:bodyPr wrap="square" lIns="45154" tIns="0" rIns="45154"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ja-JP" altLang="en-US" sz="1317"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ＵＳＪ</a:t>
              </a:r>
            </a:p>
          </p:txBody>
        </p:sp>
        <p:sp>
          <p:nvSpPr>
            <p:cNvPr id="92" name="フリーフォーム 91"/>
            <p:cNvSpPr/>
            <p:nvPr/>
          </p:nvSpPr>
          <p:spPr>
            <a:xfrm>
              <a:off x="3567721" y="12212502"/>
              <a:ext cx="191153" cy="302659"/>
            </a:xfrm>
            <a:custGeom>
              <a:avLst/>
              <a:gdLst>
                <a:gd name="connsiteX0" fmla="*/ 139700 w 139700"/>
                <a:gd name="connsiteY0" fmla="*/ 203200 h 203200"/>
                <a:gd name="connsiteX1" fmla="*/ 0 w 139700"/>
                <a:gd name="connsiteY1" fmla="*/ 0 h 203200"/>
                <a:gd name="connsiteX0" fmla="*/ 152400 w 152400"/>
                <a:gd name="connsiteY0" fmla="*/ 241300 h 241300"/>
                <a:gd name="connsiteX1" fmla="*/ 0 w 152400"/>
                <a:gd name="connsiteY1" fmla="*/ 0 h 241300"/>
              </a:gdLst>
              <a:ahLst/>
              <a:cxnLst>
                <a:cxn ang="0">
                  <a:pos x="connsiteX0" y="connsiteY0"/>
                </a:cxn>
                <a:cxn ang="0">
                  <a:pos x="connsiteX1" y="connsiteY1"/>
                </a:cxn>
              </a:cxnLst>
              <a:rect l="l" t="t" r="r" b="b"/>
              <a:pathLst>
                <a:path w="152400" h="241300">
                  <a:moveTo>
                    <a:pt x="152400" y="241300"/>
                  </a:moveTo>
                  <a:lnTo>
                    <a:pt x="0" y="0"/>
                  </a:lnTo>
                </a:path>
              </a:pathLst>
            </a:custGeom>
            <a:noFill/>
            <a:ln w="63500">
              <a:solidFill>
                <a:schemeClr val="bg1"/>
              </a:solidFill>
              <a:prstDash val="sysDot"/>
              <a:head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25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3" name="角丸四角形吹き出し 92"/>
            <p:cNvSpPr/>
            <p:nvPr/>
          </p:nvSpPr>
          <p:spPr>
            <a:xfrm>
              <a:off x="254965" y="9093041"/>
              <a:ext cx="2511291" cy="706150"/>
            </a:xfrm>
            <a:prstGeom prst="wedgeRoundRectCallout">
              <a:avLst>
                <a:gd name="adj1" fmla="val 29806"/>
                <a:gd name="adj2" fmla="val 87848"/>
                <a:gd name="adj3" fmla="val 16667"/>
              </a:avLst>
            </a:prstGeom>
            <a:solidFill>
              <a:schemeClr val="bg1"/>
            </a:solidFill>
            <a:ln w="1270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lIns="45154" tIns="45154" rIns="45154" bIns="45154"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0" i="0" u="none" strike="noStrike" kern="1200" cap="none" spc="0" normalizeH="0" baseline="0" noProof="0" dirty="0" smtClean="0">
                  <a:ln>
                    <a:noFill/>
                  </a:ln>
                  <a:solidFill>
                    <a:srgbClr val="000066"/>
                  </a:solidFill>
                  <a:effectLst/>
                  <a:uLnTx/>
                  <a:uFillTx/>
                  <a:latin typeface="HGPｺﾞｼｯｸE" panose="020B0900000000000000" pitchFamily="50" charset="-128"/>
                  <a:ea typeface="HGPｺﾞｼｯｸE" panose="020B0900000000000000" pitchFamily="50" charset="-128"/>
                  <a:cs typeface="+mn-cs"/>
                </a:rPr>
                <a:t>民間活力の導入による舟運事業の実現に向けて検討中</a:t>
              </a:r>
              <a:endParaRPr kumimoji="0" lang="en-US" altLang="ja-JP" sz="1500" b="0" i="0" u="none" strike="noStrike" kern="1200" cap="none" spc="0" normalizeH="0" baseline="0" noProof="0" dirty="0">
                <a:ln>
                  <a:noFill/>
                </a:ln>
                <a:solidFill>
                  <a:srgbClr val="000066"/>
                </a:solidFill>
                <a:effectLst/>
                <a:uLnTx/>
                <a:uFillTx/>
                <a:latin typeface="HGPｺﾞｼｯｸE" panose="020B0900000000000000" pitchFamily="50" charset="-128"/>
                <a:ea typeface="HGPｺﾞｼｯｸE" panose="020B0900000000000000" pitchFamily="50" charset="-128"/>
                <a:cs typeface="+mn-cs"/>
              </a:endParaRPr>
            </a:p>
          </p:txBody>
        </p:sp>
        <p:sp>
          <p:nvSpPr>
            <p:cNvPr id="94" name="星 5 93"/>
            <p:cNvSpPr/>
            <p:nvPr/>
          </p:nvSpPr>
          <p:spPr>
            <a:xfrm>
              <a:off x="3115724" y="10924209"/>
              <a:ext cx="146351" cy="137391"/>
            </a:xfrm>
            <a:prstGeom prst="star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25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5" name="星 5 94"/>
            <p:cNvSpPr/>
            <p:nvPr/>
          </p:nvSpPr>
          <p:spPr>
            <a:xfrm>
              <a:off x="3012183" y="11485722"/>
              <a:ext cx="146351" cy="137391"/>
            </a:xfrm>
            <a:prstGeom prst="star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25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6" name="テキスト ボックス 95"/>
            <p:cNvSpPr txBox="1"/>
            <p:nvPr/>
          </p:nvSpPr>
          <p:spPr>
            <a:xfrm>
              <a:off x="3152156" y="11442558"/>
              <a:ext cx="764023" cy="202684"/>
            </a:xfrm>
            <a:prstGeom prst="rect">
              <a:avLst/>
            </a:prstGeom>
            <a:noFill/>
          </p:spPr>
          <p:txBody>
            <a:bodyPr wrap="square" lIns="45154" tIns="0" rIns="45154"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17"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海遊館</a:t>
              </a:r>
            </a:p>
          </p:txBody>
        </p:sp>
      </p:grpSp>
      <p:sp>
        <p:nvSpPr>
          <p:cNvPr id="27" name="テキスト ボックス 26"/>
          <p:cNvSpPr txBox="1"/>
          <p:nvPr/>
        </p:nvSpPr>
        <p:spPr>
          <a:xfrm>
            <a:off x="26919279" y="6549017"/>
            <a:ext cx="1162692" cy="183360"/>
          </a:xfrm>
          <a:prstGeom prst="rect">
            <a:avLst/>
          </a:prstGeom>
          <a:noFill/>
        </p:spPr>
        <p:txBody>
          <a:bodyPr wrap="square" lIns="45154" tIns="0" rIns="45154" bIns="0" rtlCol="0">
            <a:spAutoFit/>
          </a:bodyPr>
          <a:lstStyle/>
          <a:p>
            <a:pPr marL="0" marR="0" lvl="0" indent="0" algn="l" defTabSz="457200" rtl="0" eaLnBrk="1" fontAlgn="auto" latinLnBrk="0" hangingPunct="1">
              <a:lnSpc>
                <a:spcPts val="1380"/>
              </a:lnSpc>
              <a:spcBef>
                <a:spcPts val="0"/>
              </a:spcBef>
              <a:spcAft>
                <a:spcPts val="0"/>
              </a:spcAft>
              <a:buClrTx/>
              <a:buSzTx/>
              <a:buFontTx/>
              <a:buNone/>
              <a:tabLst/>
              <a:defRPr/>
            </a:pPr>
            <a:r>
              <a:rPr kumimoji="0" lang="ja-JP" altLang="en-US" sz="138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高石市</a:t>
            </a:r>
            <a:endPar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28" name="テキスト ボックス 27"/>
          <p:cNvSpPr txBox="1"/>
          <p:nvPr/>
        </p:nvSpPr>
        <p:spPr>
          <a:xfrm>
            <a:off x="24100719" y="5150059"/>
            <a:ext cx="1489681" cy="216889"/>
          </a:xfrm>
          <a:prstGeom prst="rect">
            <a:avLst/>
          </a:prstGeom>
          <a:noFill/>
        </p:spPr>
        <p:txBody>
          <a:bodyPr wrap="square" lIns="45154" tIns="0" rIns="45154"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神戸空港</a:t>
            </a:r>
          </a:p>
        </p:txBody>
      </p:sp>
      <p:sp>
        <p:nvSpPr>
          <p:cNvPr id="29" name="テキスト ボックス 28"/>
          <p:cNvSpPr txBox="1"/>
          <p:nvPr/>
        </p:nvSpPr>
        <p:spPr>
          <a:xfrm>
            <a:off x="24967984" y="4803652"/>
            <a:ext cx="846084" cy="216889"/>
          </a:xfrm>
          <a:prstGeom prst="rect">
            <a:avLst/>
          </a:prstGeom>
          <a:noFill/>
        </p:spPr>
        <p:txBody>
          <a:bodyPr wrap="square" lIns="45154" tIns="0" rIns="45154"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神戸港</a:t>
            </a:r>
          </a:p>
        </p:txBody>
      </p:sp>
      <p:sp>
        <p:nvSpPr>
          <p:cNvPr id="30" name="テキスト ボックス 29"/>
          <p:cNvSpPr txBox="1"/>
          <p:nvPr/>
        </p:nvSpPr>
        <p:spPr>
          <a:xfrm>
            <a:off x="27888408" y="4816549"/>
            <a:ext cx="707141" cy="216889"/>
          </a:xfrm>
          <a:prstGeom prst="rect">
            <a:avLst/>
          </a:prstGeom>
          <a:noFill/>
        </p:spPr>
        <p:txBody>
          <a:bodyPr wrap="square" lIns="45154" tIns="0" rIns="45154"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大阪城</a:t>
            </a:r>
          </a:p>
        </p:txBody>
      </p:sp>
      <p:sp>
        <p:nvSpPr>
          <p:cNvPr id="31" name="星 5 30"/>
          <p:cNvSpPr/>
          <p:nvPr/>
        </p:nvSpPr>
        <p:spPr>
          <a:xfrm>
            <a:off x="27417749" y="4611884"/>
            <a:ext cx="146725" cy="140317"/>
          </a:xfrm>
          <a:prstGeom prst="star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25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2" name="星 5 31"/>
          <p:cNvSpPr/>
          <p:nvPr/>
        </p:nvSpPr>
        <p:spPr>
          <a:xfrm>
            <a:off x="27433719" y="5124350"/>
            <a:ext cx="146725" cy="140317"/>
          </a:xfrm>
          <a:prstGeom prst="star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25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3" name="テキスト ボックス 32"/>
          <p:cNvSpPr txBox="1"/>
          <p:nvPr/>
        </p:nvSpPr>
        <p:spPr>
          <a:xfrm>
            <a:off x="27576989" y="5150059"/>
            <a:ext cx="1231364" cy="216889"/>
          </a:xfrm>
          <a:prstGeom prst="rect">
            <a:avLst/>
          </a:prstGeom>
          <a:noFill/>
        </p:spPr>
        <p:txBody>
          <a:bodyPr wrap="square" lIns="45154" tIns="0" rIns="45154"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難波・心斎橋</a:t>
            </a:r>
          </a:p>
        </p:txBody>
      </p:sp>
      <p:sp>
        <p:nvSpPr>
          <p:cNvPr id="34" name="テキスト ボックス 33"/>
          <p:cNvSpPr txBox="1"/>
          <p:nvPr/>
        </p:nvSpPr>
        <p:spPr>
          <a:xfrm>
            <a:off x="27158359" y="5543206"/>
            <a:ext cx="1162692" cy="183360"/>
          </a:xfrm>
          <a:prstGeom prst="rect">
            <a:avLst/>
          </a:prstGeom>
          <a:noFill/>
        </p:spPr>
        <p:txBody>
          <a:bodyPr wrap="square" lIns="45154" tIns="0" rIns="45154" bIns="0" rtlCol="0">
            <a:spAutoFit/>
          </a:bodyPr>
          <a:lstStyle/>
          <a:p>
            <a:pPr marL="0" marR="0" lvl="0" indent="0" algn="l" defTabSz="457200" rtl="0" eaLnBrk="1" fontAlgn="auto" latinLnBrk="0" hangingPunct="1">
              <a:lnSpc>
                <a:spcPts val="1380"/>
              </a:lnSpc>
              <a:spcBef>
                <a:spcPts val="0"/>
              </a:spcBef>
              <a:spcAft>
                <a:spcPts val="0"/>
              </a:spcAft>
              <a:buClrTx/>
              <a:buSzTx/>
              <a:buFontTx/>
              <a:buNone/>
              <a:tabLst/>
              <a:defRPr/>
            </a:pPr>
            <a:r>
              <a:rPr kumimoji="0" lang="ja-JP" altLang="en-US" sz="138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大阪市</a:t>
            </a:r>
            <a:endPar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35" name="テキスト ボックス 34"/>
          <p:cNvSpPr txBox="1"/>
          <p:nvPr/>
        </p:nvSpPr>
        <p:spPr>
          <a:xfrm>
            <a:off x="26751431" y="6922439"/>
            <a:ext cx="1162692" cy="183360"/>
          </a:xfrm>
          <a:prstGeom prst="rect">
            <a:avLst/>
          </a:prstGeom>
          <a:noFill/>
        </p:spPr>
        <p:txBody>
          <a:bodyPr wrap="square" lIns="45154" tIns="0" rIns="45154" bIns="0" rtlCol="0">
            <a:spAutoFit/>
          </a:bodyPr>
          <a:lstStyle/>
          <a:p>
            <a:pPr marL="0" marR="0" lvl="0" indent="0" algn="l" defTabSz="457200" rtl="0" eaLnBrk="1" fontAlgn="auto" latinLnBrk="0" hangingPunct="1">
              <a:lnSpc>
                <a:spcPts val="1380"/>
              </a:lnSpc>
              <a:spcBef>
                <a:spcPts val="0"/>
              </a:spcBef>
              <a:spcAft>
                <a:spcPts val="0"/>
              </a:spcAft>
              <a:buClrTx/>
              <a:buSzTx/>
              <a:buFontTx/>
              <a:buNone/>
              <a:tabLst/>
              <a:defRPr/>
            </a:pPr>
            <a:r>
              <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泉大津</a:t>
            </a:r>
            <a:r>
              <a:rPr kumimoji="0" lang="ja-JP" altLang="en-US" sz="138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市</a:t>
            </a:r>
            <a:endPar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36" name="テキスト ボックス 35"/>
          <p:cNvSpPr txBox="1"/>
          <p:nvPr/>
        </p:nvSpPr>
        <p:spPr>
          <a:xfrm>
            <a:off x="26386463" y="7338530"/>
            <a:ext cx="1162692" cy="183360"/>
          </a:xfrm>
          <a:prstGeom prst="rect">
            <a:avLst/>
          </a:prstGeom>
          <a:noFill/>
        </p:spPr>
        <p:txBody>
          <a:bodyPr wrap="square" lIns="45154" tIns="0" rIns="45154" bIns="0" rtlCol="0">
            <a:spAutoFit/>
          </a:bodyPr>
          <a:lstStyle/>
          <a:p>
            <a:pPr marL="0" marR="0" lvl="0" indent="0" algn="l" defTabSz="457200" rtl="0" eaLnBrk="1" fontAlgn="auto" latinLnBrk="0" hangingPunct="1">
              <a:lnSpc>
                <a:spcPts val="1380"/>
              </a:lnSpc>
              <a:spcBef>
                <a:spcPts val="0"/>
              </a:spcBef>
              <a:spcAft>
                <a:spcPts val="0"/>
              </a:spcAft>
              <a:buClrTx/>
              <a:buSzTx/>
              <a:buFontTx/>
              <a:buNone/>
              <a:tabLst/>
              <a:defRPr/>
            </a:pPr>
            <a:r>
              <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岸和田</a:t>
            </a:r>
            <a:r>
              <a:rPr kumimoji="0" lang="ja-JP" altLang="en-US" sz="138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市</a:t>
            </a:r>
            <a:endPar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37" name="テキスト ボックス 36"/>
          <p:cNvSpPr txBox="1"/>
          <p:nvPr/>
        </p:nvSpPr>
        <p:spPr>
          <a:xfrm>
            <a:off x="26052732" y="7659166"/>
            <a:ext cx="1162692" cy="183360"/>
          </a:xfrm>
          <a:prstGeom prst="rect">
            <a:avLst/>
          </a:prstGeom>
          <a:noFill/>
        </p:spPr>
        <p:txBody>
          <a:bodyPr wrap="square" lIns="45154" tIns="0" rIns="45154" bIns="0" rtlCol="0">
            <a:spAutoFit/>
          </a:bodyPr>
          <a:lstStyle/>
          <a:p>
            <a:pPr marL="0" marR="0" lvl="0" indent="0" algn="l" defTabSz="457200" rtl="0" eaLnBrk="1" fontAlgn="auto" latinLnBrk="0" hangingPunct="1">
              <a:lnSpc>
                <a:spcPts val="1380"/>
              </a:lnSpc>
              <a:spcBef>
                <a:spcPts val="0"/>
              </a:spcBef>
              <a:spcAft>
                <a:spcPts val="0"/>
              </a:spcAft>
              <a:buClrTx/>
              <a:buSzTx/>
              <a:buFontTx/>
              <a:buNone/>
              <a:tabLst/>
              <a:defRPr/>
            </a:pPr>
            <a:r>
              <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貝塚</a:t>
            </a:r>
            <a:r>
              <a:rPr kumimoji="0" lang="ja-JP" altLang="en-US" sz="138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市</a:t>
            </a:r>
            <a:endPar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38" name="テキスト ボックス 37"/>
          <p:cNvSpPr txBox="1"/>
          <p:nvPr/>
        </p:nvSpPr>
        <p:spPr>
          <a:xfrm>
            <a:off x="25715080" y="8026457"/>
            <a:ext cx="1162692" cy="183360"/>
          </a:xfrm>
          <a:prstGeom prst="rect">
            <a:avLst/>
          </a:prstGeom>
          <a:noFill/>
        </p:spPr>
        <p:txBody>
          <a:bodyPr wrap="square" lIns="45154" tIns="0" rIns="45154" bIns="0" rtlCol="0">
            <a:spAutoFit/>
          </a:bodyPr>
          <a:lstStyle/>
          <a:p>
            <a:pPr marL="0" marR="0" lvl="0" indent="0" algn="l" defTabSz="457200" rtl="0" eaLnBrk="1" fontAlgn="auto" latinLnBrk="0" hangingPunct="1">
              <a:lnSpc>
                <a:spcPts val="1380"/>
              </a:lnSpc>
              <a:spcBef>
                <a:spcPts val="0"/>
              </a:spcBef>
              <a:spcAft>
                <a:spcPts val="0"/>
              </a:spcAft>
              <a:buClrTx/>
              <a:buSzTx/>
              <a:buFontTx/>
              <a:buNone/>
              <a:tabLst/>
              <a:defRPr/>
            </a:pPr>
            <a:r>
              <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泉佐野</a:t>
            </a:r>
            <a:r>
              <a:rPr kumimoji="0" lang="ja-JP" altLang="en-US" sz="138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市</a:t>
            </a:r>
            <a:endPar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39" name="テキスト ボックス 38"/>
          <p:cNvSpPr txBox="1"/>
          <p:nvPr/>
        </p:nvSpPr>
        <p:spPr>
          <a:xfrm>
            <a:off x="27391776" y="6076144"/>
            <a:ext cx="1162692" cy="183360"/>
          </a:xfrm>
          <a:prstGeom prst="rect">
            <a:avLst/>
          </a:prstGeom>
          <a:noFill/>
        </p:spPr>
        <p:txBody>
          <a:bodyPr wrap="square" lIns="45154" tIns="0" rIns="45154" bIns="0" rtlCol="0">
            <a:spAutoFit/>
          </a:bodyPr>
          <a:lstStyle/>
          <a:p>
            <a:pPr marL="0" marR="0" lvl="0" indent="0" algn="l" defTabSz="457200" rtl="0" eaLnBrk="1" fontAlgn="auto" latinLnBrk="0" hangingPunct="1">
              <a:lnSpc>
                <a:spcPts val="1380"/>
              </a:lnSpc>
              <a:spcBef>
                <a:spcPts val="0"/>
              </a:spcBef>
              <a:spcAft>
                <a:spcPts val="0"/>
              </a:spcAft>
              <a:buClrTx/>
              <a:buSzTx/>
              <a:buFontTx/>
              <a:buNone/>
              <a:tabLst/>
              <a:defRPr/>
            </a:pPr>
            <a:r>
              <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堺</a:t>
            </a:r>
            <a:r>
              <a:rPr kumimoji="0" lang="ja-JP" altLang="en-US" sz="138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市</a:t>
            </a:r>
            <a:endPar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40" name="テキスト ボックス 39"/>
          <p:cNvSpPr txBox="1"/>
          <p:nvPr/>
        </p:nvSpPr>
        <p:spPr>
          <a:xfrm>
            <a:off x="28194067" y="3659586"/>
            <a:ext cx="802964" cy="183360"/>
          </a:xfrm>
          <a:prstGeom prst="rect">
            <a:avLst/>
          </a:prstGeom>
          <a:noFill/>
        </p:spPr>
        <p:txBody>
          <a:bodyPr wrap="square" lIns="45154" tIns="0" rIns="45154" bIns="0" rtlCol="0">
            <a:spAutoFit/>
          </a:bodyPr>
          <a:lstStyle/>
          <a:p>
            <a:pPr marL="0" marR="0" lvl="0" indent="0" algn="r" defTabSz="457200" rtl="0" eaLnBrk="1" fontAlgn="auto" latinLnBrk="0" hangingPunct="1">
              <a:lnSpc>
                <a:spcPts val="1380"/>
              </a:lnSpc>
              <a:spcBef>
                <a:spcPts val="0"/>
              </a:spcBef>
              <a:spcAft>
                <a:spcPts val="0"/>
              </a:spcAft>
              <a:buClrTx/>
              <a:buSzTx/>
              <a:buFontTx/>
              <a:buNone/>
              <a:tabLst/>
              <a:defRPr/>
            </a:pPr>
            <a:r>
              <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枚方</a:t>
            </a:r>
          </a:p>
        </p:txBody>
      </p:sp>
      <p:cxnSp>
        <p:nvCxnSpPr>
          <p:cNvPr id="41" name="直線矢印コネクタ 40"/>
          <p:cNvCxnSpPr/>
          <p:nvPr/>
        </p:nvCxnSpPr>
        <p:spPr>
          <a:xfrm flipV="1">
            <a:off x="28655961" y="3233175"/>
            <a:ext cx="206016" cy="283076"/>
          </a:xfrm>
          <a:prstGeom prst="straightConnector1">
            <a:avLst/>
          </a:prstGeom>
          <a:ln w="3810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2" name="テキスト ボックス 41"/>
          <p:cNvSpPr txBox="1"/>
          <p:nvPr/>
        </p:nvSpPr>
        <p:spPr>
          <a:xfrm>
            <a:off x="27481030" y="3325684"/>
            <a:ext cx="802964" cy="183360"/>
          </a:xfrm>
          <a:prstGeom prst="rect">
            <a:avLst/>
          </a:prstGeom>
          <a:noFill/>
        </p:spPr>
        <p:txBody>
          <a:bodyPr wrap="square" lIns="45154" tIns="0" rIns="45154" bIns="0" rtlCol="0">
            <a:spAutoFit/>
          </a:bodyPr>
          <a:lstStyle/>
          <a:p>
            <a:pPr marL="0" marR="0" lvl="0" indent="0" algn="r" defTabSz="457200" rtl="0" eaLnBrk="1" fontAlgn="auto" latinLnBrk="0" hangingPunct="1">
              <a:lnSpc>
                <a:spcPts val="1380"/>
              </a:lnSpc>
              <a:spcBef>
                <a:spcPts val="0"/>
              </a:spcBef>
              <a:spcAft>
                <a:spcPts val="0"/>
              </a:spcAft>
              <a:buClrTx/>
              <a:buSzTx/>
              <a:buFontTx/>
              <a:buNone/>
              <a:tabLst/>
              <a:defRPr/>
            </a:pPr>
            <a:r>
              <a:rPr kumimoji="0" lang="ja-JP" altLang="en-US" sz="1129"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（京都へ）</a:t>
            </a:r>
          </a:p>
        </p:txBody>
      </p:sp>
      <p:sp>
        <p:nvSpPr>
          <p:cNvPr id="43" name="星 5 42"/>
          <p:cNvSpPr/>
          <p:nvPr/>
        </p:nvSpPr>
        <p:spPr>
          <a:xfrm>
            <a:off x="27748233" y="4820493"/>
            <a:ext cx="146725" cy="140317"/>
          </a:xfrm>
          <a:prstGeom prst="star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25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4" name="テキスト ボックス 43"/>
          <p:cNvSpPr txBox="1"/>
          <p:nvPr/>
        </p:nvSpPr>
        <p:spPr>
          <a:xfrm>
            <a:off x="27572100" y="4537095"/>
            <a:ext cx="496735" cy="216889"/>
          </a:xfrm>
          <a:prstGeom prst="rect">
            <a:avLst/>
          </a:prstGeom>
          <a:noFill/>
        </p:spPr>
        <p:txBody>
          <a:bodyPr wrap="square" lIns="45154" tIns="0" rIns="45154"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梅田</a:t>
            </a:r>
          </a:p>
        </p:txBody>
      </p:sp>
      <p:sp>
        <p:nvSpPr>
          <p:cNvPr id="45" name="テキスト ボックス 44"/>
          <p:cNvSpPr txBox="1"/>
          <p:nvPr/>
        </p:nvSpPr>
        <p:spPr>
          <a:xfrm>
            <a:off x="25608703" y="4773057"/>
            <a:ext cx="876764" cy="354868"/>
          </a:xfrm>
          <a:prstGeom prst="rect">
            <a:avLst/>
          </a:prstGeom>
          <a:noFill/>
        </p:spPr>
        <p:txBody>
          <a:bodyPr wrap="square" lIns="45154" tIns="0" rIns="45154"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ja-JP" altLang="en-US" sz="2258" b="0" i="1" u="sng"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夢洲</a:t>
            </a:r>
          </a:p>
        </p:txBody>
      </p:sp>
      <p:sp>
        <p:nvSpPr>
          <p:cNvPr id="46" name="テキスト ボックス 45"/>
          <p:cNvSpPr txBox="1"/>
          <p:nvPr/>
        </p:nvSpPr>
        <p:spPr>
          <a:xfrm>
            <a:off x="23545293" y="7934762"/>
            <a:ext cx="1489681" cy="216889"/>
          </a:xfrm>
          <a:prstGeom prst="rect">
            <a:avLst/>
          </a:prstGeom>
          <a:noFill/>
        </p:spPr>
        <p:txBody>
          <a:bodyPr wrap="square" lIns="45154" tIns="0" rIns="45154"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関西国際空港</a:t>
            </a:r>
          </a:p>
        </p:txBody>
      </p:sp>
      <p:sp>
        <p:nvSpPr>
          <p:cNvPr id="47" name="円/楕円 133"/>
          <p:cNvSpPr/>
          <p:nvPr/>
        </p:nvSpPr>
        <p:spPr>
          <a:xfrm>
            <a:off x="28552169" y="3511006"/>
            <a:ext cx="100142" cy="100293"/>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25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8" name="テキスト ボックス 47"/>
          <p:cNvSpPr txBox="1"/>
          <p:nvPr/>
        </p:nvSpPr>
        <p:spPr>
          <a:xfrm>
            <a:off x="26141787" y="6344606"/>
            <a:ext cx="846084" cy="216889"/>
          </a:xfrm>
          <a:prstGeom prst="rect">
            <a:avLst/>
          </a:prstGeom>
          <a:noFill/>
        </p:spPr>
        <p:txBody>
          <a:bodyPr wrap="square" lIns="45154" tIns="0" rIns="45154"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8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堺</a:t>
            </a:r>
            <a:r>
              <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泉北</a:t>
            </a:r>
            <a:r>
              <a:rPr kumimoji="0" lang="ja-JP" altLang="en-US" sz="138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港</a:t>
            </a:r>
            <a:endPar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49" name="テキスト ボックス 48"/>
          <p:cNvSpPr txBox="1"/>
          <p:nvPr/>
        </p:nvSpPr>
        <p:spPr>
          <a:xfrm>
            <a:off x="25499503" y="7174819"/>
            <a:ext cx="846084" cy="216889"/>
          </a:xfrm>
          <a:prstGeom prst="rect">
            <a:avLst/>
          </a:prstGeom>
          <a:noFill/>
        </p:spPr>
        <p:txBody>
          <a:bodyPr wrap="square" lIns="45154" tIns="0" rIns="45154"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阪南</a:t>
            </a:r>
            <a:r>
              <a:rPr kumimoji="0" lang="ja-JP" altLang="en-US" sz="138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港</a:t>
            </a:r>
            <a:endPar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50" name="テキスト ボックス 49"/>
          <p:cNvSpPr txBox="1"/>
          <p:nvPr/>
        </p:nvSpPr>
        <p:spPr>
          <a:xfrm>
            <a:off x="26624082" y="5305728"/>
            <a:ext cx="846084" cy="216889"/>
          </a:xfrm>
          <a:prstGeom prst="rect">
            <a:avLst/>
          </a:prstGeom>
          <a:noFill/>
        </p:spPr>
        <p:txBody>
          <a:bodyPr wrap="square" lIns="45154" tIns="0" rIns="45154"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8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大阪港</a:t>
            </a:r>
            <a:endPar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51" name="円/楕円 118"/>
          <p:cNvSpPr/>
          <p:nvPr/>
        </p:nvSpPr>
        <p:spPr>
          <a:xfrm>
            <a:off x="26400871" y="5147138"/>
            <a:ext cx="100142" cy="100293"/>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25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3" name="円弧 52"/>
          <p:cNvSpPr/>
          <p:nvPr/>
        </p:nvSpPr>
        <p:spPr>
          <a:xfrm rot="713711">
            <a:off x="26023909" y="5580158"/>
            <a:ext cx="749741" cy="1580411"/>
          </a:xfrm>
          <a:prstGeom prst="arc">
            <a:avLst>
              <a:gd name="adj1" fmla="val 9657376"/>
              <a:gd name="adj2" fmla="val 15676000"/>
            </a:avLst>
          </a:prstGeom>
          <a:ln w="60325">
            <a:solidFill>
              <a:schemeClr val="bg1">
                <a:alpha val="95000"/>
              </a:schemeClr>
            </a:solidFill>
            <a:prstDash val="sysDot"/>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258"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4" name="円弧 53"/>
          <p:cNvSpPr/>
          <p:nvPr/>
        </p:nvSpPr>
        <p:spPr>
          <a:xfrm rot="2005686">
            <a:off x="25491745" y="5424475"/>
            <a:ext cx="425845" cy="2268398"/>
          </a:xfrm>
          <a:custGeom>
            <a:avLst/>
            <a:gdLst>
              <a:gd name="connsiteX0" fmla="*/ 271920 w 851689"/>
              <a:gd name="connsiteY0" fmla="*/ 2655670 h 2748588"/>
              <a:gd name="connsiteX1" fmla="*/ 226 w 851689"/>
              <a:gd name="connsiteY1" fmla="*/ 1419056 h 2748588"/>
              <a:gd name="connsiteX2" fmla="*/ 110457 w 851689"/>
              <a:gd name="connsiteY2" fmla="*/ 450867 h 2748588"/>
              <a:gd name="connsiteX3" fmla="*/ 425845 w 851689"/>
              <a:gd name="connsiteY3" fmla="*/ 1374294 h 2748588"/>
              <a:gd name="connsiteX4" fmla="*/ 271920 w 851689"/>
              <a:gd name="connsiteY4" fmla="*/ 2655670 h 2748588"/>
              <a:gd name="connsiteX0" fmla="*/ 271920 w 851689"/>
              <a:gd name="connsiteY0" fmla="*/ 2655670 h 2748588"/>
              <a:gd name="connsiteX1" fmla="*/ 226 w 851689"/>
              <a:gd name="connsiteY1" fmla="*/ 1419056 h 2748588"/>
              <a:gd name="connsiteX2" fmla="*/ 110457 w 851689"/>
              <a:gd name="connsiteY2" fmla="*/ 450867 h 2748588"/>
              <a:gd name="connsiteX0" fmla="*/ 271920 w 425845"/>
              <a:gd name="connsiteY0" fmla="*/ 2204803 h 2279207"/>
              <a:gd name="connsiteX1" fmla="*/ 226 w 425845"/>
              <a:gd name="connsiteY1" fmla="*/ 968189 h 2279207"/>
              <a:gd name="connsiteX2" fmla="*/ 110457 w 425845"/>
              <a:gd name="connsiteY2" fmla="*/ 0 h 2279207"/>
              <a:gd name="connsiteX3" fmla="*/ 425845 w 425845"/>
              <a:gd name="connsiteY3" fmla="*/ 923427 h 2279207"/>
              <a:gd name="connsiteX4" fmla="*/ 271920 w 425845"/>
              <a:gd name="connsiteY4" fmla="*/ 2204803 h 2279207"/>
              <a:gd name="connsiteX0" fmla="*/ 366684 w 425845"/>
              <a:gd name="connsiteY0" fmla="*/ 2279207 h 2279207"/>
              <a:gd name="connsiteX1" fmla="*/ 226 w 425845"/>
              <a:gd name="connsiteY1" fmla="*/ 968189 h 2279207"/>
              <a:gd name="connsiteX2" fmla="*/ 110457 w 425845"/>
              <a:gd name="connsiteY2" fmla="*/ 0 h 2279207"/>
              <a:gd name="connsiteX0" fmla="*/ 271920 w 425845"/>
              <a:gd name="connsiteY0" fmla="*/ 2204803 h 2268398"/>
              <a:gd name="connsiteX1" fmla="*/ 226 w 425845"/>
              <a:gd name="connsiteY1" fmla="*/ 968189 h 2268398"/>
              <a:gd name="connsiteX2" fmla="*/ 110457 w 425845"/>
              <a:gd name="connsiteY2" fmla="*/ 0 h 2268398"/>
              <a:gd name="connsiteX3" fmla="*/ 425845 w 425845"/>
              <a:gd name="connsiteY3" fmla="*/ 923427 h 2268398"/>
              <a:gd name="connsiteX4" fmla="*/ 271920 w 425845"/>
              <a:gd name="connsiteY4" fmla="*/ 2204803 h 2268398"/>
              <a:gd name="connsiteX0" fmla="*/ 313898 w 425845"/>
              <a:gd name="connsiteY0" fmla="*/ 2268398 h 2268398"/>
              <a:gd name="connsiteX1" fmla="*/ 226 w 425845"/>
              <a:gd name="connsiteY1" fmla="*/ 968189 h 2268398"/>
              <a:gd name="connsiteX2" fmla="*/ 110457 w 425845"/>
              <a:gd name="connsiteY2" fmla="*/ 0 h 2268398"/>
            </a:gdLst>
            <a:ahLst/>
            <a:cxnLst>
              <a:cxn ang="0">
                <a:pos x="connsiteX0" y="connsiteY0"/>
              </a:cxn>
              <a:cxn ang="0">
                <a:pos x="connsiteX1" y="connsiteY1"/>
              </a:cxn>
              <a:cxn ang="0">
                <a:pos x="connsiteX2" y="connsiteY2"/>
              </a:cxn>
            </a:cxnLst>
            <a:rect l="l" t="t" r="r" b="b"/>
            <a:pathLst>
              <a:path w="425845" h="2268398" stroke="0" extrusionOk="0">
                <a:moveTo>
                  <a:pt x="271920" y="2204803"/>
                </a:moveTo>
                <a:cubicBezTo>
                  <a:pt x="112729" y="2005641"/>
                  <a:pt x="5787" y="1518894"/>
                  <a:pt x="226" y="968189"/>
                </a:cubicBezTo>
                <a:cubicBezTo>
                  <a:pt x="-3376" y="611512"/>
                  <a:pt x="36155" y="264301"/>
                  <a:pt x="110457" y="0"/>
                </a:cubicBezTo>
                <a:lnTo>
                  <a:pt x="425845" y="923427"/>
                </a:lnTo>
                <a:lnTo>
                  <a:pt x="271920" y="2204803"/>
                </a:lnTo>
                <a:close/>
              </a:path>
              <a:path w="425845" h="2268398" fill="none">
                <a:moveTo>
                  <a:pt x="313898" y="2268398"/>
                </a:moveTo>
                <a:cubicBezTo>
                  <a:pt x="154707" y="2069236"/>
                  <a:pt x="5787" y="1518894"/>
                  <a:pt x="226" y="968189"/>
                </a:cubicBezTo>
                <a:cubicBezTo>
                  <a:pt x="-3376" y="611512"/>
                  <a:pt x="36155" y="264301"/>
                  <a:pt x="110457" y="0"/>
                </a:cubicBezTo>
              </a:path>
            </a:pathLst>
          </a:custGeom>
          <a:ln w="60325">
            <a:solidFill>
              <a:schemeClr val="bg1">
                <a:alpha val="95000"/>
              </a:schemeClr>
            </a:solidFill>
            <a:prstDash val="sysDot"/>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258"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5" name="円弧 54"/>
          <p:cNvSpPr/>
          <p:nvPr/>
        </p:nvSpPr>
        <p:spPr>
          <a:xfrm rot="5081679">
            <a:off x="25730519" y="4294157"/>
            <a:ext cx="384053" cy="2306733"/>
          </a:xfrm>
          <a:prstGeom prst="arc">
            <a:avLst>
              <a:gd name="adj1" fmla="val 5869885"/>
              <a:gd name="adj2" fmla="val 15068572"/>
            </a:avLst>
          </a:prstGeom>
          <a:ln w="60325">
            <a:solidFill>
              <a:schemeClr val="bg1">
                <a:alpha val="95000"/>
              </a:schemeClr>
            </a:solidFill>
            <a:prstDash val="sysDot"/>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258"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6" name="テキスト ボックス 55"/>
          <p:cNvSpPr txBox="1"/>
          <p:nvPr/>
        </p:nvSpPr>
        <p:spPr>
          <a:xfrm>
            <a:off x="24142077" y="5853814"/>
            <a:ext cx="1489681" cy="340527"/>
          </a:xfrm>
          <a:prstGeom prst="rect">
            <a:avLst/>
          </a:prstGeom>
          <a:noFill/>
        </p:spPr>
        <p:txBody>
          <a:bodyPr wrap="square" lIns="45154" tIns="0" rIns="45154" bIns="0" rtlCol="0">
            <a:spAutoFit/>
          </a:bodyPr>
          <a:lstStyle/>
          <a:p>
            <a:pPr marL="0" marR="0" lvl="0" indent="0" algn="l" defTabSz="457200" rtl="0" eaLnBrk="1" fontAlgn="auto" latinLnBrk="0" hangingPunct="1">
              <a:lnSpc>
                <a:spcPts val="1254"/>
              </a:lnSpc>
              <a:spcBef>
                <a:spcPts val="0"/>
              </a:spcBef>
              <a:spcAft>
                <a:spcPts val="0"/>
              </a:spcAft>
              <a:buClrTx/>
              <a:buSzTx/>
              <a:buFontTx/>
              <a:buNone/>
              <a:tabLst/>
              <a:defRPr/>
            </a:pPr>
            <a:r>
              <a:rPr kumimoji="0" lang="ja-JP" altLang="en-US" sz="1129"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神戸</a:t>
            </a:r>
            <a:r>
              <a:rPr kumimoji="0" lang="en-US" altLang="ja-JP" sz="1129"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a:t>
            </a:r>
            <a:r>
              <a:rPr kumimoji="0" lang="ja-JP" altLang="en-US" sz="1129"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関空</a:t>
            </a:r>
            <a:endParaRPr kumimoji="0" lang="en-US" altLang="ja-JP" sz="1129"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a:p>
            <a:pPr marL="0" marR="0" lvl="0" indent="0" algn="l" defTabSz="457200" rtl="0" eaLnBrk="1" fontAlgn="auto" latinLnBrk="0" hangingPunct="1">
              <a:lnSpc>
                <a:spcPts val="1254"/>
              </a:lnSpc>
              <a:spcBef>
                <a:spcPts val="0"/>
              </a:spcBef>
              <a:spcAft>
                <a:spcPts val="0"/>
              </a:spcAft>
              <a:buClrTx/>
              <a:buSzTx/>
              <a:buFontTx/>
              <a:buNone/>
              <a:tabLst/>
              <a:defRPr/>
            </a:pPr>
            <a:r>
              <a:rPr kumimoji="0" lang="ja-JP" altLang="en-US" sz="1129"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ベイシャトル</a:t>
            </a:r>
          </a:p>
        </p:txBody>
      </p:sp>
      <p:sp>
        <p:nvSpPr>
          <p:cNvPr id="57" name="円弧 56"/>
          <p:cNvSpPr/>
          <p:nvPr/>
        </p:nvSpPr>
        <p:spPr>
          <a:xfrm rot="14256483">
            <a:off x="24078225" y="4212856"/>
            <a:ext cx="872598" cy="4039187"/>
          </a:xfrm>
          <a:prstGeom prst="arc">
            <a:avLst>
              <a:gd name="adj1" fmla="val 5869885"/>
              <a:gd name="adj2" fmla="val 15650948"/>
            </a:avLst>
          </a:prstGeom>
          <a:ln w="60325">
            <a:solidFill>
              <a:schemeClr val="bg1">
                <a:alpha val="95000"/>
              </a:schemeClr>
            </a:solidFill>
            <a:prstDash val="sysDot"/>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258"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8" name="円/楕円 123"/>
          <p:cNvSpPr/>
          <p:nvPr/>
        </p:nvSpPr>
        <p:spPr>
          <a:xfrm>
            <a:off x="25109698" y="7649794"/>
            <a:ext cx="100142" cy="100293"/>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25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59" name="直線矢印コネクタ 58"/>
          <p:cNvCxnSpPr/>
          <p:nvPr/>
        </p:nvCxnSpPr>
        <p:spPr>
          <a:xfrm>
            <a:off x="24947694" y="5521426"/>
            <a:ext cx="91608" cy="1986787"/>
          </a:xfrm>
          <a:prstGeom prst="straightConnector1">
            <a:avLst/>
          </a:prstGeom>
          <a:ln w="190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0" name="テキスト ボックス 59"/>
          <p:cNvSpPr txBox="1"/>
          <p:nvPr/>
        </p:nvSpPr>
        <p:spPr>
          <a:xfrm>
            <a:off x="23502690" y="7291323"/>
            <a:ext cx="982627" cy="216889"/>
          </a:xfrm>
          <a:prstGeom prst="rect">
            <a:avLst/>
          </a:prstGeom>
          <a:noFill/>
        </p:spPr>
        <p:txBody>
          <a:bodyPr wrap="square" lIns="45154" tIns="0" rIns="45154"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淡路島へ</a:t>
            </a:r>
          </a:p>
        </p:txBody>
      </p:sp>
      <p:sp>
        <p:nvSpPr>
          <p:cNvPr id="61" name="円/楕円 128"/>
          <p:cNvSpPr/>
          <p:nvPr/>
        </p:nvSpPr>
        <p:spPr>
          <a:xfrm>
            <a:off x="24902042" y="5386264"/>
            <a:ext cx="100142" cy="100293"/>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25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2" name="テキスト ボックス 61"/>
          <p:cNvSpPr txBox="1"/>
          <p:nvPr/>
        </p:nvSpPr>
        <p:spPr>
          <a:xfrm>
            <a:off x="24285938" y="9183143"/>
            <a:ext cx="1162692" cy="183360"/>
          </a:xfrm>
          <a:prstGeom prst="rect">
            <a:avLst/>
          </a:prstGeom>
          <a:noFill/>
        </p:spPr>
        <p:txBody>
          <a:bodyPr wrap="square" lIns="45154" tIns="0" rIns="45154" bIns="0" rtlCol="0">
            <a:spAutoFit/>
          </a:bodyPr>
          <a:lstStyle/>
          <a:p>
            <a:pPr marL="0" marR="0" lvl="0" indent="0" algn="l" defTabSz="457200" rtl="0" eaLnBrk="1" fontAlgn="auto" latinLnBrk="0" hangingPunct="1">
              <a:lnSpc>
                <a:spcPts val="1380"/>
              </a:lnSpc>
              <a:spcBef>
                <a:spcPts val="0"/>
              </a:spcBef>
              <a:spcAft>
                <a:spcPts val="0"/>
              </a:spcAft>
              <a:buClrTx/>
              <a:buSzTx/>
              <a:buFontTx/>
              <a:buNone/>
              <a:tabLst/>
              <a:defRPr/>
            </a:pPr>
            <a:r>
              <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岬町</a:t>
            </a:r>
          </a:p>
        </p:txBody>
      </p:sp>
      <p:sp>
        <p:nvSpPr>
          <p:cNvPr id="63" name="テキスト ボックス 62"/>
          <p:cNvSpPr txBox="1"/>
          <p:nvPr/>
        </p:nvSpPr>
        <p:spPr>
          <a:xfrm>
            <a:off x="25211263" y="7690433"/>
            <a:ext cx="1162692" cy="183360"/>
          </a:xfrm>
          <a:prstGeom prst="rect">
            <a:avLst/>
          </a:prstGeom>
          <a:noFill/>
        </p:spPr>
        <p:txBody>
          <a:bodyPr wrap="square" lIns="45154" tIns="0" rIns="45154" bIns="0" rtlCol="0">
            <a:spAutoFit/>
          </a:bodyPr>
          <a:lstStyle/>
          <a:p>
            <a:pPr marL="0" marR="0" lvl="0" indent="0" algn="l" defTabSz="457200" rtl="0" eaLnBrk="1" fontAlgn="auto" latinLnBrk="0" hangingPunct="1">
              <a:lnSpc>
                <a:spcPts val="1380"/>
              </a:lnSpc>
              <a:spcBef>
                <a:spcPts val="0"/>
              </a:spcBef>
              <a:spcAft>
                <a:spcPts val="0"/>
              </a:spcAft>
              <a:buClrTx/>
              <a:buSzTx/>
              <a:buFontTx/>
              <a:buNone/>
              <a:tabLst/>
              <a:defRPr/>
            </a:pPr>
            <a:r>
              <a:rPr kumimoji="0" lang="ja-JP" altLang="en-US" sz="138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泉佐野</a:t>
            </a:r>
            <a:r>
              <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港</a:t>
            </a:r>
          </a:p>
        </p:txBody>
      </p:sp>
      <p:sp>
        <p:nvSpPr>
          <p:cNvPr id="64" name="テキスト ボックス 63"/>
          <p:cNvSpPr txBox="1"/>
          <p:nvPr/>
        </p:nvSpPr>
        <p:spPr>
          <a:xfrm>
            <a:off x="23693484" y="8824500"/>
            <a:ext cx="1162692" cy="183360"/>
          </a:xfrm>
          <a:prstGeom prst="rect">
            <a:avLst/>
          </a:prstGeom>
          <a:noFill/>
        </p:spPr>
        <p:txBody>
          <a:bodyPr wrap="square" lIns="45154" tIns="0" rIns="45154" bIns="0" rtlCol="0">
            <a:spAutoFit/>
          </a:bodyPr>
          <a:lstStyle/>
          <a:p>
            <a:pPr marL="0" marR="0" lvl="0" indent="0" algn="l" defTabSz="457200" rtl="0" eaLnBrk="1" fontAlgn="auto" latinLnBrk="0" hangingPunct="1">
              <a:lnSpc>
                <a:spcPts val="1380"/>
              </a:lnSpc>
              <a:spcBef>
                <a:spcPts val="0"/>
              </a:spcBef>
              <a:spcAft>
                <a:spcPts val="0"/>
              </a:spcAft>
              <a:buClrTx/>
              <a:buSzTx/>
              <a:buFontTx/>
              <a:buNone/>
              <a:tabLst/>
              <a:defRPr/>
            </a:pPr>
            <a:r>
              <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深</a:t>
            </a:r>
            <a:r>
              <a:rPr kumimoji="0" lang="ja-JP" altLang="en-US" sz="138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日港</a:t>
            </a:r>
            <a:endPar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65" name="フリーフォーム 64"/>
          <p:cNvSpPr/>
          <p:nvPr/>
        </p:nvSpPr>
        <p:spPr>
          <a:xfrm>
            <a:off x="20323248" y="5603125"/>
            <a:ext cx="2335071" cy="420663"/>
          </a:xfrm>
          <a:custGeom>
            <a:avLst/>
            <a:gdLst>
              <a:gd name="connsiteX0" fmla="*/ 0 w 1799771"/>
              <a:gd name="connsiteY0" fmla="*/ 290286 h 290286"/>
              <a:gd name="connsiteX1" fmla="*/ 827314 w 1799771"/>
              <a:gd name="connsiteY1" fmla="*/ 72572 h 290286"/>
              <a:gd name="connsiteX2" fmla="*/ 1190171 w 1799771"/>
              <a:gd name="connsiteY2" fmla="*/ 29029 h 290286"/>
              <a:gd name="connsiteX3" fmla="*/ 1799771 w 1799771"/>
              <a:gd name="connsiteY3" fmla="*/ 0 h 290286"/>
              <a:gd name="connsiteX0" fmla="*/ 0 w 1799771"/>
              <a:gd name="connsiteY0" fmla="*/ 299811 h 299811"/>
              <a:gd name="connsiteX1" fmla="*/ 827314 w 1799771"/>
              <a:gd name="connsiteY1" fmla="*/ 82097 h 299811"/>
              <a:gd name="connsiteX2" fmla="*/ 1190171 w 1799771"/>
              <a:gd name="connsiteY2" fmla="*/ 38554 h 299811"/>
              <a:gd name="connsiteX3" fmla="*/ 1799771 w 1799771"/>
              <a:gd name="connsiteY3" fmla="*/ 0 h 299811"/>
              <a:gd name="connsiteX0" fmla="*/ 0 w 1799771"/>
              <a:gd name="connsiteY0" fmla="*/ 299811 h 299811"/>
              <a:gd name="connsiteX1" fmla="*/ 827314 w 1799771"/>
              <a:gd name="connsiteY1" fmla="*/ 82097 h 299811"/>
              <a:gd name="connsiteX2" fmla="*/ 1275896 w 1799771"/>
              <a:gd name="connsiteY2" fmla="*/ 9979 h 299811"/>
              <a:gd name="connsiteX3" fmla="*/ 1799771 w 1799771"/>
              <a:gd name="connsiteY3" fmla="*/ 0 h 299811"/>
              <a:gd name="connsiteX0" fmla="*/ 0 w 1790246"/>
              <a:gd name="connsiteY0" fmla="*/ 328386 h 328386"/>
              <a:gd name="connsiteX1" fmla="*/ 817789 w 1790246"/>
              <a:gd name="connsiteY1" fmla="*/ 82097 h 328386"/>
              <a:gd name="connsiteX2" fmla="*/ 1266371 w 1790246"/>
              <a:gd name="connsiteY2" fmla="*/ 9979 h 328386"/>
              <a:gd name="connsiteX3" fmla="*/ 1790246 w 1790246"/>
              <a:gd name="connsiteY3" fmla="*/ 0 h 328386"/>
              <a:gd name="connsiteX0" fmla="*/ 0 w 1790246"/>
              <a:gd name="connsiteY0" fmla="*/ 328386 h 328386"/>
              <a:gd name="connsiteX1" fmla="*/ 665389 w 1790246"/>
              <a:gd name="connsiteY1" fmla="*/ 101147 h 328386"/>
              <a:gd name="connsiteX2" fmla="*/ 1266371 w 1790246"/>
              <a:gd name="connsiteY2" fmla="*/ 9979 h 328386"/>
              <a:gd name="connsiteX3" fmla="*/ 1790246 w 1790246"/>
              <a:gd name="connsiteY3" fmla="*/ 0 h 328386"/>
              <a:gd name="connsiteX0" fmla="*/ 0 w 1856921"/>
              <a:gd name="connsiteY0" fmla="*/ 328386 h 328386"/>
              <a:gd name="connsiteX1" fmla="*/ 665389 w 1856921"/>
              <a:gd name="connsiteY1" fmla="*/ 101147 h 328386"/>
              <a:gd name="connsiteX2" fmla="*/ 1266371 w 1856921"/>
              <a:gd name="connsiteY2" fmla="*/ 9979 h 328386"/>
              <a:gd name="connsiteX3" fmla="*/ 1856921 w 1856921"/>
              <a:gd name="connsiteY3" fmla="*/ 0 h 328386"/>
            </a:gdLst>
            <a:ahLst/>
            <a:cxnLst>
              <a:cxn ang="0">
                <a:pos x="connsiteX0" y="connsiteY0"/>
              </a:cxn>
              <a:cxn ang="0">
                <a:pos x="connsiteX1" y="connsiteY1"/>
              </a:cxn>
              <a:cxn ang="0">
                <a:pos x="connsiteX2" y="connsiteY2"/>
              </a:cxn>
              <a:cxn ang="0">
                <a:pos x="connsiteX3" y="connsiteY3"/>
              </a:cxn>
            </a:cxnLst>
            <a:rect l="l" t="t" r="r" b="b"/>
            <a:pathLst>
              <a:path w="1856921" h="328386">
                <a:moveTo>
                  <a:pt x="0" y="328386"/>
                </a:moveTo>
                <a:cubicBezTo>
                  <a:pt x="314476" y="241300"/>
                  <a:pt x="454327" y="154215"/>
                  <a:pt x="665389" y="101147"/>
                </a:cubicBezTo>
                <a:cubicBezTo>
                  <a:pt x="876451" y="48079"/>
                  <a:pt x="1067782" y="26837"/>
                  <a:pt x="1266371" y="9979"/>
                </a:cubicBezTo>
                <a:cubicBezTo>
                  <a:pt x="1464960" y="-6879"/>
                  <a:pt x="1633159" y="8467"/>
                  <a:pt x="1856921" y="0"/>
                </a:cubicBezTo>
              </a:path>
            </a:pathLst>
          </a:custGeom>
          <a:noFill/>
          <a:ln w="63500">
            <a:solidFill>
              <a:schemeClr val="bg1"/>
            </a:solidFill>
            <a:prstDash val="sysDot"/>
            <a:head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25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6" name="テキスト ボックス 65"/>
          <p:cNvSpPr txBox="1"/>
          <p:nvPr/>
        </p:nvSpPr>
        <p:spPr>
          <a:xfrm>
            <a:off x="19577203" y="5971745"/>
            <a:ext cx="707141" cy="216889"/>
          </a:xfrm>
          <a:prstGeom prst="rect">
            <a:avLst/>
          </a:prstGeom>
          <a:noFill/>
        </p:spPr>
        <p:txBody>
          <a:bodyPr wrap="square" lIns="45154" tIns="0" rIns="45154"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四国へ</a:t>
            </a:r>
          </a:p>
        </p:txBody>
      </p:sp>
      <p:sp>
        <p:nvSpPr>
          <p:cNvPr id="67" name="星 5 66"/>
          <p:cNvSpPr/>
          <p:nvPr/>
        </p:nvSpPr>
        <p:spPr>
          <a:xfrm>
            <a:off x="19565168" y="3475120"/>
            <a:ext cx="146725" cy="140317"/>
          </a:xfrm>
          <a:prstGeom prst="star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25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8" name="テキスト ボックス 67"/>
          <p:cNvSpPr txBox="1"/>
          <p:nvPr/>
        </p:nvSpPr>
        <p:spPr>
          <a:xfrm>
            <a:off x="19722301" y="3374927"/>
            <a:ext cx="707141" cy="216889"/>
          </a:xfrm>
          <a:prstGeom prst="rect">
            <a:avLst/>
          </a:prstGeom>
          <a:noFill/>
        </p:spPr>
        <p:txBody>
          <a:bodyPr wrap="square" lIns="45154" tIns="0" rIns="45154"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姫路城</a:t>
            </a:r>
          </a:p>
        </p:txBody>
      </p:sp>
      <p:sp>
        <p:nvSpPr>
          <p:cNvPr id="69" name="テキスト ボックス 68"/>
          <p:cNvSpPr txBox="1"/>
          <p:nvPr/>
        </p:nvSpPr>
        <p:spPr>
          <a:xfrm>
            <a:off x="19409607" y="4050483"/>
            <a:ext cx="707141" cy="228483"/>
          </a:xfrm>
          <a:prstGeom prst="rect">
            <a:avLst/>
          </a:prstGeom>
          <a:noFill/>
        </p:spPr>
        <p:txBody>
          <a:bodyPr wrap="square" lIns="45154" tIns="0" rIns="45154"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8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姫路港</a:t>
            </a:r>
            <a:endPar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18" name="円弧 17"/>
          <p:cNvSpPr/>
          <p:nvPr/>
        </p:nvSpPr>
        <p:spPr>
          <a:xfrm rot="14078214">
            <a:off x="26754915" y="2333104"/>
            <a:ext cx="670604" cy="4154195"/>
          </a:xfrm>
          <a:prstGeom prst="arc">
            <a:avLst>
              <a:gd name="adj1" fmla="val 5869885"/>
              <a:gd name="adj2" fmla="val 15068572"/>
            </a:avLst>
          </a:prstGeom>
          <a:ln w="53975">
            <a:solidFill>
              <a:schemeClr val="bg1">
                <a:alpha val="95000"/>
              </a:schemeClr>
            </a:solidFill>
            <a:prstDash val="sysDot"/>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258"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3" name="テキスト ボックス 112"/>
          <p:cNvSpPr txBox="1"/>
          <p:nvPr/>
        </p:nvSpPr>
        <p:spPr>
          <a:xfrm>
            <a:off x="26222024" y="7081208"/>
            <a:ext cx="1162692" cy="179536"/>
          </a:xfrm>
          <a:prstGeom prst="rect">
            <a:avLst/>
          </a:prstGeom>
          <a:noFill/>
        </p:spPr>
        <p:txBody>
          <a:bodyPr wrap="square" lIns="45154" tIns="0" rIns="45154" bIns="0" rtlCol="0">
            <a:spAutoFit/>
          </a:bodyPr>
          <a:lstStyle/>
          <a:p>
            <a:pPr marL="0" marR="0" lvl="0" indent="0" algn="l" defTabSz="457200" rtl="0" eaLnBrk="1" fontAlgn="auto" latinLnBrk="0" hangingPunct="1">
              <a:lnSpc>
                <a:spcPts val="1380"/>
              </a:lnSpc>
              <a:spcBef>
                <a:spcPts val="0"/>
              </a:spcBef>
              <a:spcAft>
                <a:spcPts val="0"/>
              </a:spcAft>
              <a:buClrTx/>
              <a:buSzTx/>
              <a:buFontTx/>
              <a:buNone/>
              <a:tabLst/>
              <a:defRPr/>
            </a:pPr>
            <a:r>
              <a:rPr kumimoji="0" lang="ja-JP" altLang="en-US" sz="138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忠岡町</a:t>
            </a:r>
            <a:endPar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114" name="テキスト ボックス 113"/>
          <p:cNvSpPr txBox="1"/>
          <p:nvPr/>
        </p:nvSpPr>
        <p:spPr>
          <a:xfrm>
            <a:off x="25496777" y="8290989"/>
            <a:ext cx="1162692" cy="183360"/>
          </a:xfrm>
          <a:prstGeom prst="rect">
            <a:avLst/>
          </a:prstGeom>
          <a:noFill/>
        </p:spPr>
        <p:txBody>
          <a:bodyPr wrap="square" lIns="45154" tIns="0" rIns="45154" bIns="0" rtlCol="0">
            <a:spAutoFit/>
          </a:bodyPr>
          <a:lstStyle/>
          <a:p>
            <a:pPr marL="0" marR="0" lvl="0" indent="0" algn="l" defTabSz="457200" rtl="0" eaLnBrk="1" fontAlgn="auto" latinLnBrk="0" hangingPunct="1">
              <a:lnSpc>
                <a:spcPts val="1380"/>
              </a:lnSpc>
              <a:spcBef>
                <a:spcPts val="0"/>
              </a:spcBef>
              <a:spcAft>
                <a:spcPts val="0"/>
              </a:spcAft>
              <a:buClrTx/>
              <a:buSzTx/>
              <a:buFontTx/>
              <a:buNone/>
              <a:tabLst/>
              <a:defRPr/>
            </a:pPr>
            <a:r>
              <a:rPr kumimoji="0" lang="ja-JP" altLang="en-US" sz="138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田尻町</a:t>
            </a:r>
            <a:endPar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116" name="テキスト ボックス 115"/>
          <p:cNvSpPr txBox="1"/>
          <p:nvPr/>
        </p:nvSpPr>
        <p:spPr>
          <a:xfrm>
            <a:off x="25193573" y="8519387"/>
            <a:ext cx="1162692" cy="183360"/>
          </a:xfrm>
          <a:prstGeom prst="rect">
            <a:avLst/>
          </a:prstGeom>
          <a:noFill/>
        </p:spPr>
        <p:txBody>
          <a:bodyPr wrap="square" lIns="45154" tIns="0" rIns="45154" bIns="0" rtlCol="0">
            <a:spAutoFit/>
          </a:bodyPr>
          <a:lstStyle/>
          <a:p>
            <a:pPr marL="0" marR="0" lvl="0" indent="0" algn="l" defTabSz="457200" rtl="0" eaLnBrk="1" fontAlgn="auto" latinLnBrk="0" hangingPunct="1">
              <a:lnSpc>
                <a:spcPts val="1380"/>
              </a:lnSpc>
              <a:spcBef>
                <a:spcPts val="0"/>
              </a:spcBef>
              <a:spcAft>
                <a:spcPts val="0"/>
              </a:spcAft>
              <a:buClrTx/>
              <a:buSzTx/>
              <a:buFontTx/>
              <a:buNone/>
              <a:tabLst/>
              <a:defRPr/>
            </a:pPr>
            <a:r>
              <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泉南</a:t>
            </a:r>
            <a:r>
              <a:rPr kumimoji="0" lang="ja-JP" altLang="en-US" sz="138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市</a:t>
            </a:r>
            <a:endPar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117" name="テキスト ボックス 116"/>
          <p:cNvSpPr txBox="1"/>
          <p:nvPr/>
        </p:nvSpPr>
        <p:spPr>
          <a:xfrm>
            <a:off x="24809680" y="8916011"/>
            <a:ext cx="1162692" cy="183360"/>
          </a:xfrm>
          <a:prstGeom prst="rect">
            <a:avLst/>
          </a:prstGeom>
          <a:noFill/>
        </p:spPr>
        <p:txBody>
          <a:bodyPr wrap="square" lIns="45154" tIns="0" rIns="45154" bIns="0" rtlCol="0">
            <a:spAutoFit/>
          </a:bodyPr>
          <a:lstStyle/>
          <a:p>
            <a:pPr marL="0" marR="0" lvl="0" indent="0" algn="l" defTabSz="457200" rtl="0" eaLnBrk="1" fontAlgn="auto" latinLnBrk="0" hangingPunct="1">
              <a:lnSpc>
                <a:spcPts val="1380"/>
              </a:lnSpc>
              <a:spcBef>
                <a:spcPts val="0"/>
              </a:spcBef>
              <a:spcAft>
                <a:spcPts val="0"/>
              </a:spcAft>
              <a:buClrTx/>
              <a:buSzTx/>
              <a:buFontTx/>
              <a:buNone/>
              <a:tabLst/>
              <a:defRPr/>
            </a:pPr>
            <a:r>
              <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阪南</a:t>
            </a:r>
            <a:r>
              <a:rPr kumimoji="0" lang="ja-JP" altLang="en-US" sz="138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市</a:t>
            </a:r>
            <a:endParaRPr kumimoji="0" lang="ja-JP" altLang="en-US" sz="138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215" name="円弧 214"/>
          <p:cNvSpPr/>
          <p:nvPr/>
        </p:nvSpPr>
        <p:spPr>
          <a:xfrm rot="17101791">
            <a:off x="21538417" y="193950"/>
            <a:ext cx="2915846" cy="7519779"/>
          </a:xfrm>
          <a:prstGeom prst="arc">
            <a:avLst>
              <a:gd name="adj1" fmla="val 5845147"/>
              <a:gd name="adj2" fmla="val 14633761"/>
            </a:avLst>
          </a:prstGeom>
          <a:ln w="53975">
            <a:solidFill>
              <a:schemeClr val="bg1">
                <a:alpha val="95000"/>
              </a:schemeClr>
            </a:solidFill>
            <a:prstDash val="sysDot"/>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258"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7" name="図 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1004564" y="14886321"/>
            <a:ext cx="9540710" cy="10027775"/>
          </a:xfrm>
          <a:prstGeom prst="rect">
            <a:avLst/>
          </a:prstGeom>
        </p:spPr>
      </p:pic>
      <p:sp>
        <p:nvSpPr>
          <p:cNvPr id="120" name="テキスト ボックス 119"/>
          <p:cNvSpPr txBox="1"/>
          <p:nvPr/>
        </p:nvSpPr>
        <p:spPr>
          <a:xfrm>
            <a:off x="1542172" y="1252915"/>
            <a:ext cx="9350478" cy="2139047"/>
          </a:xfrm>
          <a:prstGeom prst="rect">
            <a:avLst/>
          </a:prstGeom>
          <a:noFill/>
        </p:spPr>
        <p:txBody>
          <a:bodyPr wrap="square" rtlCol="0">
            <a:spAutoFit/>
          </a:bodyPr>
          <a:lstStyle/>
          <a:p>
            <a:pPr lvl="0"/>
            <a:r>
              <a:rPr lang="ja-JP" altLang="en-US" sz="1900" dirty="0" smtClean="0">
                <a:latin typeface="ＭＳ Ｐ明朝" panose="02020600040205080304" pitchFamily="18" charset="-128"/>
                <a:ea typeface="ＭＳ Ｐ明朝" panose="02020600040205080304" pitchFamily="18" charset="-128"/>
              </a:rPr>
              <a:t>　国際</a:t>
            </a:r>
            <a:r>
              <a:rPr lang="ja-JP" altLang="en-US" sz="1900" dirty="0">
                <a:latin typeface="ＭＳ Ｐ明朝" panose="02020600040205080304" pitchFamily="18" charset="-128"/>
                <a:ea typeface="ＭＳ Ｐ明朝" panose="02020600040205080304" pitchFamily="18" charset="-128"/>
              </a:rPr>
              <a:t>観光拠点の形成</a:t>
            </a:r>
            <a:r>
              <a:rPr lang="ja-JP" altLang="en-US" sz="1900" dirty="0" smtClean="0">
                <a:latin typeface="ＭＳ Ｐ明朝" panose="02020600040205080304" pitchFamily="18" charset="-128"/>
                <a:ea typeface="ＭＳ Ｐ明朝" panose="02020600040205080304" pitchFamily="18" charset="-128"/>
              </a:rPr>
              <a:t>をめ</a:t>
            </a:r>
            <a:r>
              <a:rPr lang="ja-JP" altLang="en-US" sz="1900" dirty="0">
                <a:latin typeface="ＭＳ Ｐ明朝" panose="02020600040205080304" pitchFamily="18" charset="-128"/>
                <a:ea typeface="ＭＳ Ｐ明朝" panose="02020600040205080304" pitchFamily="18" charset="-128"/>
              </a:rPr>
              <a:t>ざ</a:t>
            </a:r>
            <a:r>
              <a:rPr lang="ja-JP" altLang="en-US" sz="1900" dirty="0" smtClean="0">
                <a:latin typeface="ＭＳ Ｐ明朝" panose="02020600040205080304" pitchFamily="18" charset="-128"/>
                <a:ea typeface="ＭＳ Ｐ明朝" panose="02020600040205080304" pitchFamily="18" charset="-128"/>
              </a:rPr>
              <a:t>して</a:t>
            </a:r>
            <a:r>
              <a:rPr lang="ja-JP" altLang="en-US" sz="1900" dirty="0">
                <a:latin typeface="ＭＳ Ｐ明朝" panose="02020600040205080304" pitchFamily="18" charset="-128"/>
                <a:ea typeface="ＭＳ Ｐ明朝" panose="02020600040205080304" pitchFamily="18" charset="-128"/>
              </a:rPr>
              <a:t>いる大阪港夢洲地区において、万博等を契機とした今後見込まれる旅客輸送需要に対応するため、周囲を海に囲まれた夢洲の立地を活かした魅力ある交通ネットワークの形成を図ります。</a:t>
            </a:r>
          </a:p>
          <a:p>
            <a:pPr lvl="0"/>
            <a:r>
              <a:rPr lang="ja-JP" altLang="en-US" sz="1900" dirty="0">
                <a:latin typeface="ＭＳ Ｐ明朝" panose="02020600040205080304" pitchFamily="18" charset="-128"/>
                <a:ea typeface="ＭＳ Ｐ明朝" panose="02020600040205080304" pitchFamily="18" charset="-128"/>
              </a:rPr>
              <a:t>　具体的には、関西国際空港や神戸空港</a:t>
            </a:r>
            <a:r>
              <a:rPr lang="ja-JP" altLang="en-US" sz="1900" dirty="0" smtClean="0">
                <a:latin typeface="ＭＳ Ｐ明朝" panose="02020600040205080304" pitchFamily="18" charset="-128"/>
                <a:ea typeface="ＭＳ Ｐ明朝" panose="02020600040205080304" pitchFamily="18" charset="-128"/>
              </a:rPr>
              <a:t>などの大阪湾内の拠点を結ぶネットワーク、</a:t>
            </a:r>
            <a:r>
              <a:rPr lang="ja-JP" altLang="en-US" sz="1900" dirty="0">
                <a:latin typeface="ＭＳ Ｐ明朝" panose="02020600040205080304" pitchFamily="18" charset="-128"/>
                <a:ea typeface="ＭＳ Ｐ明朝" panose="02020600040205080304" pitchFamily="18" charset="-128"/>
              </a:rPr>
              <a:t>また</a:t>
            </a:r>
            <a:r>
              <a:rPr lang="ja-JP" altLang="en-US" sz="1900" dirty="0" smtClean="0">
                <a:latin typeface="ＭＳ Ｐ明朝" panose="02020600040205080304" pitchFamily="18" charset="-128"/>
                <a:ea typeface="ＭＳ Ｐ明朝" panose="02020600040205080304" pitchFamily="18" charset="-128"/>
              </a:rPr>
              <a:t>、ユニバーサル・スタジオ・ジャパン（ＵＳＪ）、海遊館などの</a:t>
            </a:r>
            <a:r>
              <a:rPr lang="ja-JP" altLang="en-US" sz="1900" dirty="0">
                <a:latin typeface="ＭＳ Ｐ明朝" panose="02020600040205080304" pitchFamily="18" charset="-128"/>
                <a:ea typeface="ＭＳ Ｐ明朝" panose="02020600040205080304" pitchFamily="18" charset="-128"/>
              </a:rPr>
              <a:t>近傍の集客</a:t>
            </a:r>
            <a:r>
              <a:rPr lang="ja-JP" altLang="en-US" sz="1900" dirty="0" smtClean="0">
                <a:latin typeface="ＭＳ Ｐ明朝" panose="02020600040205080304" pitchFamily="18" charset="-128"/>
                <a:ea typeface="ＭＳ Ｐ明朝" panose="02020600040205080304" pitchFamily="18" charset="-128"/>
              </a:rPr>
              <a:t>施設や水都大阪（水の回廊）、淀川舟運と連携したネットワーク、大阪湾と瀬戸内・西日本を結ぶネットワークなど</a:t>
            </a:r>
            <a:r>
              <a:rPr lang="ja-JP" altLang="en-US" sz="1900" dirty="0">
                <a:latin typeface="ＭＳ Ｐ明朝" panose="02020600040205080304" pitchFamily="18" charset="-128"/>
                <a:ea typeface="ＭＳ Ｐ明朝" panose="02020600040205080304" pitchFamily="18" charset="-128"/>
              </a:rPr>
              <a:t>の海上交通による交流機能の充実</a:t>
            </a:r>
            <a:r>
              <a:rPr lang="ja-JP" altLang="en-US" sz="1900" dirty="0" smtClean="0">
                <a:latin typeface="ＭＳ Ｐ明朝" panose="02020600040205080304" pitchFamily="18" charset="-128"/>
                <a:ea typeface="ＭＳ Ｐ明朝" panose="02020600040205080304" pitchFamily="18" charset="-128"/>
              </a:rPr>
              <a:t>をめ</a:t>
            </a:r>
            <a:r>
              <a:rPr lang="ja-JP" altLang="en-US" sz="1900" dirty="0">
                <a:latin typeface="ＭＳ Ｐ明朝" panose="02020600040205080304" pitchFamily="18" charset="-128"/>
                <a:ea typeface="ＭＳ Ｐ明朝" panose="02020600040205080304" pitchFamily="18" charset="-128"/>
              </a:rPr>
              <a:t>ざ</a:t>
            </a:r>
            <a:r>
              <a:rPr lang="ja-JP" altLang="en-US" sz="1900" dirty="0" smtClean="0">
                <a:latin typeface="ＭＳ Ｐ明朝" panose="02020600040205080304" pitchFamily="18" charset="-128"/>
                <a:ea typeface="ＭＳ Ｐ明朝" panose="02020600040205080304" pitchFamily="18" charset="-128"/>
              </a:rPr>
              <a:t>して</a:t>
            </a:r>
            <a:r>
              <a:rPr lang="ja-JP" altLang="en-US" sz="1900" dirty="0">
                <a:latin typeface="ＭＳ Ｐ明朝" panose="02020600040205080304" pitchFamily="18" charset="-128"/>
                <a:ea typeface="ＭＳ Ｐ明朝" panose="02020600040205080304" pitchFamily="18" charset="-128"/>
              </a:rPr>
              <a:t>いきます。</a:t>
            </a:r>
          </a:p>
        </p:txBody>
      </p:sp>
      <p:pic>
        <p:nvPicPr>
          <p:cNvPr id="4" name="図 3"/>
          <p:cNvPicPr>
            <a:picLocks noChangeAspect="1"/>
          </p:cNvPicPr>
          <p:nvPr/>
        </p:nvPicPr>
        <p:blipFill rotWithShape="1">
          <a:blip r:embed="rId9"/>
          <a:srcRect t="14923"/>
          <a:stretch/>
        </p:blipFill>
        <p:spPr>
          <a:xfrm>
            <a:off x="15417389" y="8362950"/>
            <a:ext cx="3645170" cy="2199603"/>
          </a:xfrm>
          <a:prstGeom prst="rect">
            <a:avLst/>
          </a:prstGeom>
        </p:spPr>
      </p:pic>
      <p:sp>
        <p:nvSpPr>
          <p:cNvPr id="118" name="テキスト ボックス 117"/>
          <p:cNvSpPr txBox="1"/>
          <p:nvPr/>
        </p:nvSpPr>
        <p:spPr>
          <a:xfrm>
            <a:off x="20239646" y="10087897"/>
            <a:ext cx="2718499" cy="33855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smtClean="0">
                <a:ln>
                  <a:noFill/>
                </a:ln>
                <a:solidFill>
                  <a:schemeClr val="bg1"/>
                </a:solidFill>
                <a:effectLst/>
                <a:uLnTx/>
                <a:uFillTx/>
                <a:latin typeface="HGPｺﾞｼｯｸE" panose="020B0900000000000000" pitchFamily="50" charset="-128"/>
                <a:ea typeface="HGPｺﾞｼｯｸE" panose="020B0900000000000000" pitchFamily="50" charset="-128"/>
                <a:cs typeface="+mn-cs"/>
              </a:rPr>
              <a:t> </a:t>
            </a:r>
            <a:r>
              <a:rPr lang="ja-JP" altLang="en-US" sz="1600" dirty="0">
                <a:solidFill>
                  <a:schemeClr val="bg1"/>
                </a:solidFill>
                <a:latin typeface="HGPｺﾞｼｯｸE" panose="020B0900000000000000" pitchFamily="50" charset="-128"/>
                <a:ea typeface="HGPｺﾞｼｯｸE" panose="020B0900000000000000" pitchFamily="50" charset="-128"/>
              </a:rPr>
              <a:t>小型</a:t>
            </a:r>
            <a:r>
              <a:rPr lang="ja-JP" altLang="en-US" sz="1600" dirty="0" smtClean="0">
                <a:solidFill>
                  <a:schemeClr val="bg1"/>
                </a:solidFill>
                <a:latin typeface="HGPｺﾞｼｯｸE" panose="020B0900000000000000" pitchFamily="50" charset="-128"/>
                <a:ea typeface="HGPｺﾞｼｯｸE" panose="020B0900000000000000" pitchFamily="50" charset="-128"/>
              </a:rPr>
              <a:t>桟橋</a:t>
            </a:r>
            <a:endParaRPr kumimoji="0" lang="en-US" altLang="ja-JP" sz="1600" b="0" i="0" u="none" strike="noStrike" kern="1200" cap="none" spc="0" normalizeH="0" baseline="0" noProof="0" dirty="0" smtClean="0">
              <a:ln>
                <a:noFill/>
              </a:ln>
              <a:solidFill>
                <a:schemeClr val="bg1"/>
              </a:solidFill>
              <a:effectLst/>
              <a:uLnTx/>
              <a:uFillTx/>
              <a:latin typeface="HGPｺﾞｼｯｸM" panose="020B0600000000000000" pitchFamily="50" charset="-128"/>
              <a:ea typeface="HGPｺﾞｼｯｸM" panose="020B0600000000000000" pitchFamily="50" charset="-128"/>
              <a:cs typeface="+mn-cs"/>
            </a:endParaRPr>
          </a:p>
        </p:txBody>
      </p:sp>
    </p:spTree>
    <p:extLst>
      <p:ext uri="{BB962C8B-B14F-4D97-AF65-F5344CB8AC3E}">
        <p14:creationId xmlns:p14="http://schemas.microsoft.com/office/powerpoint/2010/main" val="42362788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7"/>
          <p:cNvSpPr>
            <a:spLocks noGrp="1"/>
          </p:cNvSpPr>
          <p:nvPr>
            <p:ph type="ftr" sz="quarter" idx="11"/>
          </p:nvPr>
        </p:nvSpPr>
        <p:spPr>
          <a:xfrm>
            <a:off x="4077443" y="15902702"/>
            <a:ext cx="4114800" cy="312082"/>
          </a:xfrm>
        </p:spPr>
        <p:txBody>
          <a:bodyPr anchor="b"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11</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9" name="角丸四角形 28"/>
          <p:cNvSpPr/>
          <p:nvPr/>
        </p:nvSpPr>
        <p:spPr>
          <a:xfrm>
            <a:off x="1258221" y="767654"/>
            <a:ext cx="3654977" cy="504000"/>
          </a:xfrm>
          <a:prstGeom prst="roundRect">
            <a:avLst>
              <a:gd name="adj" fmla="val 34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900" b="1" i="0" u="none" strike="noStrike" kern="1200" cap="none" spc="0" normalizeH="0" baseline="0" noProof="0" dirty="0" smtClean="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rPr>
              <a:t>みな</a:t>
            </a:r>
            <a:r>
              <a:rPr kumimoji="1" lang="ja-JP" altLang="en-US" sz="1900"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rPr>
              <a:t>と・海岸のにぎわい創出</a:t>
            </a:r>
          </a:p>
        </p:txBody>
      </p:sp>
      <p:pic>
        <p:nvPicPr>
          <p:cNvPr id="16" name="Picture 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881307" y="3422648"/>
            <a:ext cx="10507073" cy="11221797"/>
          </a:xfrm>
          <a:prstGeom prst="rect">
            <a:avLst/>
          </a:prstGeom>
          <a:noFill/>
          <a:ln>
            <a:prstDash val="dash"/>
          </a:ln>
          <a:extLst>
            <a:ext uri="{909E8E84-426E-40DD-AFC4-6F175D3DCCD1}">
              <a14:hiddenFill xmlns:a14="http://schemas.microsoft.com/office/drawing/2010/main">
                <a:blipFill dpi="0" rotWithShape="0">
                  <a:blip/>
                  <a:srcRect/>
                  <a:stretch>
                    <a:fillRect/>
                  </a:stretch>
                </a:blipFill>
              </a14:hiddenFill>
            </a:ext>
          </a:extLst>
        </p:spPr>
      </p:pic>
      <p:pic>
        <p:nvPicPr>
          <p:cNvPr id="38" name="図 3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31303" y="13889086"/>
            <a:ext cx="2121227" cy="1333492"/>
          </a:xfrm>
          <a:prstGeom prst="rect">
            <a:avLst/>
          </a:prstGeom>
        </p:spPr>
      </p:pic>
      <p:pic>
        <p:nvPicPr>
          <p:cNvPr id="4" name="図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49196" y="13878828"/>
            <a:ext cx="2117059" cy="1425631"/>
          </a:xfrm>
          <a:prstGeom prst="rect">
            <a:avLst/>
          </a:prstGeom>
        </p:spPr>
      </p:pic>
      <p:pic>
        <p:nvPicPr>
          <p:cNvPr id="7" name="図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477431" y="11086739"/>
            <a:ext cx="2199383" cy="1422174"/>
          </a:xfrm>
          <a:prstGeom prst="rect">
            <a:avLst/>
          </a:prstGeom>
        </p:spPr>
      </p:pic>
      <p:pic>
        <p:nvPicPr>
          <p:cNvPr id="9" name="図 8"/>
          <p:cNvPicPr>
            <a:picLocks noChangeAspect="1"/>
          </p:cNvPicPr>
          <p:nvPr/>
        </p:nvPicPr>
        <p:blipFill rotWithShape="1">
          <a:blip r:embed="rId6" cstate="email">
            <a:extLst>
              <a:ext uri="{28A0092B-C50C-407E-A947-70E740481C1C}">
                <a14:useLocalDpi xmlns:a14="http://schemas.microsoft.com/office/drawing/2010/main"/>
              </a:ext>
            </a:extLst>
          </a:blip>
          <a:srcRect b="-1889"/>
          <a:stretch/>
        </p:blipFill>
        <p:spPr>
          <a:xfrm>
            <a:off x="8788989" y="10862829"/>
            <a:ext cx="2138536" cy="1485031"/>
          </a:xfrm>
          <a:prstGeom prst="rect">
            <a:avLst/>
          </a:prstGeom>
        </p:spPr>
      </p:pic>
      <p:sp>
        <p:nvSpPr>
          <p:cNvPr id="42" name="テキスト ボックス 94"/>
          <p:cNvSpPr txBox="1"/>
          <p:nvPr/>
        </p:nvSpPr>
        <p:spPr>
          <a:xfrm>
            <a:off x="1473261" y="11140319"/>
            <a:ext cx="1490606" cy="1384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りんくうマーブルビーチ</a:t>
            </a:r>
            <a:r>
              <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endParaRPr kumimoji="1" lang="en-US"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3" name="テキスト ボックス 94"/>
          <p:cNvSpPr txBox="1"/>
          <p:nvPr/>
        </p:nvSpPr>
        <p:spPr>
          <a:xfrm>
            <a:off x="4616660" y="13634158"/>
            <a:ext cx="1490606" cy="1384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淡輪箱作海水浴場</a:t>
            </a:r>
            <a:r>
              <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endParaRPr kumimoji="1" lang="en-US"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4" name="テキスト ボックス 94"/>
          <p:cNvSpPr txBox="1"/>
          <p:nvPr/>
        </p:nvSpPr>
        <p:spPr>
          <a:xfrm>
            <a:off x="8797205" y="10948240"/>
            <a:ext cx="1490606" cy="1384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二色の浜海水浴場</a:t>
            </a:r>
            <a:r>
              <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endParaRPr kumimoji="1" lang="en-US"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5" name="テキスト ボックス 94"/>
          <p:cNvSpPr txBox="1"/>
          <p:nvPr/>
        </p:nvSpPr>
        <p:spPr>
          <a:xfrm>
            <a:off x="1438663" y="13948160"/>
            <a:ext cx="1490606" cy="1384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深</a:t>
            </a: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日港フェスティバル</a:t>
            </a:r>
            <a:r>
              <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endParaRPr kumimoji="1" lang="en-US"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cxnSp>
        <p:nvCxnSpPr>
          <p:cNvPr id="10" name="直線矢印コネクタ 9"/>
          <p:cNvCxnSpPr/>
          <p:nvPr/>
        </p:nvCxnSpPr>
        <p:spPr>
          <a:xfrm>
            <a:off x="5927848" y="6017150"/>
            <a:ext cx="3930409" cy="592683"/>
          </a:xfrm>
          <a:prstGeom prst="straightConnector1">
            <a:avLst/>
          </a:prstGeom>
          <a:ln w="19050">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48" name="直線矢印コネクタ 47"/>
          <p:cNvCxnSpPr/>
          <p:nvPr/>
        </p:nvCxnSpPr>
        <p:spPr>
          <a:xfrm>
            <a:off x="5955596" y="7722073"/>
            <a:ext cx="2102554" cy="681110"/>
          </a:xfrm>
          <a:prstGeom prst="straightConnector1">
            <a:avLst/>
          </a:prstGeom>
          <a:ln w="19050">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p:nvPr/>
        </p:nvCxnSpPr>
        <p:spPr>
          <a:xfrm>
            <a:off x="5914680" y="9141699"/>
            <a:ext cx="1343909" cy="526656"/>
          </a:xfrm>
          <a:prstGeom prst="straightConnector1">
            <a:avLst/>
          </a:prstGeom>
          <a:ln w="19050">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50" name="直線矢印コネクタ 49"/>
          <p:cNvCxnSpPr/>
          <p:nvPr/>
        </p:nvCxnSpPr>
        <p:spPr>
          <a:xfrm flipH="1" flipV="1">
            <a:off x="8977538" y="7892717"/>
            <a:ext cx="804240" cy="1048114"/>
          </a:xfrm>
          <a:prstGeom prst="straightConnector1">
            <a:avLst/>
          </a:prstGeom>
          <a:ln w="19050">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51" name="直線矢印コネクタ 50"/>
          <p:cNvCxnSpPr>
            <a:stCxn id="9" idx="1"/>
          </p:cNvCxnSpPr>
          <p:nvPr/>
        </p:nvCxnSpPr>
        <p:spPr>
          <a:xfrm flipH="1" flipV="1">
            <a:off x="6722067" y="10288482"/>
            <a:ext cx="2066922" cy="1316863"/>
          </a:xfrm>
          <a:prstGeom prst="straightConnector1">
            <a:avLst/>
          </a:prstGeom>
          <a:ln w="19050">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52" name="直線矢印コネクタ 51"/>
          <p:cNvCxnSpPr/>
          <p:nvPr/>
        </p:nvCxnSpPr>
        <p:spPr>
          <a:xfrm>
            <a:off x="3598658" y="10177680"/>
            <a:ext cx="2168872" cy="831881"/>
          </a:xfrm>
          <a:prstGeom prst="straightConnector1">
            <a:avLst/>
          </a:prstGeom>
          <a:ln w="19050">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53" name="直線矢印コネクタ 52"/>
          <p:cNvCxnSpPr>
            <a:stCxn id="7" idx="3"/>
          </p:cNvCxnSpPr>
          <p:nvPr/>
        </p:nvCxnSpPr>
        <p:spPr>
          <a:xfrm flipV="1">
            <a:off x="3676814" y="11691644"/>
            <a:ext cx="1491684" cy="106182"/>
          </a:xfrm>
          <a:prstGeom prst="straightConnector1">
            <a:avLst/>
          </a:prstGeom>
          <a:ln w="19050">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55" name="直線矢印コネクタ 54"/>
          <p:cNvCxnSpPr/>
          <p:nvPr/>
        </p:nvCxnSpPr>
        <p:spPr>
          <a:xfrm flipH="1" flipV="1">
            <a:off x="3552530" y="12814977"/>
            <a:ext cx="1355196" cy="1063851"/>
          </a:xfrm>
          <a:prstGeom prst="straightConnector1">
            <a:avLst/>
          </a:prstGeom>
          <a:ln w="19050">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57" name="直線矢印コネクタ 56"/>
          <p:cNvCxnSpPr>
            <a:stCxn id="38" idx="0"/>
          </p:cNvCxnSpPr>
          <p:nvPr/>
        </p:nvCxnSpPr>
        <p:spPr>
          <a:xfrm flipH="1" flipV="1">
            <a:off x="2238586" y="13382171"/>
            <a:ext cx="253331" cy="506915"/>
          </a:xfrm>
          <a:prstGeom prst="straightConnector1">
            <a:avLst/>
          </a:prstGeom>
          <a:ln w="19050">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56" name="直線矢印コネクタ 55"/>
          <p:cNvCxnSpPr/>
          <p:nvPr/>
        </p:nvCxnSpPr>
        <p:spPr>
          <a:xfrm flipV="1">
            <a:off x="3680984" y="11150501"/>
            <a:ext cx="1990616" cy="580139"/>
          </a:xfrm>
          <a:prstGeom prst="straightConnector1">
            <a:avLst/>
          </a:prstGeom>
          <a:ln w="19050">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pic>
        <p:nvPicPr>
          <p:cNvPr id="30" name="図 2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797580" y="8301983"/>
            <a:ext cx="2164212" cy="1463129"/>
          </a:xfrm>
          <a:prstGeom prst="rect">
            <a:avLst/>
          </a:prstGeom>
        </p:spPr>
      </p:pic>
      <p:sp>
        <p:nvSpPr>
          <p:cNvPr id="33" name="テキスト ボックス 94"/>
          <p:cNvSpPr txBox="1"/>
          <p:nvPr/>
        </p:nvSpPr>
        <p:spPr>
          <a:xfrm>
            <a:off x="3797580" y="8379925"/>
            <a:ext cx="1490606" cy="1384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阪南港地蔵浜マルシェ</a:t>
            </a:r>
            <a:r>
              <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endParaRPr kumimoji="1" lang="en-US"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31" name="図 3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455776" y="8873798"/>
            <a:ext cx="2142592" cy="1455819"/>
          </a:xfrm>
          <a:prstGeom prst="rect">
            <a:avLst/>
          </a:prstGeom>
        </p:spPr>
      </p:pic>
      <p:sp>
        <p:nvSpPr>
          <p:cNvPr id="46" name="テキスト ボックス 94"/>
          <p:cNvSpPr txBox="1"/>
          <p:nvPr/>
        </p:nvSpPr>
        <p:spPr>
          <a:xfrm>
            <a:off x="9912671" y="8706064"/>
            <a:ext cx="2029708" cy="1384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schemeClr val="tx1"/>
                </a:solidFill>
                <a:effectLst/>
                <a:uLnTx/>
                <a:uFillTx/>
                <a:latin typeface="Calibri" panose="020F0502020204030204"/>
                <a:ea typeface="游ゴシック" panose="020B0400000000000000" pitchFamily="50" charset="-128"/>
                <a:cs typeface="+mn-cs"/>
              </a:rPr>
              <a:t>【</a:t>
            </a:r>
            <a:r>
              <a:rPr kumimoji="1" lang="ja-JP" altLang="en-US" sz="900" b="0" i="0" u="none" strike="noStrike" kern="1200" cap="none" spc="0" normalizeH="0" baseline="0" noProof="0" dirty="0" smtClean="0">
                <a:ln>
                  <a:noFill/>
                </a:ln>
                <a:solidFill>
                  <a:schemeClr val="tx1"/>
                </a:solidFill>
                <a:effectLst/>
                <a:uLnTx/>
                <a:uFillTx/>
                <a:latin typeface="Calibri" panose="020F0502020204030204"/>
                <a:ea typeface="游ゴシック" panose="020B0400000000000000" pitchFamily="50" charset="-128"/>
                <a:cs typeface="+mn-cs"/>
              </a:rPr>
              <a:t>堺泉北港ｽﾓｰﾙﾄﾞﾗｺﾞﾝﾎﾞｰﾄﾞ大会</a:t>
            </a:r>
            <a:r>
              <a:rPr kumimoji="1" lang="en-US" altLang="ja-JP" sz="900" b="0" i="0" u="none" strike="noStrike" kern="1200" cap="none" spc="0" normalizeH="0" baseline="0" noProof="0" dirty="0" smtClean="0">
                <a:ln>
                  <a:noFill/>
                </a:ln>
                <a:solidFill>
                  <a:schemeClr val="tx1"/>
                </a:solidFill>
                <a:effectLst/>
                <a:uLnTx/>
                <a:uFillTx/>
                <a:latin typeface="Calibri" panose="020F0502020204030204"/>
                <a:ea typeface="游ゴシック" panose="020B0400000000000000" pitchFamily="50" charset="-128"/>
                <a:cs typeface="+mn-cs"/>
              </a:rPr>
              <a:t>】</a:t>
            </a:r>
            <a:r>
              <a:rPr kumimoji="1" lang="ja-JP" altLang="en-US" sz="800" b="0"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rPr>
              <a:t>　</a:t>
            </a:r>
            <a:endParaRPr kumimoji="1" lang="en-US" altLang="ja-JP" sz="800" b="0"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p:txBody>
      </p:sp>
      <p:pic>
        <p:nvPicPr>
          <p:cNvPr id="32" name="図 3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673407" y="3449105"/>
            <a:ext cx="2254441" cy="1397966"/>
          </a:xfrm>
          <a:prstGeom prst="rect">
            <a:avLst/>
          </a:prstGeom>
        </p:spPr>
      </p:pic>
      <p:cxnSp>
        <p:nvCxnSpPr>
          <p:cNvPr id="59" name="直線矢印コネクタ 58"/>
          <p:cNvCxnSpPr/>
          <p:nvPr/>
        </p:nvCxnSpPr>
        <p:spPr>
          <a:xfrm>
            <a:off x="5877262" y="4051412"/>
            <a:ext cx="2314981" cy="491559"/>
          </a:xfrm>
          <a:prstGeom prst="straightConnector1">
            <a:avLst/>
          </a:prstGeom>
          <a:ln w="19050">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63" name="直線矢印コネクタ 62"/>
          <p:cNvCxnSpPr>
            <a:stCxn id="69" idx="1"/>
          </p:cNvCxnSpPr>
          <p:nvPr/>
        </p:nvCxnSpPr>
        <p:spPr>
          <a:xfrm flipH="1" flipV="1">
            <a:off x="8885298" y="4865324"/>
            <a:ext cx="657210" cy="740503"/>
          </a:xfrm>
          <a:prstGeom prst="straightConnector1">
            <a:avLst/>
          </a:prstGeom>
          <a:ln w="19050">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grpSp>
        <p:nvGrpSpPr>
          <p:cNvPr id="3" name="グループ化 2"/>
          <p:cNvGrpSpPr/>
          <p:nvPr/>
        </p:nvGrpSpPr>
        <p:grpSpPr>
          <a:xfrm>
            <a:off x="9542508" y="4865324"/>
            <a:ext cx="2149797" cy="1481005"/>
            <a:chOff x="9460420" y="4776667"/>
            <a:chExt cx="2149797" cy="1481005"/>
          </a:xfrm>
        </p:grpSpPr>
        <p:pic>
          <p:nvPicPr>
            <p:cNvPr id="69" name="図 68"/>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460420" y="4776667"/>
              <a:ext cx="2149797" cy="1481005"/>
            </a:xfrm>
            <a:prstGeom prst="rect">
              <a:avLst/>
            </a:prstGeom>
          </p:spPr>
        </p:pic>
        <p:sp>
          <p:nvSpPr>
            <p:cNvPr id="70" name="テキスト ボックス 94"/>
            <p:cNvSpPr txBox="1"/>
            <p:nvPr/>
          </p:nvSpPr>
          <p:spPr>
            <a:xfrm>
              <a:off x="9516808" y="4842228"/>
              <a:ext cx="942455" cy="1384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天保山まつり</a:t>
              </a:r>
              <a:r>
                <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9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sp>
        <p:nvSpPr>
          <p:cNvPr id="71" name="テキスト ボックス 94"/>
          <p:cNvSpPr txBox="1"/>
          <p:nvPr/>
        </p:nvSpPr>
        <p:spPr>
          <a:xfrm>
            <a:off x="3613781" y="3277391"/>
            <a:ext cx="2011079" cy="1384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舞洲シーサイドプロムナード</a:t>
            </a:r>
            <a:r>
              <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9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73" name="図 72"/>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495860" y="9524471"/>
            <a:ext cx="2205888" cy="1491798"/>
          </a:xfrm>
          <a:prstGeom prst="rect">
            <a:avLst/>
          </a:prstGeom>
        </p:spPr>
      </p:pic>
      <p:sp>
        <p:nvSpPr>
          <p:cNvPr id="37" name="テキスト ボックス 94"/>
          <p:cNvSpPr txBox="1"/>
          <p:nvPr/>
        </p:nvSpPr>
        <p:spPr>
          <a:xfrm>
            <a:off x="1492296" y="9545930"/>
            <a:ext cx="1490606" cy="1384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泉佐野恋人の聖地</a:t>
            </a:r>
            <a:r>
              <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endParaRPr kumimoji="1" lang="en-US"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7" name="テキスト ボックス 94"/>
          <p:cNvSpPr txBox="1"/>
          <p:nvPr/>
        </p:nvSpPr>
        <p:spPr>
          <a:xfrm>
            <a:off x="3849196" y="13948159"/>
            <a:ext cx="1490606" cy="1384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淡輪箱作海水浴場</a:t>
            </a:r>
            <a:r>
              <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endParaRPr kumimoji="1" lang="en-US"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7" name="テキスト ボックス 26"/>
          <p:cNvSpPr txBox="1"/>
          <p:nvPr/>
        </p:nvSpPr>
        <p:spPr>
          <a:xfrm>
            <a:off x="1473261" y="1388315"/>
            <a:ext cx="9304332" cy="1261884"/>
          </a:xfrm>
          <a:prstGeom prst="rect">
            <a:avLst/>
          </a:prstGeom>
          <a:noFill/>
        </p:spPr>
        <p:txBody>
          <a:bodyPr wrap="square" rtlCol="0">
            <a:spAutoFit/>
          </a:bodyPr>
          <a:lstStyle/>
          <a:p>
            <a:pPr marL="108000" marR="0" lvl="0" indent="108000" algn="l"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沿岸市町、</a:t>
            </a:r>
            <a:r>
              <a:rPr kumimoji="1" lang="ja-JP" altLang="ja-JP"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企業等と連携し</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た</a:t>
            </a:r>
            <a:r>
              <a:rPr kumimoji="1" lang="ja-JP" altLang="ja-JP"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港湾緑地</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の</a:t>
            </a:r>
            <a:r>
              <a:rPr kumimoji="1" lang="ja-JP" altLang="ja-JP"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活用</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、また、みなと・海岸特有のロケーションや景観等を活かした</a:t>
            </a:r>
            <a:r>
              <a:rPr kumimoji="1" lang="ja-JP" altLang="ja-JP"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にぎわい・魅力創出に</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向けて、引き続き</a:t>
            </a:r>
            <a:r>
              <a:rPr kumimoji="1" lang="ja-JP" altLang="ja-JP"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取り組</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みます。さらに、地域特性を活かした地方港湾の再生や親しみのある海岸づくりなど、地元市町のまちづくりに併せたにぎわい、憩いの創出に協力します。</a:t>
            </a:r>
            <a:endParaRPr kumimoji="1" lang="en-US" altLang="ja-JP"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endParaRPr>
          </a:p>
        </p:txBody>
      </p:sp>
      <p:cxnSp>
        <p:nvCxnSpPr>
          <p:cNvPr id="54" name="直線矢印コネクタ 53"/>
          <p:cNvCxnSpPr>
            <a:stCxn id="5" idx="2"/>
          </p:cNvCxnSpPr>
          <p:nvPr/>
        </p:nvCxnSpPr>
        <p:spPr>
          <a:xfrm flipH="1">
            <a:off x="9781778" y="4091971"/>
            <a:ext cx="385050" cy="566875"/>
          </a:xfrm>
          <a:prstGeom prst="straightConnector1">
            <a:avLst/>
          </a:prstGeom>
          <a:ln w="19050">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pic>
        <p:nvPicPr>
          <p:cNvPr id="5" name="図 4"/>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096195" y="2664461"/>
            <a:ext cx="2141265" cy="1427510"/>
          </a:xfrm>
          <a:prstGeom prst="rect">
            <a:avLst/>
          </a:prstGeom>
        </p:spPr>
      </p:pic>
      <p:sp>
        <p:nvSpPr>
          <p:cNvPr id="58" name="テキスト ボックス 94"/>
          <p:cNvSpPr txBox="1"/>
          <p:nvPr/>
        </p:nvSpPr>
        <p:spPr>
          <a:xfrm>
            <a:off x="9096195" y="2717409"/>
            <a:ext cx="2381430" cy="1384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kumimoji="1" lang="en-US" altLang="ja-JP" sz="900" b="0" i="0" u="none" strike="noStrike" kern="1200" cap="none" spc="0" normalizeH="0" baseline="0" noProof="0" dirty="0" smtClean="0">
                <a:ln>
                  <a:noFill/>
                </a:ln>
                <a:solidFill>
                  <a:schemeClr val="tx1"/>
                </a:solidFill>
                <a:effectLst/>
                <a:uLnTx/>
                <a:uFillTx/>
                <a:latin typeface="Calibri" panose="020F0502020204030204"/>
                <a:ea typeface="游ゴシック" panose="020B0400000000000000" pitchFamily="50" charset="-128"/>
                <a:cs typeface="+mn-cs"/>
              </a:rPr>
              <a:t>【</a:t>
            </a:r>
            <a:r>
              <a:rPr lang="en-US" altLang="ja-JP" sz="900" b="1" dirty="0" smtClean="0">
                <a:solidFill>
                  <a:schemeClr val="tx1"/>
                </a:solidFill>
                <a:latin typeface="+mn-ea"/>
              </a:rPr>
              <a:t>TUGBOAT_TAISHO</a:t>
            </a:r>
            <a:r>
              <a:rPr lang="ja-JP" altLang="en-US" sz="900" b="1" dirty="0" smtClean="0">
                <a:solidFill>
                  <a:schemeClr val="tx1"/>
                </a:solidFill>
                <a:latin typeface="+mn-ea"/>
              </a:rPr>
              <a:t> </a:t>
            </a:r>
            <a:r>
              <a:rPr lang="en-US" altLang="ja-JP" sz="900" b="1" dirty="0" smtClean="0">
                <a:solidFill>
                  <a:schemeClr val="tx1"/>
                </a:solidFill>
              </a:rPr>
              <a:t>(</a:t>
            </a:r>
            <a:r>
              <a:rPr lang="ja-JP" altLang="en-US" sz="900" b="1" dirty="0" smtClean="0">
                <a:solidFill>
                  <a:schemeClr val="tx1"/>
                </a:solidFill>
              </a:rPr>
              <a:t>タグボート大正</a:t>
            </a:r>
            <a:r>
              <a:rPr lang="en-US" altLang="ja-JP" sz="900" b="1" dirty="0" smtClean="0">
                <a:solidFill>
                  <a:schemeClr val="tx1"/>
                </a:solidFill>
              </a:rPr>
              <a:t>)</a:t>
            </a:r>
            <a:r>
              <a:rPr kumimoji="1" lang="en-US" altLang="ja-JP" sz="900" b="0" i="0" u="none" strike="noStrike" kern="1200" cap="none" spc="0" normalizeH="0" baseline="0" noProof="0" dirty="0" smtClean="0">
                <a:ln>
                  <a:noFill/>
                </a:ln>
                <a:solidFill>
                  <a:schemeClr val="tx1"/>
                </a:solidFill>
                <a:effectLst/>
                <a:uLnTx/>
                <a:uFillTx/>
                <a:latin typeface="Calibri" panose="020F0502020204030204"/>
                <a:ea typeface="游ゴシック" panose="020B0400000000000000" pitchFamily="50" charset="-128"/>
                <a:cs typeface="+mn-cs"/>
              </a:rPr>
              <a:t>】</a:t>
            </a:r>
            <a:endParaRPr kumimoji="1" lang="en-US" altLang="ja-JP" sz="900" b="0"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p:txBody>
      </p:sp>
      <p:pic>
        <p:nvPicPr>
          <p:cNvPr id="2" name="図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849196" y="5071117"/>
            <a:ext cx="2102515" cy="1617319"/>
          </a:xfrm>
          <a:prstGeom prst="rect">
            <a:avLst/>
          </a:prstGeom>
        </p:spPr>
      </p:pic>
      <p:pic>
        <p:nvPicPr>
          <p:cNvPr id="11" name="図 1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035131" y="6794607"/>
            <a:ext cx="1926661" cy="1444996"/>
          </a:xfrm>
          <a:prstGeom prst="rect">
            <a:avLst/>
          </a:prstGeom>
        </p:spPr>
      </p:pic>
      <p:sp>
        <p:nvSpPr>
          <p:cNvPr id="19" name="テキスト ボックス 94"/>
          <p:cNvSpPr txBox="1"/>
          <p:nvPr/>
        </p:nvSpPr>
        <p:spPr>
          <a:xfrm>
            <a:off x="4050938" y="6865475"/>
            <a:ext cx="1810420" cy="1384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泉大津旧港地区なぎさ公園</a:t>
            </a:r>
            <a:r>
              <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endParaRPr kumimoji="1" lang="en-US"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1" name="テキスト ボックス 94"/>
          <p:cNvSpPr txBox="1"/>
          <p:nvPr/>
        </p:nvSpPr>
        <p:spPr>
          <a:xfrm>
            <a:off x="3849196" y="5116292"/>
            <a:ext cx="942455" cy="1384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堺旧港地区</a:t>
            </a:r>
            <a:r>
              <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9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914197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2"/>
          <a:stretch>
            <a:fillRect/>
          </a:stretch>
        </p:blipFill>
        <p:spPr>
          <a:xfrm>
            <a:off x="6287460" y="8658029"/>
            <a:ext cx="4878287" cy="6765971"/>
          </a:xfrm>
          <a:prstGeom prst="rect">
            <a:avLst/>
          </a:prstGeom>
        </p:spPr>
      </p:pic>
      <p:pic>
        <p:nvPicPr>
          <p:cNvPr id="9" name="図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8580590"/>
            <a:ext cx="5070578" cy="6868426"/>
          </a:xfrm>
          <a:prstGeom prst="rect">
            <a:avLst/>
          </a:prstGeom>
        </p:spPr>
      </p:pic>
      <p:pic>
        <p:nvPicPr>
          <p:cNvPr id="188" name="Picture 3"/>
          <p:cNvPicPr>
            <a:picLocks noChangeAspect="1" noChangeArrowheads="1"/>
          </p:cNvPicPr>
          <p:nvPr/>
        </p:nvPicPr>
        <p:blipFill>
          <a:blip r:embed="rId4" cstate="print"/>
          <a:srcRect l="79987" t="70499" r="5685" b="10071"/>
          <a:stretch>
            <a:fillRect/>
          </a:stretch>
        </p:blipFill>
        <p:spPr bwMode="auto">
          <a:xfrm>
            <a:off x="9864730" y="12872636"/>
            <a:ext cx="1202758" cy="2208701"/>
          </a:xfrm>
          <a:prstGeom prst="rect">
            <a:avLst/>
          </a:prstGeom>
          <a:noFill/>
          <a:ln w="6350">
            <a:solidFill>
              <a:schemeClr val="tx1"/>
            </a:solidFill>
            <a:miter lim="800000"/>
            <a:headEnd/>
            <a:tailEnd/>
          </a:ln>
        </p:spPr>
      </p:pic>
      <p:sp>
        <p:nvSpPr>
          <p:cNvPr id="5" name="テキスト ボックス 4"/>
          <p:cNvSpPr txBox="1"/>
          <p:nvPr/>
        </p:nvSpPr>
        <p:spPr>
          <a:xfrm>
            <a:off x="1070427" y="472586"/>
            <a:ext cx="105156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1"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ＭＳ Ｐ明朝" panose="02020600040205080304" pitchFamily="18" charset="-128"/>
                <a:ea typeface="ＭＳ Ｐ明朝" panose="02020600040205080304" pitchFamily="18" charset="-128"/>
                <a:cs typeface="+mn-cs"/>
              </a:rPr>
              <a:t>⑶　安全で安心な大阪</a:t>
            </a:r>
            <a:r>
              <a:rPr kumimoji="1" lang="ja-JP" altLang="en-US" sz="2800" b="0" i="1"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ＭＳ Ｐ明朝" panose="02020600040205080304" pitchFamily="18" charset="-128"/>
                <a:ea typeface="ＭＳ Ｐ明朝" panose="02020600040205080304" pitchFamily="18" charset="-128"/>
                <a:cs typeface="+mn-cs"/>
              </a:rPr>
              <a:t>“みなと</a:t>
            </a:r>
            <a:r>
              <a:rPr kumimoji="1" lang="en-US" altLang="ja-JP" sz="2800" b="0" i="1"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ＭＳ Ｐ明朝" panose="02020600040205080304" pitchFamily="18" charset="-128"/>
                <a:ea typeface="ＭＳ Ｐ明朝" panose="02020600040205080304" pitchFamily="18" charset="-128"/>
                <a:cs typeface="+mn-cs"/>
              </a:rPr>
              <a:t>”</a:t>
            </a:r>
            <a:r>
              <a:rPr kumimoji="1" lang="ja-JP" altLang="en-US" sz="2800" b="0" i="1"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ＭＳ Ｐ明朝" panose="02020600040205080304" pitchFamily="18" charset="-128"/>
                <a:ea typeface="ＭＳ Ｐ明朝" panose="02020600040205080304" pitchFamily="18" charset="-128"/>
                <a:cs typeface="+mn-cs"/>
              </a:rPr>
              <a:t>（防災）</a:t>
            </a:r>
          </a:p>
        </p:txBody>
      </p:sp>
      <p:sp>
        <p:nvSpPr>
          <p:cNvPr id="4" name="テキスト ボックス 3"/>
          <p:cNvSpPr txBox="1"/>
          <p:nvPr/>
        </p:nvSpPr>
        <p:spPr>
          <a:xfrm>
            <a:off x="1296870" y="2643837"/>
            <a:ext cx="9318173" cy="1261884"/>
          </a:xfrm>
          <a:prstGeom prst="rect">
            <a:avLst/>
          </a:prstGeom>
          <a:noFill/>
        </p:spPr>
        <p:txBody>
          <a:bodyPr wrap="square" rtlCol="0">
            <a:spAutoFit/>
          </a:bodyPr>
          <a:lstStyle/>
          <a:p>
            <a:pPr>
              <a:defRPr/>
            </a:pPr>
            <a:r>
              <a:rPr kumimoji="1" lang="ja-JP" altLang="en-US" sz="1900" dirty="0" smtClean="0">
                <a:latin typeface="ＭＳ Ｐゴシック" panose="020B0600070205080204" pitchFamily="50" charset="-128"/>
                <a:ea typeface="ＭＳ Ｐゴシック" panose="020B0600070205080204" pitchFamily="50" charset="-128"/>
              </a:rPr>
              <a:t>■ 堤防</a:t>
            </a:r>
            <a:r>
              <a:rPr kumimoji="1" lang="ja-JP" altLang="en-US" sz="1900" dirty="0">
                <a:latin typeface="ＭＳ Ｐゴシック" panose="020B0600070205080204" pitchFamily="50" charset="-128"/>
                <a:ea typeface="ＭＳ Ｐゴシック" panose="020B0600070205080204" pitchFamily="50" charset="-128"/>
              </a:rPr>
              <a:t>等の耐震・液状化対策</a:t>
            </a:r>
            <a:endParaRPr kumimoji="1" lang="en-US" altLang="ja-JP" sz="1900" dirty="0">
              <a:latin typeface="ＭＳ Ｐゴシック" panose="020B0600070205080204" pitchFamily="50" charset="-128"/>
              <a:ea typeface="ＭＳ Ｐゴシック" panose="020B0600070205080204" pitchFamily="50" charset="-128"/>
            </a:endParaRPr>
          </a:p>
          <a:p>
            <a:pPr lvl="0">
              <a:defRPr/>
            </a:pPr>
            <a:r>
              <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　「南海トラフ巨大地震</a:t>
            </a:r>
            <a:r>
              <a:rPr kumimoji="1" lang="ja-JP" altLang="en-US" sz="1900" b="0" i="0"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rPr>
              <a:t>対策の大きな柱」として</a:t>
            </a:r>
            <a:r>
              <a:rPr kumimoji="1"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a:t>
            </a:r>
            <a:r>
              <a:rPr kumimoji="1" lang="ja-JP" altLang="en-US" sz="1900" dirty="0">
                <a:latin typeface="ＭＳ Ｐ明朝" panose="02020600040205080304" pitchFamily="18" charset="-128"/>
                <a:ea typeface="ＭＳ Ｐ明朝" panose="02020600040205080304" pitchFamily="18" charset="-128"/>
              </a:rPr>
              <a:t>平成</a:t>
            </a:r>
            <a:r>
              <a:rPr kumimoji="1" lang="en-US" altLang="ja-JP" sz="1900" dirty="0">
                <a:latin typeface="ＭＳ Ｐ明朝" panose="02020600040205080304" pitchFamily="18" charset="-128"/>
                <a:ea typeface="ＭＳ Ｐ明朝" panose="02020600040205080304" pitchFamily="18" charset="-128"/>
              </a:rPr>
              <a:t>26</a:t>
            </a:r>
            <a:r>
              <a:rPr kumimoji="1" lang="ja-JP" altLang="en-US" sz="1900" dirty="0">
                <a:latin typeface="ＭＳ Ｐ明朝" panose="02020600040205080304" pitchFamily="18" charset="-128"/>
                <a:ea typeface="ＭＳ Ｐ明朝" panose="02020600040205080304" pitchFamily="18" charset="-128"/>
              </a:rPr>
              <a:t>年度（</a:t>
            </a:r>
            <a:r>
              <a:rPr kumimoji="1" lang="en-US" altLang="ja-JP" sz="1900" dirty="0">
                <a:latin typeface="ＭＳ Ｐ明朝" panose="02020600040205080304" pitchFamily="18" charset="-128"/>
                <a:ea typeface="ＭＳ Ｐ明朝" panose="02020600040205080304" pitchFamily="18" charset="-128"/>
              </a:rPr>
              <a:t>2014</a:t>
            </a:r>
            <a:r>
              <a:rPr kumimoji="1" lang="ja-JP" altLang="en-US" sz="1900" dirty="0">
                <a:latin typeface="ＭＳ Ｐ明朝" panose="02020600040205080304" pitchFamily="18" charset="-128"/>
                <a:ea typeface="ＭＳ Ｐ明朝" panose="02020600040205080304" pitchFamily="18" charset="-128"/>
              </a:rPr>
              <a:t>年度）より</a:t>
            </a:r>
            <a:r>
              <a:rPr kumimoji="1"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府</a:t>
            </a:r>
            <a:r>
              <a:rPr kumimoji="1" lang="ja-JP" altLang="en-US" sz="1900" b="0" i="0"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rPr>
              <a:t>市の港湾・河川部局が連携して堤防等の</a:t>
            </a:r>
            <a:r>
              <a:rPr kumimoji="1"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耐震・液状化</a:t>
            </a:r>
            <a:r>
              <a:rPr kumimoji="1" lang="ja-JP" altLang="en-US" sz="1900" b="0" i="0"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rPr>
              <a:t>対策</a:t>
            </a:r>
            <a:r>
              <a:rPr kumimoji="1"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等に</a:t>
            </a:r>
            <a:r>
              <a:rPr kumimoji="1" lang="ja-JP" altLang="en-US" sz="1900" dirty="0" smtClean="0">
                <a:latin typeface="ＭＳ Ｐ明朝" panose="02020600040205080304" pitchFamily="18" charset="-128"/>
                <a:ea typeface="ＭＳ Ｐ明朝" panose="02020600040205080304" pitchFamily="18" charset="-128"/>
              </a:rPr>
              <a:t>着手しており</a:t>
            </a:r>
            <a:r>
              <a:rPr kumimoji="1" lang="ja-JP" altLang="en-US" sz="1900" b="0" i="0" strike="noStrike" kern="1200" cap="none" spc="0" normalizeH="0" noProof="0" dirty="0" err="1" smtClean="0">
                <a:ln>
                  <a:noFill/>
                </a:ln>
                <a:effectLst/>
                <a:uLnTx/>
                <a:uFillTx/>
                <a:latin typeface="ＭＳ Ｐ明朝" panose="02020600040205080304" pitchFamily="18" charset="-128"/>
                <a:ea typeface="ＭＳ Ｐ明朝" panose="02020600040205080304" pitchFamily="18" charset="-128"/>
              </a:rPr>
              <a:t>、</a:t>
            </a:r>
            <a:r>
              <a:rPr kumimoji="1" lang="ja-JP" altLang="en-US" sz="1900" b="0" i="0"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rPr>
              <a:t>安全で</a:t>
            </a:r>
            <a:r>
              <a:rPr kumimoji="1"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安心な府民・市民生活</a:t>
            </a:r>
            <a:r>
              <a:rPr kumimoji="1" lang="ja-JP" altLang="en-US" sz="1900" i="0" strike="noStrike" kern="1200" cap="none" spc="0" normalizeH="0" noProof="0" dirty="0" smtClean="0">
                <a:ln>
                  <a:noFill/>
                </a:ln>
                <a:effectLst/>
                <a:uLnTx/>
                <a:uFillTx/>
                <a:latin typeface="ＭＳ Ｐ明朝" panose="02020600040205080304" pitchFamily="18" charset="-128"/>
                <a:ea typeface="ＭＳ Ｐ明朝" panose="02020600040205080304" pitchFamily="18" charset="-128"/>
              </a:rPr>
              <a:t>の実現を目指します。</a:t>
            </a:r>
            <a:endParaRPr kumimoji="1" lang="ja-JP" altLang="en-US" sz="1900" i="0" strike="noStrike" kern="1200" cap="none" spc="0" normalizeH="0" noProof="0" dirty="0">
              <a:ln>
                <a:noFill/>
              </a:ln>
              <a:effectLst/>
              <a:uLnTx/>
              <a:uFillTx/>
              <a:latin typeface="ＭＳ Ｐ明朝" panose="02020600040205080304" pitchFamily="18" charset="-128"/>
              <a:ea typeface="ＭＳ Ｐ明朝" panose="02020600040205080304" pitchFamily="18" charset="-128"/>
            </a:endParaRPr>
          </a:p>
        </p:txBody>
      </p:sp>
      <p:sp>
        <p:nvSpPr>
          <p:cNvPr id="6" name="角丸四角形 5"/>
          <p:cNvSpPr/>
          <p:nvPr/>
        </p:nvSpPr>
        <p:spPr>
          <a:xfrm>
            <a:off x="1148106" y="1129156"/>
            <a:ext cx="2669410" cy="504000"/>
          </a:xfrm>
          <a:prstGeom prst="roundRect">
            <a:avLst>
              <a:gd name="adj" fmla="val 34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900" b="1" i="0" u="none" strike="noStrike" kern="1200" cap="none" spc="0" normalizeH="0" baseline="0" noProof="0" dirty="0" smtClean="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rPr>
              <a:t>総合的な防災対策</a:t>
            </a:r>
            <a:endParaRPr kumimoji="1" lang="ja-JP" altLang="en-US" sz="1900"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71" name="テキスト ボックス 170"/>
          <p:cNvSpPr txBox="1"/>
          <p:nvPr/>
        </p:nvSpPr>
        <p:spPr>
          <a:xfrm>
            <a:off x="1296870" y="7453874"/>
            <a:ext cx="2018501" cy="3847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1" u="sng" dirty="0">
                <a:latin typeface="ＭＳ Ｐゴシック" panose="020B0600070205080204" pitchFamily="50" charset="-128"/>
                <a:ea typeface="ＭＳ Ｐゴシック" panose="020B0600070205080204" pitchFamily="50" charset="-128"/>
              </a:rPr>
              <a:t>・</a:t>
            </a:r>
            <a:r>
              <a:rPr kumimoji="1" lang="ja-JP" altLang="en-US" sz="1900" b="1" i="0" u="sng" strike="noStrike" kern="1200" cap="none" spc="0" normalizeH="0" baseline="0" noProof="0" dirty="0" smtClean="0">
                <a:ln>
                  <a:noFill/>
                </a:ln>
                <a:effectLst/>
                <a:uLnTx/>
                <a:uFillTx/>
                <a:latin typeface="ＭＳ Ｐゴシック" panose="020B0600070205080204" pitchFamily="50" charset="-128"/>
                <a:ea typeface="ＭＳ Ｐゴシック" panose="020B0600070205080204" pitchFamily="50" charset="-128"/>
                <a:cs typeface="+mn-cs"/>
              </a:rPr>
              <a:t> 対策による効果</a:t>
            </a:r>
            <a:endParaRPr kumimoji="1" lang="ja-JP" altLang="en-US" sz="1900" b="1" i="0" u="sng"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endParaRPr>
          </a:p>
        </p:txBody>
      </p:sp>
      <p:sp>
        <p:nvSpPr>
          <p:cNvPr id="184" name="Rectangle 1"/>
          <p:cNvSpPr>
            <a:spLocks noChangeArrowheads="1"/>
          </p:cNvSpPr>
          <p:nvPr/>
        </p:nvSpPr>
        <p:spPr bwMode="auto">
          <a:xfrm>
            <a:off x="899414" y="8700862"/>
            <a:ext cx="1926452" cy="307777"/>
          </a:xfrm>
          <a:prstGeom prst="rect">
            <a:avLst/>
          </a:prstGeom>
          <a:noFill/>
          <a:ln w="9525">
            <a:noFill/>
            <a:miter lim="800000"/>
            <a:headEnd/>
            <a:tailEnd/>
          </a:ln>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sng" strike="noStrike" kern="1200" cap="none" spc="0" normalizeH="0" baseline="0" noProof="0" dirty="0" smtClean="0">
                <a:ln>
                  <a:noFill/>
                </a:ln>
                <a:solidFill>
                  <a:srgbClr val="000000"/>
                </a:solidFill>
                <a:effectLst/>
                <a:uLnTx/>
                <a:uFillTx/>
                <a:latin typeface="Calibri" panose="020F0502020204030204"/>
                <a:ea typeface="游ゴシック" panose="020B0400000000000000" pitchFamily="50" charset="-128"/>
                <a:cs typeface="+mn-cs"/>
                <a:sym typeface="ＭＳ Ｐゴシック" pitchFamily="50" charset="-128"/>
              </a:rPr>
              <a:t>①対策</a:t>
            </a:r>
            <a:r>
              <a:rPr kumimoji="0" lang="ja-JP" altLang="en-US" sz="1400" b="1" i="0" u="sng" strike="noStrike" kern="1200" cap="none" spc="0" normalizeH="0" baseline="0" noProof="0" dirty="0">
                <a:ln>
                  <a:noFill/>
                </a:ln>
                <a:solidFill>
                  <a:srgbClr val="000000"/>
                </a:solidFill>
                <a:effectLst/>
                <a:uLnTx/>
                <a:uFillTx/>
                <a:latin typeface="Calibri" panose="020F0502020204030204"/>
                <a:ea typeface="游ゴシック" panose="020B0400000000000000" pitchFamily="50" charset="-128"/>
                <a:cs typeface="+mn-cs"/>
                <a:sym typeface="ＭＳ Ｐゴシック" pitchFamily="50" charset="-128"/>
              </a:rPr>
              <a:t>未実施</a:t>
            </a:r>
            <a:endParaRPr kumimoji="0" lang="ja-JP" altLang="en-US" sz="1400" b="1" i="0" u="sng"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86" name="Rectangle 1"/>
          <p:cNvSpPr>
            <a:spLocks noChangeArrowheads="1"/>
          </p:cNvSpPr>
          <p:nvPr/>
        </p:nvSpPr>
        <p:spPr bwMode="auto">
          <a:xfrm>
            <a:off x="6512125" y="8700862"/>
            <a:ext cx="2560950" cy="307777"/>
          </a:xfrm>
          <a:prstGeom prst="rect">
            <a:avLst/>
          </a:prstGeom>
          <a:noFill/>
          <a:ln w="9525">
            <a:noFill/>
            <a:miter lim="800000"/>
            <a:headEnd/>
            <a:tailEnd/>
          </a:ln>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sng" strike="noStrike" kern="1200" cap="none" spc="0" normalizeH="0" baseline="0" noProof="0" dirty="0" smtClean="0">
                <a:ln>
                  <a:noFill/>
                </a:ln>
                <a:solidFill>
                  <a:srgbClr val="000000"/>
                </a:solidFill>
                <a:effectLst/>
                <a:uLnTx/>
                <a:uFillTx/>
                <a:latin typeface="Calibri" panose="020F0502020204030204"/>
                <a:ea typeface="游ゴシック" panose="020B0400000000000000" pitchFamily="50" charset="-128"/>
                <a:cs typeface="+mn-cs"/>
                <a:sym typeface="ＭＳ Ｐゴシック" pitchFamily="50" charset="-128"/>
              </a:rPr>
              <a:t>②対策</a:t>
            </a:r>
            <a:r>
              <a:rPr kumimoji="0" lang="ja-JP" altLang="en-US" sz="1400" b="1" i="0" u="sng" strike="noStrike" kern="1200" cap="none" spc="0" normalizeH="0" baseline="0" noProof="0" dirty="0">
                <a:ln>
                  <a:noFill/>
                </a:ln>
                <a:solidFill>
                  <a:srgbClr val="000000"/>
                </a:solidFill>
                <a:effectLst/>
                <a:uLnTx/>
                <a:uFillTx/>
                <a:latin typeface="Calibri" panose="020F0502020204030204"/>
                <a:ea typeface="游ゴシック" panose="020B0400000000000000" pitchFamily="50" charset="-128"/>
                <a:cs typeface="+mn-cs"/>
                <a:sym typeface="ＭＳ Ｐゴシック" pitchFamily="50" charset="-128"/>
              </a:rPr>
              <a:t>実施</a:t>
            </a:r>
            <a:endParaRPr kumimoji="0" lang="ja-JP" altLang="en-US" sz="1400" b="1" i="0" u="sng"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3" name="図 2"/>
          <p:cNvPicPr>
            <a:picLocks noChangeAspect="1"/>
          </p:cNvPicPr>
          <p:nvPr/>
        </p:nvPicPr>
        <p:blipFill>
          <a:blip r:embed="rId5"/>
          <a:stretch>
            <a:fillRect/>
          </a:stretch>
        </p:blipFill>
        <p:spPr>
          <a:xfrm>
            <a:off x="6287460" y="11388367"/>
            <a:ext cx="2520000" cy="1358308"/>
          </a:xfrm>
          <a:prstGeom prst="rect">
            <a:avLst/>
          </a:prstGeom>
          <a:ln w="6350">
            <a:solidFill>
              <a:schemeClr val="tx1"/>
            </a:solidFill>
          </a:ln>
        </p:spPr>
      </p:pic>
      <p:pic>
        <p:nvPicPr>
          <p:cNvPr id="7" name="図 6"/>
          <p:cNvPicPr>
            <a:picLocks noChangeAspect="1"/>
          </p:cNvPicPr>
          <p:nvPr/>
        </p:nvPicPr>
        <p:blipFill>
          <a:blip r:embed="rId6"/>
          <a:stretch>
            <a:fillRect/>
          </a:stretch>
        </p:blipFill>
        <p:spPr>
          <a:xfrm>
            <a:off x="6287460" y="9356687"/>
            <a:ext cx="2520000" cy="1608990"/>
          </a:xfrm>
          <a:prstGeom prst="rect">
            <a:avLst/>
          </a:prstGeom>
          <a:ln w="6350">
            <a:solidFill>
              <a:schemeClr val="tx1"/>
            </a:solidFill>
          </a:ln>
        </p:spPr>
      </p:pic>
      <p:sp>
        <p:nvSpPr>
          <p:cNvPr id="31" name="Rectangle 1"/>
          <p:cNvSpPr>
            <a:spLocks noChangeArrowheads="1"/>
          </p:cNvSpPr>
          <p:nvPr/>
        </p:nvSpPr>
        <p:spPr bwMode="auto">
          <a:xfrm>
            <a:off x="6287460" y="11080590"/>
            <a:ext cx="2279176" cy="307777"/>
          </a:xfrm>
          <a:prstGeom prst="rect">
            <a:avLst/>
          </a:prstGeom>
          <a:noFill/>
          <a:ln w="9525">
            <a:noFill/>
            <a:miter lim="800000"/>
            <a:headEnd/>
            <a:tailEnd/>
          </a:ln>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smtClean="0">
                <a:ln>
                  <a:noFill/>
                </a:ln>
                <a:solidFill>
                  <a:srgbClr val="000000"/>
                </a:solidFill>
                <a:effectLst/>
                <a:uLnTx/>
                <a:uFillTx/>
                <a:latin typeface="Calibri" panose="020F0502020204030204"/>
                <a:ea typeface="游ゴシック" panose="020B0400000000000000" pitchFamily="50" charset="-128"/>
                <a:cs typeface="+mn-cs"/>
                <a:sym typeface="ＭＳ Ｐゴシック" pitchFamily="50" charset="-128"/>
              </a:rPr>
              <a:t>【</a:t>
            </a:r>
            <a:r>
              <a:rPr kumimoji="0" lang="ja-JP" altLang="en-US" sz="1400" b="1" i="0" u="none" strike="noStrike" kern="1200" cap="none" spc="0" normalizeH="0" baseline="0" noProof="0" dirty="0" smtClean="0">
                <a:ln>
                  <a:noFill/>
                </a:ln>
                <a:solidFill>
                  <a:srgbClr val="000000"/>
                </a:solidFill>
                <a:effectLst/>
                <a:uLnTx/>
                <a:uFillTx/>
                <a:latin typeface="Calibri" panose="020F0502020204030204"/>
                <a:ea typeface="游ゴシック" panose="020B0400000000000000" pitchFamily="50" charset="-128"/>
                <a:cs typeface="+mn-cs"/>
                <a:sym typeface="ＭＳ Ｐゴシック" pitchFamily="50" charset="-128"/>
              </a:rPr>
              <a:t>人的被害の軽減効果</a:t>
            </a:r>
            <a:r>
              <a:rPr kumimoji="0" lang="en-US" altLang="ja-JP" sz="1400" b="1" i="0" u="none" strike="noStrike" kern="1200" cap="none" spc="0" normalizeH="0" baseline="0" noProof="0" dirty="0" smtClean="0">
                <a:ln>
                  <a:noFill/>
                </a:ln>
                <a:solidFill>
                  <a:srgbClr val="000000"/>
                </a:solidFill>
                <a:effectLst/>
                <a:uLnTx/>
                <a:uFillTx/>
                <a:latin typeface="Calibri" panose="020F0502020204030204"/>
                <a:ea typeface="游ゴシック" panose="020B0400000000000000" pitchFamily="50" charset="-128"/>
                <a:cs typeface="+mn-cs"/>
                <a:sym typeface="ＭＳ Ｐゴシック" pitchFamily="50" charset="-128"/>
              </a:rPr>
              <a:t>】</a:t>
            </a:r>
            <a:endParaRPr kumimoji="0"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2" name="Rectangle 1"/>
          <p:cNvSpPr>
            <a:spLocks noChangeArrowheads="1"/>
          </p:cNvSpPr>
          <p:nvPr/>
        </p:nvSpPr>
        <p:spPr bwMode="auto">
          <a:xfrm>
            <a:off x="6287460" y="9050615"/>
            <a:ext cx="2393653" cy="307777"/>
          </a:xfrm>
          <a:prstGeom prst="rect">
            <a:avLst/>
          </a:prstGeom>
          <a:noFill/>
          <a:ln w="9525">
            <a:noFill/>
            <a:miter lim="800000"/>
            <a:headEnd/>
            <a:tailEnd/>
          </a:ln>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smtClean="0">
                <a:ln>
                  <a:noFill/>
                </a:ln>
                <a:solidFill>
                  <a:srgbClr val="000000"/>
                </a:solidFill>
                <a:effectLst/>
                <a:uLnTx/>
                <a:uFillTx/>
                <a:latin typeface="Calibri" panose="020F0502020204030204"/>
                <a:ea typeface="游ゴシック" panose="020B0400000000000000" pitchFamily="50" charset="-128"/>
                <a:cs typeface="+mn-cs"/>
                <a:sym typeface="ＭＳ Ｐゴシック" pitchFamily="50" charset="-128"/>
              </a:rPr>
              <a:t>【</a:t>
            </a:r>
            <a:r>
              <a:rPr kumimoji="0" lang="ja-JP" altLang="en-US" sz="1400" b="1" i="0" u="none" strike="noStrike" kern="1200" cap="none" spc="0" normalizeH="0" baseline="0" noProof="0" dirty="0" smtClean="0">
                <a:ln>
                  <a:noFill/>
                </a:ln>
                <a:solidFill>
                  <a:srgbClr val="000000"/>
                </a:solidFill>
                <a:effectLst/>
                <a:uLnTx/>
                <a:uFillTx/>
                <a:latin typeface="Calibri" panose="020F0502020204030204"/>
                <a:ea typeface="游ゴシック" panose="020B0400000000000000" pitchFamily="50" charset="-128"/>
                <a:cs typeface="+mn-cs"/>
                <a:sym typeface="ＭＳ Ｐゴシック" pitchFamily="50" charset="-128"/>
              </a:rPr>
              <a:t>経済被害の軽減効果</a:t>
            </a:r>
            <a:r>
              <a:rPr kumimoji="0" lang="en-US" altLang="ja-JP" sz="1400" b="1" i="0" u="none" strike="noStrike" kern="1200" cap="none" spc="0" normalizeH="0" baseline="0" noProof="0" dirty="0" smtClean="0">
                <a:ln>
                  <a:noFill/>
                </a:ln>
                <a:solidFill>
                  <a:srgbClr val="000000"/>
                </a:solidFill>
                <a:effectLst/>
                <a:uLnTx/>
                <a:uFillTx/>
                <a:latin typeface="Calibri" panose="020F0502020204030204"/>
                <a:ea typeface="游ゴシック" panose="020B0400000000000000" pitchFamily="50" charset="-128"/>
                <a:cs typeface="+mn-cs"/>
                <a:sym typeface="ＭＳ Ｐゴシック" pitchFamily="50" charset="-128"/>
              </a:rPr>
              <a:t>】</a:t>
            </a:r>
            <a:endParaRPr kumimoji="0"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191" name="Picture 3"/>
          <p:cNvPicPr>
            <a:picLocks noChangeAspect="1" noChangeArrowheads="1"/>
          </p:cNvPicPr>
          <p:nvPr/>
        </p:nvPicPr>
        <p:blipFill>
          <a:blip r:embed="rId4" cstate="print"/>
          <a:srcRect l="79987" t="70499" r="5685" b="10071"/>
          <a:stretch>
            <a:fillRect/>
          </a:stretch>
        </p:blipFill>
        <p:spPr bwMode="auto">
          <a:xfrm>
            <a:off x="4408601" y="12867699"/>
            <a:ext cx="1235283" cy="2268428"/>
          </a:xfrm>
          <a:prstGeom prst="rect">
            <a:avLst/>
          </a:prstGeom>
          <a:noFill/>
          <a:ln w="6350">
            <a:solidFill>
              <a:schemeClr val="tx1"/>
            </a:solidFill>
            <a:miter lim="800000"/>
            <a:headEnd/>
            <a:tailEnd/>
          </a:ln>
        </p:spPr>
      </p:pic>
      <p:sp>
        <p:nvSpPr>
          <p:cNvPr id="183" name="右矢印 9"/>
          <p:cNvSpPr>
            <a:spLocks/>
          </p:cNvSpPr>
          <p:nvPr/>
        </p:nvSpPr>
        <p:spPr bwMode="auto">
          <a:xfrm>
            <a:off x="5955957" y="11831748"/>
            <a:ext cx="442253" cy="418532"/>
          </a:xfrm>
          <a:prstGeom prst="rightArrow">
            <a:avLst>
              <a:gd name="adj1" fmla="val 50000"/>
              <a:gd name="adj2" fmla="val 50000"/>
            </a:avLst>
          </a:prstGeom>
          <a:solidFill>
            <a:schemeClr val="bg1">
              <a:lumMod val="75000"/>
            </a:schemeClr>
          </a:solidFill>
          <a:ln w="6350">
            <a:solidFill>
              <a:schemeClr val="tx1"/>
            </a:solidFill>
            <a:miter lim="800000"/>
            <a:headEnd/>
            <a:tailEnd/>
          </a:ln>
        </p:spPr>
        <p:txBody>
          <a:bodyPr lIns="16432" tIns="16432" rIns="16432" bIns="16432" anchor="ctr" anchorCtr="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ja-JP" sz="1800" b="1" i="1"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sym typeface="Arial" pitchFamily="34" charset="0"/>
            </a:endParaRPr>
          </a:p>
        </p:txBody>
      </p:sp>
      <p:sp>
        <p:nvSpPr>
          <p:cNvPr id="29" name="フッター プレースホルダー 2"/>
          <p:cNvSpPr>
            <a:spLocks noGrp="1"/>
          </p:cNvSpPr>
          <p:nvPr>
            <p:ph type="ftr" sz="quarter" idx="11"/>
          </p:nvPr>
        </p:nvSpPr>
        <p:spPr>
          <a:xfrm>
            <a:off x="4038600" y="15967978"/>
            <a:ext cx="4114800" cy="269211"/>
          </a:xfrm>
        </p:spPr>
        <p:txBody>
          <a:bodyPr anchor="b"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12</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grpSp>
        <p:nvGrpSpPr>
          <p:cNvPr id="8" name="グループ化 7"/>
          <p:cNvGrpSpPr/>
          <p:nvPr/>
        </p:nvGrpSpPr>
        <p:grpSpPr>
          <a:xfrm>
            <a:off x="1565384" y="3933371"/>
            <a:ext cx="8781144" cy="3533602"/>
            <a:chOff x="1886857" y="3320712"/>
            <a:chExt cx="8781144" cy="3566914"/>
          </a:xfrm>
        </p:grpSpPr>
        <p:sp>
          <p:nvSpPr>
            <p:cNvPr id="49" name="正方形/長方形 48"/>
            <p:cNvSpPr/>
            <p:nvPr/>
          </p:nvSpPr>
          <p:spPr>
            <a:xfrm>
              <a:off x="1886857" y="3320712"/>
              <a:ext cx="8781144" cy="3243282"/>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51" name="図 50"/>
            <p:cNvPicPr>
              <a:picLocks noChangeAspect="1"/>
            </p:cNvPicPr>
            <p:nvPr/>
          </p:nvPicPr>
          <p:blipFill>
            <a:blip r:embed="rId7" cstate="email">
              <a:extLst>
                <a:ext uri="{28A0092B-C50C-407E-A947-70E740481C1C}">
                  <a14:useLocalDpi xmlns:a14="http://schemas.microsoft.com/office/drawing/2010/main"/>
                </a:ext>
              </a:extLst>
            </a:blip>
            <a:srcRect l="1447" r="674"/>
            <a:stretch>
              <a:fillRect/>
            </a:stretch>
          </p:blipFill>
          <p:spPr bwMode="auto">
            <a:xfrm>
              <a:off x="2711949" y="3494074"/>
              <a:ext cx="2761550" cy="2982280"/>
            </a:xfrm>
            <a:prstGeom prst="rect">
              <a:avLst/>
            </a:prstGeom>
            <a:solidFill>
              <a:srgbClr val="FFFFFF"/>
            </a:solidFill>
            <a:ln w="9525">
              <a:noFill/>
              <a:miter lim="800000"/>
              <a:headEnd/>
              <a:tailEnd/>
            </a:ln>
          </p:spPr>
        </p:pic>
        <p:pic>
          <p:nvPicPr>
            <p:cNvPr id="52" name="図 51"/>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6861757" y="3447286"/>
              <a:ext cx="3230085" cy="2966977"/>
            </a:xfrm>
            <a:prstGeom prst="rect">
              <a:avLst/>
            </a:prstGeom>
            <a:noFill/>
            <a:ln>
              <a:noFill/>
            </a:ln>
          </p:spPr>
        </p:pic>
        <p:sp>
          <p:nvSpPr>
            <p:cNvPr id="53" name="下矢印 52"/>
            <p:cNvSpPr/>
            <p:nvPr/>
          </p:nvSpPr>
          <p:spPr>
            <a:xfrm rot="16200000">
              <a:off x="5633068" y="4650603"/>
              <a:ext cx="1267138" cy="672113"/>
            </a:xfrm>
            <a:prstGeom prst="downArrow">
              <a:avLst>
                <a:gd name="adj1" fmla="val 50000"/>
                <a:gd name="adj2" fmla="val 586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4" name="テキスト ボックス 40"/>
            <p:cNvSpPr txBox="1">
              <a:spLocks noChangeArrowheads="1"/>
            </p:cNvSpPr>
            <p:nvPr/>
          </p:nvSpPr>
          <p:spPr bwMode="auto">
            <a:xfrm>
              <a:off x="4530876" y="6555984"/>
              <a:ext cx="3123552" cy="331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耐震・液状化対策のイメージ図</a:t>
              </a:r>
              <a:r>
                <a:rPr kumimoji="0" lang="ja-JP"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0"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pSp>
      <p:sp>
        <p:nvSpPr>
          <p:cNvPr id="55" name="正方形/長方形 54"/>
          <p:cNvSpPr/>
          <p:nvPr/>
        </p:nvSpPr>
        <p:spPr>
          <a:xfrm>
            <a:off x="1296870" y="7780937"/>
            <a:ext cx="9454531" cy="677108"/>
          </a:xfrm>
          <a:prstGeom prst="rect">
            <a:avLst/>
          </a:prstGeom>
        </p:spPr>
        <p:txBody>
          <a:bodyPr wrap="square">
            <a:spAutoFit/>
          </a:bodyPr>
          <a:lstStyle/>
          <a:p>
            <a:pPr marL="87313" marR="0" lvl="0" indent="-87313" algn="l" defTabSz="457200" rtl="0" eaLnBrk="1" fontAlgn="auto" latinLnBrk="0" hangingPunct="1">
              <a:lnSpc>
                <a:spcPct val="100000"/>
              </a:lnSpc>
              <a:spcBef>
                <a:spcPts val="0"/>
              </a:spcBef>
              <a:spcAft>
                <a:spcPts val="0"/>
              </a:spcAft>
              <a:buClrTx/>
              <a:buSzTx/>
              <a:buFontTx/>
              <a:buNone/>
              <a:tabLst/>
              <a:defRPr/>
            </a:pPr>
            <a:r>
              <a:rPr lang="ja-JP" altLang="en-US" sz="1900" dirty="0">
                <a:solidFill>
                  <a:prstClr val="black"/>
                </a:solidFill>
                <a:latin typeface="ＭＳ Ｐ明朝" panose="02020600040205080304" pitchFamily="18" charset="-128"/>
                <a:ea typeface="ＭＳ Ｐ明朝" panose="02020600040205080304" pitchFamily="18" charset="-128"/>
              </a:rPr>
              <a:t>　</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百</a:t>
            </a: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数十年に一度規模の</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地震</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a:t>
            </a:r>
            <a:r>
              <a:rPr kumimoji="0" lang="en-US" altLang="ja-JP"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M</a:t>
            </a:r>
            <a:r>
              <a:rPr lang="en-US" altLang="ja-JP" sz="1900" noProof="0" dirty="0" smtClean="0">
                <a:latin typeface="ＭＳ Ｐ明朝" panose="02020600040205080304" pitchFamily="18" charset="-128"/>
                <a:ea typeface="ＭＳ Ｐ明朝" panose="02020600040205080304" pitchFamily="18" charset="-128"/>
              </a:rPr>
              <a:t>8</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級）</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に</a:t>
            </a: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伴う津波に対して　⇒　浸水</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ゼロ</a:t>
            </a:r>
            <a:endPar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174625" marR="0" lvl="0" indent="-174625" algn="l" defTabSz="457200" rtl="0" eaLnBrk="1" fontAlgn="auto" latinLnBrk="0" hangingPunct="1">
              <a:lnSpc>
                <a:spcPct val="100000"/>
              </a:lnSpc>
              <a:spcBef>
                <a:spcPts val="0"/>
              </a:spcBef>
              <a:spcAft>
                <a:spcPts val="0"/>
              </a:spcAft>
              <a:buClrTx/>
              <a:buSzTx/>
              <a:buFontTx/>
              <a:buNone/>
              <a:tabLst/>
              <a:defRPr/>
            </a:pPr>
            <a:r>
              <a:rPr lang="ja-JP" altLang="en-US" sz="1900" dirty="0">
                <a:solidFill>
                  <a:prstClr val="black"/>
                </a:solidFill>
                <a:latin typeface="ＭＳ Ｐ明朝" panose="02020600040205080304" pitchFamily="18" charset="-128"/>
                <a:ea typeface="ＭＳ Ｐ明朝" panose="02020600040205080304" pitchFamily="18" charset="-128"/>
              </a:rPr>
              <a:t>　</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千年</a:t>
            </a: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に一度規模の南海トラフ巨大地震（</a:t>
            </a:r>
            <a:r>
              <a:rPr kumimoji="0" lang="en-US"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M9</a:t>
            </a: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級）による</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津波に</a:t>
            </a: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対して　⇒　</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減災</a:t>
            </a:r>
            <a:endParaRPr kumimoji="0" lang="en-US"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sp>
        <p:nvSpPr>
          <p:cNvPr id="25" name="テキスト ボックス 40"/>
          <p:cNvSpPr txBox="1">
            <a:spLocks noChangeArrowheads="1"/>
          </p:cNvSpPr>
          <p:nvPr/>
        </p:nvSpPr>
        <p:spPr bwMode="auto">
          <a:xfrm>
            <a:off x="4367808" y="15602771"/>
            <a:ext cx="34563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lvl="0" algn="ctr" defTabSz="914400" eaLnBrk="0" fontAlgn="base" hangingPunct="0">
              <a:spcBef>
                <a:spcPct val="0"/>
              </a:spcBef>
              <a:spcAft>
                <a:spcPct val="0"/>
              </a:spcAft>
            </a:pPr>
            <a:r>
              <a:rPr kumimoji="0" lang="en-US" altLang="ja-JP" sz="16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16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南海トラフ巨大地震による浸水想定</a:t>
            </a:r>
            <a:r>
              <a:rPr kumimoji="0" lang="ja-JP" altLang="ja-JP" sz="1600" b="0" i="0" u="none" strike="noStrike" cap="none" normalizeH="0" baseline="0" dirty="0" smtClean="0">
                <a:ln>
                  <a:noFill/>
                </a:ln>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0" lang="ja-JP" altLang="ja-JP" sz="1600" b="0" i="0" u="none" strike="noStrike" cap="none" normalizeH="0" baseline="0" dirty="0">
              <a:ln>
                <a:noFill/>
              </a:ln>
              <a:effectLst/>
              <a:latin typeface="ＭＳ Ｐゴシック" panose="020B0600070205080204" pitchFamily="50" charset="-128"/>
              <a:ea typeface="ＭＳ Ｐゴシック" panose="020B0600070205080204" pitchFamily="50" charset="-128"/>
            </a:endParaRPr>
          </a:p>
        </p:txBody>
      </p:sp>
      <p:sp>
        <p:nvSpPr>
          <p:cNvPr id="26" name="テキスト ボックス 25"/>
          <p:cNvSpPr txBox="1"/>
          <p:nvPr/>
        </p:nvSpPr>
        <p:spPr>
          <a:xfrm>
            <a:off x="1296870" y="1690315"/>
            <a:ext cx="9318173" cy="969496"/>
          </a:xfrm>
          <a:prstGeom prst="rect">
            <a:avLst/>
          </a:prstGeom>
          <a:noFill/>
        </p:spPr>
        <p:txBody>
          <a:bodyPr wrap="square" rtlCol="0">
            <a:spAutoFit/>
          </a:bodyPr>
          <a:lstStyle/>
          <a:p>
            <a:pPr>
              <a:defRPr/>
            </a:pPr>
            <a:r>
              <a:rPr kumimoji="1"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　防災対策については、これまで大阪府と大阪市が一定の連携のもとで</a:t>
            </a:r>
            <a:r>
              <a:rPr kumimoji="1" lang="ja-JP" altLang="en-US" sz="1900" noProof="0" dirty="0">
                <a:latin typeface="ＭＳ Ｐ明朝" panose="02020600040205080304" pitchFamily="18" charset="-128"/>
                <a:ea typeface="ＭＳ Ｐ明朝" panose="02020600040205080304" pitchFamily="18" charset="-128"/>
              </a:rPr>
              <a:t>各々</a:t>
            </a:r>
            <a:r>
              <a:rPr kumimoji="1"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取り組んでき</a:t>
            </a:r>
            <a:r>
              <a:rPr kumimoji="1" lang="ja-JP" altLang="en-US" sz="1900" b="0" i="0" kern="1200" cap="none" spc="0" normalizeH="0" noProof="0" dirty="0" smtClean="0">
                <a:ln>
                  <a:noFill/>
                </a:ln>
                <a:effectLst/>
                <a:uLnTx/>
                <a:uFillTx/>
                <a:latin typeface="ＭＳ Ｐ明朝" panose="02020600040205080304" pitchFamily="18" charset="-128"/>
                <a:ea typeface="ＭＳ Ｐ明朝" panose="02020600040205080304" pitchFamily="18" charset="-128"/>
              </a:rPr>
              <a:t>ており</a:t>
            </a:r>
            <a:r>
              <a:rPr kumimoji="1" lang="ja-JP" altLang="en-US" sz="1900" noProof="0" dirty="0" smtClean="0">
                <a:latin typeface="ＭＳ Ｐ明朝" panose="02020600040205080304" pitchFamily="18" charset="-128"/>
                <a:ea typeface="ＭＳ Ｐ明朝" panose="02020600040205080304" pitchFamily="18" charset="-128"/>
              </a:rPr>
              <a:t>、</a:t>
            </a:r>
            <a:r>
              <a:rPr kumimoji="1" lang="ja-JP" altLang="en-US" sz="1900" dirty="0" smtClean="0">
                <a:latin typeface="ＭＳ Ｐ明朝" panose="02020600040205080304" pitchFamily="18" charset="-128"/>
                <a:ea typeface="ＭＳ Ｐ明朝" panose="02020600040205080304" pitchFamily="18" charset="-128"/>
              </a:rPr>
              <a:t>本来、同じ大阪湾のみなととして一体となって取り組むべきもので、</a:t>
            </a:r>
            <a:r>
              <a:rPr kumimoji="1"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今後、相互の経験</a:t>
            </a:r>
            <a:r>
              <a:rPr kumimoji="1" lang="ja-JP" altLang="en-US" sz="1900" dirty="0" err="1" smtClean="0">
                <a:latin typeface="ＭＳ Ｐ明朝" panose="02020600040205080304" pitchFamily="18" charset="-128"/>
                <a:ea typeface="ＭＳ Ｐ明朝" panose="02020600040205080304" pitchFamily="18" charset="-128"/>
              </a:rPr>
              <a:t>を共</a:t>
            </a:r>
            <a:r>
              <a:rPr kumimoji="1" lang="ja-JP" altLang="en-US" sz="1900" dirty="0" smtClean="0">
                <a:latin typeface="ＭＳ Ｐ明朝" panose="02020600040205080304" pitchFamily="18" charset="-128"/>
                <a:ea typeface="ＭＳ Ｐ明朝" panose="02020600040205080304" pitchFamily="18" charset="-128"/>
              </a:rPr>
              <a:t>有し、オール大阪でより効果的な対策を講じます。</a:t>
            </a:r>
            <a:endParaRPr kumimoji="1" lang="ja-JP" altLang="en-US" sz="1900" b="0" i="0"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4596797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452207" y="847488"/>
            <a:ext cx="9012261" cy="1292662"/>
          </a:xfrm>
          <a:prstGeom prst="rect">
            <a:avLst/>
          </a:prstGeom>
          <a:noFill/>
        </p:spPr>
        <p:txBody>
          <a:bodyPr wrap="square" rtlCol="0">
            <a:spAutoFit/>
          </a:bodyPr>
          <a:lstStyle/>
          <a:p>
            <a:r>
              <a:rPr kumimoji="1" lang="ja-JP" altLang="en-US" sz="1900" dirty="0" smtClean="0">
                <a:latin typeface="ＭＳ Ｐゴシック" panose="020B0600070205080204" pitchFamily="50" charset="-128"/>
                <a:ea typeface="ＭＳ Ｐゴシック" panose="020B0600070205080204" pitchFamily="50" charset="-128"/>
              </a:rPr>
              <a:t>■ 埋立地</a:t>
            </a:r>
            <a:r>
              <a:rPr kumimoji="1" lang="ja-JP" altLang="en-US" sz="1900" dirty="0">
                <a:latin typeface="ＭＳ Ｐゴシック" panose="020B0600070205080204" pitchFamily="50" charset="-128"/>
                <a:ea typeface="ＭＳ Ｐゴシック" panose="020B0600070205080204" pitchFamily="50" charset="-128"/>
              </a:rPr>
              <a:t>における浸水</a:t>
            </a:r>
            <a:r>
              <a:rPr kumimoji="1" lang="ja-JP" altLang="en-US" sz="1900" dirty="0" smtClean="0">
                <a:latin typeface="ＭＳ Ｐゴシック" panose="020B0600070205080204" pitchFamily="50" charset="-128"/>
                <a:ea typeface="ＭＳ Ｐゴシック" panose="020B0600070205080204" pitchFamily="50" charset="-128"/>
              </a:rPr>
              <a:t>対策</a:t>
            </a:r>
            <a:endParaRPr kumimoji="1" lang="en-US" altLang="ja-JP" sz="1900" dirty="0" smtClean="0">
              <a:latin typeface="ＭＳ Ｐゴシック" panose="020B0600070205080204" pitchFamily="50" charset="-128"/>
              <a:ea typeface="ＭＳ Ｐゴシック" panose="020B0600070205080204" pitchFamily="50" charset="-128"/>
            </a:endParaRPr>
          </a:p>
          <a:p>
            <a:r>
              <a:rPr kumimoji="1" lang="ja-JP" altLang="en-US" sz="2000" dirty="0">
                <a:latin typeface="ＭＳ Ｐ明朝" panose="02020600040205080304" pitchFamily="18" charset="-128"/>
                <a:ea typeface="ＭＳ Ｐ明朝" panose="02020600040205080304" pitchFamily="18" charset="-128"/>
              </a:rPr>
              <a:t>　</a:t>
            </a:r>
            <a:r>
              <a:rPr kumimoji="1" lang="ja-JP" altLang="en-US" sz="1900" dirty="0">
                <a:latin typeface="ＭＳ Ｐ明朝" panose="02020600040205080304" pitchFamily="18" charset="-128"/>
                <a:ea typeface="ＭＳ Ｐ明朝" panose="02020600040205080304" pitchFamily="18" charset="-128"/>
              </a:rPr>
              <a:t>平成</a:t>
            </a:r>
            <a:r>
              <a:rPr kumimoji="1" lang="en-US" altLang="ja-JP" sz="1900" dirty="0">
                <a:latin typeface="ＭＳ Ｐ明朝" panose="02020600040205080304" pitchFamily="18" charset="-128"/>
                <a:ea typeface="ＭＳ Ｐ明朝" panose="02020600040205080304" pitchFamily="18" charset="-128"/>
              </a:rPr>
              <a:t>30</a:t>
            </a:r>
            <a:r>
              <a:rPr kumimoji="1" lang="ja-JP" altLang="en-US" sz="1900" dirty="0">
                <a:latin typeface="ＭＳ Ｐ明朝" panose="02020600040205080304" pitchFamily="18" charset="-128"/>
                <a:ea typeface="ＭＳ Ｐ明朝" panose="02020600040205080304" pitchFamily="18" charset="-128"/>
              </a:rPr>
              <a:t>年台風第</a:t>
            </a:r>
            <a:r>
              <a:rPr kumimoji="1" lang="en-US" altLang="ja-JP" sz="1900" dirty="0">
                <a:latin typeface="ＭＳ Ｐ明朝" panose="02020600040205080304" pitchFamily="18" charset="-128"/>
                <a:ea typeface="ＭＳ Ｐ明朝" panose="02020600040205080304" pitchFamily="18" charset="-128"/>
              </a:rPr>
              <a:t>21</a:t>
            </a:r>
            <a:r>
              <a:rPr kumimoji="1" lang="ja-JP" altLang="en-US" sz="1900" dirty="0">
                <a:latin typeface="ＭＳ Ｐ明朝" panose="02020600040205080304" pitchFamily="18" charset="-128"/>
                <a:ea typeface="ＭＳ Ｐ明朝" panose="02020600040205080304" pitchFamily="18" charset="-128"/>
              </a:rPr>
              <a:t>号による</a:t>
            </a:r>
            <a:r>
              <a:rPr kumimoji="1" lang="ja-JP" altLang="en-US" sz="1900" dirty="0" smtClean="0">
                <a:latin typeface="ＭＳ Ｐ明朝" panose="02020600040205080304" pitchFamily="18" charset="-128"/>
                <a:ea typeface="ＭＳ Ｐ明朝" panose="02020600040205080304" pitchFamily="18" charset="-128"/>
              </a:rPr>
              <a:t>埋立地（咲洲、舞洲、夢洲）の</a:t>
            </a:r>
            <a:r>
              <a:rPr kumimoji="1" lang="ja-JP" altLang="en-US" sz="1900" dirty="0">
                <a:latin typeface="ＭＳ Ｐ明朝" panose="02020600040205080304" pitchFamily="18" charset="-128"/>
                <a:ea typeface="ＭＳ Ｐ明朝" panose="02020600040205080304" pitchFamily="18" charset="-128"/>
              </a:rPr>
              <a:t>浸水被害をふまえ、過去最大規模の台風（伊勢湾台風級）を想定した浸水対策を実施（令和</a:t>
            </a:r>
            <a:r>
              <a:rPr kumimoji="1" lang="en-US" altLang="ja-JP" sz="1900" dirty="0">
                <a:latin typeface="ＭＳ Ｐ明朝" panose="02020600040205080304" pitchFamily="18" charset="-128"/>
                <a:ea typeface="ＭＳ Ｐ明朝" panose="02020600040205080304" pitchFamily="18" charset="-128"/>
              </a:rPr>
              <a:t>2</a:t>
            </a:r>
            <a:r>
              <a:rPr kumimoji="1" lang="ja-JP" altLang="en-US" sz="1900" dirty="0" smtClean="0">
                <a:latin typeface="ＭＳ Ｐ明朝" panose="02020600040205080304" pitchFamily="18" charset="-128"/>
                <a:ea typeface="ＭＳ Ｐ明朝" panose="02020600040205080304" pitchFamily="18" charset="-128"/>
              </a:rPr>
              <a:t>年度（</a:t>
            </a:r>
            <a:r>
              <a:rPr kumimoji="1" lang="en-US" altLang="ja-JP" sz="1900" dirty="0" smtClean="0">
                <a:latin typeface="ＭＳ Ｐ明朝" panose="02020600040205080304" pitchFamily="18" charset="-128"/>
                <a:ea typeface="ＭＳ Ｐ明朝" panose="02020600040205080304" pitchFamily="18" charset="-128"/>
              </a:rPr>
              <a:t>2020</a:t>
            </a:r>
            <a:r>
              <a:rPr kumimoji="1" lang="ja-JP" altLang="en-US" sz="1900" dirty="0" smtClean="0">
                <a:latin typeface="ＭＳ Ｐ明朝" panose="02020600040205080304" pitchFamily="18" charset="-128"/>
                <a:ea typeface="ＭＳ Ｐ明朝" panose="02020600040205080304" pitchFamily="18" charset="-128"/>
              </a:rPr>
              <a:t>年度）～令和</a:t>
            </a:r>
            <a:r>
              <a:rPr kumimoji="1" lang="en-US" altLang="ja-JP" sz="1900" dirty="0" smtClean="0">
                <a:latin typeface="ＭＳ Ｐ明朝" panose="02020600040205080304" pitchFamily="18" charset="-128"/>
                <a:ea typeface="ＭＳ Ｐ明朝" panose="02020600040205080304" pitchFamily="18" charset="-128"/>
              </a:rPr>
              <a:t>9</a:t>
            </a:r>
            <a:r>
              <a:rPr kumimoji="1" lang="ja-JP" altLang="en-US" sz="1900" dirty="0" smtClean="0">
                <a:latin typeface="ＭＳ Ｐ明朝" panose="02020600040205080304" pitchFamily="18" charset="-128"/>
                <a:ea typeface="ＭＳ Ｐ明朝" panose="02020600040205080304" pitchFamily="18" charset="-128"/>
              </a:rPr>
              <a:t>年度（</a:t>
            </a:r>
            <a:r>
              <a:rPr kumimoji="1" lang="en-US" altLang="ja-JP" sz="1900" dirty="0" smtClean="0">
                <a:latin typeface="ＭＳ Ｐ明朝" panose="02020600040205080304" pitchFamily="18" charset="-128"/>
                <a:ea typeface="ＭＳ Ｐ明朝" panose="02020600040205080304" pitchFamily="18" charset="-128"/>
              </a:rPr>
              <a:t>2027</a:t>
            </a:r>
            <a:r>
              <a:rPr kumimoji="1" lang="ja-JP" altLang="en-US" sz="1900" dirty="0" smtClean="0">
                <a:latin typeface="ＭＳ Ｐ明朝" panose="02020600040205080304" pitchFamily="18" charset="-128"/>
                <a:ea typeface="ＭＳ Ｐ明朝" panose="02020600040205080304" pitchFamily="18" charset="-128"/>
              </a:rPr>
              <a:t>年度））</a:t>
            </a:r>
            <a:r>
              <a:rPr kumimoji="1" lang="ja-JP" altLang="en-US" sz="1900" dirty="0">
                <a:latin typeface="ＭＳ Ｐ明朝" panose="02020600040205080304" pitchFamily="18" charset="-128"/>
                <a:ea typeface="ＭＳ Ｐ明朝" panose="02020600040205080304" pitchFamily="18" charset="-128"/>
              </a:rPr>
              <a:t>することにより、安全で安心な市民生活を</a:t>
            </a:r>
            <a:r>
              <a:rPr kumimoji="1" lang="ja-JP" altLang="en-US" sz="1900" dirty="0" smtClean="0">
                <a:latin typeface="ＭＳ Ｐ明朝" panose="02020600040205080304" pitchFamily="18" charset="-128"/>
                <a:ea typeface="ＭＳ Ｐ明朝" panose="02020600040205080304" pitchFamily="18" charset="-128"/>
              </a:rPr>
              <a:t>実現します。</a:t>
            </a:r>
            <a:endParaRPr kumimoji="1" lang="ja-JP" altLang="en-US" sz="1900" dirty="0">
              <a:latin typeface="ＭＳ Ｐ明朝" panose="02020600040205080304" pitchFamily="18" charset="-128"/>
              <a:ea typeface="ＭＳ Ｐ明朝" panose="02020600040205080304" pitchFamily="18" charset="-128"/>
            </a:endParaRPr>
          </a:p>
        </p:txBody>
      </p:sp>
      <p:sp>
        <p:nvSpPr>
          <p:cNvPr id="95" name="スライド番号プレースホルダー 4"/>
          <p:cNvSpPr>
            <a:spLocks noGrp="1"/>
          </p:cNvSpPr>
          <p:nvPr>
            <p:ph type="sldNum" sz="quarter" idx="12"/>
          </p:nvPr>
        </p:nvSpPr>
        <p:spPr>
          <a:xfrm>
            <a:off x="5830708" y="15866776"/>
            <a:ext cx="474810" cy="365125"/>
          </a:xfrm>
        </p:spPr>
        <p:txBody>
          <a:bodyPr/>
          <a:lstStyle/>
          <a:p>
            <a:r>
              <a:rPr kumimoji="1" lang="en-US" altLang="ja-JP" dirty="0" smtClean="0"/>
              <a:t>13</a:t>
            </a:r>
            <a:endParaRPr kumimoji="1" lang="ja-JP" altLang="en-US" dirty="0"/>
          </a:p>
        </p:txBody>
      </p:sp>
      <p:grpSp>
        <p:nvGrpSpPr>
          <p:cNvPr id="15" name="グループ化 14"/>
          <p:cNvGrpSpPr>
            <a:grpSpLocks noChangeAspect="1"/>
          </p:cNvGrpSpPr>
          <p:nvPr/>
        </p:nvGrpSpPr>
        <p:grpSpPr>
          <a:xfrm>
            <a:off x="1815256" y="2634279"/>
            <a:ext cx="9403444" cy="6120000"/>
            <a:chOff x="1437022" y="3075713"/>
            <a:chExt cx="9814955" cy="6387819"/>
          </a:xfrm>
        </p:grpSpPr>
        <p:grpSp>
          <p:nvGrpSpPr>
            <p:cNvPr id="13" name="グループ化 12"/>
            <p:cNvGrpSpPr/>
            <p:nvPr/>
          </p:nvGrpSpPr>
          <p:grpSpPr>
            <a:xfrm>
              <a:off x="1437022" y="3075713"/>
              <a:ext cx="9814955" cy="6387819"/>
              <a:chOff x="760518" y="3075713"/>
              <a:chExt cx="9814955" cy="6387819"/>
            </a:xfrm>
          </p:grpSpPr>
          <p:grpSp>
            <p:nvGrpSpPr>
              <p:cNvPr id="4" name="グループ化 3"/>
              <p:cNvGrpSpPr/>
              <p:nvPr/>
            </p:nvGrpSpPr>
            <p:grpSpPr>
              <a:xfrm>
                <a:off x="2207979" y="3075713"/>
                <a:ext cx="8367494" cy="6387819"/>
                <a:chOff x="1505121" y="3526892"/>
                <a:chExt cx="9119781" cy="6465735"/>
              </a:xfrm>
            </p:grpSpPr>
            <p:pic>
              <p:nvPicPr>
                <p:cNvPr id="9" name="Picture 3" descr="C:\Users\moriya.ECOH\Documents\#90_出力\sin_before_case1+3_result.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60342" y="3526892"/>
                  <a:ext cx="7298034" cy="6465735"/>
                </a:xfrm>
                <a:prstGeom prst="rect">
                  <a:avLst/>
                </a:prstGeom>
                <a:noFill/>
                <a:extLst>
                  <a:ext uri="{909E8E84-426E-40DD-AFC4-6F175D3DCCD1}">
                    <a14:hiddenFill xmlns:a14="http://schemas.microsoft.com/office/drawing/2010/main">
                      <a:solidFill>
                        <a:srgbClr val="FFFFFF"/>
                      </a:solidFill>
                    </a14:hiddenFill>
                  </a:ext>
                </a:extLst>
              </p:spPr>
            </p:pic>
            <p:pic>
              <p:nvPicPr>
                <p:cNvPr id="41" name="図 40"/>
                <p:cNvPicPr>
                  <a:picLocks noChangeAspect="1"/>
                </p:cNvPicPr>
                <p:nvPr/>
              </p:nvPicPr>
              <p:blipFill rotWithShape="1">
                <a:blip r:embed="rId3" cstate="email">
                  <a:extLst>
                    <a:ext uri="{28A0092B-C50C-407E-A947-70E740481C1C}">
                      <a14:useLocalDpi xmlns:a14="http://schemas.microsoft.com/office/drawing/2010/main"/>
                    </a:ext>
                  </a:extLst>
                </a:blip>
                <a:srcRect l="231" t="-36" r="21763"/>
                <a:stretch/>
              </p:blipFill>
              <p:spPr>
                <a:xfrm>
                  <a:off x="5677599" y="3619501"/>
                  <a:ext cx="4143571" cy="5663275"/>
                </a:xfrm>
                <a:prstGeom prst="rect">
                  <a:avLst/>
                </a:prstGeom>
              </p:spPr>
            </p:pic>
            <p:pic>
              <p:nvPicPr>
                <p:cNvPr id="12"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25826" y="9472166"/>
                  <a:ext cx="2413524" cy="305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テキスト ボックス 24"/>
                <p:cNvSpPr txBox="1"/>
                <p:nvPr/>
              </p:nvSpPr>
              <p:spPr>
                <a:xfrm>
                  <a:off x="7182378" y="9617852"/>
                  <a:ext cx="2059918" cy="243185"/>
                </a:xfrm>
                <a:prstGeom prst="rect">
                  <a:avLst/>
                </a:prstGeom>
                <a:noFill/>
              </p:spPr>
              <p:txBody>
                <a:bodyPr wrap="square" rtlCol="0">
                  <a:spAutoFit/>
                </a:bodyPr>
                <a:lstStyle/>
                <a:p>
                  <a:r>
                    <a:rPr kumimoji="1" lang="ja-JP" altLang="en-US" sz="1400" dirty="0" smtClean="0">
                      <a:latin typeface="ＭＳ Ｐ明朝" panose="02020600040205080304" pitchFamily="18" charset="-128"/>
                      <a:ea typeface="ＭＳ Ｐ明朝" panose="02020600040205080304" pitchFamily="18" charset="-128"/>
                    </a:rPr>
                    <a:t>南港南地区</a:t>
                  </a:r>
                  <a:endParaRPr kumimoji="1" lang="ja-JP" altLang="en-US" sz="1400" dirty="0">
                    <a:latin typeface="ＭＳ Ｐ明朝" panose="02020600040205080304" pitchFamily="18" charset="-128"/>
                    <a:ea typeface="ＭＳ Ｐ明朝" panose="02020600040205080304" pitchFamily="18" charset="-128"/>
                  </a:endParaRPr>
                </a:p>
              </p:txBody>
            </p:sp>
            <p:sp>
              <p:nvSpPr>
                <p:cNvPr id="28" name="テキスト ボックス 27"/>
                <p:cNvSpPr txBox="1"/>
                <p:nvPr/>
              </p:nvSpPr>
              <p:spPr>
                <a:xfrm>
                  <a:off x="4758126" y="9631040"/>
                  <a:ext cx="1205843" cy="243185"/>
                </a:xfrm>
                <a:prstGeom prst="rect">
                  <a:avLst/>
                </a:prstGeom>
                <a:noFill/>
              </p:spPr>
              <p:txBody>
                <a:bodyPr wrap="square" rtlCol="0">
                  <a:spAutoFit/>
                </a:bodyPr>
                <a:lstStyle/>
                <a:p>
                  <a:r>
                    <a:rPr kumimoji="1" lang="en-US" altLang="ja-JP" sz="1400" dirty="0" smtClean="0">
                      <a:latin typeface="ＭＳ Ｐ明朝" panose="02020600040205080304" pitchFamily="18" charset="-128"/>
                      <a:ea typeface="ＭＳ Ｐ明朝" panose="02020600040205080304" pitchFamily="18" charset="-128"/>
                    </a:rPr>
                    <a:t>J</a:t>
                  </a:r>
                  <a:r>
                    <a:rPr kumimoji="1" lang="ja-JP" altLang="en-US" sz="1400" dirty="0" smtClean="0">
                      <a:latin typeface="ＭＳ Ｐ明朝" panose="02020600040205080304" pitchFamily="18" charset="-128"/>
                      <a:ea typeface="ＭＳ Ｐ明朝" panose="02020600040205080304" pitchFamily="18" charset="-128"/>
                    </a:rPr>
                    <a:t>岸壁背後</a:t>
                  </a:r>
                  <a:endParaRPr kumimoji="1" lang="en-US" altLang="ja-JP" sz="1400" dirty="0" smtClean="0">
                    <a:latin typeface="ＭＳ Ｐ明朝" panose="02020600040205080304" pitchFamily="18" charset="-128"/>
                    <a:ea typeface="ＭＳ Ｐ明朝" panose="02020600040205080304" pitchFamily="18" charset="-128"/>
                  </a:endParaRPr>
                </a:p>
              </p:txBody>
            </p:sp>
            <p:sp>
              <p:nvSpPr>
                <p:cNvPr id="29" name="テキスト ボックス 28"/>
                <p:cNvSpPr txBox="1"/>
                <p:nvPr/>
              </p:nvSpPr>
              <p:spPr>
                <a:xfrm>
                  <a:off x="3604315" y="5787863"/>
                  <a:ext cx="1287072" cy="376579"/>
                </a:xfrm>
                <a:prstGeom prst="rect">
                  <a:avLst/>
                </a:prstGeom>
                <a:noFill/>
              </p:spPr>
              <p:txBody>
                <a:bodyPr wrap="square" rtlCol="0">
                  <a:spAutoFit/>
                </a:bodyPr>
                <a:lstStyle/>
                <a:p>
                  <a:r>
                    <a:rPr kumimoji="1" lang="ja-JP" altLang="en-US" sz="1600" b="1" dirty="0">
                      <a:latin typeface="ＭＳ Ｐ明朝" panose="02020600040205080304" pitchFamily="18" charset="-128"/>
                      <a:ea typeface="ＭＳ Ｐ明朝" panose="02020600040205080304" pitchFamily="18" charset="-128"/>
                    </a:rPr>
                    <a:t>夢洲</a:t>
                  </a:r>
                </a:p>
              </p:txBody>
            </p:sp>
            <p:sp>
              <p:nvSpPr>
                <p:cNvPr id="30" name="テキスト ボックス 29"/>
                <p:cNvSpPr txBox="1"/>
                <p:nvPr/>
              </p:nvSpPr>
              <p:spPr>
                <a:xfrm>
                  <a:off x="4555205" y="4456813"/>
                  <a:ext cx="844226" cy="376579"/>
                </a:xfrm>
                <a:prstGeom prst="rect">
                  <a:avLst/>
                </a:prstGeom>
                <a:noFill/>
              </p:spPr>
              <p:txBody>
                <a:bodyPr wrap="square" rtlCol="0">
                  <a:spAutoFit/>
                </a:bodyPr>
                <a:lstStyle/>
                <a:p>
                  <a:r>
                    <a:rPr kumimoji="1" lang="ja-JP" altLang="en-US" sz="1600" b="1" dirty="0" smtClean="0">
                      <a:latin typeface="ＭＳ Ｐ明朝" panose="02020600040205080304" pitchFamily="18" charset="-128"/>
                      <a:ea typeface="ＭＳ Ｐ明朝" panose="02020600040205080304" pitchFamily="18" charset="-128"/>
                    </a:rPr>
                    <a:t>舞洲</a:t>
                  </a:r>
                  <a:endParaRPr kumimoji="1" lang="ja-JP" altLang="en-US" sz="1600" b="1" dirty="0">
                    <a:latin typeface="ＭＳ Ｐ明朝" panose="02020600040205080304" pitchFamily="18" charset="-128"/>
                    <a:ea typeface="ＭＳ Ｐ明朝" panose="02020600040205080304" pitchFamily="18" charset="-128"/>
                  </a:endParaRPr>
                </a:p>
              </p:txBody>
            </p:sp>
            <p:sp>
              <p:nvSpPr>
                <p:cNvPr id="33" name="テキスト ボックス 32"/>
                <p:cNvSpPr txBox="1"/>
                <p:nvPr/>
              </p:nvSpPr>
              <p:spPr>
                <a:xfrm>
                  <a:off x="4672076" y="3650802"/>
                  <a:ext cx="1620959" cy="342345"/>
                </a:xfrm>
                <a:prstGeom prst="rect">
                  <a:avLst/>
                </a:prstGeom>
                <a:noFill/>
              </p:spPr>
              <p:txBody>
                <a:bodyPr wrap="square" rtlCol="0">
                  <a:spAutoFit/>
                </a:bodyPr>
                <a:lstStyle/>
                <a:p>
                  <a:r>
                    <a:rPr kumimoji="1" lang="ja-JP" altLang="en-US" sz="1400" dirty="0" smtClean="0">
                      <a:latin typeface="ＭＳ Ｐ明朝" panose="02020600040205080304" pitchFamily="18" charset="-128"/>
                      <a:ea typeface="ＭＳ Ｐ明朝" panose="02020600040205080304" pitchFamily="18" charset="-128"/>
                    </a:rPr>
                    <a:t>舞洲</a:t>
                  </a:r>
                  <a:r>
                    <a:rPr kumimoji="1" lang="en-US" altLang="ja-JP" sz="1400" dirty="0" smtClean="0">
                      <a:latin typeface="ＭＳ Ｐ明朝" panose="02020600040205080304" pitchFamily="18" charset="-128"/>
                      <a:ea typeface="ＭＳ Ｐ明朝" panose="02020600040205080304" pitchFamily="18" charset="-128"/>
                    </a:rPr>
                    <a:t>D</a:t>
                  </a:r>
                  <a:r>
                    <a:rPr kumimoji="1" lang="ja-JP" altLang="en-US" sz="1400" dirty="0" smtClean="0">
                      <a:latin typeface="ＭＳ Ｐ明朝" panose="02020600040205080304" pitchFamily="18" charset="-128"/>
                      <a:ea typeface="ＭＳ Ｐ明朝" panose="02020600040205080304" pitchFamily="18" charset="-128"/>
                    </a:rPr>
                    <a:t>・</a:t>
                  </a:r>
                  <a:r>
                    <a:rPr kumimoji="1" lang="en-US" altLang="ja-JP" sz="1400" dirty="0" smtClean="0">
                      <a:latin typeface="ＭＳ Ｐ明朝" panose="02020600040205080304" pitchFamily="18" charset="-128"/>
                      <a:ea typeface="ＭＳ Ｐ明朝" panose="02020600040205080304" pitchFamily="18" charset="-128"/>
                    </a:rPr>
                    <a:t>E</a:t>
                  </a:r>
                  <a:r>
                    <a:rPr kumimoji="1" lang="ja-JP" altLang="en-US" sz="1400" dirty="0" smtClean="0">
                      <a:latin typeface="ＭＳ Ｐ明朝" panose="02020600040205080304" pitchFamily="18" charset="-128"/>
                      <a:ea typeface="ＭＳ Ｐ明朝" panose="02020600040205080304" pitchFamily="18" charset="-128"/>
                    </a:rPr>
                    <a:t>護岸</a:t>
                  </a:r>
                  <a:endParaRPr kumimoji="1" lang="ja-JP" altLang="en-US" sz="1400" dirty="0">
                    <a:latin typeface="ＭＳ Ｐ明朝" panose="02020600040205080304" pitchFamily="18" charset="-128"/>
                    <a:ea typeface="ＭＳ Ｐ明朝" panose="02020600040205080304" pitchFamily="18" charset="-128"/>
                  </a:endParaRPr>
                </a:p>
              </p:txBody>
            </p:sp>
            <p:sp>
              <p:nvSpPr>
                <p:cNvPr id="40" name="テキスト ボックス 39"/>
                <p:cNvSpPr txBox="1"/>
                <p:nvPr/>
              </p:nvSpPr>
              <p:spPr>
                <a:xfrm>
                  <a:off x="1505121" y="6260745"/>
                  <a:ext cx="1811349" cy="243185"/>
                </a:xfrm>
                <a:prstGeom prst="rect">
                  <a:avLst/>
                </a:prstGeom>
                <a:noFill/>
              </p:spPr>
              <p:txBody>
                <a:bodyPr wrap="square" rtlCol="0">
                  <a:spAutoFit/>
                </a:bodyPr>
                <a:lstStyle/>
                <a:p>
                  <a:r>
                    <a:rPr kumimoji="1" lang="ja-JP" altLang="en-US" sz="1400" dirty="0" smtClean="0">
                      <a:latin typeface="ＭＳ Ｐ明朝" panose="02020600040205080304" pitchFamily="18" charset="-128"/>
                      <a:ea typeface="ＭＳ Ｐ明朝" panose="02020600040205080304" pitchFamily="18" charset="-128"/>
                    </a:rPr>
                    <a:t>夢洲</a:t>
                  </a:r>
                  <a:r>
                    <a:rPr kumimoji="1" lang="en-US" altLang="ja-JP" sz="1400" dirty="0" smtClean="0">
                      <a:latin typeface="ＭＳ Ｐ明朝" panose="02020600040205080304" pitchFamily="18" charset="-128"/>
                      <a:ea typeface="ＭＳ Ｐ明朝" panose="02020600040205080304" pitchFamily="18" charset="-128"/>
                    </a:rPr>
                    <a:t>G</a:t>
                  </a:r>
                  <a:r>
                    <a:rPr kumimoji="1" lang="ja-JP" altLang="en-US" sz="1400" dirty="0" smtClean="0">
                      <a:latin typeface="ＭＳ Ｐ明朝" panose="02020600040205080304" pitchFamily="18" charset="-128"/>
                      <a:ea typeface="ＭＳ Ｐ明朝" panose="02020600040205080304" pitchFamily="18" charset="-128"/>
                    </a:rPr>
                    <a:t>・</a:t>
                  </a:r>
                  <a:r>
                    <a:rPr kumimoji="1" lang="en-US" altLang="ja-JP" sz="1400" dirty="0" smtClean="0">
                      <a:latin typeface="ＭＳ Ｐ明朝" panose="02020600040205080304" pitchFamily="18" charset="-128"/>
                      <a:ea typeface="ＭＳ Ｐ明朝" panose="02020600040205080304" pitchFamily="18" charset="-128"/>
                    </a:rPr>
                    <a:t>H</a:t>
                  </a:r>
                  <a:r>
                    <a:rPr kumimoji="1" lang="ja-JP" altLang="en-US" sz="1400" dirty="0" smtClean="0">
                      <a:latin typeface="ＭＳ Ｐ明朝" panose="02020600040205080304" pitchFamily="18" charset="-128"/>
                      <a:ea typeface="ＭＳ Ｐ明朝" panose="02020600040205080304" pitchFamily="18" charset="-128"/>
                    </a:rPr>
                    <a:t>護岸</a:t>
                  </a:r>
                  <a:endParaRPr kumimoji="1" lang="en-US" altLang="ja-JP" sz="1400" dirty="0" smtClean="0">
                    <a:latin typeface="ＭＳ Ｐ明朝" panose="02020600040205080304" pitchFamily="18" charset="-128"/>
                    <a:ea typeface="ＭＳ Ｐ明朝" panose="02020600040205080304" pitchFamily="18" charset="-128"/>
                  </a:endParaRPr>
                </a:p>
              </p:txBody>
            </p:sp>
            <p:sp>
              <p:nvSpPr>
                <p:cNvPr id="43" name="テキスト ボックス 42"/>
                <p:cNvSpPr txBox="1"/>
                <p:nvPr/>
              </p:nvSpPr>
              <p:spPr>
                <a:xfrm>
                  <a:off x="1629712" y="9241334"/>
                  <a:ext cx="1143157" cy="206707"/>
                </a:xfrm>
                <a:prstGeom prst="rect">
                  <a:avLst/>
                </a:prstGeom>
                <a:noFill/>
              </p:spPr>
              <p:txBody>
                <a:bodyPr wrap="square" rtlCol="0">
                  <a:spAutoFit/>
                </a:bodyPr>
                <a:lstStyle/>
                <a:p>
                  <a:r>
                    <a:rPr kumimoji="1" lang="ja-JP" altLang="en-US" sz="1100" dirty="0" smtClean="0">
                      <a:latin typeface="ＭＳ Ｐ明朝" panose="02020600040205080304" pitchFamily="18" charset="-128"/>
                      <a:ea typeface="ＭＳ Ｐ明朝" panose="02020600040205080304" pitchFamily="18" charset="-128"/>
                    </a:rPr>
                    <a:t>浸水深（ｍ）</a:t>
                  </a:r>
                  <a:endParaRPr kumimoji="1" lang="ja-JP" altLang="en-US" sz="1100" dirty="0">
                    <a:latin typeface="ＭＳ Ｐ明朝" panose="02020600040205080304" pitchFamily="18" charset="-128"/>
                    <a:ea typeface="ＭＳ Ｐ明朝" panose="02020600040205080304" pitchFamily="18" charset="-128"/>
                  </a:endParaRPr>
                </a:p>
              </p:txBody>
            </p:sp>
            <p:grpSp>
              <p:nvGrpSpPr>
                <p:cNvPr id="45" name="グループ化 44"/>
                <p:cNvGrpSpPr/>
                <p:nvPr/>
              </p:nvGrpSpPr>
              <p:grpSpPr>
                <a:xfrm>
                  <a:off x="4942843" y="7543206"/>
                  <a:ext cx="3260180" cy="2125532"/>
                  <a:chOff x="2583946" y="4841561"/>
                  <a:chExt cx="2238449" cy="1744979"/>
                </a:xfrm>
              </p:grpSpPr>
              <p:sp>
                <p:nvSpPr>
                  <p:cNvPr id="46" name="正方形/長方形 45"/>
                  <p:cNvSpPr/>
                  <p:nvPr/>
                </p:nvSpPr>
                <p:spPr>
                  <a:xfrm rot="2930362" flipV="1">
                    <a:off x="2970069" y="4766053"/>
                    <a:ext cx="549042" cy="7000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defRPr/>
                    </a:pPr>
                    <a:endParaRPr kumimoji="1" lang="ja-JP" altLang="en-US" sz="2400" dirty="0">
                      <a:solidFill>
                        <a:srgbClr val="FFFFFF"/>
                      </a:solidFill>
                      <a:latin typeface="Arial"/>
                      <a:ea typeface="ＭＳ Ｐゴシック"/>
                    </a:endParaRPr>
                  </a:p>
                </p:txBody>
              </p:sp>
              <p:sp>
                <p:nvSpPr>
                  <p:cNvPr id="47" name="正方形/長方形 46"/>
                  <p:cNvSpPr/>
                  <p:nvPr/>
                </p:nvSpPr>
                <p:spPr>
                  <a:xfrm rot="20284829" flipV="1">
                    <a:off x="3633429" y="5146285"/>
                    <a:ext cx="1188966" cy="3944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defRPr/>
                    </a:pPr>
                    <a:endParaRPr kumimoji="1" lang="ja-JP" altLang="en-US" sz="2400" dirty="0">
                      <a:solidFill>
                        <a:srgbClr val="FFFFFF"/>
                      </a:solidFill>
                      <a:latin typeface="Arial"/>
                      <a:ea typeface="ＭＳ Ｐゴシック"/>
                    </a:endParaRPr>
                  </a:p>
                </p:txBody>
              </p:sp>
              <p:sp>
                <p:nvSpPr>
                  <p:cNvPr id="48" name="正方形/長方形 47"/>
                  <p:cNvSpPr/>
                  <p:nvPr/>
                </p:nvSpPr>
                <p:spPr>
                  <a:xfrm flipV="1">
                    <a:off x="2583946" y="6183370"/>
                    <a:ext cx="804862" cy="4031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defRPr/>
                    </a:pPr>
                    <a:endParaRPr kumimoji="1" lang="ja-JP" altLang="en-US" sz="2400" dirty="0">
                      <a:solidFill>
                        <a:srgbClr val="FFFFFF"/>
                      </a:solidFill>
                      <a:latin typeface="Arial"/>
                      <a:ea typeface="ＭＳ Ｐゴシック"/>
                    </a:endParaRPr>
                  </a:p>
                </p:txBody>
              </p:sp>
            </p:grpSp>
            <p:sp>
              <p:nvSpPr>
                <p:cNvPr id="56" name="正方形/長方形 55"/>
                <p:cNvSpPr/>
                <p:nvPr/>
              </p:nvSpPr>
              <p:spPr>
                <a:xfrm rot="17310600" flipV="1">
                  <a:off x="5100537" y="3677673"/>
                  <a:ext cx="521025" cy="1208291"/>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defRPr/>
                  </a:pPr>
                  <a:endParaRPr kumimoji="1" lang="ja-JP" altLang="en-US" sz="2400" dirty="0">
                    <a:solidFill>
                      <a:srgbClr val="FFFFFF"/>
                    </a:solidFill>
                    <a:latin typeface="Arial"/>
                    <a:ea typeface="ＭＳ Ｐゴシック"/>
                  </a:endParaRPr>
                </a:p>
              </p:txBody>
            </p:sp>
            <p:sp>
              <p:nvSpPr>
                <p:cNvPr id="58" name="正方形/長方形 57"/>
                <p:cNvSpPr/>
                <p:nvPr/>
              </p:nvSpPr>
              <p:spPr>
                <a:xfrm rot="9380121" flipV="1">
                  <a:off x="7164983" y="8314399"/>
                  <a:ext cx="1353856" cy="817448"/>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defRPr/>
                  </a:pPr>
                  <a:endParaRPr kumimoji="1" lang="ja-JP" altLang="en-US" sz="2400" dirty="0">
                    <a:solidFill>
                      <a:schemeClr val="tx1"/>
                    </a:solidFill>
                    <a:latin typeface="Arial"/>
                    <a:ea typeface="ＭＳ Ｐゴシック"/>
                  </a:endParaRPr>
                </a:p>
              </p:txBody>
            </p:sp>
            <p:sp>
              <p:nvSpPr>
                <p:cNvPr id="59" name="フリーフォーム 58"/>
                <p:cNvSpPr/>
                <p:nvPr/>
              </p:nvSpPr>
              <p:spPr>
                <a:xfrm>
                  <a:off x="5410738" y="8672461"/>
                  <a:ext cx="1172640" cy="922313"/>
                </a:xfrm>
                <a:custGeom>
                  <a:avLst/>
                  <a:gdLst>
                    <a:gd name="connsiteX0" fmla="*/ 0 w 823913"/>
                    <a:gd name="connsiteY0" fmla="*/ 0 h 714375"/>
                    <a:gd name="connsiteX1" fmla="*/ 776288 w 823913"/>
                    <a:gd name="connsiteY1" fmla="*/ 0 h 714375"/>
                    <a:gd name="connsiteX2" fmla="*/ 776288 w 823913"/>
                    <a:gd name="connsiteY2" fmla="*/ 714375 h 714375"/>
                    <a:gd name="connsiteX3" fmla="*/ 823913 w 823913"/>
                    <a:gd name="connsiteY3" fmla="*/ 714375 h 714375"/>
                    <a:gd name="connsiteX4" fmla="*/ 566738 w 823913"/>
                    <a:gd name="connsiteY4" fmla="*/ 714375 h 714375"/>
                    <a:gd name="connsiteX5" fmla="*/ 566738 w 823913"/>
                    <a:gd name="connsiteY5" fmla="*/ 228600 h 714375"/>
                    <a:gd name="connsiteX6" fmla="*/ 19050 w 823913"/>
                    <a:gd name="connsiteY6" fmla="*/ 228600 h 714375"/>
                    <a:gd name="connsiteX7" fmla="*/ 0 w 823913"/>
                    <a:gd name="connsiteY7" fmla="*/ 0 h 714375"/>
                    <a:gd name="connsiteX0" fmla="*/ 0 w 776288"/>
                    <a:gd name="connsiteY0" fmla="*/ 0 h 714375"/>
                    <a:gd name="connsiteX1" fmla="*/ 776288 w 776288"/>
                    <a:gd name="connsiteY1" fmla="*/ 0 h 714375"/>
                    <a:gd name="connsiteX2" fmla="*/ 776288 w 776288"/>
                    <a:gd name="connsiteY2" fmla="*/ 714375 h 714375"/>
                    <a:gd name="connsiteX3" fmla="*/ 566738 w 776288"/>
                    <a:gd name="connsiteY3" fmla="*/ 714375 h 714375"/>
                    <a:gd name="connsiteX4" fmla="*/ 566738 w 776288"/>
                    <a:gd name="connsiteY4" fmla="*/ 228600 h 714375"/>
                    <a:gd name="connsiteX5" fmla="*/ 19050 w 776288"/>
                    <a:gd name="connsiteY5" fmla="*/ 228600 h 714375"/>
                    <a:gd name="connsiteX6" fmla="*/ 0 w 776288"/>
                    <a:gd name="connsiteY6" fmla="*/ 0 h 714375"/>
                    <a:gd name="connsiteX0" fmla="*/ 0 w 759619"/>
                    <a:gd name="connsiteY0" fmla="*/ 2381 h 714375"/>
                    <a:gd name="connsiteX1" fmla="*/ 759619 w 759619"/>
                    <a:gd name="connsiteY1" fmla="*/ 0 h 714375"/>
                    <a:gd name="connsiteX2" fmla="*/ 759619 w 759619"/>
                    <a:gd name="connsiteY2" fmla="*/ 714375 h 714375"/>
                    <a:gd name="connsiteX3" fmla="*/ 550069 w 759619"/>
                    <a:gd name="connsiteY3" fmla="*/ 714375 h 714375"/>
                    <a:gd name="connsiteX4" fmla="*/ 550069 w 759619"/>
                    <a:gd name="connsiteY4" fmla="*/ 228600 h 714375"/>
                    <a:gd name="connsiteX5" fmla="*/ 2381 w 759619"/>
                    <a:gd name="connsiteY5" fmla="*/ 228600 h 714375"/>
                    <a:gd name="connsiteX6" fmla="*/ 0 w 759619"/>
                    <a:gd name="connsiteY6" fmla="*/ 2381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619" h="714375">
                      <a:moveTo>
                        <a:pt x="0" y="2381"/>
                      </a:moveTo>
                      <a:lnTo>
                        <a:pt x="759619" y="0"/>
                      </a:lnTo>
                      <a:lnTo>
                        <a:pt x="759619" y="714375"/>
                      </a:lnTo>
                      <a:lnTo>
                        <a:pt x="550069" y="714375"/>
                      </a:lnTo>
                      <a:lnTo>
                        <a:pt x="550069" y="228600"/>
                      </a:lnTo>
                      <a:lnTo>
                        <a:pt x="2381" y="228600"/>
                      </a:lnTo>
                      <a:cubicBezTo>
                        <a:pt x="1587" y="153194"/>
                        <a:pt x="794" y="77787"/>
                        <a:pt x="0" y="2381"/>
                      </a:cubicBezTo>
                      <a:close/>
                    </a:path>
                  </a:pathLst>
                </a:custGeom>
                <a:noFill/>
                <a:ln w="28575">
                  <a:solidFill>
                    <a:srgbClr val="FF0000"/>
                  </a:solidFill>
                  <a:prstDash val="soli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60" name="フリーフォーム 59"/>
                <p:cNvSpPr/>
                <p:nvPr/>
              </p:nvSpPr>
              <p:spPr>
                <a:xfrm rot="10800000">
                  <a:off x="6667963" y="8836266"/>
                  <a:ext cx="2112383" cy="840694"/>
                </a:xfrm>
                <a:custGeom>
                  <a:avLst/>
                  <a:gdLst>
                    <a:gd name="connsiteX0" fmla="*/ 0 w 823913"/>
                    <a:gd name="connsiteY0" fmla="*/ 0 h 714375"/>
                    <a:gd name="connsiteX1" fmla="*/ 776288 w 823913"/>
                    <a:gd name="connsiteY1" fmla="*/ 0 h 714375"/>
                    <a:gd name="connsiteX2" fmla="*/ 776288 w 823913"/>
                    <a:gd name="connsiteY2" fmla="*/ 714375 h 714375"/>
                    <a:gd name="connsiteX3" fmla="*/ 823913 w 823913"/>
                    <a:gd name="connsiteY3" fmla="*/ 714375 h 714375"/>
                    <a:gd name="connsiteX4" fmla="*/ 566738 w 823913"/>
                    <a:gd name="connsiteY4" fmla="*/ 714375 h 714375"/>
                    <a:gd name="connsiteX5" fmla="*/ 566738 w 823913"/>
                    <a:gd name="connsiteY5" fmla="*/ 228600 h 714375"/>
                    <a:gd name="connsiteX6" fmla="*/ 19050 w 823913"/>
                    <a:gd name="connsiteY6" fmla="*/ 228600 h 714375"/>
                    <a:gd name="connsiteX7" fmla="*/ 0 w 823913"/>
                    <a:gd name="connsiteY7" fmla="*/ 0 h 714375"/>
                    <a:gd name="connsiteX0" fmla="*/ 0 w 776288"/>
                    <a:gd name="connsiteY0" fmla="*/ 0 h 714375"/>
                    <a:gd name="connsiteX1" fmla="*/ 776288 w 776288"/>
                    <a:gd name="connsiteY1" fmla="*/ 0 h 714375"/>
                    <a:gd name="connsiteX2" fmla="*/ 776288 w 776288"/>
                    <a:gd name="connsiteY2" fmla="*/ 714375 h 714375"/>
                    <a:gd name="connsiteX3" fmla="*/ 566738 w 776288"/>
                    <a:gd name="connsiteY3" fmla="*/ 714375 h 714375"/>
                    <a:gd name="connsiteX4" fmla="*/ 566738 w 776288"/>
                    <a:gd name="connsiteY4" fmla="*/ 228600 h 714375"/>
                    <a:gd name="connsiteX5" fmla="*/ 19050 w 776288"/>
                    <a:gd name="connsiteY5" fmla="*/ 228600 h 714375"/>
                    <a:gd name="connsiteX6" fmla="*/ 0 w 776288"/>
                    <a:gd name="connsiteY6" fmla="*/ 0 h 714375"/>
                    <a:gd name="connsiteX0" fmla="*/ 0 w 759619"/>
                    <a:gd name="connsiteY0" fmla="*/ 2381 h 714375"/>
                    <a:gd name="connsiteX1" fmla="*/ 759619 w 759619"/>
                    <a:gd name="connsiteY1" fmla="*/ 0 h 714375"/>
                    <a:gd name="connsiteX2" fmla="*/ 759619 w 759619"/>
                    <a:gd name="connsiteY2" fmla="*/ 714375 h 714375"/>
                    <a:gd name="connsiteX3" fmla="*/ 550069 w 759619"/>
                    <a:gd name="connsiteY3" fmla="*/ 714375 h 714375"/>
                    <a:gd name="connsiteX4" fmla="*/ 550069 w 759619"/>
                    <a:gd name="connsiteY4" fmla="*/ 228600 h 714375"/>
                    <a:gd name="connsiteX5" fmla="*/ 2381 w 759619"/>
                    <a:gd name="connsiteY5" fmla="*/ 228600 h 714375"/>
                    <a:gd name="connsiteX6" fmla="*/ 0 w 759619"/>
                    <a:gd name="connsiteY6" fmla="*/ 2381 h 714375"/>
                    <a:gd name="connsiteX0" fmla="*/ 0 w 1240631"/>
                    <a:gd name="connsiteY0" fmla="*/ 2381 h 714375"/>
                    <a:gd name="connsiteX1" fmla="*/ 1240631 w 1240631"/>
                    <a:gd name="connsiteY1" fmla="*/ 0 h 714375"/>
                    <a:gd name="connsiteX2" fmla="*/ 1240631 w 1240631"/>
                    <a:gd name="connsiteY2" fmla="*/ 714375 h 714375"/>
                    <a:gd name="connsiteX3" fmla="*/ 1031081 w 1240631"/>
                    <a:gd name="connsiteY3" fmla="*/ 714375 h 714375"/>
                    <a:gd name="connsiteX4" fmla="*/ 1031081 w 1240631"/>
                    <a:gd name="connsiteY4" fmla="*/ 228600 h 714375"/>
                    <a:gd name="connsiteX5" fmla="*/ 483393 w 1240631"/>
                    <a:gd name="connsiteY5" fmla="*/ 228600 h 714375"/>
                    <a:gd name="connsiteX6" fmla="*/ 0 w 1240631"/>
                    <a:gd name="connsiteY6" fmla="*/ 2381 h 714375"/>
                    <a:gd name="connsiteX0" fmla="*/ 0 w 1240631"/>
                    <a:gd name="connsiteY0" fmla="*/ 2381 h 714375"/>
                    <a:gd name="connsiteX1" fmla="*/ 1240631 w 1240631"/>
                    <a:gd name="connsiteY1" fmla="*/ 0 h 714375"/>
                    <a:gd name="connsiteX2" fmla="*/ 1240631 w 1240631"/>
                    <a:gd name="connsiteY2" fmla="*/ 714375 h 714375"/>
                    <a:gd name="connsiteX3" fmla="*/ 1031081 w 1240631"/>
                    <a:gd name="connsiteY3" fmla="*/ 714375 h 714375"/>
                    <a:gd name="connsiteX4" fmla="*/ 1031081 w 1240631"/>
                    <a:gd name="connsiteY4" fmla="*/ 228600 h 714375"/>
                    <a:gd name="connsiteX5" fmla="*/ 7143 w 1240631"/>
                    <a:gd name="connsiteY5" fmla="*/ 261938 h 714375"/>
                    <a:gd name="connsiteX6" fmla="*/ 0 w 1240631"/>
                    <a:gd name="connsiteY6" fmla="*/ 2381 h 714375"/>
                    <a:gd name="connsiteX0" fmla="*/ 0 w 1240631"/>
                    <a:gd name="connsiteY0" fmla="*/ 2381 h 714375"/>
                    <a:gd name="connsiteX1" fmla="*/ 1240631 w 1240631"/>
                    <a:gd name="connsiteY1" fmla="*/ 0 h 714375"/>
                    <a:gd name="connsiteX2" fmla="*/ 1240631 w 1240631"/>
                    <a:gd name="connsiteY2" fmla="*/ 714375 h 714375"/>
                    <a:gd name="connsiteX3" fmla="*/ 1031081 w 1240631"/>
                    <a:gd name="connsiteY3" fmla="*/ 714375 h 714375"/>
                    <a:gd name="connsiteX4" fmla="*/ 1026319 w 1240631"/>
                    <a:gd name="connsiteY4" fmla="*/ 280987 h 714375"/>
                    <a:gd name="connsiteX5" fmla="*/ 7143 w 1240631"/>
                    <a:gd name="connsiteY5" fmla="*/ 261938 h 714375"/>
                    <a:gd name="connsiteX6" fmla="*/ 0 w 1240631"/>
                    <a:gd name="connsiteY6" fmla="*/ 2381 h 714375"/>
                    <a:gd name="connsiteX0" fmla="*/ 0 w 1240631"/>
                    <a:gd name="connsiteY0" fmla="*/ 2381 h 714375"/>
                    <a:gd name="connsiteX1" fmla="*/ 1240631 w 1240631"/>
                    <a:gd name="connsiteY1" fmla="*/ 0 h 714375"/>
                    <a:gd name="connsiteX2" fmla="*/ 1240631 w 1240631"/>
                    <a:gd name="connsiteY2" fmla="*/ 714375 h 714375"/>
                    <a:gd name="connsiteX3" fmla="*/ 1031081 w 1240631"/>
                    <a:gd name="connsiteY3" fmla="*/ 714375 h 714375"/>
                    <a:gd name="connsiteX4" fmla="*/ 1026319 w 1240631"/>
                    <a:gd name="connsiteY4" fmla="*/ 257175 h 714375"/>
                    <a:gd name="connsiteX5" fmla="*/ 7143 w 1240631"/>
                    <a:gd name="connsiteY5" fmla="*/ 261938 h 714375"/>
                    <a:gd name="connsiteX6" fmla="*/ 0 w 1240631"/>
                    <a:gd name="connsiteY6" fmla="*/ 2381 h 714375"/>
                    <a:gd name="connsiteX0" fmla="*/ 0 w 1240631"/>
                    <a:gd name="connsiteY0" fmla="*/ 2381 h 714375"/>
                    <a:gd name="connsiteX1" fmla="*/ 1240631 w 1240631"/>
                    <a:gd name="connsiteY1" fmla="*/ 0 h 714375"/>
                    <a:gd name="connsiteX2" fmla="*/ 1240631 w 1240631"/>
                    <a:gd name="connsiteY2" fmla="*/ 714375 h 714375"/>
                    <a:gd name="connsiteX3" fmla="*/ 1031081 w 1240631"/>
                    <a:gd name="connsiteY3" fmla="*/ 714375 h 714375"/>
                    <a:gd name="connsiteX4" fmla="*/ 1026319 w 1240631"/>
                    <a:gd name="connsiteY4" fmla="*/ 330200 h 714375"/>
                    <a:gd name="connsiteX5" fmla="*/ 7143 w 1240631"/>
                    <a:gd name="connsiteY5" fmla="*/ 261938 h 714375"/>
                    <a:gd name="connsiteX6" fmla="*/ 0 w 1240631"/>
                    <a:gd name="connsiteY6" fmla="*/ 2381 h 714375"/>
                    <a:gd name="connsiteX0" fmla="*/ 113511 w 1354142"/>
                    <a:gd name="connsiteY0" fmla="*/ 2381 h 714375"/>
                    <a:gd name="connsiteX1" fmla="*/ 1354142 w 1354142"/>
                    <a:gd name="connsiteY1" fmla="*/ 0 h 714375"/>
                    <a:gd name="connsiteX2" fmla="*/ 1354142 w 1354142"/>
                    <a:gd name="connsiteY2" fmla="*/ 714375 h 714375"/>
                    <a:gd name="connsiteX3" fmla="*/ 1144592 w 1354142"/>
                    <a:gd name="connsiteY3" fmla="*/ 714375 h 714375"/>
                    <a:gd name="connsiteX4" fmla="*/ 1139830 w 1354142"/>
                    <a:gd name="connsiteY4" fmla="*/ 330200 h 714375"/>
                    <a:gd name="connsiteX5" fmla="*/ 4 w 1354142"/>
                    <a:gd name="connsiteY5" fmla="*/ 341313 h 714375"/>
                    <a:gd name="connsiteX6" fmla="*/ 113511 w 1354142"/>
                    <a:gd name="connsiteY6" fmla="*/ 2381 h 714375"/>
                    <a:gd name="connsiteX0" fmla="*/ 113511 w 1354142"/>
                    <a:gd name="connsiteY0" fmla="*/ 2381 h 714375"/>
                    <a:gd name="connsiteX1" fmla="*/ 1354142 w 1354142"/>
                    <a:gd name="connsiteY1" fmla="*/ 0 h 714375"/>
                    <a:gd name="connsiteX2" fmla="*/ 1354142 w 1354142"/>
                    <a:gd name="connsiteY2" fmla="*/ 714375 h 714375"/>
                    <a:gd name="connsiteX3" fmla="*/ 1144592 w 1354142"/>
                    <a:gd name="connsiteY3" fmla="*/ 714375 h 714375"/>
                    <a:gd name="connsiteX4" fmla="*/ 1130305 w 1354142"/>
                    <a:gd name="connsiteY4" fmla="*/ 342900 h 714375"/>
                    <a:gd name="connsiteX5" fmla="*/ 4 w 1354142"/>
                    <a:gd name="connsiteY5" fmla="*/ 341313 h 714375"/>
                    <a:gd name="connsiteX6" fmla="*/ 113511 w 1354142"/>
                    <a:gd name="connsiteY6" fmla="*/ 2381 h 714375"/>
                    <a:gd name="connsiteX0" fmla="*/ 113511 w 1354142"/>
                    <a:gd name="connsiteY0" fmla="*/ 2381 h 714375"/>
                    <a:gd name="connsiteX1" fmla="*/ 1354142 w 1354142"/>
                    <a:gd name="connsiteY1" fmla="*/ 0 h 714375"/>
                    <a:gd name="connsiteX2" fmla="*/ 1354142 w 1354142"/>
                    <a:gd name="connsiteY2" fmla="*/ 714375 h 714375"/>
                    <a:gd name="connsiteX3" fmla="*/ 1128717 w 1354142"/>
                    <a:gd name="connsiteY3" fmla="*/ 714375 h 714375"/>
                    <a:gd name="connsiteX4" fmla="*/ 1130305 w 1354142"/>
                    <a:gd name="connsiteY4" fmla="*/ 342900 h 714375"/>
                    <a:gd name="connsiteX5" fmla="*/ 4 w 1354142"/>
                    <a:gd name="connsiteY5" fmla="*/ 341313 h 714375"/>
                    <a:gd name="connsiteX6" fmla="*/ 113511 w 1354142"/>
                    <a:gd name="connsiteY6" fmla="*/ 2381 h 714375"/>
                    <a:gd name="connsiteX0" fmla="*/ 0 w 1354931"/>
                    <a:gd name="connsiteY0" fmla="*/ 8731 h 714375"/>
                    <a:gd name="connsiteX1" fmla="*/ 1354931 w 1354931"/>
                    <a:gd name="connsiteY1" fmla="*/ 0 h 714375"/>
                    <a:gd name="connsiteX2" fmla="*/ 1354931 w 1354931"/>
                    <a:gd name="connsiteY2" fmla="*/ 714375 h 714375"/>
                    <a:gd name="connsiteX3" fmla="*/ 1129506 w 1354931"/>
                    <a:gd name="connsiteY3" fmla="*/ 714375 h 714375"/>
                    <a:gd name="connsiteX4" fmla="*/ 1131094 w 1354931"/>
                    <a:gd name="connsiteY4" fmla="*/ 342900 h 714375"/>
                    <a:gd name="connsiteX5" fmla="*/ 793 w 1354931"/>
                    <a:gd name="connsiteY5" fmla="*/ 341313 h 714375"/>
                    <a:gd name="connsiteX6" fmla="*/ 0 w 1354931"/>
                    <a:gd name="connsiteY6" fmla="*/ 8731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4931" h="714375">
                      <a:moveTo>
                        <a:pt x="0" y="8731"/>
                      </a:moveTo>
                      <a:lnTo>
                        <a:pt x="1354931" y="0"/>
                      </a:lnTo>
                      <a:lnTo>
                        <a:pt x="1354931" y="714375"/>
                      </a:lnTo>
                      <a:lnTo>
                        <a:pt x="1129506" y="714375"/>
                      </a:lnTo>
                      <a:cubicBezTo>
                        <a:pt x="1127919" y="569912"/>
                        <a:pt x="1132681" y="487363"/>
                        <a:pt x="1131094" y="342900"/>
                      </a:cubicBezTo>
                      <a:lnTo>
                        <a:pt x="793" y="341313"/>
                      </a:lnTo>
                      <a:cubicBezTo>
                        <a:pt x="-1" y="265907"/>
                        <a:pt x="794" y="84137"/>
                        <a:pt x="0" y="8731"/>
                      </a:cubicBezTo>
                      <a:close/>
                    </a:path>
                  </a:pathLst>
                </a:custGeom>
                <a:noFill/>
                <a:ln w="28575">
                  <a:solidFill>
                    <a:srgbClr val="FF0000"/>
                  </a:solidFill>
                  <a:prstDash val="soli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31" name="テキスト ボックス 30"/>
                <p:cNvSpPr txBox="1"/>
                <p:nvPr/>
              </p:nvSpPr>
              <p:spPr>
                <a:xfrm>
                  <a:off x="5876690" y="8210630"/>
                  <a:ext cx="1287072" cy="376579"/>
                </a:xfrm>
                <a:prstGeom prst="rect">
                  <a:avLst/>
                </a:prstGeom>
                <a:noFill/>
              </p:spPr>
              <p:txBody>
                <a:bodyPr wrap="square" rtlCol="0">
                  <a:spAutoFit/>
                </a:bodyPr>
                <a:lstStyle/>
                <a:p>
                  <a:r>
                    <a:rPr kumimoji="1" lang="ja-JP" altLang="en-US" sz="1600" b="1" dirty="0" smtClean="0">
                      <a:latin typeface="ＭＳ Ｐ明朝" panose="02020600040205080304" pitchFamily="18" charset="-128"/>
                      <a:ea typeface="ＭＳ Ｐ明朝" panose="02020600040205080304" pitchFamily="18" charset="-128"/>
                    </a:rPr>
                    <a:t>咲洲</a:t>
                  </a:r>
                  <a:endParaRPr kumimoji="1" lang="ja-JP" altLang="en-US" sz="1600" b="1" dirty="0">
                    <a:latin typeface="ＭＳ Ｐ明朝" panose="02020600040205080304" pitchFamily="18" charset="-128"/>
                    <a:ea typeface="ＭＳ Ｐ明朝" panose="02020600040205080304" pitchFamily="18" charset="-128"/>
                  </a:endParaRPr>
                </a:p>
              </p:txBody>
            </p:sp>
            <p:sp>
              <p:nvSpPr>
                <p:cNvPr id="24" name="テキスト ボックス 23"/>
                <p:cNvSpPr txBox="1"/>
                <p:nvPr/>
              </p:nvSpPr>
              <p:spPr>
                <a:xfrm>
                  <a:off x="4643651" y="7819553"/>
                  <a:ext cx="1137405" cy="581986"/>
                </a:xfrm>
                <a:prstGeom prst="rect">
                  <a:avLst/>
                </a:prstGeom>
                <a:noFill/>
              </p:spPr>
              <p:txBody>
                <a:bodyPr wrap="square" rtlCol="0">
                  <a:spAutoFit/>
                </a:bodyPr>
                <a:lstStyle/>
                <a:p>
                  <a:r>
                    <a:rPr kumimoji="1" lang="ja-JP" altLang="en-US" sz="1400" dirty="0" smtClean="0">
                      <a:latin typeface="ＭＳ Ｐ明朝" panose="02020600040205080304" pitchFamily="18" charset="-128"/>
                      <a:ea typeface="ＭＳ Ｐ明朝" panose="02020600040205080304" pitchFamily="18" charset="-128"/>
                    </a:rPr>
                    <a:t>ライナー</a:t>
                  </a:r>
                  <a:endParaRPr kumimoji="1" lang="en-US" altLang="ja-JP" sz="1400" dirty="0" smtClean="0">
                    <a:latin typeface="ＭＳ Ｐ明朝" panose="02020600040205080304" pitchFamily="18" charset="-128"/>
                    <a:ea typeface="ＭＳ Ｐ明朝" panose="02020600040205080304" pitchFamily="18" charset="-128"/>
                  </a:endParaRPr>
                </a:p>
                <a:p>
                  <a:r>
                    <a:rPr kumimoji="1" lang="ja-JP" altLang="en-US" sz="1400" dirty="0" smtClean="0">
                      <a:latin typeface="ＭＳ Ｐ明朝" panose="02020600040205080304" pitchFamily="18" charset="-128"/>
                      <a:ea typeface="ＭＳ Ｐ明朝" panose="02020600040205080304" pitchFamily="18" charset="-128"/>
                    </a:rPr>
                    <a:t>埠頭背後</a:t>
                  </a:r>
                  <a:endParaRPr kumimoji="1" lang="ja-JP" altLang="en-US" sz="1400" dirty="0">
                    <a:latin typeface="ＭＳ Ｐ明朝" panose="02020600040205080304" pitchFamily="18" charset="-128"/>
                    <a:ea typeface="ＭＳ Ｐ明朝" panose="02020600040205080304" pitchFamily="18" charset="-128"/>
                  </a:endParaRPr>
                </a:p>
              </p:txBody>
            </p:sp>
            <p:sp>
              <p:nvSpPr>
                <p:cNvPr id="135" name="フリーフォーム 134"/>
                <p:cNvSpPr/>
                <p:nvPr/>
              </p:nvSpPr>
              <p:spPr>
                <a:xfrm>
                  <a:off x="5504604" y="4647088"/>
                  <a:ext cx="256436" cy="591959"/>
                </a:xfrm>
                <a:custGeom>
                  <a:avLst/>
                  <a:gdLst>
                    <a:gd name="connsiteX0" fmla="*/ 57150 w 159544"/>
                    <a:gd name="connsiteY0" fmla="*/ 0 h 438150"/>
                    <a:gd name="connsiteX1" fmla="*/ 159544 w 159544"/>
                    <a:gd name="connsiteY1" fmla="*/ 9525 h 438150"/>
                    <a:gd name="connsiteX2" fmla="*/ 111919 w 159544"/>
                    <a:gd name="connsiteY2" fmla="*/ 438150 h 438150"/>
                    <a:gd name="connsiteX3" fmla="*/ 0 w 159544"/>
                    <a:gd name="connsiteY3" fmla="*/ 414337 h 438150"/>
                    <a:gd name="connsiteX4" fmla="*/ 57150 w 159544"/>
                    <a:gd name="connsiteY4" fmla="*/ 0 h 438150"/>
                    <a:gd name="connsiteX0" fmla="*/ 47625 w 159544"/>
                    <a:gd name="connsiteY0" fmla="*/ 0 h 440531"/>
                    <a:gd name="connsiteX1" fmla="*/ 159544 w 159544"/>
                    <a:gd name="connsiteY1" fmla="*/ 11906 h 440531"/>
                    <a:gd name="connsiteX2" fmla="*/ 111919 w 159544"/>
                    <a:gd name="connsiteY2" fmla="*/ 440531 h 440531"/>
                    <a:gd name="connsiteX3" fmla="*/ 0 w 159544"/>
                    <a:gd name="connsiteY3" fmla="*/ 416718 h 440531"/>
                    <a:gd name="connsiteX4" fmla="*/ 47625 w 159544"/>
                    <a:gd name="connsiteY4" fmla="*/ 0 h 440531"/>
                    <a:gd name="connsiteX0" fmla="*/ 40481 w 152400"/>
                    <a:gd name="connsiteY0" fmla="*/ 0 h 440531"/>
                    <a:gd name="connsiteX1" fmla="*/ 152400 w 152400"/>
                    <a:gd name="connsiteY1" fmla="*/ 11906 h 440531"/>
                    <a:gd name="connsiteX2" fmla="*/ 104775 w 152400"/>
                    <a:gd name="connsiteY2" fmla="*/ 440531 h 440531"/>
                    <a:gd name="connsiteX3" fmla="*/ 0 w 152400"/>
                    <a:gd name="connsiteY3" fmla="*/ 416718 h 440531"/>
                    <a:gd name="connsiteX4" fmla="*/ 40481 w 152400"/>
                    <a:gd name="connsiteY4" fmla="*/ 0 h 440531"/>
                    <a:gd name="connsiteX0" fmla="*/ 47624 w 159543"/>
                    <a:gd name="connsiteY0" fmla="*/ 0 h 440531"/>
                    <a:gd name="connsiteX1" fmla="*/ 159543 w 159543"/>
                    <a:gd name="connsiteY1" fmla="*/ 11906 h 440531"/>
                    <a:gd name="connsiteX2" fmla="*/ 111918 w 159543"/>
                    <a:gd name="connsiteY2" fmla="*/ 440531 h 440531"/>
                    <a:gd name="connsiteX3" fmla="*/ 0 w 159543"/>
                    <a:gd name="connsiteY3" fmla="*/ 421480 h 440531"/>
                    <a:gd name="connsiteX4" fmla="*/ 47624 w 159543"/>
                    <a:gd name="connsiteY4" fmla="*/ 0 h 440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543" h="440531">
                      <a:moveTo>
                        <a:pt x="47624" y="0"/>
                      </a:moveTo>
                      <a:lnTo>
                        <a:pt x="159543" y="11906"/>
                      </a:lnTo>
                      <a:lnTo>
                        <a:pt x="111918" y="440531"/>
                      </a:lnTo>
                      <a:lnTo>
                        <a:pt x="0" y="421480"/>
                      </a:lnTo>
                      <a:lnTo>
                        <a:pt x="47624" y="0"/>
                      </a:lnTo>
                      <a:close/>
                    </a:path>
                  </a:pathLst>
                </a:custGeom>
                <a:solidFill>
                  <a:schemeClr val="bg2">
                    <a:lumMod val="25000"/>
                    <a:alpha val="70000"/>
                  </a:schemeClr>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36" name="フリーフォーム 135"/>
                <p:cNvSpPr/>
                <p:nvPr/>
              </p:nvSpPr>
              <p:spPr>
                <a:xfrm rot="235446">
                  <a:off x="5031030" y="5064853"/>
                  <a:ext cx="376100" cy="99276"/>
                </a:xfrm>
                <a:custGeom>
                  <a:avLst/>
                  <a:gdLst>
                    <a:gd name="connsiteX0" fmla="*/ 4763 w 247650"/>
                    <a:gd name="connsiteY0" fmla="*/ 0 h 102393"/>
                    <a:gd name="connsiteX1" fmla="*/ 0 w 247650"/>
                    <a:gd name="connsiteY1" fmla="*/ 69056 h 102393"/>
                    <a:gd name="connsiteX2" fmla="*/ 235744 w 247650"/>
                    <a:gd name="connsiteY2" fmla="*/ 102393 h 102393"/>
                    <a:gd name="connsiteX3" fmla="*/ 247650 w 247650"/>
                    <a:gd name="connsiteY3" fmla="*/ 45243 h 102393"/>
                    <a:gd name="connsiteX4" fmla="*/ 4763 w 247650"/>
                    <a:gd name="connsiteY4" fmla="*/ 0 h 102393"/>
                    <a:gd name="connsiteX0" fmla="*/ 4763 w 247650"/>
                    <a:gd name="connsiteY0" fmla="*/ 0 h 102393"/>
                    <a:gd name="connsiteX1" fmla="*/ 0 w 247650"/>
                    <a:gd name="connsiteY1" fmla="*/ 69056 h 102393"/>
                    <a:gd name="connsiteX2" fmla="*/ 235744 w 247650"/>
                    <a:gd name="connsiteY2" fmla="*/ 102393 h 102393"/>
                    <a:gd name="connsiteX3" fmla="*/ 238125 w 247650"/>
                    <a:gd name="connsiteY3" fmla="*/ 78581 h 102393"/>
                    <a:gd name="connsiteX4" fmla="*/ 247650 w 247650"/>
                    <a:gd name="connsiteY4" fmla="*/ 45243 h 102393"/>
                    <a:gd name="connsiteX5" fmla="*/ 4763 w 247650"/>
                    <a:gd name="connsiteY5" fmla="*/ 0 h 102393"/>
                    <a:gd name="connsiteX0" fmla="*/ 4763 w 266700"/>
                    <a:gd name="connsiteY0" fmla="*/ 0 h 102394"/>
                    <a:gd name="connsiteX1" fmla="*/ 0 w 266700"/>
                    <a:gd name="connsiteY1" fmla="*/ 69056 h 102394"/>
                    <a:gd name="connsiteX2" fmla="*/ 235744 w 266700"/>
                    <a:gd name="connsiteY2" fmla="*/ 102393 h 102394"/>
                    <a:gd name="connsiteX3" fmla="*/ 266700 w 266700"/>
                    <a:gd name="connsiteY3" fmla="*/ 102394 h 102394"/>
                    <a:gd name="connsiteX4" fmla="*/ 247650 w 266700"/>
                    <a:gd name="connsiteY4" fmla="*/ 45243 h 102394"/>
                    <a:gd name="connsiteX5" fmla="*/ 4763 w 266700"/>
                    <a:gd name="connsiteY5" fmla="*/ 0 h 102394"/>
                    <a:gd name="connsiteX0" fmla="*/ 4763 w 266700"/>
                    <a:gd name="connsiteY0" fmla="*/ 0 h 102394"/>
                    <a:gd name="connsiteX1" fmla="*/ 0 w 266700"/>
                    <a:gd name="connsiteY1" fmla="*/ 69056 h 102394"/>
                    <a:gd name="connsiteX2" fmla="*/ 235744 w 266700"/>
                    <a:gd name="connsiteY2" fmla="*/ 102393 h 102394"/>
                    <a:gd name="connsiteX3" fmla="*/ 266700 w 266700"/>
                    <a:gd name="connsiteY3" fmla="*/ 102394 h 102394"/>
                    <a:gd name="connsiteX4" fmla="*/ 259556 w 266700"/>
                    <a:gd name="connsiteY4" fmla="*/ 64292 h 102394"/>
                    <a:gd name="connsiteX5" fmla="*/ 247650 w 266700"/>
                    <a:gd name="connsiteY5" fmla="*/ 45243 h 102394"/>
                    <a:gd name="connsiteX6" fmla="*/ 4763 w 266700"/>
                    <a:gd name="connsiteY6" fmla="*/ 0 h 102394"/>
                    <a:gd name="connsiteX0" fmla="*/ 4763 w 266700"/>
                    <a:gd name="connsiteY0" fmla="*/ 0 h 102394"/>
                    <a:gd name="connsiteX1" fmla="*/ 0 w 266700"/>
                    <a:gd name="connsiteY1" fmla="*/ 69056 h 102394"/>
                    <a:gd name="connsiteX2" fmla="*/ 235744 w 266700"/>
                    <a:gd name="connsiteY2" fmla="*/ 102393 h 102394"/>
                    <a:gd name="connsiteX3" fmla="*/ 266700 w 266700"/>
                    <a:gd name="connsiteY3" fmla="*/ 102394 h 102394"/>
                    <a:gd name="connsiteX4" fmla="*/ 245269 w 266700"/>
                    <a:gd name="connsiteY4" fmla="*/ 80961 h 102394"/>
                    <a:gd name="connsiteX5" fmla="*/ 247650 w 266700"/>
                    <a:gd name="connsiteY5" fmla="*/ 45243 h 102394"/>
                    <a:gd name="connsiteX6" fmla="*/ 4763 w 266700"/>
                    <a:gd name="connsiteY6" fmla="*/ 0 h 102394"/>
                    <a:gd name="connsiteX0" fmla="*/ 4763 w 266700"/>
                    <a:gd name="connsiteY0" fmla="*/ 0 h 102394"/>
                    <a:gd name="connsiteX1" fmla="*/ 0 w 266700"/>
                    <a:gd name="connsiteY1" fmla="*/ 69056 h 102394"/>
                    <a:gd name="connsiteX2" fmla="*/ 235744 w 266700"/>
                    <a:gd name="connsiteY2" fmla="*/ 102393 h 102394"/>
                    <a:gd name="connsiteX3" fmla="*/ 266700 w 266700"/>
                    <a:gd name="connsiteY3" fmla="*/ 102394 h 102394"/>
                    <a:gd name="connsiteX4" fmla="*/ 245269 w 266700"/>
                    <a:gd name="connsiteY4" fmla="*/ 80961 h 102394"/>
                    <a:gd name="connsiteX5" fmla="*/ 259556 w 266700"/>
                    <a:gd name="connsiteY5" fmla="*/ 85724 h 102394"/>
                    <a:gd name="connsiteX6" fmla="*/ 247650 w 266700"/>
                    <a:gd name="connsiteY6" fmla="*/ 45243 h 102394"/>
                    <a:gd name="connsiteX7" fmla="*/ 4763 w 266700"/>
                    <a:gd name="connsiteY7" fmla="*/ 0 h 102394"/>
                    <a:gd name="connsiteX0" fmla="*/ 4763 w 290512"/>
                    <a:gd name="connsiteY0" fmla="*/ 0 h 102394"/>
                    <a:gd name="connsiteX1" fmla="*/ 0 w 290512"/>
                    <a:gd name="connsiteY1" fmla="*/ 69056 h 102394"/>
                    <a:gd name="connsiteX2" fmla="*/ 235744 w 290512"/>
                    <a:gd name="connsiteY2" fmla="*/ 102393 h 102394"/>
                    <a:gd name="connsiteX3" fmla="*/ 266700 w 290512"/>
                    <a:gd name="connsiteY3" fmla="*/ 102394 h 102394"/>
                    <a:gd name="connsiteX4" fmla="*/ 245269 w 290512"/>
                    <a:gd name="connsiteY4" fmla="*/ 80961 h 102394"/>
                    <a:gd name="connsiteX5" fmla="*/ 290512 w 290512"/>
                    <a:gd name="connsiteY5" fmla="*/ 85724 h 102394"/>
                    <a:gd name="connsiteX6" fmla="*/ 247650 w 290512"/>
                    <a:gd name="connsiteY6" fmla="*/ 45243 h 102394"/>
                    <a:gd name="connsiteX7" fmla="*/ 4763 w 290512"/>
                    <a:gd name="connsiteY7" fmla="*/ 0 h 102394"/>
                    <a:gd name="connsiteX0" fmla="*/ 4763 w 304800"/>
                    <a:gd name="connsiteY0" fmla="*/ 0 h 133349"/>
                    <a:gd name="connsiteX1" fmla="*/ 0 w 304800"/>
                    <a:gd name="connsiteY1" fmla="*/ 69056 h 133349"/>
                    <a:gd name="connsiteX2" fmla="*/ 235744 w 304800"/>
                    <a:gd name="connsiteY2" fmla="*/ 102393 h 133349"/>
                    <a:gd name="connsiteX3" fmla="*/ 266700 w 304800"/>
                    <a:gd name="connsiteY3" fmla="*/ 102394 h 133349"/>
                    <a:gd name="connsiteX4" fmla="*/ 304800 w 304800"/>
                    <a:gd name="connsiteY4" fmla="*/ 133349 h 133349"/>
                    <a:gd name="connsiteX5" fmla="*/ 290512 w 304800"/>
                    <a:gd name="connsiteY5" fmla="*/ 85724 h 133349"/>
                    <a:gd name="connsiteX6" fmla="*/ 247650 w 304800"/>
                    <a:gd name="connsiteY6" fmla="*/ 45243 h 133349"/>
                    <a:gd name="connsiteX7" fmla="*/ 4763 w 304800"/>
                    <a:gd name="connsiteY7" fmla="*/ 0 h 133349"/>
                    <a:gd name="connsiteX0" fmla="*/ 4763 w 304800"/>
                    <a:gd name="connsiteY0" fmla="*/ 0 h 133349"/>
                    <a:gd name="connsiteX1" fmla="*/ 0 w 304800"/>
                    <a:gd name="connsiteY1" fmla="*/ 69056 h 133349"/>
                    <a:gd name="connsiteX2" fmla="*/ 235744 w 304800"/>
                    <a:gd name="connsiteY2" fmla="*/ 102393 h 133349"/>
                    <a:gd name="connsiteX3" fmla="*/ 266700 w 304800"/>
                    <a:gd name="connsiteY3" fmla="*/ 102394 h 133349"/>
                    <a:gd name="connsiteX4" fmla="*/ 304800 w 304800"/>
                    <a:gd name="connsiteY4" fmla="*/ 133349 h 133349"/>
                    <a:gd name="connsiteX5" fmla="*/ 245268 w 304800"/>
                    <a:gd name="connsiteY5" fmla="*/ 78580 h 133349"/>
                    <a:gd name="connsiteX6" fmla="*/ 247650 w 304800"/>
                    <a:gd name="connsiteY6" fmla="*/ 45243 h 133349"/>
                    <a:gd name="connsiteX7" fmla="*/ 4763 w 304800"/>
                    <a:gd name="connsiteY7" fmla="*/ 0 h 133349"/>
                    <a:gd name="connsiteX0" fmla="*/ 4763 w 278606"/>
                    <a:gd name="connsiteY0" fmla="*/ 0 h 102394"/>
                    <a:gd name="connsiteX1" fmla="*/ 0 w 278606"/>
                    <a:gd name="connsiteY1" fmla="*/ 69056 h 102394"/>
                    <a:gd name="connsiteX2" fmla="*/ 235744 w 278606"/>
                    <a:gd name="connsiteY2" fmla="*/ 102393 h 102394"/>
                    <a:gd name="connsiteX3" fmla="*/ 266700 w 278606"/>
                    <a:gd name="connsiteY3" fmla="*/ 102394 h 102394"/>
                    <a:gd name="connsiteX4" fmla="*/ 278606 w 278606"/>
                    <a:gd name="connsiteY4" fmla="*/ 90486 h 102394"/>
                    <a:gd name="connsiteX5" fmla="*/ 245268 w 278606"/>
                    <a:gd name="connsiteY5" fmla="*/ 78580 h 102394"/>
                    <a:gd name="connsiteX6" fmla="*/ 247650 w 278606"/>
                    <a:gd name="connsiteY6" fmla="*/ 45243 h 102394"/>
                    <a:gd name="connsiteX7" fmla="*/ 4763 w 278606"/>
                    <a:gd name="connsiteY7" fmla="*/ 0 h 102394"/>
                    <a:gd name="connsiteX0" fmla="*/ 4763 w 273844"/>
                    <a:gd name="connsiteY0" fmla="*/ 0 h 102394"/>
                    <a:gd name="connsiteX1" fmla="*/ 0 w 273844"/>
                    <a:gd name="connsiteY1" fmla="*/ 69056 h 102394"/>
                    <a:gd name="connsiteX2" fmla="*/ 235744 w 273844"/>
                    <a:gd name="connsiteY2" fmla="*/ 102393 h 102394"/>
                    <a:gd name="connsiteX3" fmla="*/ 266700 w 273844"/>
                    <a:gd name="connsiteY3" fmla="*/ 102394 h 102394"/>
                    <a:gd name="connsiteX4" fmla="*/ 273844 w 273844"/>
                    <a:gd name="connsiteY4" fmla="*/ 83342 h 102394"/>
                    <a:gd name="connsiteX5" fmla="*/ 245268 w 273844"/>
                    <a:gd name="connsiteY5" fmla="*/ 78580 h 102394"/>
                    <a:gd name="connsiteX6" fmla="*/ 247650 w 273844"/>
                    <a:gd name="connsiteY6" fmla="*/ 45243 h 102394"/>
                    <a:gd name="connsiteX7" fmla="*/ 4763 w 273844"/>
                    <a:gd name="connsiteY7" fmla="*/ 0 h 102394"/>
                    <a:gd name="connsiteX0" fmla="*/ 9525 w 273844"/>
                    <a:gd name="connsiteY0" fmla="*/ 0 h 97631"/>
                    <a:gd name="connsiteX1" fmla="*/ 0 w 273844"/>
                    <a:gd name="connsiteY1" fmla="*/ 64293 h 97631"/>
                    <a:gd name="connsiteX2" fmla="*/ 235744 w 273844"/>
                    <a:gd name="connsiteY2" fmla="*/ 97630 h 97631"/>
                    <a:gd name="connsiteX3" fmla="*/ 266700 w 273844"/>
                    <a:gd name="connsiteY3" fmla="*/ 97631 h 97631"/>
                    <a:gd name="connsiteX4" fmla="*/ 273844 w 273844"/>
                    <a:gd name="connsiteY4" fmla="*/ 78579 h 97631"/>
                    <a:gd name="connsiteX5" fmla="*/ 245268 w 273844"/>
                    <a:gd name="connsiteY5" fmla="*/ 73817 h 97631"/>
                    <a:gd name="connsiteX6" fmla="*/ 247650 w 273844"/>
                    <a:gd name="connsiteY6" fmla="*/ 40480 h 97631"/>
                    <a:gd name="connsiteX7" fmla="*/ 9525 w 273844"/>
                    <a:gd name="connsiteY7" fmla="*/ 0 h 97631"/>
                    <a:gd name="connsiteX0" fmla="*/ 9525 w 273844"/>
                    <a:gd name="connsiteY0" fmla="*/ 0 h 97631"/>
                    <a:gd name="connsiteX1" fmla="*/ 0 w 273844"/>
                    <a:gd name="connsiteY1" fmla="*/ 64293 h 97631"/>
                    <a:gd name="connsiteX2" fmla="*/ 9525 w 273844"/>
                    <a:gd name="connsiteY2" fmla="*/ 61911 h 97631"/>
                    <a:gd name="connsiteX3" fmla="*/ 235744 w 273844"/>
                    <a:gd name="connsiteY3" fmla="*/ 97630 h 97631"/>
                    <a:gd name="connsiteX4" fmla="*/ 266700 w 273844"/>
                    <a:gd name="connsiteY4" fmla="*/ 97631 h 97631"/>
                    <a:gd name="connsiteX5" fmla="*/ 273844 w 273844"/>
                    <a:gd name="connsiteY5" fmla="*/ 78579 h 97631"/>
                    <a:gd name="connsiteX6" fmla="*/ 245268 w 273844"/>
                    <a:gd name="connsiteY6" fmla="*/ 73817 h 97631"/>
                    <a:gd name="connsiteX7" fmla="*/ 247650 w 273844"/>
                    <a:gd name="connsiteY7" fmla="*/ 40480 h 97631"/>
                    <a:gd name="connsiteX8" fmla="*/ 9525 w 273844"/>
                    <a:gd name="connsiteY8" fmla="*/ 0 h 97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3844" h="97631">
                      <a:moveTo>
                        <a:pt x="9525" y="0"/>
                      </a:moveTo>
                      <a:lnTo>
                        <a:pt x="0" y="64293"/>
                      </a:lnTo>
                      <a:cubicBezTo>
                        <a:pt x="4763" y="64293"/>
                        <a:pt x="4762" y="61911"/>
                        <a:pt x="9525" y="61911"/>
                      </a:cubicBezTo>
                      <a:lnTo>
                        <a:pt x="235744" y="97630"/>
                      </a:lnTo>
                      <a:lnTo>
                        <a:pt x="266700" y="97631"/>
                      </a:lnTo>
                      <a:lnTo>
                        <a:pt x="273844" y="78579"/>
                      </a:lnTo>
                      <a:lnTo>
                        <a:pt x="245268" y="73817"/>
                      </a:lnTo>
                      <a:lnTo>
                        <a:pt x="247650" y="40480"/>
                      </a:lnTo>
                      <a:lnTo>
                        <a:pt x="9525" y="0"/>
                      </a:lnTo>
                      <a:close/>
                    </a:path>
                  </a:pathLst>
                </a:custGeom>
                <a:solidFill>
                  <a:schemeClr val="bg2">
                    <a:lumMod val="25000"/>
                    <a:alpha val="70000"/>
                  </a:schemeClr>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37" name="フリーフォーム 136"/>
                <p:cNvSpPr/>
                <p:nvPr/>
              </p:nvSpPr>
              <p:spPr>
                <a:xfrm>
                  <a:off x="4423423" y="4045812"/>
                  <a:ext cx="800100" cy="302419"/>
                </a:xfrm>
                <a:custGeom>
                  <a:avLst/>
                  <a:gdLst>
                    <a:gd name="connsiteX0" fmla="*/ 0 w 800100"/>
                    <a:gd name="connsiteY0" fmla="*/ 266700 h 266700"/>
                    <a:gd name="connsiteX1" fmla="*/ 596900 w 800100"/>
                    <a:gd name="connsiteY1" fmla="*/ 34925 h 266700"/>
                    <a:gd name="connsiteX2" fmla="*/ 784225 w 800100"/>
                    <a:gd name="connsiteY2" fmla="*/ 174625 h 266700"/>
                    <a:gd name="connsiteX3" fmla="*/ 800100 w 800100"/>
                    <a:gd name="connsiteY3" fmla="*/ 165100 h 266700"/>
                    <a:gd name="connsiteX4" fmla="*/ 577850 w 800100"/>
                    <a:gd name="connsiteY4" fmla="*/ 0 h 266700"/>
                    <a:gd name="connsiteX5" fmla="*/ 0 w 800100"/>
                    <a:gd name="connsiteY5" fmla="*/ 266700 h 266700"/>
                    <a:gd name="connsiteX0" fmla="*/ 0 w 800100"/>
                    <a:gd name="connsiteY0" fmla="*/ 266700 h 266700"/>
                    <a:gd name="connsiteX1" fmla="*/ 53975 w 800100"/>
                    <a:gd name="connsiteY1" fmla="*/ 247650 h 266700"/>
                    <a:gd name="connsiteX2" fmla="*/ 596900 w 800100"/>
                    <a:gd name="connsiteY2" fmla="*/ 34925 h 266700"/>
                    <a:gd name="connsiteX3" fmla="*/ 784225 w 800100"/>
                    <a:gd name="connsiteY3" fmla="*/ 174625 h 266700"/>
                    <a:gd name="connsiteX4" fmla="*/ 800100 w 800100"/>
                    <a:gd name="connsiteY4" fmla="*/ 165100 h 266700"/>
                    <a:gd name="connsiteX5" fmla="*/ 577850 w 800100"/>
                    <a:gd name="connsiteY5" fmla="*/ 0 h 266700"/>
                    <a:gd name="connsiteX6" fmla="*/ 0 w 800100"/>
                    <a:gd name="connsiteY6" fmla="*/ 266700 h 266700"/>
                    <a:gd name="connsiteX0" fmla="*/ 0 w 800100"/>
                    <a:gd name="connsiteY0" fmla="*/ 266700 h 297656"/>
                    <a:gd name="connsiteX1" fmla="*/ 8731 w 800100"/>
                    <a:gd name="connsiteY1" fmla="*/ 297656 h 297656"/>
                    <a:gd name="connsiteX2" fmla="*/ 596900 w 800100"/>
                    <a:gd name="connsiteY2" fmla="*/ 34925 h 297656"/>
                    <a:gd name="connsiteX3" fmla="*/ 784225 w 800100"/>
                    <a:gd name="connsiteY3" fmla="*/ 174625 h 297656"/>
                    <a:gd name="connsiteX4" fmla="*/ 800100 w 800100"/>
                    <a:gd name="connsiteY4" fmla="*/ 165100 h 297656"/>
                    <a:gd name="connsiteX5" fmla="*/ 577850 w 800100"/>
                    <a:gd name="connsiteY5" fmla="*/ 0 h 297656"/>
                    <a:gd name="connsiteX6" fmla="*/ 0 w 800100"/>
                    <a:gd name="connsiteY6" fmla="*/ 266700 h 297656"/>
                    <a:gd name="connsiteX0" fmla="*/ 0 w 800100"/>
                    <a:gd name="connsiteY0" fmla="*/ 266700 h 302419"/>
                    <a:gd name="connsiteX1" fmla="*/ 13494 w 800100"/>
                    <a:gd name="connsiteY1" fmla="*/ 302419 h 302419"/>
                    <a:gd name="connsiteX2" fmla="*/ 596900 w 800100"/>
                    <a:gd name="connsiteY2" fmla="*/ 34925 h 302419"/>
                    <a:gd name="connsiteX3" fmla="*/ 784225 w 800100"/>
                    <a:gd name="connsiteY3" fmla="*/ 174625 h 302419"/>
                    <a:gd name="connsiteX4" fmla="*/ 800100 w 800100"/>
                    <a:gd name="connsiteY4" fmla="*/ 165100 h 302419"/>
                    <a:gd name="connsiteX5" fmla="*/ 577850 w 800100"/>
                    <a:gd name="connsiteY5" fmla="*/ 0 h 302419"/>
                    <a:gd name="connsiteX6" fmla="*/ 0 w 800100"/>
                    <a:gd name="connsiteY6" fmla="*/ 266700 h 302419"/>
                    <a:gd name="connsiteX0" fmla="*/ 0 w 800100"/>
                    <a:gd name="connsiteY0" fmla="*/ 266700 h 302419"/>
                    <a:gd name="connsiteX1" fmla="*/ 13494 w 800100"/>
                    <a:gd name="connsiteY1" fmla="*/ 302419 h 302419"/>
                    <a:gd name="connsiteX2" fmla="*/ 596900 w 800100"/>
                    <a:gd name="connsiteY2" fmla="*/ 34925 h 302419"/>
                    <a:gd name="connsiteX3" fmla="*/ 784225 w 800100"/>
                    <a:gd name="connsiteY3" fmla="*/ 174625 h 302419"/>
                    <a:gd name="connsiteX4" fmla="*/ 800100 w 800100"/>
                    <a:gd name="connsiteY4" fmla="*/ 165100 h 302419"/>
                    <a:gd name="connsiteX5" fmla="*/ 577850 w 800100"/>
                    <a:gd name="connsiteY5" fmla="*/ 0 h 302419"/>
                    <a:gd name="connsiteX6" fmla="*/ 0 w 800100"/>
                    <a:gd name="connsiteY6" fmla="*/ 266700 h 30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100" h="302419">
                      <a:moveTo>
                        <a:pt x="0" y="266700"/>
                      </a:moveTo>
                      <a:lnTo>
                        <a:pt x="13494" y="302419"/>
                      </a:lnTo>
                      <a:lnTo>
                        <a:pt x="596900" y="34925"/>
                      </a:lnTo>
                      <a:lnTo>
                        <a:pt x="784225" y="174625"/>
                      </a:lnTo>
                      <a:lnTo>
                        <a:pt x="800100" y="165100"/>
                      </a:lnTo>
                      <a:lnTo>
                        <a:pt x="577850" y="0"/>
                      </a:lnTo>
                      <a:lnTo>
                        <a:pt x="0" y="266700"/>
                      </a:lnTo>
                      <a:close/>
                    </a:path>
                  </a:pathLst>
                </a:custGeom>
                <a:solidFill>
                  <a:schemeClr val="bg2">
                    <a:lumMod val="75000"/>
                    <a:alpha val="53000"/>
                  </a:schemeClr>
                </a:solidFill>
                <a:ln w="9525">
                  <a:solidFill>
                    <a:schemeClr val="tx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38" name="フリーフォーム 137"/>
                <p:cNvSpPr/>
                <p:nvPr/>
              </p:nvSpPr>
              <p:spPr>
                <a:xfrm>
                  <a:off x="4219562" y="4627162"/>
                  <a:ext cx="332492" cy="215529"/>
                </a:xfrm>
                <a:custGeom>
                  <a:avLst/>
                  <a:gdLst>
                    <a:gd name="connsiteX0" fmla="*/ 0 w 250825"/>
                    <a:gd name="connsiteY0" fmla="*/ 25400 h 161925"/>
                    <a:gd name="connsiteX1" fmla="*/ 47625 w 250825"/>
                    <a:gd name="connsiteY1" fmla="*/ 114300 h 161925"/>
                    <a:gd name="connsiteX2" fmla="*/ 98425 w 250825"/>
                    <a:gd name="connsiteY2" fmla="*/ 146050 h 161925"/>
                    <a:gd name="connsiteX3" fmla="*/ 120650 w 250825"/>
                    <a:gd name="connsiteY3" fmla="*/ 92075 h 161925"/>
                    <a:gd name="connsiteX4" fmla="*/ 209550 w 250825"/>
                    <a:gd name="connsiteY4" fmla="*/ 104775 h 161925"/>
                    <a:gd name="connsiteX5" fmla="*/ 196850 w 250825"/>
                    <a:gd name="connsiteY5" fmla="*/ 161925 h 161925"/>
                    <a:gd name="connsiteX6" fmla="*/ 225425 w 250825"/>
                    <a:gd name="connsiteY6" fmla="*/ 152400 h 161925"/>
                    <a:gd name="connsiteX7" fmla="*/ 250825 w 250825"/>
                    <a:gd name="connsiteY7" fmla="*/ 0 h 161925"/>
                    <a:gd name="connsiteX8" fmla="*/ 225425 w 250825"/>
                    <a:gd name="connsiteY8" fmla="*/ 6350 h 161925"/>
                    <a:gd name="connsiteX9" fmla="*/ 209550 w 250825"/>
                    <a:gd name="connsiteY9" fmla="*/ 76200 h 161925"/>
                    <a:gd name="connsiteX10" fmla="*/ 120650 w 250825"/>
                    <a:gd name="connsiteY10" fmla="*/ 60325 h 161925"/>
                    <a:gd name="connsiteX11" fmla="*/ 95250 w 250825"/>
                    <a:gd name="connsiteY11" fmla="*/ 31750 h 161925"/>
                    <a:gd name="connsiteX12" fmla="*/ 92075 w 250825"/>
                    <a:gd name="connsiteY12" fmla="*/ 15875 h 161925"/>
                    <a:gd name="connsiteX13" fmla="*/ 0 w 250825"/>
                    <a:gd name="connsiteY13" fmla="*/ 25400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0825" h="161925">
                      <a:moveTo>
                        <a:pt x="0" y="25400"/>
                      </a:moveTo>
                      <a:lnTo>
                        <a:pt x="47625" y="114300"/>
                      </a:lnTo>
                      <a:lnTo>
                        <a:pt x="98425" y="146050"/>
                      </a:lnTo>
                      <a:lnTo>
                        <a:pt x="120650" y="92075"/>
                      </a:lnTo>
                      <a:lnTo>
                        <a:pt x="209550" y="104775"/>
                      </a:lnTo>
                      <a:lnTo>
                        <a:pt x="196850" y="161925"/>
                      </a:lnTo>
                      <a:lnTo>
                        <a:pt x="225425" y="152400"/>
                      </a:lnTo>
                      <a:lnTo>
                        <a:pt x="250825" y="0"/>
                      </a:lnTo>
                      <a:lnTo>
                        <a:pt x="225425" y="6350"/>
                      </a:lnTo>
                      <a:lnTo>
                        <a:pt x="209550" y="76200"/>
                      </a:lnTo>
                      <a:lnTo>
                        <a:pt x="120650" y="60325"/>
                      </a:lnTo>
                      <a:lnTo>
                        <a:pt x="95250" y="31750"/>
                      </a:lnTo>
                      <a:lnTo>
                        <a:pt x="92075" y="15875"/>
                      </a:lnTo>
                      <a:lnTo>
                        <a:pt x="0" y="25400"/>
                      </a:lnTo>
                      <a:close/>
                    </a:path>
                  </a:pathLst>
                </a:custGeom>
                <a:solidFill>
                  <a:schemeClr val="bg2">
                    <a:lumMod val="75000"/>
                    <a:alpha val="53000"/>
                  </a:schemeClr>
                </a:solidFill>
                <a:ln w="9525">
                  <a:solidFill>
                    <a:schemeClr val="tx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39" name="フリーフォーム 138"/>
                <p:cNvSpPr/>
                <p:nvPr/>
              </p:nvSpPr>
              <p:spPr>
                <a:xfrm>
                  <a:off x="4176714" y="4783205"/>
                  <a:ext cx="788565" cy="318388"/>
                </a:xfrm>
                <a:custGeom>
                  <a:avLst/>
                  <a:gdLst>
                    <a:gd name="connsiteX0" fmla="*/ 241300 w 577850"/>
                    <a:gd name="connsiteY0" fmla="*/ 165100 h 234950"/>
                    <a:gd name="connsiteX1" fmla="*/ 577850 w 577850"/>
                    <a:gd name="connsiteY1" fmla="*/ 215900 h 234950"/>
                    <a:gd name="connsiteX2" fmla="*/ 571500 w 577850"/>
                    <a:gd name="connsiteY2" fmla="*/ 234950 h 234950"/>
                    <a:gd name="connsiteX3" fmla="*/ 0 w 577850"/>
                    <a:gd name="connsiteY3" fmla="*/ 136525 h 234950"/>
                    <a:gd name="connsiteX4" fmla="*/ 12700 w 577850"/>
                    <a:gd name="connsiteY4" fmla="*/ 0 h 234950"/>
                    <a:gd name="connsiteX5" fmla="*/ 73025 w 577850"/>
                    <a:gd name="connsiteY5" fmla="*/ 15875 h 234950"/>
                    <a:gd name="connsiteX6" fmla="*/ 38100 w 577850"/>
                    <a:gd name="connsiteY6" fmla="*/ 44450 h 234950"/>
                    <a:gd name="connsiteX7" fmla="*/ 25400 w 577850"/>
                    <a:gd name="connsiteY7" fmla="*/ 76200 h 234950"/>
                    <a:gd name="connsiteX8" fmla="*/ 25400 w 577850"/>
                    <a:gd name="connsiteY8" fmla="*/ 92075 h 234950"/>
                    <a:gd name="connsiteX9" fmla="*/ 31750 w 577850"/>
                    <a:gd name="connsiteY9" fmla="*/ 104775 h 234950"/>
                    <a:gd name="connsiteX10" fmla="*/ 50800 w 577850"/>
                    <a:gd name="connsiteY10" fmla="*/ 117475 h 234950"/>
                    <a:gd name="connsiteX11" fmla="*/ 79375 w 577850"/>
                    <a:gd name="connsiteY11" fmla="*/ 117475 h 234950"/>
                    <a:gd name="connsiteX12" fmla="*/ 79375 w 577850"/>
                    <a:gd name="connsiteY12" fmla="*/ 117475 h 234950"/>
                    <a:gd name="connsiteX13" fmla="*/ 88900 w 577850"/>
                    <a:gd name="connsiteY13" fmla="*/ 82550 h 234950"/>
                    <a:gd name="connsiteX14" fmla="*/ 69850 w 577850"/>
                    <a:gd name="connsiteY14" fmla="*/ 79375 h 234950"/>
                    <a:gd name="connsiteX15" fmla="*/ 63500 w 577850"/>
                    <a:gd name="connsiteY15" fmla="*/ 66675 h 234950"/>
                    <a:gd name="connsiteX16" fmla="*/ 63500 w 577850"/>
                    <a:gd name="connsiteY16" fmla="*/ 53975 h 234950"/>
                    <a:gd name="connsiteX17" fmla="*/ 79375 w 577850"/>
                    <a:gd name="connsiteY17" fmla="*/ 41275 h 234950"/>
                    <a:gd name="connsiteX18" fmla="*/ 79375 w 577850"/>
                    <a:gd name="connsiteY18" fmla="*/ 41275 h 234950"/>
                    <a:gd name="connsiteX19" fmla="*/ 111125 w 577850"/>
                    <a:gd name="connsiteY19" fmla="*/ 53975 h 234950"/>
                    <a:gd name="connsiteX20" fmla="*/ 127000 w 577850"/>
                    <a:gd name="connsiteY20" fmla="*/ 28575 h 234950"/>
                    <a:gd name="connsiteX21" fmla="*/ 203200 w 577850"/>
                    <a:gd name="connsiteY21" fmla="*/ 47625 h 234950"/>
                    <a:gd name="connsiteX22" fmla="*/ 250825 w 577850"/>
                    <a:gd name="connsiteY22" fmla="*/ 34925 h 234950"/>
                    <a:gd name="connsiteX23" fmla="*/ 304800 w 577850"/>
                    <a:gd name="connsiteY23" fmla="*/ 15875 h 234950"/>
                    <a:gd name="connsiteX24" fmla="*/ 311150 w 577850"/>
                    <a:gd name="connsiteY24" fmla="*/ 19050 h 234950"/>
                    <a:gd name="connsiteX25" fmla="*/ 241300 w 577850"/>
                    <a:gd name="connsiteY25" fmla="*/ 165100 h 23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7850" h="234950">
                      <a:moveTo>
                        <a:pt x="241300" y="165100"/>
                      </a:moveTo>
                      <a:lnTo>
                        <a:pt x="577850" y="215900"/>
                      </a:lnTo>
                      <a:lnTo>
                        <a:pt x="571500" y="234950"/>
                      </a:lnTo>
                      <a:lnTo>
                        <a:pt x="0" y="136525"/>
                      </a:lnTo>
                      <a:lnTo>
                        <a:pt x="12700" y="0"/>
                      </a:lnTo>
                      <a:lnTo>
                        <a:pt x="73025" y="15875"/>
                      </a:lnTo>
                      <a:lnTo>
                        <a:pt x="38100" y="44450"/>
                      </a:lnTo>
                      <a:lnTo>
                        <a:pt x="25400" y="76200"/>
                      </a:lnTo>
                      <a:lnTo>
                        <a:pt x="25400" y="92075"/>
                      </a:lnTo>
                      <a:lnTo>
                        <a:pt x="31750" y="104775"/>
                      </a:lnTo>
                      <a:lnTo>
                        <a:pt x="50800" y="117475"/>
                      </a:lnTo>
                      <a:lnTo>
                        <a:pt x="79375" y="117475"/>
                      </a:lnTo>
                      <a:lnTo>
                        <a:pt x="79375" y="117475"/>
                      </a:lnTo>
                      <a:lnTo>
                        <a:pt x="88900" y="82550"/>
                      </a:lnTo>
                      <a:lnTo>
                        <a:pt x="69850" y="79375"/>
                      </a:lnTo>
                      <a:lnTo>
                        <a:pt x="63500" y="66675"/>
                      </a:lnTo>
                      <a:lnTo>
                        <a:pt x="63500" y="53975"/>
                      </a:lnTo>
                      <a:lnTo>
                        <a:pt x="79375" y="41275"/>
                      </a:lnTo>
                      <a:lnTo>
                        <a:pt x="79375" y="41275"/>
                      </a:lnTo>
                      <a:lnTo>
                        <a:pt x="111125" y="53975"/>
                      </a:lnTo>
                      <a:lnTo>
                        <a:pt x="127000" y="28575"/>
                      </a:lnTo>
                      <a:lnTo>
                        <a:pt x="203200" y="47625"/>
                      </a:lnTo>
                      <a:lnTo>
                        <a:pt x="250825" y="34925"/>
                      </a:lnTo>
                      <a:lnTo>
                        <a:pt x="304800" y="15875"/>
                      </a:lnTo>
                      <a:lnTo>
                        <a:pt x="311150" y="19050"/>
                      </a:lnTo>
                      <a:lnTo>
                        <a:pt x="241300" y="165100"/>
                      </a:lnTo>
                      <a:close/>
                    </a:path>
                  </a:pathLst>
                </a:custGeom>
                <a:solidFill>
                  <a:schemeClr val="bg2">
                    <a:lumMod val="75000"/>
                    <a:alpha val="53000"/>
                  </a:schemeClr>
                </a:solidFill>
                <a:ln w="9525">
                  <a:solidFill>
                    <a:schemeClr val="tx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40" name="フリーフォーム 139"/>
                <p:cNvSpPr/>
                <p:nvPr/>
              </p:nvSpPr>
              <p:spPr>
                <a:xfrm>
                  <a:off x="4143916" y="5465505"/>
                  <a:ext cx="1148914" cy="1184722"/>
                </a:xfrm>
                <a:custGeom>
                  <a:avLst/>
                  <a:gdLst>
                    <a:gd name="connsiteX0" fmla="*/ 279400 w 812800"/>
                    <a:gd name="connsiteY0" fmla="*/ 863600 h 863600"/>
                    <a:gd name="connsiteX1" fmla="*/ 812800 w 812800"/>
                    <a:gd name="connsiteY1" fmla="*/ 196850 h 863600"/>
                    <a:gd name="connsiteX2" fmla="*/ 577850 w 812800"/>
                    <a:gd name="connsiteY2" fmla="*/ 0 h 863600"/>
                    <a:gd name="connsiteX3" fmla="*/ 98425 w 812800"/>
                    <a:gd name="connsiteY3" fmla="*/ 603250 h 863600"/>
                    <a:gd name="connsiteX4" fmla="*/ 44450 w 812800"/>
                    <a:gd name="connsiteY4" fmla="*/ 558800 h 863600"/>
                    <a:gd name="connsiteX5" fmla="*/ 0 w 812800"/>
                    <a:gd name="connsiteY5" fmla="*/ 622300 h 863600"/>
                    <a:gd name="connsiteX6" fmla="*/ 279400 w 812800"/>
                    <a:gd name="connsiteY6" fmla="*/ 863600 h 8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 h="863600">
                      <a:moveTo>
                        <a:pt x="279400" y="863600"/>
                      </a:moveTo>
                      <a:lnTo>
                        <a:pt x="812800" y="196850"/>
                      </a:lnTo>
                      <a:lnTo>
                        <a:pt x="577850" y="0"/>
                      </a:lnTo>
                      <a:lnTo>
                        <a:pt x="98425" y="603250"/>
                      </a:lnTo>
                      <a:lnTo>
                        <a:pt x="44450" y="558800"/>
                      </a:lnTo>
                      <a:lnTo>
                        <a:pt x="0" y="622300"/>
                      </a:lnTo>
                      <a:lnTo>
                        <a:pt x="279400" y="863600"/>
                      </a:lnTo>
                      <a:close/>
                    </a:path>
                  </a:pathLst>
                </a:custGeom>
                <a:solidFill>
                  <a:schemeClr val="bg2">
                    <a:lumMod val="25000"/>
                    <a:alpha val="70000"/>
                  </a:schemeClr>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141" name="フリーフォーム 140"/>
                <p:cNvSpPr/>
                <p:nvPr/>
              </p:nvSpPr>
              <p:spPr>
                <a:xfrm>
                  <a:off x="2957827" y="5209485"/>
                  <a:ext cx="834261" cy="1183676"/>
                </a:xfrm>
                <a:custGeom>
                  <a:avLst/>
                  <a:gdLst>
                    <a:gd name="connsiteX0" fmla="*/ 190500 w 695325"/>
                    <a:gd name="connsiteY0" fmla="*/ 825500 h 825500"/>
                    <a:gd name="connsiteX1" fmla="*/ 695325 w 695325"/>
                    <a:gd name="connsiteY1" fmla="*/ 41275 h 825500"/>
                    <a:gd name="connsiteX2" fmla="*/ 333375 w 695325"/>
                    <a:gd name="connsiteY2" fmla="*/ 0 h 825500"/>
                    <a:gd name="connsiteX3" fmla="*/ 0 w 695325"/>
                    <a:gd name="connsiteY3" fmla="*/ 520700 h 825500"/>
                    <a:gd name="connsiteX4" fmla="*/ 190500 w 695325"/>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325" h="825500">
                      <a:moveTo>
                        <a:pt x="190500" y="825500"/>
                      </a:moveTo>
                      <a:lnTo>
                        <a:pt x="695325" y="41275"/>
                      </a:lnTo>
                      <a:lnTo>
                        <a:pt x="333375" y="0"/>
                      </a:lnTo>
                      <a:lnTo>
                        <a:pt x="0" y="520700"/>
                      </a:lnTo>
                      <a:lnTo>
                        <a:pt x="190500" y="825500"/>
                      </a:lnTo>
                      <a:close/>
                    </a:path>
                  </a:pathLst>
                </a:custGeom>
                <a:solidFill>
                  <a:schemeClr val="bg2">
                    <a:lumMod val="75000"/>
                    <a:alpha val="53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0" name="正方形/長方形 49"/>
                <p:cNvSpPr/>
                <p:nvPr/>
              </p:nvSpPr>
              <p:spPr>
                <a:xfrm rot="17310600" flipV="1">
                  <a:off x="3433421" y="5885335"/>
                  <a:ext cx="668779" cy="16474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defRPr/>
                  </a:pPr>
                  <a:endParaRPr kumimoji="1" lang="ja-JP" altLang="en-US" sz="2400" dirty="0">
                    <a:solidFill>
                      <a:srgbClr val="FFFFFF"/>
                    </a:solidFill>
                    <a:latin typeface="Arial"/>
                    <a:ea typeface="ＭＳ Ｐゴシック"/>
                  </a:endParaRPr>
                </a:p>
              </p:txBody>
            </p:sp>
            <p:sp>
              <p:nvSpPr>
                <p:cNvPr id="142" name="フリーフォーム 141"/>
                <p:cNvSpPr/>
                <p:nvPr/>
              </p:nvSpPr>
              <p:spPr>
                <a:xfrm rot="168799">
                  <a:off x="4840566" y="7125388"/>
                  <a:ext cx="317672" cy="551157"/>
                </a:xfrm>
                <a:custGeom>
                  <a:avLst/>
                  <a:gdLst>
                    <a:gd name="connsiteX0" fmla="*/ 0 w 244475"/>
                    <a:gd name="connsiteY0" fmla="*/ 15875 h 390525"/>
                    <a:gd name="connsiteX1" fmla="*/ 60325 w 244475"/>
                    <a:gd name="connsiteY1" fmla="*/ 41275 h 390525"/>
                    <a:gd name="connsiteX2" fmla="*/ 127000 w 244475"/>
                    <a:gd name="connsiteY2" fmla="*/ 31750 h 390525"/>
                    <a:gd name="connsiteX3" fmla="*/ 171450 w 244475"/>
                    <a:gd name="connsiteY3" fmla="*/ 19050 h 390525"/>
                    <a:gd name="connsiteX4" fmla="*/ 238125 w 244475"/>
                    <a:gd name="connsiteY4" fmla="*/ 0 h 390525"/>
                    <a:gd name="connsiteX5" fmla="*/ 244475 w 244475"/>
                    <a:gd name="connsiteY5" fmla="*/ 152400 h 390525"/>
                    <a:gd name="connsiteX6" fmla="*/ 127000 w 244475"/>
                    <a:gd name="connsiteY6" fmla="*/ 254000 h 390525"/>
                    <a:gd name="connsiteX7" fmla="*/ 130175 w 244475"/>
                    <a:gd name="connsiteY7" fmla="*/ 384175 h 390525"/>
                    <a:gd name="connsiteX8" fmla="*/ 9525 w 244475"/>
                    <a:gd name="connsiteY8" fmla="*/ 390525 h 390525"/>
                    <a:gd name="connsiteX9" fmla="*/ 0 w 244475"/>
                    <a:gd name="connsiteY9" fmla="*/ 15875 h 390525"/>
                    <a:gd name="connsiteX0" fmla="*/ 0 w 249237"/>
                    <a:gd name="connsiteY0" fmla="*/ 0 h 393700"/>
                    <a:gd name="connsiteX1" fmla="*/ 65087 w 249237"/>
                    <a:gd name="connsiteY1" fmla="*/ 44450 h 393700"/>
                    <a:gd name="connsiteX2" fmla="*/ 131762 w 249237"/>
                    <a:gd name="connsiteY2" fmla="*/ 34925 h 393700"/>
                    <a:gd name="connsiteX3" fmla="*/ 176212 w 249237"/>
                    <a:gd name="connsiteY3" fmla="*/ 22225 h 393700"/>
                    <a:gd name="connsiteX4" fmla="*/ 242887 w 249237"/>
                    <a:gd name="connsiteY4" fmla="*/ 3175 h 393700"/>
                    <a:gd name="connsiteX5" fmla="*/ 249237 w 249237"/>
                    <a:gd name="connsiteY5" fmla="*/ 155575 h 393700"/>
                    <a:gd name="connsiteX6" fmla="*/ 131762 w 249237"/>
                    <a:gd name="connsiteY6" fmla="*/ 257175 h 393700"/>
                    <a:gd name="connsiteX7" fmla="*/ 134937 w 249237"/>
                    <a:gd name="connsiteY7" fmla="*/ 387350 h 393700"/>
                    <a:gd name="connsiteX8" fmla="*/ 14287 w 249237"/>
                    <a:gd name="connsiteY8" fmla="*/ 393700 h 393700"/>
                    <a:gd name="connsiteX9" fmla="*/ 0 w 249237"/>
                    <a:gd name="connsiteY9" fmla="*/ 0 h 393700"/>
                    <a:gd name="connsiteX0" fmla="*/ 0 w 249237"/>
                    <a:gd name="connsiteY0" fmla="*/ 0 h 393700"/>
                    <a:gd name="connsiteX1" fmla="*/ 76993 w 249237"/>
                    <a:gd name="connsiteY1" fmla="*/ 37307 h 393700"/>
                    <a:gd name="connsiteX2" fmla="*/ 131762 w 249237"/>
                    <a:gd name="connsiteY2" fmla="*/ 34925 h 393700"/>
                    <a:gd name="connsiteX3" fmla="*/ 176212 w 249237"/>
                    <a:gd name="connsiteY3" fmla="*/ 22225 h 393700"/>
                    <a:gd name="connsiteX4" fmla="*/ 242887 w 249237"/>
                    <a:gd name="connsiteY4" fmla="*/ 3175 h 393700"/>
                    <a:gd name="connsiteX5" fmla="*/ 249237 w 249237"/>
                    <a:gd name="connsiteY5" fmla="*/ 155575 h 393700"/>
                    <a:gd name="connsiteX6" fmla="*/ 131762 w 249237"/>
                    <a:gd name="connsiteY6" fmla="*/ 257175 h 393700"/>
                    <a:gd name="connsiteX7" fmla="*/ 134937 w 249237"/>
                    <a:gd name="connsiteY7" fmla="*/ 387350 h 393700"/>
                    <a:gd name="connsiteX8" fmla="*/ 14287 w 249237"/>
                    <a:gd name="connsiteY8" fmla="*/ 393700 h 393700"/>
                    <a:gd name="connsiteX9" fmla="*/ 0 w 249237"/>
                    <a:gd name="connsiteY9" fmla="*/ 0 h 393700"/>
                    <a:gd name="connsiteX0" fmla="*/ 0 w 249237"/>
                    <a:gd name="connsiteY0" fmla="*/ 0 h 393700"/>
                    <a:gd name="connsiteX1" fmla="*/ 76993 w 249237"/>
                    <a:gd name="connsiteY1" fmla="*/ 37307 h 393700"/>
                    <a:gd name="connsiteX2" fmla="*/ 138906 w 249237"/>
                    <a:gd name="connsiteY2" fmla="*/ 27781 h 393700"/>
                    <a:gd name="connsiteX3" fmla="*/ 176212 w 249237"/>
                    <a:gd name="connsiteY3" fmla="*/ 22225 h 393700"/>
                    <a:gd name="connsiteX4" fmla="*/ 242887 w 249237"/>
                    <a:gd name="connsiteY4" fmla="*/ 3175 h 393700"/>
                    <a:gd name="connsiteX5" fmla="*/ 249237 w 249237"/>
                    <a:gd name="connsiteY5" fmla="*/ 155575 h 393700"/>
                    <a:gd name="connsiteX6" fmla="*/ 131762 w 249237"/>
                    <a:gd name="connsiteY6" fmla="*/ 257175 h 393700"/>
                    <a:gd name="connsiteX7" fmla="*/ 134937 w 249237"/>
                    <a:gd name="connsiteY7" fmla="*/ 387350 h 393700"/>
                    <a:gd name="connsiteX8" fmla="*/ 14287 w 249237"/>
                    <a:gd name="connsiteY8" fmla="*/ 393700 h 393700"/>
                    <a:gd name="connsiteX9" fmla="*/ 0 w 249237"/>
                    <a:gd name="connsiteY9" fmla="*/ 0 h 393700"/>
                    <a:gd name="connsiteX0" fmla="*/ 0 w 249237"/>
                    <a:gd name="connsiteY0" fmla="*/ 0 h 393700"/>
                    <a:gd name="connsiteX1" fmla="*/ 76993 w 249237"/>
                    <a:gd name="connsiteY1" fmla="*/ 37307 h 393700"/>
                    <a:gd name="connsiteX2" fmla="*/ 138906 w 249237"/>
                    <a:gd name="connsiteY2" fmla="*/ 27781 h 393700"/>
                    <a:gd name="connsiteX3" fmla="*/ 180974 w 249237"/>
                    <a:gd name="connsiteY3" fmla="*/ 17463 h 393700"/>
                    <a:gd name="connsiteX4" fmla="*/ 242887 w 249237"/>
                    <a:gd name="connsiteY4" fmla="*/ 3175 h 393700"/>
                    <a:gd name="connsiteX5" fmla="*/ 249237 w 249237"/>
                    <a:gd name="connsiteY5" fmla="*/ 155575 h 393700"/>
                    <a:gd name="connsiteX6" fmla="*/ 131762 w 249237"/>
                    <a:gd name="connsiteY6" fmla="*/ 257175 h 393700"/>
                    <a:gd name="connsiteX7" fmla="*/ 134937 w 249237"/>
                    <a:gd name="connsiteY7" fmla="*/ 387350 h 393700"/>
                    <a:gd name="connsiteX8" fmla="*/ 14287 w 249237"/>
                    <a:gd name="connsiteY8" fmla="*/ 393700 h 393700"/>
                    <a:gd name="connsiteX9" fmla="*/ 0 w 249237"/>
                    <a:gd name="connsiteY9" fmla="*/ 0 h 393700"/>
                    <a:gd name="connsiteX0" fmla="*/ 0 w 249237"/>
                    <a:gd name="connsiteY0" fmla="*/ 1588 h 395288"/>
                    <a:gd name="connsiteX1" fmla="*/ 76993 w 249237"/>
                    <a:gd name="connsiteY1" fmla="*/ 38895 h 395288"/>
                    <a:gd name="connsiteX2" fmla="*/ 138906 w 249237"/>
                    <a:gd name="connsiteY2" fmla="*/ 29369 h 395288"/>
                    <a:gd name="connsiteX3" fmla="*/ 180974 w 249237"/>
                    <a:gd name="connsiteY3" fmla="*/ 19051 h 395288"/>
                    <a:gd name="connsiteX4" fmla="*/ 245268 w 249237"/>
                    <a:gd name="connsiteY4" fmla="*/ 0 h 395288"/>
                    <a:gd name="connsiteX5" fmla="*/ 249237 w 249237"/>
                    <a:gd name="connsiteY5" fmla="*/ 157163 h 395288"/>
                    <a:gd name="connsiteX6" fmla="*/ 131762 w 249237"/>
                    <a:gd name="connsiteY6" fmla="*/ 258763 h 395288"/>
                    <a:gd name="connsiteX7" fmla="*/ 134937 w 249237"/>
                    <a:gd name="connsiteY7" fmla="*/ 388938 h 395288"/>
                    <a:gd name="connsiteX8" fmla="*/ 14287 w 249237"/>
                    <a:gd name="connsiteY8" fmla="*/ 395288 h 395288"/>
                    <a:gd name="connsiteX9" fmla="*/ 0 w 249237"/>
                    <a:gd name="connsiteY9" fmla="*/ 1588 h 395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237" h="395288">
                      <a:moveTo>
                        <a:pt x="0" y="1588"/>
                      </a:moveTo>
                      <a:lnTo>
                        <a:pt x="76993" y="38895"/>
                      </a:lnTo>
                      <a:lnTo>
                        <a:pt x="138906" y="29369"/>
                      </a:lnTo>
                      <a:cubicBezTo>
                        <a:pt x="151341" y="27517"/>
                        <a:pt x="163247" y="23946"/>
                        <a:pt x="180974" y="19051"/>
                      </a:cubicBezTo>
                      <a:cubicBezTo>
                        <a:pt x="198701" y="14156"/>
                        <a:pt x="223043" y="6350"/>
                        <a:pt x="245268" y="0"/>
                      </a:cubicBezTo>
                      <a:lnTo>
                        <a:pt x="249237" y="157163"/>
                      </a:lnTo>
                      <a:lnTo>
                        <a:pt x="131762" y="258763"/>
                      </a:lnTo>
                      <a:cubicBezTo>
                        <a:pt x="132820" y="302155"/>
                        <a:pt x="133879" y="345546"/>
                        <a:pt x="134937" y="388938"/>
                      </a:cubicBezTo>
                      <a:lnTo>
                        <a:pt x="14287" y="395288"/>
                      </a:lnTo>
                      <a:lnTo>
                        <a:pt x="0" y="1588"/>
                      </a:lnTo>
                      <a:close/>
                    </a:path>
                  </a:pathLst>
                </a:custGeom>
                <a:solidFill>
                  <a:schemeClr val="bg2">
                    <a:lumMod val="75000"/>
                    <a:alpha val="53000"/>
                  </a:schemeClr>
                </a:solidFill>
                <a:ln w="9525">
                  <a:solidFill>
                    <a:schemeClr val="tx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43" name="フリーフォーム 142"/>
                <p:cNvSpPr/>
                <p:nvPr/>
              </p:nvSpPr>
              <p:spPr>
                <a:xfrm>
                  <a:off x="4873866" y="6539543"/>
                  <a:ext cx="1362480" cy="622064"/>
                </a:xfrm>
                <a:custGeom>
                  <a:avLst/>
                  <a:gdLst>
                    <a:gd name="connsiteX0" fmla="*/ 0 w 1025525"/>
                    <a:gd name="connsiteY0" fmla="*/ 422275 h 463550"/>
                    <a:gd name="connsiteX1" fmla="*/ 952500 w 1025525"/>
                    <a:gd name="connsiteY1" fmla="*/ 0 h 463550"/>
                    <a:gd name="connsiteX2" fmla="*/ 996950 w 1025525"/>
                    <a:gd name="connsiteY2" fmla="*/ 6350 h 463550"/>
                    <a:gd name="connsiteX3" fmla="*/ 977900 w 1025525"/>
                    <a:gd name="connsiteY3" fmla="*/ 31750 h 463550"/>
                    <a:gd name="connsiteX4" fmla="*/ 1025525 w 1025525"/>
                    <a:gd name="connsiteY4" fmla="*/ 57150 h 463550"/>
                    <a:gd name="connsiteX5" fmla="*/ 1025525 w 1025525"/>
                    <a:gd name="connsiteY5" fmla="*/ 73025 h 463550"/>
                    <a:gd name="connsiteX6" fmla="*/ 942975 w 1025525"/>
                    <a:gd name="connsiteY6" fmla="*/ 53975 h 463550"/>
                    <a:gd name="connsiteX7" fmla="*/ 590550 w 1025525"/>
                    <a:gd name="connsiteY7" fmla="*/ 190500 h 463550"/>
                    <a:gd name="connsiteX8" fmla="*/ 469900 w 1025525"/>
                    <a:gd name="connsiteY8" fmla="*/ 257175 h 463550"/>
                    <a:gd name="connsiteX9" fmla="*/ 444500 w 1025525"/>
                    <a:gd name="connsiteY9" fmla="*/ 298450 h 463550"/>
                    <a:gd name="connsiteX10" fmla="*/ 419100 w 1025525"/>
                    <a:gd name="connsiteY10" fmla="*/ 330200 h 463550"/>
                    <a:gd name="connsiteX11" fmla="*/ 374650 w 1025525"/>
                    <a:gd name="connsiteY11" fmla="*/ 349250 h 463550"/>
                    <a:gd name="connsiteX12" fmla="*/ 342900 w 1025525"/>
                    <a:gd name="connsiteY12" fmla="*/ 361950 h 463550"/>
                    <a:gd name="connsiteX13" fmla="*/ 276225 w 1025525"/>
                    <a:gd name="connsiteY13" fmla="*/ 361950 h 463550"/>
                    <a:gd name="connsiteX14" fmla="*/ 212725 w 1025525"/>
                    <a:gd name="connsiteY14" fmla="*/ 365125 h 463550"/>
                    <a:gd name="connsiteX15" fmla="*/ 400050 w 1025525"/>
                    <a:gd name="connsiteY15" fmla="*/ 387350 h 463550"/>
                    <a:gd name="connsiteX16" fmla="*/ 234950 w 1025525"/>
                    <a:gd name="connsiteY16" fmla="*/ 425450 h 463550"/>
                    <a:gd name="connsiteX17" fmla="*/ 66675 w 1025525"/>
                    <a:gd name="connsiteY17" fmla="*/ 463550 h 463550"/>
                    <a:gd name="connsiteX18" fmla="*/ 0 w 1025525"/>
                    <a:gd name="connsiteY18" fmla="*/ 422275 h 463550"/>
                    <a:gd name="connsiteX0" fmla="*/ 0 w 1025525"/>
                    <a:gd name="connsiteY0" fmla="*/ 422275 h 463550"/>
                    <a:gd name="connsiteX1" fmla="*/ 952500 w 1025525"/>
                    <a:gd name="connsiteY1" fmla="*/ 0 h 463550"/>
                    <a:gd name="connsiteX2" fmla="*/ 996950 w 1025525"/>
                    <a:gd name="connsiteY2" fmla="*/ 6350 h 463550"/>
                    <a:gd name="connsiteX3" fmla="*/ 977900 w 1025525"/>
                    <a:gd name="connsiteY3" fmla="*/ 31750 h 463550"/>
                    <a:gd name="connsiteX4" fmla="*/ 1025525 w 1025525"/>
                    <a:gd name="connsiteY4" fmla="*/ 57150 h 463550"/>
                    <a:gd name="connsiteX5" fmla="*/ 1025525 w 1025525"/>
                    <a:gd name="connsiteY5" fmla="*/ 73025 h 463550"/>
                    <a:gd name="connsiteX6" fmla="*/ 942975 w 1025525"/>
                    <a:gd name="connsiteY6" fmla="*/ 53975 h 463550"/>
                    <a:gd name="connsiteX7" fmla="*/ 590550 w 1025525"/>
                    <a:gd name="connsiteY7" fmla="*/ 190500 h 463550"/>
                    <a:gd name="connsiteX8" fmla="*/ 469900 w 1025525"/>
                    <a:gd name="connsiteY8" fmla="*/ 257175 h 463550"/>
                    <a:gd name="connsiteX9" fmla="*/ 444500 w 1025525"/>
                    <a:gd name="connsiteY9" fmla="*/ 298450 h 463550"/>
                    <a:gd name="connsiteX10" fmla="*/ 419100 w 1025525"/>
                    <a:gd name="connsiteY10" fmla="*/ 330200 h 463550"/>
                    <a:gd name="connsiteX11" fmla="*/ 374650 w 1025525"/>
                    <a:gd name="connsiteY11" fmla="*/ 349250 h 463550"/>
                    <a:gd name="connsiteX12" fmla="*/ 342900 w 1025525"/>
                    <a:gd name="connsiteY12" fmla="*/ 361950 h 463550"/>
                    <a:gd name="connsiteX13" fmla="*/ 276225 w 1025525"/>
                    <a:gd name="connsiteY13" fmla="*/ 361950 h 463550"/>
                    <a:gd name="connsiteX14" fmla="*/ 400050 w 1025525"/>
                    <a:gd name="connsiteY14" fmla="*/ 387350 h 463550"/>
                    <a:gd name="connsiteX15" fmla="*/ 234950 w 1025525"/>
                    <a:gd name="connsiteY15" fmla="*/ 425450 h 463550"/>
                    <a:gd name="connsiteX16" fmla="*/ 66675 w 1025525"/>
                    <a:gd name="connsiteY16" fmla="*/ 463550 h 463550"/>
                    <a:gd name="connsiteX17" fmla="*/ 0 w 1025525"/>
                    <a:gd name="connsiteY17" fmla="*/ 422275 h 463550"/>
                    <a:gd name="connsiteX0" fmla="*/ 0 w 1025525"/>
                    <a:gd name="connsiteY0" fmla="*/ 422275 h 463550"/>
                    <a:gd name="connsiteX1" fmla="*/ 952500 w 1025525"/>
                    <a:gd name="connsiteY1" fmla="*/ 0 h 463550"/>
                    <a:gd name="connsiteX2" fmla="*/ 996950 w 1025525"/>
                    <a:gd name="connsiteY2" fmla="*/ 6350 h 463550"/>
                    <a:gd name="connsiteX3" fmla="*/ 977900 w 1025525"/>
                    <a:gd name="connsiteY3" fmla="*/ 31750 h 463550"/>
                    <a:gd name="connsiteX4" fmla="*/ 1025525 w 1025525"/>
                    <a:gd name="connsiteY4" fmla="*/ 57150 h 463550"/>
                    <a:gd name="connsiteX5" fmla="*/ 1025525 w 1025525"/>
                    <a:gd name="connsiteY5" fmla="*/ 73025 h 463550"/>
                    <a:gd name="connsiteX6" fmla="*/ 942975 w 1025525"/>
                    <a:gd name="connsiteY6" fmla="*/ 53975 h 463550"/>
                    <a:gd name="connsiteX7" fmla="*/ 590550 w 1025525"/>
                    <a:gd name="connsiteY7" fmla="*/ 190500 h 463550"/>
                    <a:gd name="connsiteX8" fmla="*/ 469900 w 1025525"/>
                    <a:gd name="connsiteY8" fmla="*/ 257175 h 463550"/>
                    <a:gd name="connsiteX9" fmla="*/ 444500 w 1025525"/>
                    <a:gd name="connsiteY9" fmla="*/ 298450 h 463550"/>
                    <a:gd name="connsiteX10" fmla="*/ 419100 w 1025525"/>
                    <a:gd name="connsiteY10" fmla="*/ 330200 h 463550"/>
                    <a:gd name="connsiteX11" fmla="*/ 374650 w 1025525"/>
                    <a:gd name="connsiteY11" fmla="*/ 349250 h 463550"/>
                    <a:gd name="connsiteX12" fmla="*/ 342900 w 1025525"/>
                    <a:gd name="connsiteY12" fmla="*/ 361950 h 463550"/>
                    <a:gd name="connsiteX13" fmla="*/ 400050 w 1025525"/>
                    <a:gd name="connsiteY13" fmla="*/ 387350 h 463550"/>
                    <a:gd name="connsiteX14" fmla="*/ 234950 w 1025525"/>
                    <a:gd name="connsiteY14" fmla="*/ 425450 h 463550"/>
                    <a:gd name="connsiteX15" fmla="*/ 66675 w 1025525"/>
                    <a:gd name="connsiteY15" fmla="*/ 463550 h 463550"/>
                    <a:gd name="connsiteX16" fmla="*/ 0 w 1025525"/>
                    <a:gd name="connsiteY16" fmla="*/ 422275 h 463550"/>
                    <a:gd name="connsiteX0" fmla="*/ 0 w 1025525"/>
                    <a:gd name="connsiteY0" fmla="*/ 422275 h 463550"/>
                    <a:gd name="connsiteX1" fmla="*/ 952500 w 1025525"/>
                    <a:gd name="connsiteY1" fmla="*/ 0 h 463550"/>
                    <a:gd name="connsiteX2" fmla="*/ 996950 w 1025525"/>
                    <a:gd name="connsiteY2" fmla="*/ 6350 h 463550"/>
                    <a:gd name="connsiteX3" fmla="*/ 977900 w 1025525"/>
                    <a:gd name="connsiteY3" fmla="*/ 31750 h 463550"/>
                    <a:gd name="connsiteX4" fmla="*/ 1025525 w 1025525"/>
                    <a:gd name="connsiteY4" fmla="*/ 57150 h 463550"/>
                    <a:gd name="connsiteX5" fmla="*/ 1025525 w 1025525"/>
                    <a:gd name="connsiteY5" fmla="*/ 73025 h 463550"/>
                    <a:gd name="connsiteX6" fmla="*/ 942975 w 1025525"/>
                    <a:gd name="connsiteY6" fmla="*/ 53975 h 463550"/>
                    <a:gd name="connsiteX7" fmla="*/ 590550 w 1025525"/>
                    <a:gd name="connsiteY7" fmla="*/ 190500 h 463550"/>
                    <a:gd name="connsiteX8" fmla="*/ 469900 w 1025525"/>
                    <a:gd name="connsiteY8" fmla="*/ 257175 h 463550"/>
                    <a:gd name="connsiteX9" fmla="*/ 444500 w 1025525"/>
                    <a:gd name="connsiteY9" fmla="*/ 298450 h 463550"/>
                    <a:gd name="connsiteX10" fmla="*/ 419100 w 1025525"/>
                    <a:gd name="connsiteY10" fmla="*/ 330200 h 463550"/>
                    <a:gd name="connsiteX11" fmla="*/ 374650 w 1025525"/>
                    <a:gd name="connsiteY11" fmla="*/ 349250 h 463550"/>
                    <a:gd name="connsiteX12" fmla="*/ 400050 w 1025525"/>
                    <a:gd name="connsiteY12" fmla="*/ 387350 h 463550"/>
                    <a:gd name="connsiteX13" fmla="*/ 234950 w 1025525"/>
                    <a:gd name="connsiteY13" fmla="*/ 425450 h 463550"/>
                    <a:gd name="connsiteX14" fmla="*/ 66675 w 1025525"/>
                    <a:gd name="connsiteY14" fmla="*/ 463550 h 463550"/>
                    <a:gd name="connsiteX15" fmla="*/ 0 w 1025525"/>
                    <a:gd name="connsiteY15" fmla="*/ 422275 h 46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5525" h="463550">
                      <a:moveTo>
                        <a:pt x="0" y="422275"/>
                      </a:moveTo>
                      <a:lnTo>
                        <a:pt x="952500" y="0"/>
                      </a:lnTo>
                      <a:lnTo>
                        <a:pt x="996950" y="6350"/>
                      </a:lnTo>
                      <a:lnTo>
                        <a:pt x="977900" y="31750"/>
                      </a:lnTo>
                      <a:lnTo>
                        <a:pt x="1025525" y="57150"/>
                      </a:lnTo>
                      <a:lnTo>
                        <a:pt x="1025525" y="73025"/>
                      </a:lnTo>
                      <a:lnTo>
                        <a:pt x="942975" y="53975"/>
                      </a:lnTo>
                      <a:lnTo>
                        <a:pt x="590550" y="190500"/>
                      </a:lnTo>
                      <a:lnTo>
                        <a:pt x="469900" y="257175"/>
                      </a:lnTo>
                      <a:lnTo>
                        <a:pt x="444500" y="298450"/>
                      </a:lnTo>
                      <a:lnTo>
                        <a:pt x="419100" y="330200"/>
                      </a:lnTo>
                      <a:lnTo>
                        <a:pt x="374650" y="349250"/>
                      </a:lnTo>
                      <a:lnTo>
                        <a:pt x="400050" y="387350"/>
                      </a:lnTo>
                      <a:lnTo>
                        <a:pt x="234950" y="425450"/>
                      </a:lnTo>
                      <a:lnTo>
                        <a:pt x="66675" y="463550"/>
                      </a:lnTo>
                      <a:lnTo>
                        <a:pt x="0" y="422275"/>
                      </a:lnTo>
                      <a:close/>
                    </a:path>
                  </a:pathLst>
                </a:custGeom>
                <a:solidFill>
                  <a:schemeClr val="bg2">
                    <a:lumMod val="75000"/>
                    <a:alpha val="53000"/>
                  </a:schemeClr>
                </a:solidFill>
                <a:ln w="9525">
                  <a:solidFill>
                    <a:schemeClr val="tx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44" name="フリーフォーム 143"/>
                <p:cNvSpPr/>
                <p:nvPr/>
              </p:nvSpPr>
              <p:spPr>
                <a:xfrm>
                  <a:off x="5528152" y="7419682"/>
                  <a:ext cx="898218" cy="831407"/>
                </a:xfrm>
                <a:custGeom>
                  <a:avLst/>
                  <a:gdLst>
                    <a:gd name="connsiteX0" fmla="*/ 987425 w 1733550"/>
                    <a:gd name="connsiteY0" fmla="*/ 0 h 1476375"/>
                    <a:gd name="connsiteX1" fmla="*/ 0 w 1733550"/>
                    <a:gd name="connsiteY1" fmla="*/ 869950 h 1476375"/>
                    <a:gd name="connsiteX2" fmla="*/ 374650 w 1733550"/>
                    <a:gd name="connsiteY2" fmla="*/ 1466850 h 1476375"/>
                    <a:gd name="connsiteX3" fmla="*/ 1733550 w 1733550"/>
                    <a:gd name="connsiteY3" fmla="*/ 1476375 h 1476375"/>
                    <a:gd name="connsiteX4" fmla="*/ 1720850 w 1733550"/>
                    <a:gd name="connsiteY4" fmla="*/ 1416050 h 1476375"/>
                    <a:gd name="connsiteX5" fmla="*/ 1571625 w 1733550"/>
                    <a:gd name="connsiteY5" fmla="*/ 1412875 h 1476375"/>
                    <a:gd name="connsiteX6" fmla="*/ 1574800 w 1733550"/>
                    <a:gd name="connsiteY6" fmla="*/ 958850 h 1476375"/>
                    <a:gd name="connsiteX7" fmla="*/ 742950 w 1733550"/>
                    <a:gd name="connsiteY7" fmla="*/ 946150 h 1476375"/>
                    <a:gd name="connsiteX8" fmla="*/ 717550 w 1733550"/>
                    <a:gd name="connsiteY8" fmla="*/ 971550 h 1476375"/>
                    <a:gd name="connsiteX9" fmla="*/ 717550 w 1733550"/>
                    <a:gd name="connsiteY9" fmla="*/ 1336675 h 1476375"/>
                    <a:gd name="connsiteX10" fmla="*/ 441325 w 1733550"/>
                    <a:gd name="connsiteY10" fmla="*/ 1327150 h 1476375"/>
                    <a:gd name="connsiteX11" fmla="*/ 171450 w 1733550"/>
                    <a:gd name="connsiteY11" fmla="*/ 904875 h 1476375"/>
                    <a:gd name="connsiteX12" fmla="*/ 1085850 w 1733550"/>
                    <a:gd name="connsiteY12" fmla="*/ 95250 h 1476375"/>
                    <a:gd name="connsiteX13" fmla="*/ 987425 w 1733550"/>
                    <a:gd name="connsiteY13" fmla="*/ 0 h 1476375"/>
                    <a:gd name="connsiteX0" fmla="*/ 973138 w 1733550"/>
                    <a:gd name="connsiteY0" fmla="*/ 0 h 1457325"/>
                    <a:gd name="connsiteX1" fmla="*/ 0 w 1733550"/>
                    <a:gd name="connsiteY1" fmla="*/ 850900 h 1457325"/>
                    <a:gd name="connsiteX2" fmla="*/ 374650 w 1733550"/>
                    <a:gd name="connsiteY2" fmla="*/ 1447800 h 1457325"/>
                    <a:gd name="connsiteX3" fmla="*/ 1733550 w 1733550"/>
                    <a:gd name="connsiteY3" fmla="*/ 1457325 h 1457325"/>
                    <a:gd name="connsiteX4" fmla="*/ 1720850 w 1733550"/>
                    <a:gd name="connsiteY4" fmla="*/ 1397000 h 1457325"/>
                    <a:gd name="connsiteX5" fmla="*/ 1571625 w 1733550"/>
                    <a:gd name="connsiteY5" fmla="*/ 1393825 h 1457325"/>
                    <a:gd name="connsiteX6" fmla="*/ 1574800 w 1733550"/>
                    <a:gd name="connsiteY6" fmla="*/ 939800 h 1457325"/>
                    <a:gd name="connsiteX7" fmla="*/ 742950 w 1733550"/>
                    <a:gd name="connsiteY7" fmla="*/ 927100 h 1457325"/>
                    <a:gd name="connsiteX8" fmla="*/ 717550 w 1733550"/>
                    <a:gd name="connsiteY8" fmla="*/ 952500 h 1457325"/>
                    <a:gd name="connsiteX9" fmla="*/ 717550 w 1733550"/>
                    <a:gd name="connsiteY9" fmla="*/ 1317625 h 1457325"/>
                    <a:gd name="connsiteX10" fmla="*/ 441325 w 1733550"/>
                    <a:gd name="connsiteY10" fmla="*/ 1308100 h 1457325"/>
                    <a:gd name="connsiteX11" fmla="*/ 171450 w 1733550"/>
                    <a:gd name="connsiteY11" fmla="*/ 885825 h 1457325"/>
                    <a:gd name="connsiteX12" fmla="*/ 1085850 w 1733550"/>
                    <a:gd name="connsiteY12" fmla="*/ 76200 h 1457325"/>
                    <a:gd name="connsiteX13" fmla="*/ 973138 w 1733550"/>
                    <a:gd name="connsiteY13" fmla="*/ 0 h 1457325"/>
                    <a:gd name="connsiteX0" fmla="*/ 973138 w 1733550"/>
                    <a:gd name="connsiteY0" fmla="*/ 0 h 1457325"/>
                    <a:gd name="connsiteX1" fmla="*/ 0 w 1733550"/>
                    <a:gd name="connsiteY1" fmla="*/ 850900 h 1457325"/>
                    <a:gd name="connsiteX2" fmla="*/ 374650 w 1733550"/>
                    <a:gd name="connsiteY2" fmla="*/ 1447800 h 1457325"/>
                    <a:gd name="connsiteX3" fmla="*/ 1733550 w 1733550"/>
                    <a:gd name="connsiteY3" fmla="*/ 1457325 h 1457325"/>
                    <a:gd name="connsiteX4" fmla="*/ 1720850 w 1733550"/>
                    <a:gd name="connsiteY4" fmla="*/ 1397000 h 1457325"/>
                    <a:gd name="connsiteX5" fmla="*/ 1571625 w 1733550"/>
                    <a:gd name="connsiteY5" fmla="*/ 1393825 h 1457325"/>
                    <a:gd name="connsiteX6" fmla="*/ 1574800 w 1733550"/>
                    <a:gd name="connsiteY6" fmla="*/ 939800 h 1457325"/>
                    <a:gd name="connsiteX7" fmla="*/ 742950 w 1733550"/>
                    <a:gd name="connsiteY7" fmla="*/ 927100 h 1457325"/>
                    <a:gd name="connsiteX8" fmla="*/ 717550 w 1733550"/>
                    <a:gd name="connsiteY8" fmla="*/ 952500 h 1457325"/>
                    <a:gd name="connsiteX9" fmla="*/ 717550 w 1733550"/>
                    <a:gd name="connsiteY9" fmla="*/ 1317625 h 1457325"/>
                    <a:gd name="connsiteX10" fmla="*/ 441325 w 1733550"/>
                    <a:gd name="connsiteY10" fmla="*/ 1308100 h 1457325"/>
                    <a:gd name="connsiteX11" fmla="*/ 171450 w 1733550"/>
                    <a:gd name="connsiteY11" fmla="*/ 885825 h 1457325"/>
                    <a:gd name="connsiteX12" fmla="*/ 1033462 w 1733550"/>
                    <a:gd name="connsiteY12" fmla="*/ 123825 h 1457325"/>
                    <a:gd name="connsiteX13" fmla="*/ 973138 w 1733550"/>
                    <a:gd name="connsiteY13" fmla="*/ 0 h 1457325"/>
                    <a:gd name="connsiteX0" fmla="*/ 973138 w 1733550"/>
                    <a:gd name="connsiteY0" fmla="*/ 0 h 1457325"/>
                    <a:gd name="connsiteX1" fmla="*/ 0 w 1733550"/>
                    <a:gd name="connsiteY1" fmla="*/ 850900 h 1457325"/>
                    <a:gd name="connsiteX2" fmla="*/ 374650 w 1733550"/>
                    <a:gd name="connsiteY2" fmla="*/ 1447800 h 1457325"/>
                    <a:gd name="connsiteX3" fmla="*/ 1733550 w 1733550"/>
                    <a:gd name="connsiteY3" fmla="*/ 1457325 h 1457325"/>
                    <a:gd name="connsiteX4" fmla="*/ 1720850 w 1733550"/>
                    <a:gd name="connsiteY4" fmla="*/ 1397000 h 1457325"/>
                    <a:gd name="connsiteX5" fmla="*/ 1571625 w 1733550"/>
                    <a:gd name="connsiteY5" fmla="*/ 1393825 h 1457325"/>
                    <a:gd name="connsiteX6" fmla="*/ 1574800 w 1733550"/>
                    <a:gd name="connsiteY6" fmla="*/ 939800 h 1457325"/>
                    <a:gd name="connsiteX7" fmla="*/ 742950 w 1733550"/>
                    <a:gd name="connsiteY7" fmla="*/ 927100 h 1457325"/>
                    <a:gd name="connsiteX8" fmla="*/ 717550 w 1733550"/>
                    <a:gd name="connsiteY8" fmla="*/ 952500 h 1457325"/>
                    <a:gd name="connsiteX9" fmla="*/ 717550 w 1733550"/>
                    <a:gd name="connsiteY9" fmla="*/ 1317625 h 1457325"/>
                    <a:gd name="connsiteX10" fmla="*/ 441325 w 1733550"/>
                    <a:gd name="connsiteY10" fmla="*/ 1308100 h 1457325"/>
                    <a:gd name="connsiteX11" fmla="*/ 171450 w 1733550"/>
                    <a:gd name="connsiteY11" fmla="*/ 885825 h 1457325"/>
                    <a:gd name="connsiteX12" fmla="*/ 1062037 w 1733550"/>
                    <a:gd name="connsiteY12" fmla="*/ 85725 h 1457325"/>
                    <a:gd name="connsiteX13" fmla="*/ 973138 w 1733550"/>
                    <a:gd name="connsiteY13" fmla="*/ 0 h 1457325"/>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44562 h 1462087"/>
                    <a:gd name="connsiteX7" fmla="*/ 742950 w 1733550"/>
                    <a:gd name="connsiteY7" fmla="*/ 931862 h 1462087"/>
                    <a:gd name="connsiteX8" fmla="*/ 717550 w 1733550"/>
                    <a:gd name="connsiteY8" fmla="*/ 957262 h 1462087"/>
                    <a:gd name="connsiteX9" fmla="*/ 717550 w 1733550"/>
                    <a:gd name="connsiteY9" fmla="*/ 1322387 h 1462087"/>
                    <a:gd name="connsiteX10" fmla="*/ 441325 w 1733550"/>
                    <a:gd name="connsiteY10" fmla="*/ 1312862 h 1462087"/>
                    <a:gd name="connsiteX11" fmla="*/ 171450 w 1733550"/>
                    <a:gd name="connsiteY11" fmla="*/ 890587 h 1462087"/>
                    <a:gd name="connsiteX12" fmla="*/ 1062037 w 1733550"/>
                    <a:gd name="connsiteY12" fmla="*/ 90487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44562 h 1462087"/>
                    <a:gd name="connsiteX7" fmla="*/ 742950 w 1733550"/>
                    <a:gd name="connsiteY7" fmla="*/ 931862 h 1462087"/>
                    <a:gd name="connsiteX8" fmla="*/ 717550 w 1733550"/>
                    <a:gd name="connsiteY8" fmla="*/ 957262 h 1462087"/>
                    <a:gd name="connsiteX9" fmla="*/ 717550 w 1733550"/>
                    <a:gd name="connsiteY9" fmla="*/ 1322387 h 1462087"/>
                    <a:gd name="connsiteX10" fmla="*/ 441325 w 1733550"/>
                    <a:gd name="connsiteY10" fmla="*/ 1312862 h 1462087"/>
                    <a:gd name="connsiteX11" fmla="*/ 161925 w 1733550"/>
                    <a:gd name="connsiteY11" fmla="*/ 876300 h 1462087"/>
                    <a:gd name="connsiteX12" fmla="*/ 1062037 w 1733550"/>
                    <a:gd name="connsiteY12" fmla="*/ 90487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44562 h 1462087"/>
                    <a:gd name="connsiteX7" fmla="*/ 742950 w 1733550"/>
                    <a:gd name="connsiteY7" fmla="*/ 931862 h 1462087"/>
                    <a:gd name="connsiteX8" fmla="*/ 717550 w 1733550"/>
                    <a:gd name="connsiteY8" fmla="*/ 957262 h 1462087"/>
                    <a:gd name="connsiteX9" fmla="*/ 717550 w 1733550"/>
                    <a:gd name="connsiteY9" fmla="*/ 1322387 h 1462087"/>
                    <a:gd name="connsiteX10" fmla="*/ 441325 w 1733550"/>
                    <a:gd name="connsiteY10" fmla="*/ 1312862 h 1462087"/>
                    <a:gd name="connsiteX11" fmla="*/ 157162 w 1733550"/>
                    <a:gd name="connsiteY11" fmla="*/ 871537 h 1462087"/>
                    <a:gd name="connsiteX12" fmla="*/ 1062037 w 1733550"/>
                    <a:gd name="connsiteY12" fmla="*/ 90487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44562 h 1462087"/>
                    <a:gd name="connsiteX7" fmla="*/ 742950 w 1733550"/>
                    <a:gd name="connsiteY7" fmla="*/ 931862 h 1462087"/>
                    <a:gd name="connsiteX8" fmla="*/ 717550 w 1733550"/>
                    <a:gd name="connsiteY8" fmla="*/ 957262 h 1462087"/>
                    <a:gd name="connsiteX9" fmla="*/ 717550 w 1733550"/>
                    <a:gd name="connsiteY9" fmla="*/ 1322387 h 1462087"/>
                    <a:gd name="connsiteX10" fmla="*/ 441325 w 1733550"/>
                    <a:gd name="connsiteY10" fmla="*/ 1312862 h 1462087"/>
                    <a:gd name="connsiteX11" fmla="*/ 157162 w 1733550"/>
                    <a:gd name="connsiteY11" fmla="*/ 871537 h 1462087"/>
                    <a:gd name="connsiteX12" fmla="*/ 1052512 w 1733550"/>
                    <a:gd name="connsiteY12" fmla="*/ 85724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44562 h 1462087"/>
                    <a:gd name="connsiteX7" fmla="*/ 742950 w 1733550"/>
                    <a:gd name="connsiteY7" fmla="*/ 931862 h 1462087"/>
                    <a:gd name="connsiteX8" fmla="*/ 717550 w 1733550"/>
                    <a:gd name="connsiteY8" fmla="*/ 957262 h 1462087"/>
                    <a:gd name="connsiteX9" fmla="*/ 717550 w 1733550"/>
                    <a:gd name="connsiteY9" fmla="*/ 1322387 h 1462087"/>
                    <a:gd name="connsiteX10" fmla="*/ 441325 w 1733550"/>
                    <a:gd name="connsiteY10" fmla="*/ 1312862 h 1462087"/>
                    <a:gd name="connsiteX11" fmla="*/ 147637 w 1733550"/>
                    <a:gd name="connsiteY11" fmla="*/ 862012 h 1462087"/>
                    <a:gd name="connsiteX12" fmla="*/ 1052512 w 1733550"/>
                    <a:gd name="connsiteY12" fmla="*/ 85724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44562 h 1462087"/>
                    <a:gd name="connsiteX7" fmla="*/ 742950 w 1733550"/>
                    <a:gd name="connsiteY7" fmla="*/ 931862 h 1462087"/>
                    <a:gd name="connsiteX8" fmla="*/ 717550 w 1733550"/>
                    <a:gd name="connsiteY8" fmla="*/ 957262 h 1462087"/>
                    <a:gd name="connsiteX9" fmla="*/ 717550 w 1733550"/>
                    <a:gd name="connsiteY9" fmla="*/ 1322387 h 1462087"/>
                    <a:gd name="connsiteX10" fmla="*/ 441325 w 1733550"/>
                    <a:gd name="connsiteY10" fmla="*/ 1312862 h 1462087"/>
                    <a:gd name="connsiteX11" fmla="*/ 147637 w 1733550"/>
                    <a:gd name="connsiteY11" fmla="*/ 871537 h 1462087"/>
                    <a:gd name="connsiteX12" fmla="*/ 1052512 w 1733550"/>
                    <a:gd name="connsiteY12" fmla="*/ 85724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44562 h 1462087"/>
                    <a:gd name="connsiteX7" fmla="*/ 742950 w 1733550"/>
                    <a:gd name="connsiteY7" fmla="*/ 931862 h 1462087"/>
                    <a:gd name="connsiteX8" fmla="*/ 717550 w 1733550"/>
                    <a:gd name="connsiteY8" fmla="*/ 957262 h 1462087"/>
                    <a:gd name="connsiteX9" fmla="*/ 717550 w 1733550"/>
                    <a:gd name="connsiteY9" fmla="*/ 1322387 h 1462087"/>
                    <a:gd name="connsiteX10" fmla="*/ 441325 w 1733550"/>
                    <a:gd name="connsiteY10" fmla="*/ 1312862 h 1462087"/>
                    <a:gd name="connsiteX11" fmla="*/ 133350 w 1733550"/>
                    <a:gd name="connsiteY11" fmla="*/ 895349 h 1462087"/>
                    <a:gd name="connsiteX12" fmla="*/ 1052512 w 1733550"/>
                    <a:gd name="connsiteY12" fmla="*/ 85724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44562 h 1462087"/>
                    <a:gd name="connsiteX7" fmla="*/ 742950 w 1733550"/>
                    <a:gd name="connsiteY7" fmla="*/ 931862 h 1462087"/>
                    <a:gd name="connsiteX8" fmla="*/ 717550 w 1733550"/>
                    <a:gd name="connsiteY8" fmla="*/ 957262 h 1462087"/>
                    <a:gd name="connsiteX9" fmla="*/ 717550 w 1733550"/>
                    <a:gd name="connsiteY9" fmla="*/ 1322387 h 1462087"/>
                    <a:gd name="connsiteX10" fmla="*/ 441325 w 1733550"/>
                    <a:gd name="connsiteY10" fmla="*/ 1312862 h 1462087"/>
                    <a:gd name="connsiteX11" fmla="*/ 152400 w 1733550"/>
                    <a:gd name="connsiteY11" fmla="*/ 881062 h 1462087"/>
                    <a:gd name="connsiteX12" fmla="*/ 1052512 w 1733550"/>
                    <a:gd name="connsiteY12" fmla="*/ 85724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44562 h 1462087"/>
                    <a:gd name="connsiteX7" fmla="*/ 742950 w 1733550"/>
                    <a:gd name="connsiteY7" fmla="*/ 931862 h 1462087"/>
                    <a:gd name="connsiteX8" fmla="*/ 717550 w 1733550"/>
                    <a:gd name="connsiteY8" fmla="*/ 957262 h 1462087"/>
                    <a:gd name="connsiteX9" fmla="*/ 717550 w 1733550"/>
                    <a:gd name="connsiteY9" fmla="*/ 1322387 h 1462087"/>
                    <a:gd name="connsiteX10" fmla="*/ 441325 w 1733550"/>
                    <a:gd name="connsiteY10" fmla="*/ 1312862 h 1462087"/>
                    <a:gd name="connsiteX11" fmla="*/ 152400 w 1733550"/>
                    <a:gd name="connsiteY11" fmla="*/ 881062 h 1462087"/>
                    <a:gd name="connsiteX12" fmla="*/ 1052512 w 1733550"/>
                    <a:gd name="connsiteY12" fmla="*/ 85724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44562 h 1462087"/>
                    <a:gd name="connsiteX7" fmla="*/ 742950 w 1733550"/>
                    <a:gd name="connsiteY7" fmla="*/ 931862 h 1462087"/>
                    <a:gd name="connsiteX8" fmla="*/ 703262 w 1733550"/>
                    <a:gd name="connsiteY8" fmla="*/ 966787 h 1462087"/>
                    <a:gd name="connsiteX9" fmla="*/ 717550 w 1733550"/>
                    <a:gd name="connsiteY9" fmla="*/ 1322387 h 1462087"/>
                    <a:gd name="connsiteX10" fmla="*/ 441325 w 1733550"/>
                    <a:gd name="connsiteY10" fmla="*/ 1312862 h 1462087"/>
                    <a:gd name="connsiteX11" fmla="*/ 152400 w 1733550"/>
                    <a:gd name="connsiteY11" fmla="*/ 881062 h 1462087"/>
                    <a:gd name="connsiteX12" fmla="*/ 1052512 w 1733550"/>
                    <a:gd name="connsiteY12" fmla="*/ 85724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54087 h 1462087"/>
                    <a:gd name="connsiteX7" fmla="*/ 742950 w 1733550"/>
                    <a:gd name="connsiteY7" fmla="*/ 931862 h 1462087"/>
                    <a:gd name="connsiteX8" fmla="*/ 703262 w 1733550"/>
                    <a:gd name="connsiteY8" fmla="*/ 966787 h 1462087"/>
                    <a:gd name="connsiteX9" fmla="*/ 717550 w 1733550"/>
                    <a:gd name="connsiteY9" fmla="*/ 1322387 h 1462087"/>
                    <a:gd name="connsiteX10" fmla="*/ 441325 w 1733550"/>
                    <a:gd name="connsiteY10" fmla="*/ 1312862 h 1462087"/>
                    <a:gd name="connsiteX11" fmla="*/ 152400 w 1733550"/>
                    <a:gd name="connsiteY11" fmla="*/ 881062 h 1462087"/>
                    <a:gd name="connsiteX12" fmla="*/ 1052512 w 1733550"/>
                    <a:gd name="connsiteY12" fmla="*/ 85724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54087 h 1462087"/>
                    <a:gd name="connsiteX7" fmla="*/ 752475 w 1733550"/>
                    <a:gd name="connsiteY7" fmla="*/ 941387 h 1462087"/>
                    <a:gd name="connsiteX8" fmla="*/ 703262 w 1733550"/>
                    <a:gd name="connsiteY8" fmla="*/ 966787 h 1462087"/>
                    <a:gd name="connsiteX9" fmla="*/ 717550 w 1733550"/>
                    <a:gd name="connsiteY9" fmla="*/ 1322387 h 1462087"/>
                    <a:gd name="connsiteX10" fmla="*/ 441325 w 1733550"/>
                    <a:gd name="connsiteY10" fmla="*/ 1312862 h 1462087"/>
                    <a:gd name="connsiteX11" fmla="*/ 152400 w 1733550"/>
                    <a:gd name="connsiteY11" fmla="*/ 881062 h 1462087"/>
                    <a:gd name="connsiteX12" fmla="*/ 1052512 w 1733550"/>
                    <a:gd name="connsiteY12" fmla="*/ 85724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65275 w 1733550"/>
                    <a:gd name="connsiteY6" fmla="*/ 963612 h 1462087"/>
                    <a:gd name="connsiteX7" fmla="*/ 752475 w 1733550"/>
                    <a:gd name="connsiteY7" fmla="*/ 941387 h 1462087"/>
                    <a:gd name="connsiteX8" fmla="*/ 703262 w 1733550"/>
                    <a:gd name="connsiteY8" fmla="*/ 966787 h 1462087"/>
                    <a:gd name="connsiteX9" fmla="*/ 717550 w 1733550"/>
                    <a:gd name="connsiteY9" fmla="*/ 1322387 h 1462087"/>
                    <a:gd name="connsiteX10" fmla="*/ 441325 w 1733550"/>
                    <a:gd name="connsiteY10" fmla="*/ 1312862 h 1462087"/>
                    <a:gd name="connsiteX11" fmla="*/ 152400 w 1733550"/>
                    <a:gd name="connsiteY11" fmla="*/ 881062 h 1462087"/>
                    <a:gd name="connsiteX12" fmla="*/ 1052512 w 1733550"/>
                    <a:gd name="connsiteY12" fmla="*/ 85724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0037 w 1733550"/>
                    <a:gd name="connsiteY6" fmla="*/ 958849 h 1462087"/>
                    <a:gd name="connsiteX7" fmla="*/ 752475 w 1733550"/>
                    <a:gd name="connsiteY7" fmla="*/ 941387 h 1462087"/>
                    <a:gd name="connsiteX8" fmla="*/ 703262 w 1733550"/>
                    <a:gd name="connsiteY8" fmla="*/ 966787 h 1462087"/>
                    <a:gd name="connsiteX9" fmla="*/ 717550 w 1733550"/>
                    <a:gd name="connsiteY9" fmla="*/ 1322387 h 1462087"/>
                    <a:gd name="connsiteX10" fmla="*/ 441325 w 1733550"/>
                    <a:gd name="connsiteY10" fmla="*/ 1312862 h 1462087"/>
                    <a:gd name="connsiteX11" fmla="*/ 152400 w 1733550"/>
                    <a:gd name="connsiteY11" fmla="*/ 881062 h 1462087"/>
                    <a:gd name="connsiteX12" fmla="*/ 1052512 w 1733550"/>
                    <a:gd name="connsiteY12" fmla="*/ 85724 h 1462087"/>
                    <a:gd name="connsiteX13" fmla="*/ 973138 w 1733550"/>
                    <a:gd name="connsiteY13" fmla="*/ 0 h 1462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33550" h="1462087">
                      <a:moveTo>
                        <a:pt x="973138" y="0"/>
                      </a:moveTo>
                      <a:lnTo>
                        <a:pt x="0" y="855662"/>
                      </a:lnTo>
                      <a:lnTo>
                        <a:pt x="374650" y="1452562"/>
                      </a:lnTo>
                      <a:lnTo>
                        <a:pt x="1733550" y="1462087"/>
                      </a:lnTo>
                      <a:lnTo>
                        <a:pt x="1720850" y="1401762"/>
                      </a:lnTo>
                      <a:lnTo>
                        <a:pt x="1571625" y="1398587"/>
                      </a:lnTo>
                      <a:cubicBezTo>
                        <a:pt x="1572683" y="1247245"/>
                        <a:pt x="1568979" y="1110191"/>
                        <a:pt x="1570037" y="958849"/>
                      </a:cubicBezTo>
                      <a:lnTo>
                        <a:pt x="752475" y="941387"/>
                      </a:lnTo>
                      <a:lnTo>
                        <a:pt x="703262" y="966787"/>
                      </a:lnTo>
                      <a:lnTo>
                        <a:pt x="717550" y="1322387"/>
                      </a:lnTo>
                      <a:lnTo>
                        <a:pt x="441325" y="1312862"/>
                      </a:lnTo>
                      <a:lnTo>
                        <a:pt x="152400" y="881062"/>
                      </a:lnTo>
                      <a:lnTo>
                        <a:pt x="1052512" y="85724"/>
                      </a:lnTo>
                      <a:lnTo>
                        <a:pt x="973138" y="0"/>
                      </a:lnTo>
                      <a:close/>
                    </a:path>
                  </a:pathLst>
                </a:custGeom>
                <a:solidFill>
                  <a:schemeClr val="bg2">
                    <a:lumMod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45" name="フリーフォーム 144"/>
                <p:cNvSpPr/>
                <p:nvPr/>
              </p:nvSpPr>
              <p:spPr>
                <a:xfrm>
                  <a:off x="4843063" y="7130990"/>
                  <a:ext cx="1058173" cy="618815"/>
                </a:xfrm>
                <a:custGeom>
                  <a:avLst/>
                  <a:gdLst>
                    <a:gd name="connsiteX0" fmla="*/ 1847850 w 1847850"/>
                    <a:gd name="connsiteY0" fmla="*/ 95250 h 1057275"/>
                    <a:gd name="connsiteX1" fmla="*/ 800100 w 1847850"/>
                    <a:gd name="connsiteY1" fmla="*/ 1023938 h 1057275"/>
                    <a:gd name="connsiteX2" fmla="*/ 4762 w 1847850"/>
                    <a:gd name="connsiteY2" fmla="*/ 1057275 h 1057275"/>
                    <a:gd name="connsiteX3" fmla="*/ 0 w 1847850"/>
                    <a:gd name="connsiteY3" fmla="*/ 919163 h 1057275"/>
                    <a:gd name="connsiteX4" fmla="*/ 338137 w 1847850"/>
                    <a:gd name="connsiteY4" fmla="*/ 904875 h 1057275"/>
                    <a:gd name="connsiteX5" fmla="*/ 333375 w 1847850"/>
                    <a:gd name="connsiteY5" fmla="*/ 819150 h 1057275"/>
                    <a:gd name="connsiteX6" fmla="*/ 590550 w 1847850"/>
                    <a:gd name="connsiteY6" fmla="*/ 809625 h 1057275"/>
                    <a:gd name="connsiteX7" fmla="*/ 1533525 w 1847850"/>
                    <a:gd name="connsiteY7" fmla="*/ 0 h 1057275"/>
                    <a:gd name="connsiteX8" fmla="*/ 1662112 w 1847850"/>
                    <a:gd name="connsiteY8" fmla="*/ 147638 h 1057275"/>
                    <a:gd name="connsiteX9" fmla="*/ 1800225 w 1847850"/>
                    <a:gd name="connsiteY9" fmla="*/ 38100 h 1057275"/>
                    <a:gd name="connsiteX10" fmla="*/ 1847850 w 1847850"/>
                    <a:gd name="connsiteY10" fmla="*/ 95250 h 1057275"/>
                    <a:gd name="connsiteX0" fmla="*/ 1847850 w 1847850"/>
                    <a:gd name="connsiteY0" fmla="*/ 95250 h 1057275"/>
                    <a:gd name="connsiteX1" fmla="*/ 800100 w 1847850"/>
                    <a:gd name="connsiteY1" fmla="*/ 1023938 h 1057275"/>
                    <a:gd name="connsiteX2" fmla="*/ 4762 w 1847850"/>
                    <a:gd name="connsiteY2" fmla="*/ 1057275 h 1057275"/>
                    <a:gd name="connsiteX3" fmla="*/ 0 w 1847850"/>
                    <a:gd name="connsiteY3" fmla="*/ 919163 h 1057275"/>
                    <a:gd name="connsiteX4" fmla="*/ 338137 w 1847850"/>
                    <a:gd name="connsiteY4" fmla="*/ 904875 h 1057275"/>
                    <a:gd name="connsiteX5" fmla="*/ 333375 w 1847850"/>
                    <a:gd name="connsiteY5" fmla="*/ 795338 h 1057275"/>
                    <a:gd name="connsiteX6" fmla="*/ 590550 w 1847850"/>
                    <a:gd name="connsiteY6" fmla="*/ 809625 h 1057275"/>
                    <a:gd name="connsiteX7" fmla="*/ 1533525 w 1847850"/>
                    <a:gd name="connsiteY7" fmla="*/ 0 h 1057275"/>
                    <a:gd name="connsiteX8" fmla="*/ 1662112 w 1847850"/>
                    <a:gd name="connsiteY8" fmla="*/ 147638 h 1057275"/>
                    <a:gd name="connsiteX9" fmla="*/ 1800225 w 1847850"/>
                    <a:gd name="connsiteY9" fmla="*/ 38100 h 1057275"/>
                    <a:gd name="connsiteX10" fmla="*/ 1847850 w 1847850"/>
                    <a:gd name="connsiteY10" fmla="*/ 95250 h 1057275"/>
                    <a:gd name="connsiteX0" fmla="*/ 1847850 w 1847850"/>
                    <a:gd name="connsiteY0" fmla="*/ 95250 h 1057275"/>
                    <a:gd name="connsiteX1" fmla="*/ 800100 w 1847850"/>
                    <a:gd name="connsiteY1" fmla="*/ 1023938 h 1057275"/>
                    <a:gd name="connsiteX2" fmla="*/ 4762 w 1847850"/>
                    <a:gd name="connsiteY2" fmla="*/ 1057275 h 1057275"/>
                    <a:gd name="connsiteX3" fmla="*/ 0 w 1847850"/>
                    <a:gd name="connsiteY3" fmla="*/ 919163 h 1057275"/>
                    <a:gd name="connsiteX4" fmla="*/ 338137 w 1847850"/>
                    <a:gd name="connsiteY4" fmla="*/ 904875 h 1057275"/>
                    <a:gd name="connsiteX5" fmla="*/ 333375 w 1847850"/>
                    <a:gd name="connsiteY5" fmla="*/ 795338 h 1057275"/>
                    <a:gd name="connsiteX6" fmla="*/ 595313 w 1847850"/>
                    <a:gd name="connsiteY6" fmla="*/ 790575 h 1057275"/>
                    <a:gd name="connsiteX7" fmla="*/ 1533525 w 1847850"/>
                    <a:gd name="connsiteY7" fmla="*/ 0 h 1057275"/>
                    <a:gd name="connsiteX8" fmla="*/ 1662112 w 1847850"/>
                    <a:gd name="connsiteY8" fmla="*/ 147638 h 1057275"/>
                    <a:gd name="connsiteX9" fmla="*/ 1800225 w 1847850"/>
                    <a:gd name="connsiteY9" fmla="*/ 38100 h 1057275"/>
                    <a:gd name="connsiteX10" fmla="*/ 1847850 w 1847850"/>
                    <a:gd name="connsiteY10" fmla="*/ 95250 h 1057275"/>
                    <a:gd name="connsiteX0" fmla="*/ 1862137 w 1862137"/>
                    <a:gd name="connsiteY0" fmla="*/ 109537 h 1057275"/>
                    <a:gd name="connsiteX1" fmla="*/ 800100 w 1862137"/>
                    <a:gd name="connsiteY1" fmla="*/ 1023938 h 1057275"/>
                    <a:gd name="connsiteX2" fmla="*/ 4762 w 1862137"/>
                    <a:gd name="connsiteY2" fmla="*/ 1057275 h 1057275"/>
                    <a:gd name="connsiteX3" fmla="*/ 0 w 1862137"/>
                    <a:gd name="connsiteY3" fmla="*/ 919163 h 1057275"/>
                    <a:gd name="connsiteX4" fmla="*/ 338137 w 1862137"/>
                    <a:gd name="connsiteY4" fmla="*/ 904875 h 1057275"/>
                    <a:gd name="connsiteX5" fmla="*/ 333375 w 1862137"/>
                    <a:gd name="connsiteY5" fmla="*/ 795338 h 1057275"/>
                    <a:gd name="connsiteX6" fmla="*/ 595313 w 1862137"/>
                    <a:gd name="connsiteY6" fmla="*/ 790575 h 1057275"/>
                    <a:gd name="connsiteX7" fmla="*/ 1533525 w 1862137"/>
                    <a:gd name="connsiteY7" fmla="*/ 0 h 1057275"/>
                    <a:gd name="connsiteX8" fmla="*/ 1662112 w 1862137"/>
                    <a:gd name="connsiteY8" fmla="*/ 147638 h 1057275"/>
                    <a:gd name="connsiteX9" fmla="*/ 1800225 w 1862137"/>
                    <a:gd name="connsiteY9" fmla="*/ 38100 h 1057275"/>
                    <a:gd name="connsiteX10" fmla="*/ 1862137 w 1862137"/>
                    <a:gd name="connsiteY10" fmla="*/ 109537 h 1057275"/>
                    <a:gd name="connsiteX0" fmla="*/ 1862137 w 1862137"/>
                    <a:gd name="connsiteY0" fmla="*/ 147637 h 1095375"/>
                    <a:gd name="connsiteX1" fmla="*/ 800100 w 1862137"/>
                    <a:gd name="connsiteY1" fmla="*/ 1062038 h 1095375"/>
                    <a:gd name="connsiteX2" fmla="*/ 4762 w 1862137"/>
                    <a:gd name="connsiteY2" fmla="*/ 1095375 h 1095375"/>
                    <a:gd name="connsiteX3" fmla="*/ 0 w 1862137"/>
                    <a:gd name="connsiteY3" fmla="*/ 957263 h 1095375"/>
                    <a:gd name="connsiteX4" fmla="*/ 338137 w 1862137"/>
                    <a:gd name="connsiteY4" fmla="*/ 942975 h 1095375"/>
                    <a:gd name="connsiteX5" fmla="*/ 333375 w 1862137"/>
                    <a:gd name="connsiteY5" fmla="*/ 833438 h 1095375"/>
                    <a:gd name="connsiteX6" fmla="*/ 595313 w 1862137"/>
                    <a:gd name="connsiteY6" fmla="*/ 828675 h 1095375"/>
                    <a:gd name="connsiteX7" fmla="*/ 1576387 w 1862137"/>
                    <a:gd name="connsiteY7" fmla="*/ 0 h 1095375"/>
                    <a:gd name="connsiteX8" fmla="*/ 1662112 w 1862137"/>
                    <a:gd name="connsiteY8" fmla="*/ 185738 h 1095375"/>
                    <a:gd name="connsiteX9" fmla="*/ 1800225 w 1862137"/>
                    <a:gd name="connsiteY9" fmla="*/ 76200 h 1095375"/>
                    <a:gd name="connsiteX10" fmla="*/ 1862137 w 1862137"/>
                    <a:gd name="connsiteY10" fmla="*/ 147637 h 1095375"/>
                    <a:gd name="connsiteX0" fmla="*/ 1862137 w 1862137"/>
                    <a:gd name="connsiteY0" fmla="*/ 147637 h 1095375"/>
                    <a:gd name="connsiteX1" fmla="*/ 800100 w 1862137"/>
                    <a:gd name="connsiteY1" fmla="*/ 1062038 h 1095375"/>
                    <a:gd name="connsiteX2" fmla="*/ 4762 w 1862137"/>
                    <a:gd name="connsiteY2" fmla="*/ 1095375 h 1095375"/>
                    <a:gd name="connsiteX3" fmla="*/ 0 w 1862137"/>
                    <a:gd name="connsiteY3" fmla="*/ 957263 h 1095375"/>
                    <a:gd name="connsiteX4" fmla="*/ 338137 w 1862137"/>
                    <a:gd name="connsiteY4" fmla="*/ 942975 h 1095375"/>
                    <a:gd name="connsiteX5" fmla="*/ 333375 w 1862137"/>
                    <a:gd name="connsiteY5" fmla="*/ 833438 h 1095375"/>
                    <a:gd name="connsiteX6" fmla="*/ 595313 w 1862137"/>
                    <a:gd name="connsiteY6" fmla="*/ 828675 h 1095375"/>
                    <a:gd name="connsiteX7" fmla="*/ 1576387 w 1862137"/>
                    <a:gd name="connsiteY7" fmla="*/ 0 h 1095375"/>
                    <a:gd name="connsiteX8" fmla="*/ 1700212 w 1862137"/>
                    <a:gd name="connsiteY8" fmla="*/ 147638 h 1095375"/>
                    <a:gd name="connsiteX9" fmla="*/ 1800225 w 1862137"/>
                    <a:gd name="connsiteY9" fmla="*/ 76200 h 1095375"/>
                    <a:gd name="connsiteX10" fmla="*/ 1862137 w 1862137"/>
                    <a:gd name="connsiteY10" fmla="*/ 147637 h 1095375"/>
                    <a:gd name="connsiteX0" fmla="*/ 1876424 w 1876424"/>
                    <a:gd name="connsiteY0" fmla="*/ 133349 h 1095375"/>
                    <a:gd name="connsiteX1" fmla="*/ 800100 w 1876424"/>
                    <a:gd name="connsiteY1" fmla="*/ 1062038 h 1095375"/>
                    <a:gd name="connsiteX2" fmla="*/ 4762 w 1876424"/>
                    <a:gd name="connsiteY2" fmla="*/ 1095375 h 1095375"/>
                    <a:gd name="connsiteX3" fmla="*/ 0 w 1876424"/>
                    <a:gd name="connsiteY3" fmla="*/ 957263 h 1095375"/>
                    <a:gd name="connsiteX4" fmla="*/ 338137 w 1876424"/>
                    <a:gd name="connsiteY4" fmla="*/ 942975 h 1095375"/>
                    <a:gd name="connsiteX5" fmla="*/ 333375 w 1876424"/>
                    <a:gd name="connsiteY5" fmla="*/ 833438 h 1095375"/>
                    <a:gd name="connsiteX6" fmla="*/ 595313 w 1876424"/>
                    <a:gd name="connsiteY6" fmla="*/ 828675 h 1095375"/>
                    <a:gd name="connsiteX7" fmla="*/ 1576387 w 1876424"/>
                    <a:gd name="connsiteY7" fmla="*/ 0 h 1095375"/>
                    <a:gd name="connsiteX8" fmla="*/ 1700212 w 1876424"/>
                    <a:gd name="connsiteY8" fmla="*/ 147638 h 1095375"/>
                    <a:gd name="connsiteX9" fmla="*/ 1800225 w 1876424"/>
                    <a:gd name="connsiteY9" fmla="*/ 76200 h 1095375"/>
                    <a:gd name="connsiteX10" fmla="*/ 1876424 w 1876424"/>
                    <a:gd name="connsiteY10" fmla="*/ 133349 h 1095375"/>
                    <a:gd name="connsiteX0" fmla="*/ 1876424 w 1876424"/>
                    <a:gd name="connsiteY0" fmla="*/ 133349 h 1095375"/>
                    <a:gd name="connsiteX1" fmla="*/ 800100 w 1876424"/>
                    <a:gd name="connsiteY1" fmla="*/ 1062038 h 1095375"/>
                    <a:gd name="connsiteX2" fmla="*/ 4762 w 1876424"/>
                    <a:gd name="connsiteY2" fmla="*/ 1095375 h 1095375"/>
                    <a:gd name="connsiteX3" fmla="*/ 0 w 1876424"/>
                    <a:gd name="connsiteY3" fmla="*/ 957263 h 1095375"/>
                    <a:gd name="connsiteX4" fmla="*/ 338137 w 1876424"/>
                    <a:gd name="connsiteY4" fmla="*/ 942975 h 1095375"/>
                    <a:gd name="connsiteX5" fmla="*/ 333375 w 1876424"/>
                    <a:gd name="connsiteY5" fmla="*/ 833438 h 1095375"/>
                    <a:gd name="connsiteX6" fmla="*/ 595313 w 1876424"/>
                    <a:gd name="connsiteY6" fmla="*/ 828675 h 1095375"/>
                    <a:gd name="connsiteX7" fmla="*/ 1576387 w 1876424"/>
                    <a:gd name="connsiteY7" fmla="*/ 0 h 1095375"/>
                    <a:gd name="connsiteX8" fmla="*/ 1700212 w 1876424"/>
                    <a:gd name="connsiteY8" fmla="*/ 147638 h 1095375"/>
                    <a:gd name="connsiteX9" fmla="*/ 1809750 w 1876424"/>
                    <a:gd name="connsiteY9" fmla="*/ 71438 h 1095375"/>
                    <a:gd name="connsiteX10" fmla="*/ 1876424 w 1876424"/>
                    <a:gd name="connsiteY10" fmla="*/ 133349 h 1095375"/>
                    <a:gd name="connsiteX0" fmla="*/ 1876424 w 1876424"/>
                    <a:gd name="connsiteY0" fmla="*/ 133349 h 1095375"/>
                    <a:gd name="connsiteX1" fmla="*/ 800100 w 1876424"/>
                    <a:gd name="connsiteY1" fmla="*/ 1062038 h 1095375"/>
                    <a:gd name="connsiteX2" fmla="*/ 4762 w 1876424"/>
                    <a:gd name="connsiteY2" fmla="*/ 1095375 h 1095375"/>
                    <a:gd name="connsiteX3" fmla="*/ 0 w 1876424"/>
                    <a:gd name="connsiteY3" fmla="*/ 957263 h 1095375"/>
                    <a:gd name="connsiteX4" fmla="*/ 338137 w 1876424"/>
                    <a:gd name="connsiteY4" fmla="*/ 942975 h 1095375"/>
                    <a:gd name="connsiteX5" fmla="*/ 333375 w 1876424"/>
                    <a:gd name="connsiteY5" fmla="*/ 833438 h 1095375"/>
                    <a:gd name="connsiteX6" fmla="*/ 595313 w 1876424"/>
                    <a:gd name="connsiteY6" fmla="*/ 828675 h 1095375"/>
                    <a:gd name="connsiteX7" fmla="*/ 1576387 w 1876424"/>
                    <a:gd name="connsiteY7" fmla="*/ 0 h 1095375"/>
                    <a:gd name="connsiteX8" fmla="*/ 1728787 w 1876424"/>
                    <a:gd name="connsiteY8" fmla="*/ 176213 h 1095375"/>
                    <a:gd name="connsiteX9" fmla="*/ 1809750 w 1876424"/>
                    <a:gd name="connsiteY9" fmla="*/ 71438 h 1095375"/>
                    <a:gd name="connsiteX10" fmla="*/ 1876424 w 1876424"/>
                    <a:gd name="connsiteY10" fmla="*/ 133349 h 1095375"/>
                    <a:gd name="connsiteX0" fmla="*/ 1876424 w 1876424"/>
                    <a:gd name="connsiteY0" fmla="*/ 133349 h 1095375"/>
                    <a:gd name="connsiteX1" fmla="*/ 800100 w 1876424"/>
                    <a:gd name="connsiteY1" fmla="*/ 1062038 h 1095375"/>
                    <a:gd name="connsiteX2" fmla="*/ 4762 w 1876424"/>
                    <a:gd name="connsiteY2" fmla="*/ 1095375 h 1095375"/>
                    <a:gd name="connsiteX3" fmla="*/ 0 w 1876424"/>
                    <a:gd name="connsiteY3" fmla="*/ 957263 h 1095375"/>
                    <a:gd name="connsiteX4" fmla="*/ 338137 w 1876424"/>
                    <a:gd name="connsiteY4" fmla="*/ 942975 h 1095375"/>
                    <a:gd name="connsiteX5" fmla="*/ 333375 w 1876424"/>
                    <a:gd name="connsiteY5" fmla="*/ 833438 h 1095375"/>
                    <a:gd name="connsiteX6" fmla="*/ 595313 w 1876424"/>
                    <a:gd name="connsiteY6" fmla="*/ 828675 h 1095375"/>
                    <a:gd name="connsiteX7" fmla="*/ 1576387 w 1876424"/>
                    <a:gd name="connsiteY7" fmla="*/ 0 h 1095375"/>
                    <a:gd name="connsiteX8" fmla="*/ 1728787 w 1876424"/>
                    <a:gd name="connsiteY8" fmla="*/ 176213 h 1095375"/>
                    <a:gd name="connsiteX9" fmla="*/ 1824038 w 1876424"/>
                    <a:gd name="connsiteY9" fmla="*/ 80963 h 1095375"/>
                    <a:gd name="connsiteX10" fmla="*/ 1876424 w 1876424"/>
                    <a:gd name="connsiteY10" fmla="*/ 133349 h 1095375"/>
                    <a:gd name="connsiteX0" fmla="*/ 1876424 w 1876424"/>
                    <a:gd name="connsiteY0" fmla="*/ 133349 h 1095375"/>
                    <a:gd name="connsiteX1" fmla="*/ 800100 w 1876424"/>
                    <a:gd name="connsiteY1" fmla="*/ 1062038 h 1095375"/>
                    <a:gd name="connsiteX2" fmla="*/ 4762 w 1876424"/>
                    <a:gd name="connsiteY2" fmla="*/ 1095375 h 1095375"/>
                    <a:gd name="connsiteX3" fmla="*/ 0 w 1876424"/>
                    <a:gd name="connsiteY3" fmla="*/ 957263 h 1095375"/>
                    <a:gd name="connsiteX4" fmla="*/ 338137 w 1876424"/>
                    <a:gd name="connsiteY4" fmla="*/ 942975 h 1095375"/>
                    <a:gd name="connsiteX5" fmla="*/ 333375 w 1876424"/>
                    <a:gd name="connsiteY5" fmla="*/ 833438 h 1095375"/>
                    <a:gd name="connsiteX6" fmla="*/ 595313 w 1876424"/>
                    <a:gd name="connsiteY6" fmla="*/ 828675 h 1095375"/>
                    <a:gd name="connsiteX7" fmla="*/ 1576387 w 1876424"/>
                    <a:gd name="connsiteY7" fmla="*/ 0 h 1095375"/>
                    <a:gd name="connsiteX8" fmla="*/ 1728787 w 1876424"/>
                    <a:gd name="connsiteY8" fmla="*/ 176213 h 1095375"/>
                    <a:gd name="connsiteX9" fmla="*/ 1838325 w 1876424"/>
                    <a:gd name="connsiteY9" fmla="*/ 80963 h 1095375"/>
                    <a:gd name="connsiteX10" fmla="*/ 1876424 w 1876424"/>
                    <a:gd name="connsiteY10" fmla="*/ 133349 h 109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76424" h="1095375">
                      <a:moveTo>
                        <a:pt x="1876424" y="133349"/>
                      </a:moveTo>
                      <a:lnTo>
                        <a:pt x="800100" y="1062038"/>
                      </a:lnTo>
                      <a:lnTo>
                        <a:pt x="4762" y="1095375"/>
                      </a:lnTo>
                      <a:lnTo>
                        <a:pt x="0" y="957263"/>
                      </a:lnTo>
                      <a:lnTo>
                        <a:pt x="338137" y="942975"/>
                      </a:lnTo>
                      <a:lnTo>
                        <a:pt x="333375" y="833438"/>
                      </a:lnTo>
                      <a:lnTo>
                        <a:pt x="595313" y="828675"/>
                      </a:lnTo>
                      <a:lnTo>
                        <a:pt x="1576387" y="0"/>
                      </a:lnTo>
                      <a:lnTo>
                        <a:pt x="1728787" y="176213"/>
                      </a:lnTo>
                      <a:lnTo>
                        <a:pt x="1838325" y="80963"/>
                      </a:lnTo>
                      <a:lnTo>
                        <a:pt x="1876424" y="133349"/>
                      </a:lnTo>
                      <a:close/>
                    </a:path>
                  </a:pathLst>
                </a:custGeom>
                <a:solidFill>
                  <a:schemeClr val="bg2">
                    <a:lumMod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46" name="フリーフォーム 145"/>
                <p:cNvSpPr/>
                <p:nvPr/>
              </p:nvSpPr>
              <p:spPr>
                <a:xfrm>
                  <a:off x="7440099" y="6828005"/>
                  <a:ext cx="659233" cy="1520833"/>
                </a:xfrm>
                <a:custGeom>
                  <a:avLst/>
                  <a:gdLst>
                    <a:gd name="connsiteX0" fmla="*/ 53340 w 1211580"/>
                    <a:gd name="connsiteY0" fmla="*/ 2788920 h 2788920"/>
                    <a:gd name="connsiteX1" fmla="*/ 114300 w 1211580"/>
                    <a:gd name="connsiteY1" fmla="*/ 2667000 h 2788920"/>
                    <a:gd name="connsiteX2" fmla="*/ 1097280 w 1211580"/>
                    <a:gd name="connsiteY2" fmla="*/ 2186940 h 2788920"/>
                    <a:gd name="connsiteX3" fmla="*/ 1082040 w 1211580"/>
                    <a:gd name="connsiteY3" fmla="*/ 2141220 h 2788920"/>
                    <a:gd name="connsiteX4" fmla="*/ 1173480 w 1211580"/>
                    <a:gd name="connsiteY4" fmla="*/ 2087880 h 2788920"/>
                    <a:gd name="connsiteX5" fmla="*/ 1181100 w 1211580"/>
                    <a:gd name="connsiteY5" fmla="*/ 2148840 h 2788920"/>
                    <a:gd name="connsiteX6" fmla="*/ 1211580 w 1211580"/>
                    <a:gd name="connsiteY6" fmla="*/ 2125980 h 2788920"/>
                    <a:gd name="connsiteX7" fmla="*/ 876300 w 1211580"/>
                    <a:gd name="connsiteY7" fmla="*/ 38100 h 2788920"/>
                    <a:gd name="connsiteX8" fmla="*/ 754380 w 1211580"/>
                    <a:gd name="connsiteY8" fmla="*/ 60960 h 2788920"/>
                    <a:gd name="connsiteX9" fmla="*/ 746760 w 1211580"/>
                    <a:gd name="connsiteY9" fmla="*/ 0 h 2788920"/>
                    <a:gd name="connsiteX10" fmla="*/ 419100 w 1211580"/>
                    <a:gd name="connsiteY10" fmla="*/ 60960 h 2788920"/>
                    <a:gd name="connsiteX11" fmla="*/ 464820 w 1211580"/>
                    <a:gd name="connsiteY11" fmla="*/ 419100 h 2788920"/>
                    <a:gd name="connsiteX12" fmla="*/ 464820 w 1211580"/>
                    <a:gd name="connsiteY12" fmla="*/ 419100 h 2788920"/>
                    <a:gd name="connsiteX13" fmla="*/ 769620 w 1211580"/>
                    <a:gd name="connsiteY13" fmla="*/ 2225040 h 2788920"/>
                    <a:gd name="connsiteX14" fmla="*/ 0 w 1211580"/>
                    <a:gd name="connsiteY14" fmla="*/ 2613660 h 2788920"/>
                    <a:gd name="connsiteX15" fmla="*/ 53340 w 1211580"/>
                    <a:gd name="connsiteY15" fmla="*/ 2788920 h 2788920"/>
                    <a:gd name="connsiteX0" fmla="*/ 27940 w 1186180"/>
                    <a:gd name="connsiteY0" fmla="*/ 2788920 h 2788920"/>
                    <a:gd name="connsiteX1" fmla="*/ 88900 w 1186180"/>
                    <a:gd name="connsiteY1" fmla="*/ 2667000 h 2788920"/>
                    <a:gd name="connsiteX2" fmla="*/ 1071880 w 1186180"/>
                    <a:gd name="connsiteY2" fmla="*/ 2186940 h 2788920"/>
                    <a:gd name="connsiteX3" fmla="*/ 1056640 w 1186180"/>
                    <a:gd name="connsiteY3" fmla="*/ 2141220 h 2788920"/>
                    <a:gd name="connsiteX4" fmla="*/ 1148080 w 1186180"/>
                    <a:gd name="connsiteY4" fmla="*/ 2087880 h 2788920"/>
                    <a:gd name="connsiteX5" fmla="*/ 1155700 w 1186180"/>
                    <a:gd name="connsiteY5" fmla="*/ 2148840 h 2788920"/>
                    <a:gd name="connsiteX6" fmla="*/ 1186180 w 1186180"/>
                    <a:gd name="connsiteY6" fmla="*/ 2125980 h 2788920"/>
                    <a:gd name="connsiteX7" fmla="*/ 850900 w 1186180"/>
                    <a:gd name="connsiteY7" fmla="*/ 38100 h 2788920"/>
                    <a:gd name="connsiteX8" fmla="*/ 728980 w 1186180"/>
                    <a:gd name="connsiteY8" fmla="*/ 60960 h 2788920"/>
                    <a:gd name="connsiteX9" fmla="*/ 721360 w 1186180"/>
                    <a:gd name="connsiteY9" fmla="*/ 0 h 2788920"/>
                    <a:gd name="connsiteX10" fmla="*/ 393700 w 1186180"/>
                    <a:gd name="connsiteY10" fmla="*/ 60960 h 2788920"/>
                    <a:gd name="connsiteX11" fmla="*/ 439420 w 1186180"/>
                    <a:gd name="connsiteY11" fmla="*/ 419100 h 2788920"/>
                    <a:gd name="connsiteX12" fmla="*/ 439420 w 1186180"/>
                    <a:gd name="connsiteY12" fmla="*/ 419100 h 2788920"/>
                    <a:gd name="connsiteX13" fmla="*/ 744220 w 1186180"/>
                    <a:gd name="connsiteY13" fmla="*/ 2225040 h 2788920"/>
                    <a:gd name="connsiteX14" fmla="*/ 0 w 1186180"/>
                    <a:gd name="connsiteY14" fmla="*/ 2597785 h 2788920"/>
                    <a:gd name="connsiteX15" fmla="*/ 27940 w 1186180"/>
                    <a:gd name="connsiteY15" fmla="*/ 2788920 h 2788920"/>
                    <a:gd name="connsiteX0" fmla="*/ 46990 w 1186180"/>
                    <a:gd name="connsiteY0" fmla="*/ 2747645 h 2747645"/>
                    <a:gd name="connsiteX1" fmla="*/ 88900 w 1186180"/>
                    <a:gd name="connsiteY1" fmla="*/ 2667000 h 2747645"/>
                    <a:gd name="connsiteX2" fmla="*/ 1071880 w 1186180"/>
                    <a:gd name="connsiteY2" fmla="*/ 2186940 h 2747645"/>
                    <a:gd name="connsiteX3" fmla="*/ 1056640 w 1186180"/>
                    <a:gd name="connsiteY3" fmla="*/ 2141220 h 2747645"/>
                    <a:gd name="connsiteX4" fmla="*/ 1148080 w 1186180"/>
                    <a:gd name="connsiteY4" fmla="*/ 2087880 h 2747645"/>
                    <a:gd name="connsiteX5" fmla="*/ 1155700 w 1186180"/>
                    <a:gd name="connsiteY5" fmla="*/ 2148840 h 2747645"/>
                    <a:gd name="connsiteX6" fmla="*/ 1186180 w 1186180"/>
                    <a:gd name="connsiteY6" fmla="*/ 2125980 h 2747645"/>
                    <a:gd name="connsiteX7" fmla="*/ 850900 w 1186180"/>
                    <a:gd name="connsiteY7" fmla="*/ 38100 h 2747645"/>
                    <a:gd name="connsiteX8" fmla="*/ 728980 w 1186180"/>
                    <a:gd name="connsiteY8" fmla="*/ 60960 h 2747645"/>
                    <a:gd name="connsiteX9" fmla="*/ 721360 w 1186180"/>
                    <a:gd name="connsiteY9" fmla="*/ 0 h 2747645"/>
                    <a:gd name="connsiteX10" fmla="*/ 393700 w 1186180"/>
                    <a:gd name="connsiteY10" fmla="*/ 60960 h 2747645"/>
                    <a:gd name="connsiteX11" fmla="*/ 439420 w 1186180"/>
                    <a:gd name="connsiteY11" fmla="*/ 419100 h 2747645"/>
                    <a:gd name="connsiteX12" fmla="*/ 439420 w 1186180"/>
                    <a:gd name="connsiteY12" fmla="*/ 419100 h 2747645"/>
                    <a:gd name="connsiteX13" fmla="*/ 744220 w 1186180"/>
                    <a:gd name="connsiteY13" fmla="*/ 2225040 h 2747645"/>
                    <a:gd name="connsiteX14" fmla="*/ 0 w 1186180"/>
                    <a:gd name="connsiteY14" fmla="*/ 2597785 h 2747645"/>
                    <a:gd name="connsiteX15" fmla="*/ 46990 w 1186180"/>
                    <a:gd name="connsiteY15" fmla="*/ 2747645 h 2747645"/>
                    <a:gd name="connsiteX0" fmla="*/ 37465 w 1186180"/>
                    <a:gd name="connsiteY0" fmla="*/ 2757170 h 2757170"/>
                    <a:gd name="connsiteX1" fmla="*/ 88900 w 1186180"/>
                    <a:gd name="connsiteY1" fmla="*/ 2667000 h 2757170"/>
                    <a:gd name="connsiteX2" fmla="*/ 1071880 w 1186180"/>
                    <a:gd name="connsiteY2" fmla="*/ 2186940 h 2757170"/>
                    <a:gd name="connsiteX3" fmla="*/ 1056640 w 1186180"/>
                    <a:gd name="connsiteY3" fmla="*/ 2141220 h 2757170"/>
                    <a:gd name="connsiteX4" fmla="*/ 1148080 w 1186180"/>
                    <a:gd name="connsiteY4" fmla="*/ 2087880 h 2757170"/>
                    <a:gd name="connsiteX5" fmla="*/ 1155700 w 1186180"/>
                    <a:gd name="connsiteY5" fmla="*/ 2148840 h 2757170"/>
                    <a:gd name="connsiteX6" fmla="*/ 1186180 w 1186180"/>
                    <a:gd name="connsiteY6" fmla="*/ 2125980 h 2757170"/>
                    <a:gd name="connsiteX7" fmla="*/ 850900 w 1186180"/>
                    <a:gd name="connsiteY7" fmla="*/ 38100 h 2757170"/>
                    <a:gd name="connsiteX8" fmla="*/ 728980 w 1186180"/>
                    <a:gd name="connsiteY8" fmla="*/ 60960 h 2757170"/>
                    <a:gd name="connsiteX9" fmla="*/ 721360 w 1186180"/>
                    <a:gd name="connsiteY9" fmla="*/ 0 h 2757170"/>
                    <a:gd name="connsiteX10" fmla="*/ 393700 w 1186180"/>
                    <a:gd name="connsiteY10" fmla="*/ 60960 h 2757170"/>
                    <a:gd name="connsiteX11" fmla="*/ 439420 w 1186180"/>
                    <a:gd name="connsiteY11" fmla="*/ 419100 h 2757170"/>
                    <a:gd name="connsiteX12" fmla="*/ 439420 w 1186180"/>
                    <a:gd name="connsiteY12" fmla="*/ 419100 h 2757170"/>
                    <a:gd name="connsiteX13" fmla="*/ 744220 w 1186180"/>
                    <a:gd name="connsiteY13" fmla="*/ 2225040 h 2757170"/>
                    <a:gd name="connsiteX14" fmla="*/ 0 w 1186180"/>
                    <a:gd name="connsiteY14" fmla="*/ 2597785 h 2757170"/>
                    <a:gd name="connsiteX15" fmla="*/ 37465 w 1186180"/>
                    <a:gd name="connsiteY15" fmla="*/ 2757170 h 2757170"/>
                    <a:gd name="connsiteX0" fmla="*/ 46990 w 1186180"/>
                    <a:gd name="connsiteY0" fmla="*/ 2753995 h 2753995"/>
                    <a:gd name="connsiteX1" fmla="*/ 88900 w 1186180"/>
                    <a:gd name="connsiteY1" fmla="*/ 2667000 h 2753995"/>
                    <a:gd name="connsiteX2" fmla="*/ 1071880 w 1186180"/>
                    <a:gd name="connsiteY2" fmla="*/ 2186940 h 2753995"/>
                    <a:gd name="connsiteX3" fmla="*/ 1056640 w 1186180"/>
                    <a:gd name="connsiteY3" fmla="*/ 2141220 h 2753995"/>
                    <a:gd name="connsiteX4" fmla="*/ 1148080 w 1186180"/>
                    <a:gd name="connsiteY4" fmla="*/ 2087880 h 2753995"/>
                    <a:gd name="connsiteX5" fmla="*/ 1155700 w 1186180"/>
                    <a:gd name="connsiteY5" fmla="*/ 2148840 h 2753995"/>
                    <a:gd name="connsiteX6" fmla="*/ 1186180 w 1186180"/>
                    <a:gd name="connsiteY6" fmla="*/ 2125980 h 2753995"/>
                    <a:gd name="connsiteX7" fmla="*/ 850900 w 1186180"/>
                    <a:gd name="connsiteY7" fmla="*/ 38100 h 2753995"/>
                    <a:gd name="connsiteX8" fmla="*/ 728980 w 1186180"/>
                    <a:gd name="connsiteY8" fmla="*/ 60960 h 2753995"/>
                    <a:gd name="connsiteX9" fmla="*/ 721360 w 1186180"/>
                    <a:gd name="connsiteY9" fmla="*/ 0 h 2753995"/>
                    <a:gd name="connsiteX10" fmla="*/ 393700 w 1186180"/>
                    <a:gd name="connsiteY10" fmla="*/ 60960 h 2753995"/>
                    <a:gd name="connsiteX11" fmla="*/ 439420 w 1186180"/>
                    <a:gd name="connsiteY11" fmla="*/ 419100 h 2753995"/>
                    <a:gd name="connsiteX12" fmla="*/ 439420 w 1186180"/>
                    <a:gd name="connsiteY12" fmla="*/ 419100 h 2753995"/>
                    <a:gd name="connsiteX13" fmla="*/ 744220 w 1186180"/>
                    <a:gd name="connsiteY13" fmla="*/ 2225040 h 2753995"/>
                    <a:gd name="connsiteX14" fmla="*/ 0 w 1186180"/>
                    <a:gd name="connsiteY14" fmla="*/ 2597785 h 2753995"/>
                    <a:gd name="connsiteX15" fmla="*/ 46990 w 1186180"/>
                    <a:gd name="connsiteY15" fmla="*/ 2753995 h 275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6180" h="2753995">
                      <a:moveTo>
                        <a:pt x="46990" y="2753995"/>
                      </a:moveTo>
                      <a:lnTo>
                        <a:pt x="88900" y="2667000"/>
                      </a:lnTo>
                      <a:lnTo>
                        <a:pt x="1071880" y="2186940"/>
                      </a:lnTo>
                      <a:lnTo>
                        <a:pt x="1056640" y="2141220"/>
                      </a:lnTo>
                      <a:lnTo>
                        <a:pt x="1148080" y="2087880"/>
                      </a:lnTo>
                      <a:lnTo>
                        <a:pt x="1155700" y="2148840"/>
                      </a:lnTo>
                      <a:lnTo>
                        <a:pt x="1186180" y="2125980"/>
                      </a:lnTo>
                      <a:lnTo>
                        <a:pt x="850900" y="38100"/>
                      </a:lnTo>
                      <a:lnTo>
                        <a:pt x="728980" y="60960"/>
                      </a:lnTo>
                      <a:lnTo>
                        <a:pt x="721360" y="0"/>
                      </a:lnTo>
                      <a:lnTo>
                        <a:pt x="393700" y="60960"/>
                      </a:lnTo>
                      <a:lnTo>
                        <a:pt x="439420" y="419100"/>
                      </a:lnTo>
                      <a:lnTo>
                        <a:pt x="439420" y="419100"/>
                      </a:lnTo>
                      <a:lnTo>
                        <a:pt x="744220" y="2225040"/>
                      </a:lnTo>
                      <a:lnTo>
                        <a:pt x="0" y="2597785"/>
                      </a:lnTo>
                      <a:lnTo>
                        <a:pt x="46990" y="2753995"/>
                      </a:lnTo>
                      <a:close/>
                    </a:path>
                  </a:pathLst>
                </a:custGeom>
                <a:solidFill>
                  <a:schemeClr val="bg2">
                    <a:lumMod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47" name="フリーフォーム 146"/>
                <p:cNvSpPr/>
                <p:nvPr/>
              </p:nvSpPr>
              <p:spPr>
                <a:xfrm>
                  <a:off x="6229912" y="6533841"/>
                  <a:ext cx="1214170" cy="426838"/>
                </a:xfrm>
                <a:custGeom>
                  <a:avLst/>
                  <a:gdLst>
                    <a:gd name="connsiteX0" fmla="*/ 1988820 w 2072640"/>
                    <a:gd name="connsiteY0" fmla="*/ 129540 h 800100"/>
                    <a:gd name="connsiteX1" fmla="*/ 2072640 w 2072640"/>
                    <a:gd name="connsiteY1" fmla="*/ 624840 h 800100"/>
                    <a:gd name="connsiteX2" fmla="*/ 1257300 w 2072640"/>
                    <a:gd name="connsiteY2" fmla="*/ 800100 h 800100"/>
                    <a:gd name="connsiteX3" fmla="*/ 861060 w 2072640"/>
                    <a:gd name="connsiteY3" fmla="*/ 502920 h 800100"/>
                    <a:gd name="connsiteX4" fmla="*/ 883920 w 2072640"/>
                    <a:gd name="connsiteY4" fmla="*/ 403860 h 800100"/>
                    <a:gd name="connsiteX5" fmla="*/ 701040 w 2072640"/>
                    <a:gd name="connsiteY5" fmla="*/ 342900 h 800100"/>
                    <a:gd name="connsiteX6" fmla="*/ 678180 w 2072640"/>
                    <a:gd name="connsiteY6" fmla="*/ 373380 h 800100"/>
                    <a:gd name="connsiteX7" fmla="*/ 22860 w 2072640"/>
                    <a:gd name="connsiteY7" fmla="*/ 129540 h 800100"/>
                    <a:gd name="connsiteX8" fmla="*/ 30480 w 2072640"/>
                    <a:gd name="connsiteY8" fmla="*/ 83820 h 800100"/>
                    <a:gd name="connsiteX9" fmla="*/ 0 w 2072640"/>
                    <a:gd name="connsiteY9" fmla="*/ 53340 h 800100"/>
                    <a:gd name="connsiteX10" fmla="*/ 7620 w 2072640"/>
                    <a:gd name="connsiteY10" fmla="*/ 0 h 800100"/>
                    <a:gd name="connsiteX11" fmla="*/ 922020 w 2072640"/>
                    <a:gd name="connsiteY11" fmla="*/ 342900 h 800100"/>
                    <a:gd name="connsiteX12" fmla="*/ 1988820 w 2072640"/>
                    <a:gd name="connsiteY12" fmla="*/ 129540 h 800100"/>
                    <a:gd name="connsiteX0" fmla="*/ 2084070 w 2084070"/>
                    <a:gd name="connsiteY0" fmla="*/ 110490 h 800100"/>
                    <a:gd name="connsiteX1" fmla="*/ 2072640 w 2084070"/>
                    <a:gd name="connsiteY1" fmla="*/ 624840 h 800100"/>
                    <a:gd name="connsiteX2" fmla="*/ 1257300 w 2084070"/>
                    <a:gd name="connsiteY2" fmla="*/ 800100 h 800100"/>
                    <a:gd name="connsiteX3" fmla="*/ 861060 w 2084070"/>
                    <a:gd name="connsiteY3" fmla="*/ 502920 h 800100"/>
                    <a:gd name="connsiteX4" fmla="*/ 883920 w 2084070"/>
                    <a:gd name="connsiteY4" fmla="*/ 403860 h 800100"/>
                    <a:gd name="connsiteX5" fmla="*/ 701040 w 2084070"/>
                    <a:gd name="connsiteY5" fmla="*/ 342900 h 800100"/>
                    <a:gd name="connsiteX6" fmla="*/ 678180 w 2084070"/>
                    <a:gd name="connsiteY6" fmla="*/ 373380 h 800100"/>
                    <a:gd name="connsiteX7" fmla="*/ 22860 w 2084070"/>
                    <a:gd name="connsiteY7" fmla="*/ 129540 h 800100"/>
                    <a:gd name="connsiteX8" fmla="*/ 30480 w 2084070"/>
                    <a:gd name="connsiteY8" fmla="*/ 83820 h 800100"/>
                    <a:gd name="connsiteX9" fmla="*/ 0 w 2084070"/>
                    <a:gd name="connsiteY9" fmla="*/ 53340 h 800100"/>
                    <a:gd name="connsiteX10" fmla="*/ 7620 w 2084070"/>
                    <a:gd name="connsiteY10" fmla="*/ 0 h 800100"/>
                    <a:gd name="connsiteX11" fmla="*/ 922020 w 2084070"/>
                    <a:gd name="connsiteY11" fmla="*/ 342900 h 800100"/>
                    <a:gd name="connsiteX12" fmla="*/ 2084070 w 2084070"/>
                    <a:gd name="connsiteY12" fmla="*/ 110490 h 800100"/>
                    <a:gd name="connsiteX0" fmla="*/ 2084070 w 2172653"/>
                    <a:gd name="connsiteY0" fmla="*/ 110490 h 800100"/>
                    <a:gd name="connsiteX1" fmla="*/ 2172653 w 2172653"/>
                    <a:gd name="connsiteY1" fmla="*/ 634365 h 800100"/>
                    <a:gd name="connsiteX2" fmla="*/ 1257300 w 2172653"/>
                    <a:gd name="connsiteY2" fmla="*/ 800100 h 800100"/>
                    <a:gd name="connsiteX3" fmla="*/ 861060 w 2172653"/>
                    <a:gd name="connsiteY3" fmla="*/ 502920 h 800100"/>
                    <a:gd name="connsiteX4" fmla="*/ 883920 w 2172653"/>
                    <a:gd name="connsiteY4" fmla="*/ 403860 h 800100"/>
                    <a:gd name="connsiteX5" fmla="*/ 701040 w 2172653"/>
                    <a:gd name="connsiteY5" fmla="*/ 342900 h 800100"/>
                    <a:gd name="connsiteX6" fmla="*/ 678180 w 2172653"/>
                    <a:gd name="connsiteY6" fmla="*/ 373380 h 800100"/>
                    <a:gd name="connsiteX7" fmla="*/ 22860 w 2172653"/>
                    <a:gd name="connsiteY7" fmla="*/ 129540 h 800100"/>
                    <a:gd name="connsiteX8" fmla="*/ 30480 w 2172653"/>
                    <a:gd name="connsiteY8" fmla="*/ 83820 h 800100"/>
                    <a:gd name="connsiteX9" fmla="*/ 0 w 2172653"/>
                    <a:gd name="connsiteY9" fmla="*/ 53340 h 800100"/>
                    <a:gd name="connsiteX10" fmla="*/ 7620 w 2172653"/>
                    <a:gd name="connsiteY10" fmla="*/ 0 h 800100"/>
                    <a:gd name="connsiteX11" fmla="*/ 922020 w 2172653"/>
                    <a:gd name="connsiteY11" fmla="*/ 342900 h 800100"/>
                    <a:gd name="connsiteX12" fmla="*/ 2084070 w 2172653"/>
                    <a:gd name="connsiteY12" fmla="*/ 110490 h 800100"/>
                    <a:gd name="connsiteX0" fmla="*/ 2084070 w 2172653"/>
                    <a:gd name="connsiteY0" fmla="*/ 110490 h 809625"/>
                    <a:gd name="connsiteX1" fmla="*/ 2172653 w 2172653"/>
                    <a:gd name="connsiteY1" fmla="*/ 634365 h 809625"/>
                    <a:gd name="connsiteX2" fmla="*/ 1319213 w 2172653"/>
                    <a:gd name="connsiteY2" fmla="*/ 809625 h 809625"/>
                    <a:gd name="connsiteX3" fmla="*/ 861060 w 2172653"/>
                    <a:gd name="connsiteY3" fmla="*/ 502920 h 809625"/>
                    <a:gd name="connsiteX4" fmla="*/ 883920 w 2172653"/>
                    <a:gd name="connsiteY4" fmla="*/ 403860 h 809625"/>
                    <a:gd name="connsiteX5" fmla="*/ 701040 w 2172653"/>
                    <a:gd name="connsiteY5" fmla="*/ 342900 h 809625"/>
                    <a:gd name="connsiteX6" fmla="*/ 678180 w 2172653"/>
                    <a:gd name="connsiteY6" fmla="*/ 373380 h 809625"/>
                    <a:gd name="connsiteX7" fmla="*/ 22860 w 2172653"/>
                    <a:gd name="connsiteY7" fmla="*/ 129540 h 809625"/>
                    <a:gd name="connsiteX8" fmla="*/ 30480 w 2172653"/>
                    <a:gd name="connsiteY8" fmla="*/ 83820 h 809625"/>
                    <a:gd name="connsiteX9" fmla="*/ 0 w 2172653"/>
                    <a:gd name="connsiteY9" fmla="*/ 53340 h 809625"/>
                    <a:gd name="connsiteX10" fmla="*/ 7620 w 2172653"/>
                    <a:gd name="connsiteY10" fmla="*/ 0 h 809625"/>
                    <a:gd name="connsiteX11" fmla="*/ 922020 w 2172653"/>
                    <a:gd name="connsiteY11" fmla="*/ 342900 h 809625"/>
                    <a:gd name="connsiteX12" fmla="*/ 2084070 w 2172653"/>
                    <a:gd name="connsiteY12" fmla="*/ 110490 h 809625"/>
                    <a:gd name="connsiteX0" fmla="*/ 2084070 w 2172653"/>
                    <a:gd name="connsiteY0" fmla="*/ 110490 h 809625"/>
                    <a:gd name="connsiteX1" fmla="*/ 2172653 w 2172653"/>
                    <a:gd name="connsiteY1" fmla="*/ 634365 h 809625"/>
                    <a:gd name="connsiteX2" fmla="*/ 1319213 w 2172653"/>
                    <a:gd name="connsiteY2" fmla="*/ 809625 h 809625"/>
                    <a:gd name="connsiteX3" fmla="*/ 856297 w 2172653"/>
                    <a:gd name="connsiteY3" fmla="*/ 507683 h 809625"/>
                    <a:gd name="connsiteX4" fmla="*/ 883920 w 2172653"/>
                    <a:gd name="connsiteY4" fmla="*/ 403860 h 809625"/>
                    <a:gd name="connsiteX5" fmla="*/ 701040 w 2172653"/>
                    <a:gd name="connsiteY5" fmla="*/ 342900 h 809625"/>
                    <a:gd name="connsiteX6" fmla="*/ 678180 w 2172653"/>
                    <a:gd name="connsiteY6" fmla="*/ 373380 h 809625"/>
                    <a:gd name="connsiteX7" fmla="*/ 22860 w 2172653"/>
                    <a:gd name="connsiteY7" fmla="*/ 129540 h 809625"/>
                    <a:gd name="connsiteX8" fmla="*/ 30480 w 2172653"/>
                    <a:gd name="connsiteY8" fmla="*/ 83820 h 809625"/>
                    <a:gd name="connsiteX9" fmla="*/ 0 w 2172653"/>
                    <a:gd name="connsiteY9" fmla="*/ 53340 h 809625"/>
                    <a:gd name="connsiteX10" fmla="*/ 7620 w 2172653"/>
                    <a:gd name="connsiteY10" fmla="*/ 0 h 809625"/>
                    <a:gd name="connsiteX11" fmla="*/ 922020 w 2172653"/>
                    <a:gd name="connsiteY11" fmla="*/ 342900 h 809625"/>
                    <a:gd name="connsiteX12" fmla="*/ 2084070 w 2172653"/>
                    <a:gd name="connsiteY12" fmla="*/ 110490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72653" h="809625">
                      <a:moveTo>
                        <a:pt x="2084070" y="110490"/>
                      </a:moveTo>
                      <a:lnTo>
                        <a:pt x="2172653" y="634365"/>
                      </a:lnTo>
                      <a:lnTo>
                        <a:pt x="1319213" y="809625"/>
                      </a:lnTo>
                      <a:lnTo>
                        <a:pt x="856297" y="507683"/>
                      </a:lnTo>
                      <a:lnTo>
                        <a:pt x="883920" y="403860"/>
                      </a:lnTo>
                      <a:lnTo>
                        <a:pt x="701040" y="342900"/>
                      </a:lnTo>
                      <a:lnTo>
                        <a:pt x="678180" y="373380"/>
                      </a:lnTo>
                      <a:lnTo>
                        <a:pt x="22860" y="129540"/>
                      </a:lnTo>
                      <a:lnTo>
                        <a:pt x="30480" y="83820"/>
                      </a:lnTo>
                      <a:lnTo>
                        <a:pt x="0" y="53340"/>
                      </a:lnTo>
                      <a:lnTo>
                        <a:pt x="7620" y="0"/>
                      </a:lnTo>
                      <a:lnTo>
                        <a:pt x="922020" y="342900"/>
                      </a:lnTo>
                      <a:lnTo>
                        <a:pt x="2084070" y="110490"/>
                      </a:lnTo>
                      <a:close/>
                    </a:path>
                  </a:pathLst>
                </a:custGeom>
                <a:solidFill>
                  <a:schemeClr val="bg2">
                    <a:lumMod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48" name="フリーフォーム 147"/>
                <p:cNvSpPr/>
                <p:nvPr/>
              </p:nvSpPr>
              <p:spPr>
                <a:xfrm>
                  <a:off x="7498760" y="6623555"/>
                  <a:ext cx="324618" cy="266446"/>
                </a:xfrm>
                <a:custGeom>
                  <a:avLst/>
                  <a:gdLst>
                    <a:gd name="connsiteX0" fmla="*/ 0 w 212725"/>
                    <a:gd name="connsiteY0" fmla="*/ 0 h 152400"/>
                    <a:gd name="connsiteX1" fmla="*/ 60325 w 212725"/>
                    <a:gd name="connsiteY1" fmla="*/ 152400 h 152400"/>
                    <a:gd name="connsiteX2" fmla="*/ 212725 w 212725"/>
                    <a:gd name="connsiteY2" fmla="*/ 117475 h 152400"/>
                    <a:gd name="connsiteX3" fmla="*/ 212725 w 212725"/>
                    <a:gd name="connsiteY3" fmla="*/ 117475 h 152400"/>
                    <a:gd name="connsiteX4" fmla="*/ 0 w 212725"/>
                    <a:gd name="connsiteY4" fmla="*/ 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25" h="152400">
                      <a:moveTo>
                        <a:pt x="0" y="0"/>
                      </a:moveTo>
                      <a:lnTo>
                        <a:pt x="60325" y="152400"/>
                      </a:lnTo>
                      <a:lnTo>
                        <a:pt x="212725" y="117475"/>
                      </a:lnTo>
                      <a:lnTo>
                        <a:pt x="212725" y="117475"/>
                      </a:lnTo>
                      <a:lnTo>
                        <a:pt x="0" y="0"/>
                      </a:lnTo>
                      <a:close/>
                    </a:path>
                  </a:pathLst>
                </a:custGeom>
                <a:noFill/>
                <a:ln w="19050">
                  <a:solidFill>
                    <a:schemeClr val="tx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7" name="正方形/長方形 56"/>
                <p:cNvSpPr/>
                <p:nvPr/>
              </p:nvSpPr>
              <p:spPr>
                <a:xfrm rot="10800000" flipV="1">
                  <a:off x="7246449" y="6554338"/>
                  <a:ext cx="842835" cy="1377859"/>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defRPr/>
                  </a:pPr>
                  <a:endParaRPr kumimoji="1" lang="ja-JP" altLang="en-US" sz="2400" dirty="0">
                    <a:solidFill>
                      <a:schemeClr val="tx1"/>
                    </a:solidFill>
                    <a:latin typeface="Arial"/>
                    <a:ea typeface="ＭＳ Ｐゴシック"/>
                  </a:endParaRPr>
                </a:p>
              </p:txBody>
            </p:sp>
            <p:sp>
              <p:nvSpPr>
                <p:cNvPr id="26" name="テキスト ボックス 25"/>
                <p:cNvSpPr txBox="1"/>
                <p:nvPr/>
              </p:nvSpPr>
              <p:spPr>
                <a:xfrm>
                  <a:off x="8079302" y="7602069"/>
                  <a:ext cx="2118222" cy="243185"/>
                </a:xfrm>
                <a:prstGeom prst="rect">
                  <a:avLst/>
                </a:prstGeom>
                <a:noFill/>
              </p:spPr>
              <p:txBody>
                <a:bodyPr wrap="square" rtlCol="0">
                  <a:spAutoFit/>
                </a:bodyPr>
                <a:lstStyle/>
                <a:p>
                  <a:r>
                    <a:rPr kumimoji="1" lang="ja-JP" altLang="en-US" sz="1400" dirty="0" smtClean="0">
                      <a:latin typeface="ＭＳ Ｐ明朝" panose="02020600040205080304" pitchFamily="18" charset="-128"/>
                      <a:ea typeface="ＭＳ Ｐ明朝" panose="02020600040205080304" pitchFamily="18" charset="-128"/>
                    </a:rPr>
                    <a:t>南港大橋北側周辺</a:t>
                  </a:r>
                  <a:endParaRPr kumimoji="1" lang="ja-JP" altLang="en-US" sz="1400" dirty="0">
                    <a:latin typeface="ＭＳ Ｐ明朝" panose="02020600040205080304" pitchFamily="18" charset="-128"/>
                    <a:ea typeface="ＭＳ Ｐ明朝" panose="02020600040205080304" pitchFamily="18" charset="-128"/>
                  </a:endParaRPr>
                </a:p>
              </p:txBody>
            </p:sp>
            <p:sp>
              <p:nvSpPr>
                <p:cNvPr id="149" name="フリーフォーム 148"/>
                <p:cNvSpPr/>
                <p:nvPr/>
              </p:nvSpPr>
              <p:spPr>
                <a:xfrm>
                  <a:off x="5137384" y="9253927"/>
                  <a:ext cx="708629" cy="256508"/>
                </a:xfrm>
                <a:custGeom>
                  <a:avLst/>
                  <a:gdLst>
                    <a:gd name="connsiteX0" fmla="*/ 69056 w 1126331"/>
                    <a:gd name="connsiteY0" fmla="*/ 209550 h 230982"/>
                    <a:gd name="connsiteX1" fmla="*/ 0 w 1126331"/>
                    <a:gd name="connsiteY1" fmla="*/ 0 h 230982"/>
                    <a:gd name="connsiteX2" fmla="*/ 116681 w 1126331"/>
                    <a:gd name="connsiteY2" fmla="*/ 4763 h 230982"/>
                    <a:gd name="connsiteX3" fmla="*/ 109538 w 1126331"/>
                    <a:gd name="connsiteY3" fmla="*/ 83344 h 230982"/>
                    <a:gd name="connsiteX4" fmla="*/ 411956 w 1126331"/>
                    <a:gd name="connsiteY4" fmla="*/ 83344 h 230982"/>
                    <a:gd name="connsiteX5" fmla="*/ 409575 w 1126331"/>
                    <a:gd name="connsiteY5" fmla="*/ 140494 h 230982"/>
                    <a:gd name="connsiteX6" fmla="*/ 1126331 w 1126331"/>
                    <a:gd name="connsiteY6" fmla="*/ 140494 h 230982"/>
                    <a:gd name="connsiteX7" fmla="*/ 1126331 w 1126331"/>
                    <a:gd name="connsiteY7" fmla="*/ 230982 h 230982"/>
                    <a:gd name="connsiteX8" fmla="*/ 69056 w 1126331"/>
                    <a:gd name="connsiteY8" fmla="*/ 209550 h 230982"/>
                    <a:gd name="connsiteX0" fmla="*/ 69056 w 1161256"/>
                    <a:gd name="connsiteY0" fmla="*/ 209550 h 230982"/>
                    <a:gd name="connsiteX1" fmla="*/ 0 w 1161256"/>
                    <a:gd name="connsiteY1" fmla="*/ 0 h 230982"/>
                    <a:gd name="connsiteX2" fmla="*/ 116681 w 1161256"/>
                    <a:gd name="connsiteY2" fmla="*/ 4763 h 230982"/>
                    <a:gd name="connsiteX3" fmla="*/ 109538 w 1161256"/>
                    <a:gd name="connsiteY3" fmla="*/ 83344 h 230982"/>
                    <a:gd name="connsiteX4" fmla="*/ 411956 w 1161256"/>
                    <a:gd name="connsiteY4" fmla="*/ 83344 h 230982"/>
                    <a:gd name="connsiteX5" fmla="*/ 409575 w 1161256"/>
                    <a:gd name="connsiteY5" fmla="*/ 140494 h 230982"/>
                    <a:gd name="connsiteX6" fmla="*/ 1126331 w 1161256"/>
                    <a:gd name="connsiteY6" fmla="*/ 140494 h 230982"/>
                    <a:gd name="connsiteX7" fmla="*/ 1161256 w 1161256"/>
                    <a:gd name="connsiteY7" fmla="*/ 230982 h 230982"/>
                    <a:gd name="connsiteX8" fmla="*/ 69056 w 1161256"/>
                    <a:gd name="connsiteY8" fmla="*/ 209550 h 230982"/>
                    <a:gd name="connsiteX0" fmla="*/ 69056 w 1167606"/>
                    <a:gd name="connsiteY0" fmla="*/ 209550 h 230982"/>
                    <a:gd name="connsiteX1" fmla="*/ 0 w 1167606"/>
                    <a:gd name="connsiteY1" fmla="*/ 0 h 230982"/>
                    <a:gd name="connsiteX2" fmla="*/ 116681 w 1167606"/>
                    <a:gd name="connsiteY2" fmla="*/ 4763 h 230982"/>
                    <a:gd name="connsiteX3" fmla="*/ 109538 w 1167606"/>
                    <a:gd name="connsiteY3" fmla="*/ 83344 h 230982"/>
                    <a:gd name="connsiteX4" fmla="*/ 411956 w 1167606"/>
                    <a:gd name="connsiteY4" fmla="*/ 83344 h 230982"/>
                    <a:gd name="connsiteX5" fmla="*/ 409575 w 1167606"/>
                    <a:gd name="connsiteY5" fmla="*/ 140494 h 230982"/>
                    <a:gd name="connsiteX6" fmla="*/ 1167606 w 1167606"/>
                    <a:gd name="connsiteY6" fmla="*/ 150019 h 230982"/>
                    <a:gd name="connsiteX7" fmla="*/ 1161256 w 1167606"/>
                    <a:gd name="connsiteY7" fmla="*/ 230982 h 230982"/>
                    <a:gd name="connsiteX8" fmla="*/ 69056 w 1167606"/>
                    <a:gd name="connsiteY8" fmla="*/ 209550 h 230982"/>
                    <a:gd name="connsiteX0" fmla="*/ 69056 w 1167606"/>
                    <a:gd name="connsiteY0" fmla="*/ 209550 h 230982"/>
                    <a:gd name="connsiteX1" fmla="*/ 0 w 1167606"/>
                    <a:gd name="connsiteY1" fmla="*/ 0 h 230982"/>
                    <a:gd name="connsiteX2" fmla="*/ 116681 w 1167606"/>
                    <a:gd name="connsiteY2" fmla="*/ 4763 h 230982"/>
                    <a:gd name="connsiteX3" fmla="*/ 109538 w 1167606"/>
                    <a:gd name="connsiteY3" fmla="*/ 83344 h 230982"/>
                    <a:gd name="connsiteX4" fmla="*/ 411956 w 1167606"/>
                    <a:gd name="connsiteY4" fmla="*/ 83344 h 230982"/>
                    <a:gd name="connsiteX5" fmla="*/ 431800 w 1167606"/>
                    <a:gd name="connsiteY5" fmla="*/ 156369 h 230982"/>
                    <a:gd name="connsiteX6" fmla="*/ 1167606 w 1167606"/>
                    <a:gd name="connsiteY6" fmla="*/ 150019 h 230982"/>
                    <a:gd name="connsiteX7" fmla="*/ 1161256 w 1167606"/>
                    <a:gd name="connsiteY7" fmla="*/ 230982 h 230982"/>
                    <a:gd name="connsiteX8" fmla="*/ 69056 w 1167606"/>
                    <a:gd name="connsiteY8" fmla="*/ 209550 h 230982"/>
                    <a:gd name="connsiteX0" fmla="*/ 69056 w 1167606"/>
                    <a:gd name="connsiteY0" fmla="*/ 209550 h 230982"/>
                    <a:gd name="connsiteX1" fmla="*/ 0 w 1167606"/>
                    <a:gd name="connsiteY1" fmla="*/ 0 h 230982"/>
                    <a:gd name="connsiteX2" fmla="*/ 116681 w 1167606"/>
                    <a:gd name="connsiteY2" fmla="*/ 4763 h 230982"/>
                    <a:gd name="connsiteX3" fmla="*/ 109538 w 1167606"/>
                    <a:gd name="connsiteY3" fmla="*/ 83344 h 230982"/>
                    <a:gd name="connsiteX4" fmla="*/ 411956 w 1167606"/>
                    <a:gd name="connsiteY4" fmla="*/ 83344 h 230982"/>
                    <a:gd name="connsiteX5" fmla="*/ 444500 w 1167606"/>
                    <a:gd name="connsiteY5" fmla="*/ 159544 h 230982"/>
                    <a:gd name="connsiteX6" fmla="*/ 1167606 w 1167606"/>
                    <a:gd name="connsiteY6" fmla="*/ 150019 h 230982"/>
                    <a:gd name="connsiteX7" fmla="*/ 1161256 w 1167606"/>
                    <a:gd name="connsiteY7" fmla="*/ 230982 h 230982"/>
                    <a:gd name="connsiteX8" fmla="*/ 69056 w 1167606"/>
                    <a:gd name="connsiteY8" fmla="*/ 209550 h 230982"/>
                    <a:gd name="connsiteX0" fmla="*/ 69056 w 1167606"/>
                    <a:gd name="connsiteY0" fmla="*/ 209550 h 230982"/>
                    <a:gd name="connsiteX1" fmla="*/ 0 w 1167606"/>
                    <a:gd name="connsiteY1" fmla="*/ 0 h 230982"/>
                    <a:gd name="connsiteX2" fmla="*/ 116681 w 1167606"/>
                    <a:gd name="connsiteY2" fmla="*/ 4763 h 230982"/>
                    <a:gd name="connsiteX3" fmla="*/ 109538 w 1167606"/>
                    <a:gd name="connsiteY3" fmla="*/ 83344 h 230982"/>
                    <a:gd name="connsiteX4" fmla="*/ 411956 w 1167606"/>
                    <a:gd name="connsiteY4" fmla="*/ 83344 h 230982"/>
                    <a:gd name="connsiteX5" fmla="*/ 441325 w 1167606"/>
                    <a:gd name="connsiteY5" fmla="*/ 162719 h 230982"/>
                    <a:gd name="connsiteX6" fmla="*/ 1167606 w 1167606"/>
                    <a:gd name="connsiteY6" fmla="*/ 150019 h 230982"/>
                    <a:gd name="connsiteX7" fmla="*/ 1161256 w 1167606"/>
                    <a:gd name="connsiteY7" fmla="*/ 230982 h 230982"/>
                    <a:gd name="connsiteX8" fmla="*/ 69056 w 1167606"/>
                    <a:gd name="connsiteY8" fmla="*/ 209550 h 230982"/>
                    <a:gd name="connsiteX0" fmla="*/ 69056 w 1167606"/>
                    <a:gd name="connsiteY0" fmla="*/ 209550 h 230982"/>
                    <a:gd name="connsiteX1" fmla="*/ 0 w 1167606"/>
                    <a:gd name="connsiteY1" fmla="*/ 0 h 230982"/>
                    <a:gd name="connsiteX2" fmla="*/ 116681 w 1167606"/>
                    <a:gd name="connsiteY2" fmla="*/ 4763 h 230982"/>
                    <a:gd name="connsiteX3" fmla="*/ 109538 w 1167606"/>
                    <a:gd name="connsiteY3" fmla="*/ 83344 h 230982"/>
                    <a:gd name="connsiteX4" fmla="*/ 411956 w 1167606"/>
                    <a:gd name="connsiteY4" fmla="*/ 83344 h 230982"/>
                    <a:gd name="connsiteX5" fmla="*/ 441325 w 1167606"/>
                    <a:gd name="connsiteY5" fmla="*/ 162719 h 230982"/>
                    <a:gd name="connsiteX6" fmla="*/ 1167606 w 1167606"/>
                    <a:gd name="connsiteY6" fmla="*/ 159544 h 230982"/>
                    <a:gd name="connsiteX7" fmla="*/ 1161256 w 1167606"/>
                    <a:gd name="connsiteY7" fmla="*/ 230982 h 230982"/>
                    <a:gd name="connsiteX8" fmla="*/ 69056 w 1167606"/>
                    <a:gd name="connsiteY8" fmla="*/ 209550 h 230982"/>
                    <a:gd name="connsiteX0" fmla="*/ 69056 w 1167606"/>
                    <a:gd name="connsiteY0" fmla="*/ 209550 h 230982"/>
                    <a:gd name="connsiteX1" fmla="*/ 0 w 1167606"/>
                    <a:gd name="connsiteY1" fmla="*/ 0 h 230982"/>
                    <a:gd name="connsiteX2" fmla="*/ 116681 w 1167606"/>
                    <a:gd name="connsiteY2" fmla="*/ 4763 h 230982"/>
                    <a:gd name="connsiteX3" fmla="*/ 109538 w 1167606"/>
                    <a:gd name="connsiteY3" fmla="*/ 83344 h 230982"/>
                    <a:gd name="connsiteX4" fmla="*/ 411956 w 1167606"/>
                    <a:gd name="connsiteY4" fmla="*/ 83344 h 230982"/>
                    <a:gd name="connsiteX5" fmla="*/ 441325 w 1167606"/>
                    <a:gd name="connsiteY5" fmla="*/ 162719 h 230982"/>
                    <a:gd name="connsiteX6" fmla="*/ 1167606 w 1167606"/>
                    <a:gd name="connsiteY6" fmla="*/ 162719 h 230982"/>
                    <a:gd name="connsiteX7" fmla="*/ 1161256 w 1167606"/>
                    <a:gd name="connsiteY7" fmla="*/ 230982 h 230982"/>
                    <a:gd name="connsiteX8" fmla="*/ 69056 w 1167606"/>
                    <a:gd name="connsiteY8" fmla="*/ 209550 h 230982"/>
                    <a:gd name="connsiteX0" fmla="*/ 69056 w 1167606"/>
                    <a:gd name="connsiteY0" fmla="*/ 209550 h 230982"/>
                    <a:gd name="connsiteX1" fmla="*/ 0 w 1167606"/>
                    <a:gd name="connsiteY1" fmla="*/ 0 h 230982"/>
                    <a:gd name="connsiteX2" fmla="*/ 116681 w 1167606"/>
                    <a:gd name="connsiteY2" fmla="*/ 4763 h 230982"/>
                    <a:gd name="connsiteX3" fmla="*/ 109538 w 1167606"/>
                    <a:gd name="connsiteY3" fmla="*/ 83344 h 230982"/>
                    <a:gd name="connsiteX4" fmla="*/ 440531 w 1167606"/>
                    <a:gd name="connsiteY4" fmla="*/ 108744 h 230982"/>
                    <a:gd name="connsiteX5" fmla="*/ 441325 w 1167606"/>
                    <a:gd name="connsiteY5" fmla="*/ 162719 h 230982"/>
                    <a:gd name="connsiteX6" fmla="*/ 1167606 w 1167606"/>
                    <a:gd name="connsiteY6" fmla="*/ 162719 h 230982"/>
                    <a:gd name="connsiteX7" fmla="*/ 1161256 w 1167606"/>
                    <a:gd name="connsiteY7" fmla="*/ 230982 h 230982"/>
                    <a:gd name="connsiteX8" fmla="*/ 69056 w 1167606"/>
                    <a:gd name="connsiteY8" fmla="*/ 209550 h 230982"/>
                    <a:gd name="connsiteX0" fmla="*/ 69056 w 1167606"/>
                    <a:gd name="connsiteY0" fmla="*/ 209550 h 230982"/>
                    <a:gd name="connsiteX1" fmla="*/ 0 w 1167606"/>
                    <a:gd name="connsiteY1" fmla="*/ 0 h 230982"/>
                    <a:gd name="connsiteX2" fmla="*/ 116681 w 1167606"/>
                    <a:gd name="connsiteY2" fmla="*/ 4763 h 230982"/>
                    <a:gd name="connsiteX3" fmla="*/ 112713 w 1167606"/>
                    <a:gd name="connsiteY3" fmla="*/ 108744 h 230982"/>
                    <a:gd name="connsiteX4" fmla="*/ 440531 w 1167606"/>
                    <a:gd name="connsiteY4" fmla="*/ 108744 h 230982"/>
                    <a:gd name="connsiteX5" fmla="*/ 441325 w 1167606"/>
                    <a:gd name="connsiteY5" fmla="*/ 162719 h 230982"/>
                    <a:gd name="connsiteX6" fmla="*/ 1167606 w 1167606"/>
                    <a:gd name="connsiteY6" fmla="*/ 162719 h 230982"/>
                    <a:gd name="connsiteX7" fmla="*/ 1161256 w 1167606"/>
                    <a:gd name="connsiteY7" fmla="*/ 230982 h 230982"/>
                    <a:gd name="connsiteX8" fmla="*/ 69056 w 1167606"/>
                    <a:gd name="connsiteY8" fmla="*/ 209550 h 230982"/>
                    <a:gd name="connsiteX0" fmla="*/ 69056 w 1167606"/>
                    <a:gd name="connsiteY0" fmla="*/ 209550 h 230982"/>
                    <a:gd name="connsiteX1" fmla="*/ 0 w 1167606"/>
                    <a:gd name="connsiteY1" fmla="*/ 0 h 230982"/>
                    <a:gd name="connsiteX2" fmla="*/ 116681 w 1167606"/>
                    <a:gd name="connsiteY2" fmla="*/ 4763 h 230982"/>
                    <a:gd name="connsiteX3" fmla="*/ 112713 w 1167606"/>
                    <a:gd name="connsiteY3" fmla="*/ 118269 h 230982"/>
                    <a:gd name="connsiteX4" fmla="*/ 440531 w 1167606"/>
                    <a:gd name="connsiteY4" fmla="*/ 108744 h 230982"/>
                    <a:gd name="connsiteX5" fmla="*/ 441325 w 1167606"/>
                    <a:gd name="connsiteY5" fmla="*/ 162719 h 230982"/>
                    <a:gd name="connsiteX6" fmla="*/ 1167606 w 1167606"/>
                    <a:gd name="connsiteY6" fmla="*/ 162719 h 230982"/>
                    <a:gd name="connsiteX7" fmla="*/ 1161256 w 1167606"/>
                    <a:gd name="connsiteY7" fmla="*/ 230982 h 230982"/>
                    <a:gd name="connsiteX8" fmla="*/ 69056 w 1167606"/>
                    <a:gd name="connsiteY8" fmla="*/ 209550 h 230982"/>
                    <a:gd name="connsiteX0" fmla="*/ 69056 w 1167606"/>
                    <a:gd name="connsiteY0" fmla="*/ 209550 h 230982"/>
                    <a:gd name="connsiteX1" fmla="*/ 0 w 1167606"/>
                    <a:gd name="connsiteY1" fmla="*/ 0 h 230982"/>
                    <a:gd name="connsiteX2" fmla="*/ 116681 w 1167606"/>
                    <a:gd name="connsiteY2" fmla="*/ 4763 h 230982"/>
                    <a:gd name="connsiteX3" fmla="*/ 112713 w 1167606"/>
                    <a:gd name="connsiteY3" fmla="*/ 118269 h 230982"/>
                    <a:gd name="connsiteX4" fmla="*/ 440531 w 1167606"/>
                    <a:gd name="connsiteY4" fmla="*/ 115094 h 230982"/>
                    <a:gd name="connsiteX5" fmla="*/ 441325 w 1167606"/>
                    <a:gd name="connsiteY5" fmla="*/ 162719 h 230982"/>
                    <a:gd name="connsiteX6" fmla="*/ 1167606 w 1167606"/>
                    <a:gd name="connsiteY6" fmla="*/ 162719 h 230982"/>
                    <a:gd name="connsiteX7" fmla="*/ 1161256 w 1167606"/>
                    <a:gd name="connsiteY7" fmla="*/ 230982 h 230982"/>
                    <a:gd name="connsiteX8" fmla="*/ 69056 w 1167606"/>
                    <a:gd name="connsiteY8" fmla="*/ 209550 h 230982"/>
                    <a:gd name="connsiteX0" fmla="*/ 69056 w 1167606"/>
                    <a:gd name="connsiteY0" fmla="*/ 209550 h 230982"/>
                    <a:gd name="connsiteX1" fmla="*/ 0 w 1167606"/>
                    <a:gd name="connsiteY1" fmla="*/ 0 h 230982"/>
                    <a:gd name="connsiteX2" fmla="*/ 103981 w 1167606"/>
                    <a:gd name="connsiteY2" fmla="*/ 4763 h 230982"/>
                    <a:gd name="connsiteX3" fmla="*/ 112713 w 1167606"/>
                    <a:gd name="connsiteY3" fmla="*/ 118269 h 230982"/>
                    <a:gd name="connsiteX4" fmla="*/ 440531 w 1167606"/>
                    <a:gd name="connsiteY4" fmla="*/ 115094 h 230982"/>
                    <a:gd name="connsiteX5" fmla="*/ 441325 w 1167606"/>
                    <a:gd name="connsiteY5" fmla="*/ 162719 h 230982"/>
                    <a:gd name="connsiteX6" fmla="*/ 1167606 w 1167606"/>
                    <a:gd name="connsiteY6" fmla="*/ 162719 h 230982"/>
                    <a:gd name="connsiteX7" fmla="*/ 1161256 w 1167606"/>
                    <a:gd name="connsiteY7" fmla="*/ 230982 h 230982"/>
                    <a:gd name="connsiteX8" fmla="*/ 69056 w 1167606"/>
                    <a:gd name="connsiteY8" fmla="*/ 209550 h 230982"/>
                    <a:gd name="connsiteX0" fmla="*/ 69056 w 1167606"/>
                    <a:gd name="connsiteY0" fmla="*/ 209550 h 230982"/>
                    <a:gd name="connsiteX1" fmla="*/ 0 w 1167606"/>
                    <a:gd name="connsiteY1" fmla="*/ 0 h 230982"/>
                    <a:gd name="connsiteX2" fmla="*/ 103981 w 1167606"/>
                    <a:gd name="connsiteY2" fmla="*/ 4763 h 230982"/>
                    <a:gd name="connsiteX3" fmla="*/ 100013 w 1167606"/>
                    <a:gd name="connsiteY3" fmla="*/ 115094 h 230982"/>
                    <a:gd name="connsiteX4" fmla="*/ 440531 w 1167606"/>
                    <a:gd name="connsiteY4" fmla="*/ 115094 h 230982"/>
                    <a:gd name="connsiteX5" fmla="*/ 441325 w 1167606"/>
                    <a:gd name="connsiteY5" fmla="*/ 162719 h 230982"/>
                    <a:gd name="connsiteX6" fmla="*/ 1167606 w 1167606"/>
                    <a:gd name="connsiteY6" fmla="*/ 162719 h 230982"/>
                    <a:gd name="connsiteX7" fmla="*/ 1161256 w 1167606"/>
                    <a:gd name="connsiteY7" fmla="*/ 230982 h 230982"/>
                    <a:gd name="connsiteX8" fmla="*/ 69056 w 1167606"/>
                    <a:gd name="connsiteY8" fmla="*/ 209550 h 23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7606" h="230982">
                      <a:moveTo>
                        <a:pt x="69056" y="209550"/>
                      </a:moveTo>
                      <a:lnTo>
                        <a:pt x="0" y="0"/>
                      </a:lnTo>
                      <a:lnTo>
                        <a:pt x="103981" y="4763"/>
                      </a:lnTo>
                      <a:lnTo>
                        <a:pt x="100013" y="115094"/>
                      </a:lnTo>
                      <a:lnTo>
                        <a:pt x="440531" y="115094"/>
                      </a:lnTo>
                      <a:cubicBezTo>
                        <a:pt x="439737" y="134144"/>
                        <a:pt x="442119" y="143669"/>
                        <a:pt x="441325" y="162719"/>
                      </a:cubicBezTo>
                      <a:lnTo>
                        <a:pt x="1167606" y="162719"/>
                      </a:lnTo>
                      <a:lnTo>
                        <a:pt x="1161256" y="230982"/>
                      </a:lnTo>
                      <a:lnTo>
                        <a:pt x="69056" y="209550"/>
                      </a:lnTo>
                      <a:close/>
                    </a:path>
                  </a:pathLst>
                </a:custGeom>
                <a:solidFill>
                  <a:schemeClr val="bg2">
                    <a:lumMod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0" name="フリーフォーム 149"/>
                <p:cNvSpPr/>
                <p:nvPr/>
              </p:nvSpPr>
              <p:spPr>
                <a:xfrm>
                  <a:off x="5611830" y="8795854"/>
                  <a:ext cx="681205" cy="123255"/>
                </a:xfrm>
                <a:custGeom>
                  <a:avLst/>
                  <a:gdLst>
                    <a:gd name="connsiteX0" fmla="*/ 0 w 1282700"/>
                    <a:gd name="connsiteY0" fmla="*/ 0 h 222250"/>
                    <a:gd name="connsiteX1" fmla="*/ 561975 w 1282700"/>
                    <a:gd name="connsiteY1" fmla="*/ 6350 h 222250"/>
                    <a:gd name="connsiteX2" fmla="*/ 895350 w 1282700"/>
                    <a:gd name="connsiteY2" fmla="*/ 69850 h 222250"/>
                    <a:gd name="connsiteX3" fmla="*/ 901700 w 1282700"/>
                    <a:gd name="connsiteY3" fmla="*/ 12700 h 222250"/>
                    <a:gd name="connsiteX4" fmla="*/ 1193800 w 1282700"/>
                    <a:gd name="connsiteY4" fmla="*/ 63500 h 222250"/>
                    <a:gd name="connsiteX5" fmla="*/ 1196975 w 1282700"/>
                    <a:gd name="connsiteY5" fmla="*/ 28575 h 222250"/>
                    <a:gd name="connsiteX6" fmla="*/ 1266825 w 1282700"/>
                    <a:gd name="connsiteY6" fmla="*/ 41275 h 222250"/>
                    <a:gd name="connsiteX7" fmla="*/ 1282700 w 1282700"/>
                    <a:gd name="connsiteY7" fmla="*/ 104775 h 222250"/>
                    <a:gd name="connsiteX8" fmla="*/ 1143000 w 1282700"/>
                    <a:gd name="connsiteY8" fmla="*/ 222250 h 222250"/>
                    <a:gd name="connsiteX9" fmla="*/ 539750 w 1282700"/>
                    <a:gd name="connsiteY9" fmla="*/ 130175 h 222250"/>
                    <a:gd name="connsiteX10" fmla="*/ 3175 w 1282700"/>
                    <a:gd name="connsiteY10" fmla="*/ 123825 h 222250"/>
                    <a:gd name="connsiteX11" fmla="*/ 0 w 1282700"/>
                    <a:gd name="connsiteY11" fmla="*/ 0 h 222250"/>
                    <a:gd name="connsiteX0" fmla="*/ 0 w 1282700"/>
                    <a:gd name="connsiteY0" fmla="*/ 0 h 262731"/>
                    <a:gd name="connsiteX1" fmla="*/ 561975 w 1282700"/>
                    <a:gd name="connsiteY1" fmla="*/ 6350 h 262731"/>
                    <a:gd name="connsiteX2" fmla="*/ 895350 w 1282700"/>
                    <a:gd name="connsiteY2" fmla="*/ 69850 h 262731"/>
                    <a:gd name="connsiteX3" fmla="*/ 901700 w 1282700"/>
                    <a:gd name="connsiteY3" fmla="*/ 12700 h 262731"/>
                    <a:gd name="connsiteX4" fmla="*/ 1193800 w 1282700"/>
                    <a:gd name="connsiteY4" fmla="*/ 63500 h 262731"/>
                    <a:gd name="connsiteX5" fmla="*/ 1196975 w 1282700"/>
                    <a:gd name="connsiteY5" fmla="*/ 28575 h 262731"/>
                    <a:gd name="connsiteX6" fmla="*/ 1266825 w 1282700"/>
                    <a:gd name="connsiteY6" fmla="*/ 41275 h 262731"/>
                    <a:gd name="connsiteX7" fmla="*/ 1282700 w 1282700"/>
                    <a:gd name="connsiteY7" fmla="*/ 104775 h 262731"/>
                    <a:gd name="connsiteX8" fmla="*/ 1092993 w 1282700"/>
                    <a:gd name="connsiteY8" fmla="*/ 262731 h 262731"/>
                    <a:gd name="connsiteX9" fmla="*/ 539750 w 1282700"/>
                    <a:gd name="connsiteY9" fmla="*/ 130175 h 262731"/>
                    <a:gd name="connsiteX10" fmla="*/ 3175 w 1282700"/>
                    <a:gd name="connsiteY10" fmla="*/ 123825 h 262731"/>
                    <a:gd name="connsiteX11" fmla="*/ 0 w 1282700"/>
                    <a:gd name="connsiteY11" fmla="*/ 0 h 262731"/>
                    <a:gd name="connsiteX0" fmla="*/ 0 w 1285081"/>
                    <a:gd name="connsiteY0" fmla="*/ 10318 h 256381"/>
                    <a:gd name="connsiteX1" fmla="*/ 564356 w 1285081"/>
                    <a:gd name="connsiteY1" fmla="*/ 0 h 256381"/>
                    <a:gd name="connsiteX2" fmla="*/ 897731 w 1285081"/>
                    <a:gd name="connsiteY2" fmla="*/ 63500 h 256381"/>
                    <a:gd name="connsiteX3" fmla="*/ 904081 w 1285081"/>
                    <a:gd name="connsiteY3" fmla="*/ 6350 h 256381"/>
                    <a:gd name="connsiteX4" fmla="*/ 1196181 w 1285081"/>
                    <a:gd name="connsiteY4" fmla="*/ 57150 h 256381"/>
                    <a:gd name="connsiteX5" fmla="*/ 1199356 w 1285081"/>
                    <a:gd name="connsiteY5" fmla="*/ 22225 h 256381"/>
                    <a:gd name="connsiteX6" fmla="*/ 1269206 w 1285081"/>
                    <a:gd name="connsiteY6" fmla="*/ 34925 h 256381"/>
                    <a:gd name="connsiteX7" fmla="*/ 1285081 w 1285081"/>
                    <a:gd name="connsiteY7" fmla="*/ 98425 h 256381"/>
                    <a:gd name="connsiteX8" fmla="*/ 1095374 w 1285081"/>
                    <a:gd name="connsiteY8" fmla="*/ 256381 h 256381"/>
                    <a:gd name="connsiteX9" fmla="*/ 542131 w 1285081"/>
                    <a:gd name="connsiteY9" fmla="*/ 123825 h 256381"/>
                    <a:gd name="connsiteX10" fmla="*/ 5556 w 1285081"/>
                    <a:gd name="connsiteY10" fmla="*/ 117475 h 256381"/>
                    <a:gd name="connsiteX11" fmla="*/ 0 w 1285081"/>
                    <a:gd name="connsiteY11" fmla="*/ 10318 h 256381"/>
                    <a:gd name="connsiteX0" fmla="*/ 0 w 1285081"/>
                    <a:gd name="connsiteY0" fmla="*/ 3968 h 250031"/>
                    <a:gd name="connsiteX1" fmla="*/ 561975 w 1285081"/>
                    <a:gd name="connsiteY1" fmla="*/ 17462 h 250031"/>
                    <a:gd name="connsiteX2" fmla="*/ 897731 w 1285081"/>
                    <a:gd name="connsiteY2" fmla="*/ 57150 h 250031"/>
                    <a:gd name="connsiteX3" fmla="*/ 904081 w 1285081"/>
                    <a:gd name="connsiteY3" fmla="*/ 0 h 250031"/>
                    <a:gd name="connsiteX4" fmla="*/ 1196181 w 1285081"/>
                    <a:gd name="connsiteY4" fmla="*/ 50800 h 250031"/>
                    <a:gd name="connsiteX5" fmla="*/ 1199356 w 1285081"/>
                    <a:gd name="connsiteY5" fmla="*/ 15875 h 250031"/>
                    <a:gd name="connsiteX6" fmla="*/ 1269206 w 1285081"/>
                    <a:gd name="connsiteY6" fmla="*/ 28575 h 250031"/>
                    <a:gd name="connsiteX7" fmla="*/ 1285081 w 1285081"/>
                    <a:gd name="connsiteY7" fmla="*/ 92075 h 250031"/>
                    <a:gd name="connsiteX8" fmla="*/ 1095374 w 1285081"/>
                    <a:gd name="connsiteY8" fmla="*/ 250031 h 250031"/>
                    <a:gd name="connsiteX9" fmla="*/ 542131 w 1285081"/>
                    <a:gd name="connsiteY9" fmla="*/ 117475 h 250031"/>
                    <a:gd name="connsiteX10" fmla="*/ 5556 w 1285081"/>
                    <a:gd name="connsiteY10" fmla="*/ 111125 h 250031"/>
                    <a:gd name="connsiteX11" fmla="*/ 0 w 1285081"/>
                    <a:gd name="connsiteY11" fmla="*/ 3968 h 250031"/>
                    <a:gd name="connsiteX0" fmla="*/ 0 w 1285081"/>
                    <a:gd name="connsiteY0" fmla="*/ 3968 h 250031"/>
                    <a:gd name="connsiteX1" fmla="*/ 561975 w 1285081"/>
                    <a:gd name="connsiteY1" fmla="*/ 17462 h 250031"/>
                    <a:gd name="connsiteX2" fmla="*/ 859631 w 1285081"/>
                    <a:gd name="connsiteY2" fmla="*/ 71438 h 250031"/>
                    <a:gd name="connsiteX3" fmla="*/ 904081 w 1285081"/>
                    <a:gd name="connsiteY3" fmla="*/ 0 h 250031"/>
                    <a:gd name="connsiteX4" fmla="*/ 1196181 w 1285081"/>
                    <a:gd name="connsiteY4" fmla="*/ 50800 h 250031"/>
                    <a:gd name="connsiteX5" fmla="*/ 1199356 w 1285081"/>
                    <a:gd name="connsiteY5" fmla="*/ 15875 h 250031"/>
                    <a:gd name="connsiteX6" fmla="*/ 1269206 w 1285081"/>
                    <a:gd name="connsiteY6" fmla="*/ 28575 h 250031"/>
                    <a:gd name="connsiteX7" fmla="*/ 1285081 w 1285081"/>
                    <a:gd name="connsiteY7" fmla="*/ 92075 h 250031"/>
                    <a:gd name="connsiteX8" fmla="*/ 1095374 w 1285081"/>
                    <a:gd name="connsiteY8" fmla="*/ 250031 h 250031"/>
                    <a:gd name="connsiteX9" fmla="*/ 542131 w 1285081"/>
                    <a:gd name="connsiteY9" fmla="*/ 117475 h 250031"/>
                    <a:gd name="connsiteX10" fmla="*/ 5556 w 1285081"/>
                    <a:gd name="connsiteY10" fmla="*/ 111125 h 250031"/>
                    <a:gd name="connsiteX11" fmla="*/ 0 w 1285081"/>
                    <a:gd name="connsiteY11" fmla="*/ 3968 h 250031"/>
                    <a:gd name="connsiteX0" fmla="*/ 0 w 1285081"/>
                    <a:gd name="connsiteY0" fmla="*/ 3968 h 250031"/>
                    <a:gd name="connsiteX1" fmla="*/ 561975 w 1285081"/>
                    <a:gd name="connsiteY1" fmla="*/ 17462 h 250031"/>
                    <a:gd name="connsiteX2" fmla="*/ 869156 w 1285081"/>
                    <a:gd name="connsiteY2" fmla="*/ 73819 h 250031"/>
                    <a:gd name="connsiteX3" fmla="*/ 904081 w 1285081"/>
                    <a:gd name="connsiteY3" fmla="*/ 0 h 250031"/>
                    <a:gd name="connsiteX4" fmla="*/ 1196181 w 1285081"/>
                    <a:gd name="connsiteY4" fmla="*/ 50800 h 250031"/>
                    <a:gd name="connsiteX5" fmla="*/ 1199356 w 1285081"/>
                    <a:gd name="connsiteY5" fmla="*/ 15875 h 250031"/>
                    <a:gd name="connsiteX6" fmla="*/ 1269206 w 1285081"/>
                    <a:gd name="connsiteY6" fmla="*/ 28575 h 250031"/>
                    <a:gd name="connsiteX7" fmla="*/ 1285081 w 1285081"/>
                    <a:gd name="connsiteY7" fmla="*/ 92075 h 250031"/>
                    <a:gd name="connsiteX8" fmla="*/ 1095374 w 1285081"/>
                    <a:gd name="connsiteY8" fmla="*/ 250031 h 250031"/>
                    <a:gd name="connsiteX9" fmla="*/ 542131 w 1285081"/>
                    <a:gd name="connsiteY9" fmla="*/ 117475 h 250031"/>
                    <a:gd name="connsiteX10" fmla="*/ 5556 w 1285081"/>
                    <a:gd name="connsiteY10" fmla="*/ 111125 h 250031"/>
                    <a:gd name="connsiteX11" fmla="*/ 0 w 1285081"/>
                    <a:gd name="connsiteY11" fmla="*/ 3968 h 250031"/>
                    <a:gd name="connsiteX0" fmla="*/ 0 w 1285081"/>
                    <a:gd name="connsiteY0" fmla="*/ 6349 h 252412"/>
                    <a:gd name="connsiteX1" fmla="*/ 561975 w 1285081"/>
                    <a:gd name="connsiteY1" fmla="*/ 19843 h 252412"/>
                    <a:gd name="connsiteX2" fmla="*/ 869156 w 1285081"/>
                    <a:gd name="connsiteY2" fmla="*/ 76200 h 252412"/>
                    <a:gd name="connsiteX3" fmla="*/ 880268 w 1285081"/>
                    <a:gd name="connsiteY3" fmla="*/ 0 h 252412"/>
                    <a:gd name="connsiteX4" fmla="*/ 1196181 w 1285081"/>
                    <a:gd name="connsiteY4" fmla="*/ 53181 h 252412"/>
                    <a:gd name="connsiteX5" fmla="*/ 1199356 w 1285081"/>
                    <a:gd name="connsiteY5" fmla="*/ 18256 h 252412"/>
                    <a:gd name="connsiteX6" fmla="*/ 1269206 w 1285081"/>
                    <a:gd name="connsiteY6" fmla="*/ 30956 h 252412"/>
                    <a:gd name="connsiteX7" fmla="*/ 1285081 w 1285081"/>
                    <a:gd name="connsiteY7" fmla="*/ 94456 h 252412"/>
                    <a:gd name="connsiteX8" fmla="*/ 1095374 w 1285081"/>
                    <a:gd name="connsiteY8" fmla="*/ 252412 h 252412"/>
                    <a:gd name="connsiteX9" fmla="*/ 542131 w 1285081"/>
                    <a:gd name="connsiteY9" fmla="*/ 119856 h 252412"/>
                    <a:gd name="connsiteX10" fmla="*/ 5556 w 1285081"/>
                    <a:gd name="connsiteY10" fmla="*/ 113506 h 252412"/>
                    <a:gd name="connsiteX11" fmla="*/ 0 w 1285081"/>
                    <a:gd name="connsiteY11" fmla="*/ 6349 h 252412"/>
                    <a:gd name="connsiteX0" fmla="*/ 0 w 1285081"/>
                    <a:gd name="connsiteY0" fmla="*/ 6349 h 252412"/>
                    <a:gd name="connsiteX1" fmla="*/ 561975 w 1285081"/>
                    <a:gd name="connsiteY1" fmla="*/ 19843 h 252412"/>
                    <a:gd name="connsiteX2" fmla="*/ 864393 w 1285081"/>
                    <a:gd name="connsiteY2" fmla="*/ 76200 h 252412"/>
                    <a:gd name="connsiteX3" fmla="*/ 880268 w 1285081"/>
                    <a:gd name="connsiteY3" fmla="*/ 0 h 252412"/>
                    <a:gd name="connsiteX4" fmla="*/ 1196181 w 1285081"/>
                    <a:gd name="connsiteY4" fmla="*/ 53181 h 252412"/>
                    <a:gd name="connsiteX5" fmla="*/ 1199356 w 1285081"/>
                    <a:gd name="connsiteY5" fmla="*/ 18256 h 252412"/>
                    <a:gd name="connsiteX6" fmla="*/ 1269206 w 1285081"/>
                    <a:gd name="connsiteY6" fmla="*/ 30956 h 252412"/>
                    <a:gd name="connsiteX7" fmla="*/ 1285081 w 1285081"/>
                    <a:gd name="connsiteY7" fmla="*/ 94456 h 252412"/>
                    <a:gd name="connsiteX8" fmla="*/ 1095374 w 1285081"/>
                    <a:gd name="connsiteY8" fmla="*/ 252412 h 252412"/>
                    <a:gd name="connsiteX9" fmla="*/ 542131 w 1285081"/>
                    <a:gd name="connsiteY9" fmla="*/ 119856 h 252412"/>
                    <a:gd name="connsiteX10" fmla="*/ 5556 w 1285081"/>
                    <a:gd name="connsiteY10" fmla="*/ 113506 h 252412"/>
                    <a:gd name="connsiteX11" fmla="*/ 0 w 1285081"/>
                    <a:gd name="connsiteY11" fmla="*/ 6349 h 252412"/>
                    <a:gd name="connsiteX0" fmla="*/ 0 w 1285081"/>
                    <a:gd name="connsiteY0" fmla="*/ 6349 h 252412"/>
                    <a:gd name="connsiteX1" fmla="*/ 561975 w 1285081"/>
                    <a:gd name="connsiteY1" fmla="*/ 19843 h 252412"/>
                    <a:gd name="connsiteX2" fmla="*/ 864393 w 1285081"/>
                    <a:gd name="connsiteY2" fmla="*/ 76200 h 252412"/>
                    <a:gd name="connsiteX3" fmla="*/ 880268 w 1285081"/>
                    <a:gd name="connsiteY3" fmla="*/ 0 h 252412"/>
                    <a:gd name="connsiteX4" fmla="*/ 1155700 w 1285081"/>
                    <a:gd name="connsiteY4" fmla="*/ 67468 h 252412"/>
                    <a:gd name="connsiteX5" fmla="*/ 1199356 w 1285081"/>
                    <a:gd name="connsiteY5" fmla="*/ 18256 h 252412"/>
                    <a:gd name="connsiteX6" fmla="*/ 1269206 w 1285081"/>
                    <a:gd name="connsiteY6" fmla="*/ 30956 h 252412"/>
                    <a:gd name="connsiteX7" fmla="*/ 1285081 w 1285081"/>
                    <a:gd name="connsiteY7" fmla="*/ 94456 h 252412"/>
                    <a:gd name="connsiteX8" fmla="*/ 1095374 w 1285081"/>
                    <a:gd name="connsiteY8" fmla="*/ 252412 h 252412"/>
                    <a:gd name="connsiteX9" fmla="*/ 542131 w 1285081"/>
                    <a:gd name="connsiteY9" fmla="*/ 119856 h 252412"/>
                    <a:gd name="connsiteX10" fmla="*/ 5556 w 1285081"/>
                    <a:gd name="connsiteY10" fmla="*/ 113506 h 252412"/>
                    <a:gd name="connsiteX11" fmla="*/ 0 w 1285081"/>
                    <a:gd name="connsiteY11" fmla="*/ 6349 h 252412"/>
                    <a:gd name="connsiteX0" fmla="*/ 0 w 1285081"/>
                    <a:gd name="connsiteY0" fmla="*/ 6349 h 252412"/>
                    <a:gd name="connsiteX1" fmla="*/ 561975 w 1285081"/>
                    <a:gd name="connsiteY1" fmla="*/ 19843 h 252412"/>
                    <a:gd name="connsiteX2" fmla="*/ 864393 w 1285081"/>
                    <a:gd name="connsiteY2" fmla="*/ 76200 h 252412"/>
                    <a:gd name="connsiteX3" fmla="*/ 880268 w 1285081"/>
                    <a:gd name="connsiteY3" fmla="*/ 0 h 252412"/>
                    <a:gd name="connsiteX4" fmla="*/ 1177132 w 1285081"/>
                    <a:gd name="connsiteY4" fmla="*/ 74612 h 252412"/>
                    <a:gd name="connsiteX5" fmla="*/ 1199356 w 1285081"/>
                    <a:gd name="connsiteY5" fmla="*/ 18256 h 252412"/>
                    <a:gd name="connsiteX6" fmla="*/ 1269206 w 1285081"/>
                    <a:gd name="connsiteY6" fmla="*/ 30956 h 252412"/>
                    <a:gd name="connsiteX7" fmla="*/ 1285081 w 1285081"/>
                    <a:gd name="connsiteY7" fmla="*/ 94456 h 252412"/>
                    <a:gd name="connsiteX8" fmla="*/ 1095374 w 1285081"/>
                    <a:gd name="connsiteY8" fmla="*/ 252412 h 252412"/>
                    <a:gd name="connsiteX9" fmla="*/ 542131 w 1285081"/>
                    <a:gd name="connsiteY9" fmla="*/ 119856 h 252412"/>
                    <a:gd name="connsiteX10" fmla="*/ 5556 w 1285081"/>
                    <a:gd name="connsiteY10" fmla="*/ 113506 h 252412"/>
                    <a:gd name="connsiteX11" fmla="*/ 0 w 1285081"/>
                    <a:gd name="connsiteY11" fmla="*/ 6349 h 252412"/>
                    <a:gd name="connsiteX0" fmla="*/ 0 w 1285081"/>
                    <a:gd name="connsiteY0" fmla="*/ 6349 h 252412"/>
                    <a:gd name="connsiteX1" fmla="*/ 561975 w 1285081"/>
                    <a:gd name="connsiteY1" fmla="*/ 19843 h 252412"/>
                    <a:gd name="connsiteX2" fmla="*/ 864393 w 1285081"/>
                    <a:gd name="connsiteY2" fmla="*/ 76200 h 252412"/>
                    <a:gd name="connsiteX3" fmla="*/ 880268 w 1285081"/>
                    <a:gd name="connsiteY3" fmla="*/ 0 h 252412"/>
                    <a:gd name="connsiteX4" fmla="*/ 1177132 w 1285081"/>
                    <a:gd name="connsiteY4" fmla="*/ 74612 h 252412"/>
                    <a:gd name="connsiteX5" fmla="*/ 1180306 w 1285081"/>
                    <a:gd name="connsiteY5" fmla="*/ 20637 h 252412"/>
                    <a:gd name="connsiteX6" fmla="*/ 1269206 w 1285081"/>
                    <a:gd name="connsiteY6" fmla="*/ 30956 h 252412"/>
                    <a:gd name="connsiteX7" fmla="*/ 1285081 w 1285081"/>
                    <a:gd name="connsiteY7" fmla="*/ 94456 h 252412"/>
                    <a:gd name="connsiteX8" fmla="*/ 1095374 w 1285081"/>
                    <a:gd name="connsiteY8" fmla="*/ 252412 h 252412"/>
                    <a:gd name="connsiteX9" fmla="*/ 542131 w 1285081"/>
                    <a:gd name="connsiteY9" fmla="*/ 119856 h 252412"/>
                    <a:gd name="connsiteX10" fmla="*/ 5556 w 1285081"/>
                    <a:gd name="connsiteY10" fmla="*/ 113506 h 252412"/>
                    <a:gd name="connsiteX11" fmla="*/ 0 w 1285081"/>
                    <a:gd name="connsiteY11" fmla="*/ 6349 h 252412"/>
                    <a:gd name="connsiteX0" fmla="*/ 0 w 1285081"/>
                    <a:gd name="connsiteY0" fmla="*/ 6349 h 252412"/>
                    <a:gd name="connsiteX1" fmla="*/ 561975 w 1285081"/>
                    <a:gd name="connsiteY1" fmla="*/ 19843 h 252412"/>
                    <a:gd name="connsiteX2" fmla="*/ 864393 w 1285081"/>
                    <a:gd name="connsiteY2" fmla="*/ 76200 h 252412"/>
                    <a:gd name="connsiteX3" fmla="*/ 880268 w 1285081"/>
                    <a:gd name="connsiteY3" fmla="*/ 0 h 252412"/>
                    <a:gd name="connsiteX4" fmla="*/ 1177132 w 1285081"/>
                    <a:gd name="connsiteY4" fmla="*/ 74612 h 252412"/>
                    <a:gd name="connsiteX5" fmla="*/ 1180306 w 1285081"/>
                    <a:gd name="connsiteY5" fmla="*/ 20637 h 252412"/>
                    <a:gd name="connsiteX6" fmla="*/ 1216818 w 1285081"/>
                    <a:gd name="connsiteY6" fmla="*/ 80962 h 252412"/>
                    <a:gd name="connsiteX7" fmla="*/ 1285081 w 1285081"/>
                    <a:gd name="connsiteY7" fmla="*/ 94456 h 252412"/>
                    <a:gd name="connsiteX8" fmla="*/ 1095374 w 1285081"/>
                    <a:gd name="connsiteY8" fmla="*/ 252412 h 252412"/>
                    <a:gd name="connsiteX9" fmla="*/ 542131 w 1285081"/>
                    <a:gd name="connsiteY9" fmla="*/ 119856 h 252412"/>
                    <a:gd name="connsiteX10" fmla="*/ 5556 w 1285081"/>
                    <a:gd name="connsiteY10" fmla="*/ 113506 h 252412"/>
                    <a:gd name="connsiteX11" fmla="*/ 0 w 1285081"/>
                    <a:gd name="connsiteY11" fmla="*/ 6349 h 252412"/>
                    <a:gd name="connsiteX0" fmla="*/ 0 w 1285081"/>
                    <a:gd name="connsiteY0" fmla="*/ 6349 h 252412"/>
                    <a:gd name="connsiteX1" fmla="*/ 561975 w 1285081"/>
                    <a:gd name="connsiteY1" fmla="*/ 19843 h 252412"/>
                    <a:gd name="connsiteX2" fmla="*/ 864393 w 1285081"/>
                    <a:gd name="connsiteY2" fmla="*/ 76200 h 252412"/>
                    <a:gd name="connsiteX3" fmla="*/ 880268 w 1285081"/>
                    <a:gd name="connsiteY3" fmla="*/ 0 h 252412"/>
                    <a:gd name="connsiteX4" fmla="*/ 1177132 w 1285081"/>
                    <a:gd name="connsiteY4" fmla="*/ 74612 h 252412"/>
                    <a:gd name="connsiteX5" fmla="*/ 1180306 w 1285081"/>
                    <a:gd name="connsiteY5" fmla="*/ 20637 h 252412"/>
                    <a:gd name="connsiteX6" fmla="*/ 1223962 w 1285081"/>
                    <a:gd name="connsiteY6" fmla="*/ 28575 h 252412"/>
                    <a:gd name="connsiteX7" fmla="*/ 1285081 w 1285081"/>
                    <a:gd name="connsiteY7" fmla="*/ 94456 h 252412"/>
                    <a:gd name="connsiteX8" fmla="*/ 1095374 w 1285081"/>
                    <a:gd name="connsiteY8" fmla="*/ 252412 h 252412"/>
                    <a:gd name="connsiteX9" fmla="*/ 542131 w 1285081"/>
                    <a:gd name="connsiteY9" fmla="*/ 119856 h 252412"/>
                    <a:gd name="connsiteX10" fmla="*/ 5556 w 1285081"/>
                    <a:gd name="connsiteY10" fmla="*/ 113506 h 252412"/>
                    <a:gd name="connsiteX11" fmla="*/ 0 w 1285081"/>
                    <a:gd name="connsiteY11" fmla="*/ 6349 h 252412"/>
                    <a:gd name="connsiteX0" fmla="*/ 0 w 1232694"/>
                    <a:gd name="connsiteY0" fmla="*/ 6349 h 252412"/>
                    <a:gd name="connsiteX1" fmla="*/ 561975 w 1232694"/>
                    <a:gd name="connsiteY1" fmla="*/ 19843 h 252412"/>
                    <a:gd name="connsiteX2" fmla="*/ 864393 w 1232694"/>
                    <a:gd name="connsiteY2" fmla="*/ 76200 h 252412"/>
                    <a:gd name="connsiteX3" fmla="*/ 880268 w 1232694"/>
                    <a:gd name="connsiteY3" fmla="*/ 0 h 252412"/>
                    <a:gd name="connsiteX4" fmla="*/ 1177132 w 1232694"/>
                    <a:gd name="connsiteY4" fmla="*/ 74612 h 252412"/>
                    <a:gd name="connsiteX5" fmla="*/ 1180306 w 1232694"/>
                    <a:gd name="connsiteY5" fmla="*/ 20637 h 252412"/>
                    <a:gd name="connsiteX6" fmla="*/ 1223962 w 1232694"/>
                    <a:gd name="connsiteY6" fmla="*/ 28575 h 252412"/>
                    <a:gd name="connsiteX7" fmla="*/ 1232694 w 1232694"/>
                    <a:gd name="connsiteY7" fmla="*/ 130175 h 252412"/>
                    <a:gd name="connsiteX8" fmla="*/ 1095374 w 1232694"/>
                    <a:gd name="connsiteY8" fmla="*/ 252412 h 252412"/>
                    <a:gd name="connsiteX9" fmla="*/ 542131 w 1232694"/>
                    <a:gd name="connsiteY9" fmla="*/ 119856 h 252412"/>
                    <a:gd name="connsiteX10" fmla="*/ 5556 w 1232694"/>
                    <a:gd name="connsiteY10" fmla="*/ 113506 h 252412"/>
                    <a:gd name="connsiteX11" fmla="*/ 0 w 1232694"/>
                    <a:gd name="connsiteY11" fmla="*/ 6349 h 252412"/>
                    <a:gd name="connsiteX0" fmla="*/ 0 w 1256507"/>
                    <a:gd name="connsiteY0" fmla="*/ 6349 h 252412"/>
                    <a:gd name="connsiteX1" fmla="*/ 561975 w 1256507"/>
                    <a:gd name="connsiteY1" fmla="*/ 19843 h 252412"/>
                    <a:gd name="connsiteX2" fmla="*/ 864393 w 1256507"/>
                    <a:gd name="connsiteY2" fmla="*/ 76200 h 252412"/>
                    <a:gd name="connsiteX3" fmla="*/ 880268 w 1256507"/>
                    <a:gd name="connsiteY3" fmla="*/ 0 h 252412"/>
                    <a:gd name="connsiteX4" fmla="*/ 1177132 w 1256507"/>
                    <a:gd name="connsiteY4" fmla="*/ 74612 h 252412"/>
                    <a:gd name="connsiteX5" fmla="*/ 1180306 w 1256507"/>
                    <a:gd name="connsiteY5" fmla="*/ 20637 h 252412"/>
                    <a:gd name="connsiteX6" fmla="*/ 1223962 w 1256507"/>
                    <a:gd name="connsiteY6" fmla="*/ 28575 h 252412"/>
                    <a:gd name="connsiteX7" fmla="*/ 1256507 w 1256507"/>
                    <a:gd name="connsiteY7" fmla="*/ 101600 h 252412"/>
                    <a:gd name="connsiteX8" fmla="*/ 1095374 w 1256507"/>
                    <a:gd name="connsiteY8" fmla="*/ 252412 h 252412"/>
                    <a:gd name="connsiteX9" fmla="*/ 542131 w 1256507"/>
                    <a:gd name="connsiteY9" fmla="*/ 119856 h 252412"/>
                    <a:gd name="connsiteX10" fmla="*/ 5556 w 1256507"/>
                    <a:gd name="connsiteY10" fmla="*/ 113506 h 252412"/>
                    <a:gd name="connsiteX11" fmla="*/ 0 w 1256507"/>
                    <a:gd name="connsiteY11" fmla="*/ 6349 h 252412"/>
                    <a:gd name="connsiteX0" fmla="*/ 0 w 1256507"/>
                    <a:gd name="connsiteY0" fmla="*/ 6349 h 252412"/>
                    <a:gd name="connsiteX1" fmla="*/ 561975 w 1256507"/>
                    <a:gd name="connsiteY1" fmla="*/ 19843 h 252412"/>
                    <a:gd name="connsiteX2" fmla="*/ 864393 w 1256507"/>
                    <a:gd name="connsiteY2" fmla="*/ 76200 h 252412"/>
                    <a:gd name="connsiteX3" fmla="*/ 880268 w 1256507"/>
                    <a:gd name="connsiteY3" fmla="*/ 0 h 252412"/>
                    <a:gd name="connsiteX4" fmla="*/ 1177132 w 1256507"/>
                    <a:gd name="connsiteY4" fmla="*/ 74612 h 252412"/>
                    <a:gd name="connsiteX5" fmla="*/ 1180306 w 1256507"/>
                    <a:gd name="connsiteY5" fmla="*/ 20637 h 252412"/>
                    <a:gd name="connsiteX6" fmla="*/ 1231106 w 1256507"/>
                    <a:gd name="connsiteY6" fmla="*/ 28575 h 252412"/>
                    <a:gd name="connsiteX7" fmla="*/ 1256507 w 1256507"/>
                    <a:gd name="connsiteY7" fmla="*/ 101600 h 252412"/>
                    <a:gd name="connsiteX8" fmla="*/ 1095374 w 1256507"/>
                    <a:gd name="connsiteY8" fmla="*/ 252412 h 252412"/>
                    <a:gd name="connsiteX9" fmla="*/ 542131 w 1256507"/>
                    <a:gd name="connsiteY9" fmla="*/ 119856 h 252412"/>
                    <a:gd name="connsiteX10" fmla="*/ 5556 w 1256507"/>
                    <a:gd name="connsiteY10" fmla="*/ 113506 h 252412"/>
                    <a:gd name="connsiteX11" fmla="*/ 0 w 1256507"/>
                    <a:gd name="connsiteY11" fmla="*/ 6349 h 25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6507" h="252412">
                      <a:moveTo>
                        <a:pt x="0" y="6349"/>
                      </a:moveTo>
                      <a:lnTo>
                        <a:pt x="561975" y="19843"/>
                      </a:lnTo>
                      <a:lnTo>
                        <a:pt x="864393" y="76200"/>
                      </a:lnTo>
                      <a:lnTo>
                        <a:pt x="880268" y="0"/>
                      </a:lnTo>
                      <a:lnTo>
                        <a:pt x="1177132" y="74612"/>
                      </a:lnTo>
                      <a:lnTo>
                        <a:pt x="1180306" y="20637"/>
                      </a:lnTo>
                      <a:lnTo>
                        <a:pt x="1231106" y="28575"/>
                      </a:lnTo>
                      <a:lnTo>
                        <a:pt x="1256507" y="101600"/>
                      </a:lnTo>
                      <a:lnTo>
                        <a:pt x="1095374" y="252412"/>
                      </a:lnTo>
                      <a:lnTo>
                        <a:pt x="542131" y="119856"/>
                      </a:lnTo>
                      <a:lnTo>
                        <a:pt x="5556" y="113506"/>
                      </a:lnTo>
                      <a:cubicBezTo>
                        <a:pt x="4498" y="72231"/>
                        <a:pt x="1058" y="47624"/>
                        <a:pt x="0" y="6349"/>
                      </a:cubicBezTo>
                      <a:close/>
                    </a:path>
                  </a:pathLst>
                </a:custGeom>
                <a:solidFill>
                  <a:schemeClr val="bg2">
                    <a:lumMod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1" name="フリーフォーム 150"/>
                <p:cNvSpPr/>
                <p:nvPr/>
              </p:nvSpPr>
              <p:spPr>
                <a:xfrm>
                  <a:off x="6744234" y="8825852"/>
                  <a:ext cx="757299" cy="662291"/>
                </a:xfrm>
                <a:custGeom>
                  <a:avLst/>
                  <a:gdLst>
                    <a:gd name="connsiteX0" fmla="*/ 0 w 1376362"/>
                    <a:gd name="connsiteY0" fmla="*/ 1143000 h 1143000"/>
                    <a:gd name="connsiteX1" fmla="*/ 9525 w 1376362"/>
                    <a:gd name="connsiteY1" fmla="*/ 33337 h 1143000"/>
                    <a:gd name="connsiteX2" fmla="*/ 52387 w 1376362"/>
                    <a:gd name="connsiteY2" fmla="*/ 0 h 1143000"/>
                    <a:gd name="connsiteX3" fmla="*/ 381000 w 1376362"/>
                    <a:gd name="connsiteY3" fmla="*/ 195262 h 1143000"/>
                    <a:gd name="connsiteX4" fmla="*/ 433387 w 1376362"/>
                    <a:gd name="connsiteY4" fmla="*/ 976312 h 1143000"/>
                    <a:gd name="connsiteX5" fmla="*/ 1281112 w 1376362"/>
                    <a:gd name="connsiteY5" fmla="*/ 976312 h 1143000"/>
                    <a:gd name="connsiteX6" fmla="*/ 1271587 w 1376362"/>
                    <a:gd name="connsiteY6" fmla="*/ 638175 h 1143000"/>
                    <a:gd name="connsiteX7" fmla="*/ 909637 w 1376362"/>
                    <a:gd name="connsiteY7" fmla="*/ 485775 h 1143000"/>
                    <a:gd name="connsiteX8" fmla="*/ 914400 w 1376362"/>
                    <a:gd name="connsiteY8" fmla="*/ 242887 h 1143000"/>
                    <a:gd name="connsiteX9" fmla="*/ 1090612 w 1376362"/>
                    <a:gd name="connsiteY9" fmla="*/ 290512 h 1143000"/>
                    <a:gd name="connsiteX10" fmla="*/ 1052512 w 1376362"/>
                    <a:gd name="connsiteY10" fmla="*/ 447675 h 1143000"/>
                    <a:gd name="connsiteX11" fmla="*/ 1376362 w 1376362"/>
                    <a:gd name="connsiteY11" fmla="*/ 590550 h 1143000"/>
                    <a:gd name="connsiteX12" fmla="*/ 1366837 w 1376362"/>
                    <a:gd name="connsiteY12" fmla="*/ 1038225 h 1143000"/>
                    <a:gd name="connsiteX13" fmla="*/ 342900 w 1376362"/>
                    <a:gd name="connsiteY13" fmla="*/ 1042987 h 1143000"/>
                    <a:gd name="connsiteX14" fmla="*/ 276225 w 1376362"/>
                    <a:gd name="connsiteY14" fmla="*/ 195262 h 1143000"/>
                    <a:gd name="connsiteX15" fmla="*/ 100012 w 1376362"/>
                    <a:gd name="connsiteY15" fmla="*/ 133350 h 1143000"/>
                    <a:gd name="connsiteX16" fmla="*/ 90487 w 1376362"/>
                    <a:gd name="connsiteY16" fmla="*/ 1143000 h 1143000"/>
                    <a:gd name="connsiteX17" fmla="*/ 0 w 1376362"/>
                    <a:gd name="connsiteY17" fmla="*/ 114300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76362" h="1143000">
                      <a:moveTo>
                        <a:pt x="0" y="1143000"/>
                      </a:moveTo>
                      <a:lnTo>
                        <a:pt x="9525" y="33337"/>
                      </a:lnTo>
                      <a:lnTo>
                        <a:pt x="52387" y="0"/>
                      </a:lnTo>
                      <a:lnTo>
                        <a:pt x="381000" y="195262"/>
                      </a:lnTo>
                      <a:lnTo>
                        <a:pt x="433387" y="976312"/>
                      </a:lnTo>
                      <a:lnTo>
                        <a:pt x="1281112" y="976312"/>
                      </a:lnTo>
                      <a:lnTo>
                        <a:pt x="1271587" y="638175"/>
                      </a:lnTo>
                      <a:lnTo>
                        <a:pt x="909637" y="485775"/>
                      </a:lnTo>
                      <a:cubicBezTo>
                        <a:pt x="911225" y="404812"/>
                        <a:pt x="912812" y="323850"/>
                        <a:pt x="914400" y="242887"/>
                      </a:cubicBezTo>
                      <a:lnTo>
                        <a:pt x="1090612" y="290512"/>
                      </a:lnTo>
                      <a:lnTo>
                        <a:pt x="1052512" y="447675"/>
                      </a:lnTo>
                      <a:lnTo>
                        <a:pt x="1376362" y="590550"/>
                      </a:lnTo>
                      <a:lnTo>
                        <a:pt x="1366837" y="1038225"/>
                      </a:lnTo>
                      <a:lnTo>
                        <a:pt x="342900" y="1042987"/>
                      </a:lnTo>
                      <a:lnTo>
                        <a:pt x="276225" y="195262"/>
                      </a:lnTo>
                      <a:lnTo>
                        <a:pt x="100012" y="133350"/>
                      </a:lnTo>
                      <a:lnTo>
                        <a:pt x="90487" y="1143000"/>
                      </a:lnTo>
                      <a:lnTo>
                        <a:pt x="0" y="1143000"/>
                      </a:lnTo>
                      <a:close/>
                    </a:path>
                  </a:pathLst>
                </a:custGeom>
                <a:solidFill>
                  <a:schemeClr val="bg2">
                    <a:lumMod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52" name="フリーフォーム 151"/>
                <p:cNvSpPr/>
                <p:nvPr/>
              </p:nvSpPr>
              <p:spPr>
                <a:xfrm>
                  <a:off x="7230478" y="8450297"/>
                  <a:ext cx="250601" cy="529313"/>
                </a:xfrm>
                <a:custGeom>
                  <a:avLst/>
                  <a:gdLst>
                    <a:gd name="connsiteX0" fmla="*/ 200025 w 433387"/>
                    <a:gd name="connsiteY0" fmla="*/ 966788 h 966788"/>
                    <a:gd name="connsiteX1" fmla="*/ 180975 w 433387"/>
                    <a:gd name="connsiteY1" fmla="*/ 823913 h 966788"/>
                    <a:gd name="connsiteX2" fmla="*/ 166687 w 433387"/>
                    <a:gd name="connsiteY2" fmla="*/ 823913 h 966788"/>
                    <a:gd name="connsiteX3" fmla="*/ 185737 w 433387"/>
                    <a:gd name="connsiteY3" fmla="*/ 781050 h 966788"/>
                    <a:gd name="connsiteX4" fmla="*/ 38100 w 433387"/>
                    <a:gd name="connsiteY4" fmla="*/ 752475 h 966788"/>
                    <a:gd name="connsiteX5" fmla="*/ 42862 w 433387"/>
                    <a:gd name="connsiteY5" fmla="*/ 714375 h 966788"/>
                    <a:gd name="connsiteX6" fmla="*/ 171450 w 433387"/>
                    <a:gd name="connsiteY6" fmla="*/ 742950 h 966788"/>
                    <a:gd name="connsiteX7" fmla="*/ 180975 w 433387"/>
                    <a:gd name="connsiteY7" fmla="*/ 704850 h 966788"/>
                    <a:gd name="connsiteX8" fmla="*/ 176212 w 433387"/>
                    <a:gd name="connsiteY8" fmla="*/ 647700 h 966788"/>
                    <a:gd name="connsiteX9" fmla="*/ 152400 w 433387"/>
                    <a:gd name="connsiteY9" fmla="*/ 642938 h 966788"/>
                    <a:gd name="connsiteX10" fmla="*/ 157162 w 433387"/>
                    <a:gd name="connsiteY10" fmla="*/ 600075 h 966788"/>
                    <a:gd name="connsiteX11" fmla="*/ 9525 w 433387"/>
                    <a:gd name="connsiteY11" fmla="*/ 561975 h 966788"/>
                    <a:gd name="connsiteX12" fmla="*/ 14287 w 433387"/>
                    <a:gd name="connsiteY12" fmla="*/ 533400 h 966788"/>
                    <a:gd name="connsiteX13" fmla="*/ 147637 w 433387"/>
                    <a:gd name="connsiteY13" fmla="*/ 561975 h 966788"/>
                    <a:gd name="connsiteX14" fmla="*/ 161925 w 433387"/>
                    <a:gd name="connsiteY14" fmla="*/ 523875 h 966788"/>
                    <a:gd name="connsiteX15" fmla="*/ 152400 w 433387"/>
                    <a:gd name="connsiteY15" fmla="*/ 409575 h 966788"/>
                    <a:gd name="connsiteX16" fmla="*/ 133350 w 433387"/>
                    <a:gd name="connsiteY16" fmla="*/ 404813 h 966788"/>
                    <a:gd name="connsiteX17" fmla="*/ 142875 w 433387"/>
                    <a:gd name="connsiteY17" fmla="*/ 361950 h 966788"/>
                    <a:gd name="connsiteX18" fmla="*/ 0 w 433387"/>
                    <a:gd name="connsiteY18" fmla="*/ 328613 h 966788"/>
                    <a:gd name="connsiteX19" fmla="*/ 14287 w 433387"/>
                    <a:gd name="connsiteY19" fmla="*/ 295275 h 966788"/>
                    <a:gd name="connsiteX20" fmla="*/ 133350 w 433387"/>
                    <a:gd name="connsiteY20" fmla="*/ 323850 h 966788"/>
                    <a:gd name="connsiteX21" fmla="*/ 147637 w 433387"/>
                    <a:gd name="connsiteY21" fmla="*/ 290513 h 966788"/>
                    <a:gd name="connsiteX22" fmla="*/ 147637 w 433387"/>
                    <a:gd name="connsiteY22" fmla="*/ 290513 h 966788"/>
                    <a:gd name="connsiteX23" fmla="*/ 390525 w 433387"/>
                    <a:gd name="connsiteY23" fmla="*/ 161925 h 966788"/>
                    <a:gd name="connsiteX24" fmla="*/ 342900 w 433387"/>
                    <a:gd name="connsiteY24" fmla="*/ 14288 h 966788"/>
                    <a:gd name="connsiteX25" fmla="*/ 366712 w 433387"/>
                    <a:gd name="connsiteY25" fmla="*/ 0 h 966788"/>
                    <a:gd name="connsiteX26" fmla="*/ 428625 w 433387"/>
                    <a:gd name="connsiteY26" fmla="*/ 185738 h 966788"/>
                    <a:gd name="connsiteX27" fmla="*/ 300037 w 433387"/>
                    <a:gd name="connsiteY27" fmla="*/ 233363 h 966788"/>
                    <a:gd name="connsiteX28" fmla="*/ 404812 w 433387"/>
                    <a:gd name="connsiteY28" fmla="*/ 581025 h 966788"/>
                    <a:gd name="connsiteX29" fmla="*/ 433387 w 433387"/>
                    <a:gd name="connsiteY29" fmla="*/ 962025 h 966788"/>
                    <a:gd name="connsiteX30" fmla="*/ 200025 w 433387"/>
                    <a:gd name="connsiteY30" fmla="*/ 966788 h 966788"/>
                    <a:gd name="connsiteX0" fmla="*/ 200025 w 433387"/>
                    <a:gd name="connsiteY0" fmla="*/ 966788 h 966788"/>
                    <a:gd name="connsiteX1" fmla="*/ 180975 w 433387"/>
                    <a:gd name="connsiteY1" fmla="*/ 823913 h 966788"/>
                    <a:gd name="connsiteX2" fmla="*/ 166687 w 433387"/>
                    <a:gd name="connsiteY2" fmla="*/ 823913 h 966788"/>
                    <a:gd name="connsiteX3" fmla="*/ 185737 w 433387"/>
                    <a:gd name="connsiteY3" fmla="*/ 781050 h 966788"/>
                    <a:gd name="connsiteX4" fmla="*/ 38100 w 433387"/>
                    <a:gd name="connsiteY4" fmla="*/ 752475 h 966788"/>
                    <a:gd name="connsiteX5" fmla="*/ 42862 w 433387"/>
                    <a:gd name="connsiteY5" fmla="*/ 714375 h 966788"/>
                    <a:gd name="connsiteX6" fmla="*/ 171450 w 433387"/>
                    <a:gd name="connsiteY6" fmla="*/ 742950 h 966788"/>
                    <a:gd name="connsiteX7" fmla="*/ 180975 w 433387"/>
                    <a:gd name="connsiteY7" fmla="*/ 704850 h 966788"/>
                    <a:gd name="connsiteX8" fmla="*/ 176212 w 433387"/>
                    <a:gd name="connsiteY8" fmla="*/ 647700 h 966788"/>
                    <a:gd name="connsiteX9" fmla="*/ 152400 w 433387"/>
                    <a:gd name="connsiteY9" fmla="*/ 642938 h 966788"/>
                    <a:gd name="connsiteX10" fmla="*/ 157162 w 433387"/>
                    <a:gd name="connsiteY10" fmla="*/ 600075 h 966788"/>
                    <a:gd name="connsiteX11" fmla="*/ 9525 w 433387"/>
                    <a:gd name="connsiteY11" fmla="*/ 561975 h 966788"/>
                    <a:gd name="connsiteX12" fmla="*/ 14287 w 433387"/>
                    <a:gd name="connsiteY12" fmla="*/ 533400 h 966788"/>
                    <a:gd name="connsiteX13" fmla="*/ 147637 w 433387"/>
                    <a:gd name="connsiteY13" fmla="*/ 561975 h 966788"/>
                    <a:gd name="connsiteX14" fmla="*/ 161925 w 433387"/>
                    <a:gd name="connsiteY14" fmla="*/ 523875 h 966788"/>
                    <a:gd name="connsiteX15" fmla="*/ 152400 w 433387"/>
                    <a:gd name="connsiteY15" fmla="*/ 409575 h 966788"/>
                    <a:gd name="connsiteX16" fmla="*/ 133350 w 433387"/>
                    <a:gd name="connsiteY16" fmla="*/ 404813 h 966788"/>
                    <a:gd name="connsiteX17" fmla="*/ 142875 w 433387"/>
                    <a:gd name="connsiteY17" fmla="*/ 361950 h 966788"/>
                    <a:gd name="connsiteX18" fmla="*/ 0 w 433387"/>
                    <a:gd name="connsiteY18" fmla="*/ 328613 h 966788"/>
                    <a:gd name="connsiteX19" fmla="*/ 14287 w 433387"/>
                    <a:gd name="connsiteY19" fmla="*/ 295275 h 966788"/>
                    <a:gd name="connsiteX20" fmla="*/ 133350 w 433387"/>
                    <a:gd name="connsiteY20" fmla="*/ 323850 h 966788"/>
                    <a:gd name="connsiteX21" fmla="*/ 147637 w 433387"/>
                    <a:gd name="connsiteY21" fmla="*/ 290513 h 966788"/>
                    <a:gd name="connsiteX22" fmla="*/ 145256 w 433387"/>
                    <a:gd name="connsiteY22" fmla="*/ 247650 h 966788"/>
                    <a:gd name="connsiteX23" fmla="*/ 390525 w 433387"/>
                    <a:gd name="connsiteY23" fmla="*/ 161925 h 966788"/>
                    <a:gd name="connsiteX24" fmla="*/ 342900 w 433387"/>
                    <a:gd name="connsiteY24" fmla="*/ 14288 h 966788"/>
                    <a:gd name="connsiteX25" fmla="*/ 366712 w 433387"/>
                    <a:gd name="connsiteY25" fmla="*/ 0 h 966788"/>
                    <a:gd name="connsiteX26" fmla="*/ 428625 w 433387"/>
                    <a:gd name="connsiteY26" fmla="*/ 185738 h 966788"/>
                    <a:gd name="connsiteX27" fmla="*/ 300037 w 433387"/>
                    <a:gd name="connsiteY27" fmla="*/ 233363 h 966788"/>
                    <a:gd name="connsiteX28" fmla="*/ 404812 w 433387"/>
                    <a:gd name="connsiteY28" fmla="*/ 581025 h 966788"/>
                    <a:gd name="connsiteX29" fmla="*/ 433387 w 433387"/>
                    <a:gd name="connsiteY29" fmla="*/ 962025 h 966788"/>
                    <a:gd name="connsiteX30" fmla="*/ 200025 w 433387"/>
                    <a:gd name="connsiteY30" fmla="*/ 966788 h 96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33387" h="966788">
                      <a:moveTo>
                        <a:pt x="200025" y="966788"/>
                      </a:moveTo>
                      <a:lnTo>
                        <a:pt x="180975" y="823913"/>
                      </a:lnTo>
                      <a:lnTo>
                        <a:pt x="166687" y="823913"/>
                      </a:lnTo>
                      <a:lnTo>
                        <a:pt x="185737" y="781050"/>
                      </a:lnTo>
                      <a:lnTo>
                        <a:pt x="38100" y="752475"/>
                      </a:lnTo>
                      <a:lnTo>
                        <a:pt x="42862" y="714375"/>
                      </a:lnTo>
                      <a:lnTo>
                        <a:pt x="171450" y="742950"/>
                      </a:lnTo>
                      <a:lnTo>
                        <a:pt x="180975" y="704850"/>
                      </a:lnTo>
                      <a:lnTo>
                        <a:pt x="176212" y="647700"/>
                      </a:lnTo>
                      <a:lnTo>
                        <a:pt x="152400" y="642938"/>
                      </a:lnTo>
                      <a:lnTo>
                        <a:pt x="157162" y="600075"/>
                      </a:lnTo>
                      <a:lnTo>
                        <a:pt x="9525" y="561975"/>
                      </a:lnTo>
                      <a:lnTo>
                        <a:pt x="14287" y="533400"/>
                      </a:lnTo>
                      <a:lnTo>
                        <a:pt x="147637" y="561975"/>
                      </a:lnTo>
                      <a:lnTo>
                        <a:pt x="161925" y="523875"/>
                      </a:lnTo>
                      <a:lnTo>
                        <a:pt x="152400" y="409575"/>
                      </a:lnTo>
                      <a:lnTo>
                        <a:pt x="133350" y="404813"/>
                      </a:lnTo>
                      <a:lnTo>
                        <a:pt x="142875" y="361950"/>
                      </a:lnTo>
                      <a:lnTo>
                        <a:pt x="0" y="328613"/>
                      </a:lnTo>
                      <a:lnTo>
                        <a:pt x="14287" y="295275"/>
                      </a:lnTo>
                      <a:lnTo>
                        <a:pt x="133350" y="323850"/>
                      </a:lnTo>
                      <a:cubicBezTo>
                        <a:pt x="138112" y="312738"/>
                        <a:pt x="145653" y="303213"/>
                        <a:pt x="147637" y="290513"/>
                      </a:cubicBezTo>
                      <a:cubicBezTo>
                        <a:pt x="149621" y="277813"/>
                        <a:pt x="146050" y="261938"/>
                        <a:pt x="145256" y="247650"/>
                      </a:cubicBezTo>
                      <a:lnTo>
                        <a:pt x="390525" y="161925"/>
                      </a:lnTo>
                      <a:lnTo>
                        <a:pt x="342900" y="14288"/>
                      </a:lnTo>
                      <a:lnTo>
                        <a:pt x="366712" y="0"/>
                      </a:lnTo>
                      <a:lnTo>
                        <a:pt x="428625" y="185738"/>
                      </a:lnTo>
                      <a:lnTo>
                        <a:pt x="300037" y="233363"/>
                      </a:lnTo>
                      <a:lnTo>
                        <a:pt x="404812" y="581025"/>
                      </a:lnTo>
                      <a:lnTo>
                        <a:pt x="433387" y="962025"/>
                      </a:lnTo>
                      <a:lnTo>
                        <a:pt x="200025" y="966788"/>
                      </a:lnTo>
                      <a:close/>
                    </a:path>
                  </a:pathLst>
                </a:custGeom>
                <a:solidFill>
                  <a:schemeClr val="bg2">
                    <a:lumMod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153" name="フリーフォーム 152"/>
                <p:cNvSpPr/>
                <p:nvPr/>
              </p:nvSpPr>
              <p:spPr>
                <a:xfrm>
                  <a:off x="7446589" y="8188292"/>
                  <a:ext cx="621494" cy="323278"/>
                </a:xfrm>
                <a:custGeom>
                  <a:avLst/>
                  <a:gdLst>
                    <a:gd name="connsiteX0" fmla="*/ 0 w 1038225"/>
                    <a:gd name="connsiteY0" fmla="*/ 421481 h 564356"/>
                    <a:gd name="connsiteX1" fmla="*/ 97631 w 1038225"/>
                    <a:gd name="connsiteY1" fmla="*/ 454818 h 564356"/>
                    <a:gd name="connsiteX2" fmla="*/ 1028700 w 1038225"/>
                    <a:gd name="connsiteY2" fmla="*/ 0 h 564356"/>
                    <a:gd name="connsiteX3" fmla="*/ 1038225 w 1038225"/>
                    <a:gd name="connsiteY3" fmla="*/ 85725 h 564356"/>
                    <a:gd name="connsiteX4" fmla="*/ 47625 w 1038225"/>
                    <a:gd name="connsiteY4" fmla="*/ 564356 h 564356"/>
                    <a:gd name="connsiteX5" fmla="*/ 0 w 1038225"/>
                    <a:gd name="connsiteY5" fmla="*/ 421481 h 564356"/>
                    <a:gd name="connsiteX0" fmla="*/ 0 w 990600"/>
                    <a:gd name="connsiteY0" fmla="*/ 427831 h 564356"/>
                    <a:gd name="connsiteX1" fmla="*/ 50006 w 990600"/>
                    <a:gd name="connsiteY1" fmla="*/ 454818 h 564356"/>
                    <a:gd name="connsiteX2" fmla="*/ 981075 w 990600"/>
                    <a:gd name="connsiteY2" fmla="*/ 0 h 564356"/>
                    <a:gd name="connsiteX3" fmla="*/ 990600 w 990600"/>
                    <a:gd name="connsiteY3" fmla="*/ 85725 h 564356"/>
                    <a:gd name="connsiteX4" fmla="*/ 0 w 990600"/>
                    <a:gd name="connsiteY4" fmla="*/ 564356 h 564356"/>
                    <a:gd name="connsiteX5" fmla="*/ 0 w 990600"/>
                    <a:gd name="connsiteY5" fmla="*/ 427831 h 564356"/>
                    <a:gd name="connsiteX0" fmla="*/ 0 w 990600"/>
                    <a:gd name="connsiteY0" fmla="*/ 427831 h 564356"/>
                    <a:gd name="connsiteX1" fmla="*/ 69056 w 990600"/>
                    <a:gd name="connsiteY1" fmla="*/ 451643 h 564356"/>
                    <a:gd name="connsiteX2" fmla="*/ 981075 w 990600"/>
                    <a:gd name="connsiteY2" fmla="*/ 0 h 564356"/>
                    <a:gd name="connsiteX3" fmla="*/ 990600 w 990600"/>
                    <a:gd name="connsiteY3" fmla="*/ 85725 h 564356"/>
                    <a:gd name="connsiteX4" fmla="*/ 0 w 990600"/>
                    <a:gd name="connsiteY4" fmla="*/ 564356 h 564356"/>
                    <a:gd name="connsiteX5" fmla="*/ 0 w 990600"/>
                    <a:gd name="connsiteY5" fmla="*/ 427831 h 564356"/>
                    <a:gd name="connsiteX0" fmla="*/ 0 w 990600"/>
                    <a:gd name="connsiteY0" fmla="*/ 427831 h 548481"/>
                    <a:gd name="connsiteX1" fmla="*/ 69056 w 990600"/>
                    <a:gd name="connsiteY1" fmla="*/ 451643 h 548481"/>
                    <a:gd name="connsiteX2" fmla="*/ 981075 w 990600"/>
                    <a:gd name="connsiteY2" fmla="*/ 0 h 548481"/>
                    <a:gd name="connsiteX3" fmla="*/ 990600 w 990600"/>
                    <a:gd name="connsiteY3" fmla="*/ 85725 h 548481"/>
                    <a:gd name="connsiteX4" fmla="*/ 47625 w 990600"/>
                    <a:gd name="connsiteY4" fmla="*/ 548481 h 548481"/>
                    <a:gd name="connsiteX5" fmla="*/ 0 w 990600"/>
                    <a:gd name="connsiteY5" fmla="*/ 427831 h 548481"/>
                    <a:gd name="connsiteX0" fmla="*/ 0 w 1016000"/>
                    <a:gd name="connsiteY0" fmla="*/ 427831 h 548481"/>
                    <a:gd name="connsiteX1" fmla="*/ 69056 w 1016000"/>
                    <a:gd name="connsiteY1" fmla="*/ 451643 h 548481"/>
                    <a:gd name="connsiteX2" fmla="*/ 981075 w 1016000"/>
                    <a:gd name="connsiteY2" fmla="*/ 0 h 548481"/>
                    <a:gd name="connsiteX3" fmla="*/ 1016000 w 1016000"/>
                    <a:gd name="connsiteY3" fmla="*/ 82550 h 548481"/>
                    <a:gd name="connsiteX4" fmla="*/ 47625 w 1016000"/>
                    <a:gd name="connsiteY4" fmla="*/ 548481 h 548481"/>
                    <a:gd name="connsiteX5" fmla="*/ 0 w 1016000"/>
                    <a:gd name="connsiteY5" fmla="*/ 427831 h 548481"/>
                    <a:gd name="connsiteX0" fmla="*/ 0 w 1016000"/>
                    <a:gd name="connsiteY0" fmla="*/ 440531 h 561181"/>
                    <a:gd name="connsiteX1" fmla="*/ 69056 w 1016000"/>
                    <a:gd name="connsiteY1" fmla="*/ 464343 h 561181"/>
                    <a:gd name="connsiteX2" fmla="*/ 1009650 w 1016000"/>
                    <a:gd name="connsiteY2" fmla="*/ 0 h 561181"/>
                    <a:gd name="connsiteX3" fmla="*/ 1016000 w 1016000"/>
                    <a:gd name="connsiteY3" fmla="*/ 95250 h 561181"/>
                    <a:gd name="connsiteX4" fmla="*/ 47625 w 1016000"/>
                    <a:gd name="connsiteY4" fmla="*/ 561181 h 561181"/>
                    <a:gd name="connsiteX5" fmla="*/ 0 w 1016000"/>
                    <a:gd name="connsiteY5" fmla="*/ 440531 h 561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6000" h="561181">
                      <a:moveTo>
                        <a:pt x="0" y="440531"/>
                      </a:moveTo>
                      <a:lnTo>
                        <a:pt x="69056" y="464343"/>
                      </a:lnTo>
                      <a:lnTo>
                        <a:pt x="1009650" y="0"/>
                      </a:lnTo>
                      <a:lnTo>
                        <a:pt x="1016000" y="95250"/>
                      </a:lnTo>
                      <a:lnTo>
                        <a:pt x="47625" y="561181"/>
                      </a:lnTo>
                      <a:lnTo>
                        <a:pt x="0" y="440531"/>
                      </a:lnTo>
                      <a:close/>
                    </a:path>
                  </a:pathLst>
                </a:custGeom>
                <a:solidFill>
                  <a:schemeClr val="bg2">
                    <a:lumMod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2" name="テキスト ボックス 21"/>
                <p:cNvSpPr txBox="1"/>
                <p:nvPr/>
              </p:nvSpPr>
              <p:spPr>
                <a:xfrm>
                  <a:off x="4685223" y="8394251"/>
                  <a:ext cx="2159474" cy="243185"/>
                </a:xfrm>
                <a:prstGeom prst="rect">
                  <a:avLst/>
                </a:prstGeom>
                <a:noFill/>
              </p:spPr>
              <p:txBody>
                <a:bodyPr wrap="square" rtlCol="0">
                  <a:spAutoFit/>
                </a:bodyPr>
                <a:lstStyle/>
                <a:p>
                  <a:r>
                    <a:rPr kumimoji="1" lang="ja-JP" altLang="en-US" sz="1400" dirty="0" smtClean="0">
                      <a:latin typeface="ＭＳ Ｐ明朝" panose="02020600040205080304" pitchFamily="18" charset="-128"/>
                      <a:ea typeface="ＭＳ Ｐ明朝" panose="02020600040205080304" pitchFamily="18" charset="-128"/>
                    </a:rPr>
                    <a:t>南埠頭北東側</a:t>
                  </a:r>
                  <a:endParaRPr kumimoji="1" lang="ja-JP" altLang="en-US" sz="1400" dirty="0">
                    <a:latin typeface="ＭＳ Ｐ明朝" panose="02020600040205080304" pitchFamily="18" charset="-128"/>
                    <a:ea typeface="ＭＳ Ｐ明朝" panose="02020600040205080304" pitchFamily="18" charset="-128"/>
                  </a:endParaRPr>
                </a:p>
              </p:txBody>
            </p:sp>
            <p:sp>
              <p:nvSpPr>
                <p:cNvPr id="27" name="テキスト ボックス 26"/>
                <p:cNvSpPr txBox="1"/>
                <p:nvPr/>
              </p:nvSpPr>
              <p:spPr>
                <a:xfrm>
                  <a:off x="8042657" y="6918974"/>
                  <a:ext cx="2091840" cy="413413"/>
                </a:xfrm>
                <a:prstGeom prst="rect">
                  <a:avLst/>
                </a:prstGeom>
                <a:noFill/>
              </p:spPr>
              <p:txBody>
                <a:bodyPr wrap="square" rtlCol="0">
                  <a:spAutoFit/>
                </a:bodyPr>
                <a:lstStyle/>
                <a:p>
                  <a:r>
                    <a:rPr kumimoji="1" lang="ja-JP" altLang="en-US" sz="1400" dirty="0" smtClean="0">
                      <a:latin typeface="ＭＳ Ｐ明朝" panose="02020600040205080304" pitchFamily="18" charset="-128"/>
                      <a:ea typeface="ＭＳ Ｐ明朝" panose="02020600040205080304" pitchFamily="18" charset="-128"/>
                    </a:rPr>
                    <a:t>大阪港コンテナ</a:t>
                  </a:r>
                  <a:endParaRPr kumimoji="1" lang="en-US" altLang="ja-JP" sz="1400" dirty="0" smtClean="0">
                    <a:latin typeface="ＭＳ Ｐ明朝" panose="02020600040205080304" pitchFamily="18" charset="-128"/>
                    <a:ea typeface="ＭＳ Ｐ明朝" panose="02020600040205080304" pitchFamily="18" charset="-128"/>
                  </a:endParaRPr>
                </a:p>
                <a:p>
                  <a:r>
                    <a:rPr kumimoji="1" lang="ja-JP" altLang="en-US" sz="1400" dirty="0" smtClean="0">
                      <a:latin typeface="ＭＳ Ｐ明朝" panose="02020600040205080304" pitchFamily="18" charset="-128"/>
                      <a:ea typeface="ＭＳ Ｐ明朝" panose="02020600040205080304" pitchFamily="18" charset="-128"/>
                    </a:rPr>
                    <a:t>埠頭背後</a:t>
                  </a:r>
                  <a:endParaRPr kumimoji="1" lang="ja-JP" altLang="en-US" sz="1400" dirty="0">
                    <a:latin typeface="ＭＳ Ｐ明朝" panose="02020600040205080304" pitchFamily="18" charset="-128"/>
                    <a:ea typeface="ＭＳ Ｐ明朝" panose="02020600040205080304" pitchFamily="18" charset="-128"/>
                  </a:endParaRPr>
                </a:p>
              </p:txBody>
            </p:sp>
            <p:sp>
              <p:nvSpPr>
                <p:cNvPr id="23" name="テキスト ボックス 22"/>
                <p:cNvSpPr txBox="1"/>
                <p:nvPr/>
              </p:nvSpPr>
              <p:spPr>
                <a:xfrm>
                  <a:off x="8365557" y="8301921"/>
                  <a:ext cx="2259345" cy="342345"/>
                </a:xfrm>
                <a:prstGeom prst="rect">
                  <a:avLst/>
                </a:prstGeom>
                <a:noFill/>
              </p:spPr>
              <p:txBody>
                <a:bodyPr wrap="square" rtlCol="0">
                  <a:spAutoFit/>
                </a:bodyPr>
                <a:lstStyle/>
                <a:p>
                  <a:r>
                    <a:rPr kumimoji="1" lang="ja-JP" altLang="en-US" sz="1400" dirty="0" smtClean="0">
                      <a:latin typeface="ＭＳ Ｐ明朝" panose="02020600040205080304" pitchFamily="18" charset="-128"/>
                      <a:ea typeface="ＭＳ Ｐ明朝" panose="02020600040205080304" pitchFamily="18" charset="-128"/>
                    </a:rPr>
                    <a:t>南港大橋南側周辺</a:t>
                  </a:r>
                  <a:endParaRPr kumimoji="1" lang="ja-JP" altLang="en-US" sz="1400" dirty="0">
                    <a:latin typeface="ＭＳ Ｐ明朝" panose="02020600040205080304" pitchFamily="18" charset="-128"/>
                    <a:ea typeface="ＭＳ Ｐ明朝" panose="02020600040205080304" pitchFamily="18" charset="-128"/>
                  </a:endParaRPr>
                </a:p>
              </p:txBody>
            </p:sp>
          </p:grpSp>
          <p:grpSp>
            <p:nvGrpSpPr>
              <p:cNvPr id="11" name="グループ化 10"/>
              <p:cNvGrpSpPr/>
              <p:nvPr/>
            </p:nvGrpSpPr>
            <p:grpSpPr>
              <a:xfrm>
                <a:off x="760518" y="3658490"/>
                <a:ext cx="2613090" cy="1434331"/>
                <a:chOff x="760518" y="3658490"/>
                <a:chExt cx="2613090" cy="1434331"/>
              </a:xfrm>
            </p:grpSpPr>
            <p:sp>
              <p:nvSpPr>
                <p:cNvPr id="160" name="正方形/長方形 159"/>
                <p:cNvSpPr/>
                <p:nvPr/>
              </p:nvSpPr>
              <p:spPr>
                <a:xfrm>
                  <a:off x="760518" y="3658490"/>
                  <a:ext cx="2613090" cy="1434331"/>
                </a:xfrm>
                <a:prstGeom prst="rect">
                  <a:avLst/>
                </a:prstGeom>
                <a:solidFill>
                  <a:schemeClr val="bg1"/>
                </a:solid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4000"/>
                </a:p>
              </p:txBody>
            </p:sp>
            <p:sp>
              <p:nvSpPr>
                <p:cNvPr id="155" name="テキスト ボックス 154"/>
                <p:cNvSpPr txBox="1"/>
                <p:nvPr/>
              </p:nvSpPr>
              <p:spPr>
                <a:xfrm>
                  <a:off x="1412449" y="3771006"/>
                  <a:ext cx="877163" cy="276999"/>
                </a:xfrm>
                <a:prstGeom prst="rect">
                  <a:avLst/>
                </a:prstGeom>
                <a:noFill/>
              </p:spPr>
              <p:txBody>
                <a:bodyPr wrap="none" rtlCol="0">
                  <a:spAutoFit/>
                </a:bodyPr>
                <a:lstStyle/>
                <a:p>
                  <a:r>
                    <a:rPr kumimoji="1" lang="ja-JP" altLang="en-US" sz="1200" dirty="0">
                      <a:latin typeface="ＭＳ Ｐ明朝" panose="02020600040205080304" pitchFamily="18" charset="-128"/>
                      <a:ea typeface="ＭＳ Ｐ明朝" panose="02020600040205080304" pitchFamily="18" charset="-128"/>
                    </a:rPr>
                    <a:t>：</a:t>
                  </a:r>
                  <a:r>
                    <a:rPr kumimoji="1" lang="ja-JP" altLang="en-US" sz="1200" dirty="0" smtClean="0">
                      <a:latin typeface="ＭＳ Ｐ明朝" panose="02020600040205080304" pitchFamily="18" charset="-128"/>
                      <a:ea typeface="ＭＳ Ｐ明朝" panose="02020600040205080304" pitchFamily="18" charset="-128"/>
                    </a:rPr>
                    <a:t>対策</a:t>
                  </a:r>
                  <a:r>
                    <a:rPr kumimoji="1" lang="ja-JP" altLang="en-US" sz="1200" dirty="0">
                      <a:latin typeface="ＭＳ Ｐ明朝" panose="02020600040205080304" pitchFamily="18" charset="-128"/>
                      <a:ea typeface="ＭＳ Ｐ明朝" panose="02020600040205080304" pitchFamily="18" charset="-128"/>
                    </a:rPr>
                    <a:t>箇所</a:t>
                  </a:r>
                </a:p>
              </p:txBody>
            </p:sp>
            <p:sp>
              <p:nvSpPr>
                <p:cNvPr id="162" name="テキスト ボックス 161">
                  <a:extLst>
                    <a:ext uri="{FF2B5EF4-FFF2-40B4-BE49-F238E27FC236}">
                      <a16:creationId xmlns:a16="http://schemas.microsoft.com/office/drawing/2014/main" id="{DFCB1867-2049-430C-9EE3-11FFE2865EE8}"/>
                    </a:ext>
                  </a:extLst>
                </p:cNvPr>
                <p:cNvSpPr txBox="1"/>
                <p:nvPr/>
              </p:nvSpPr>
              <p:spPr>
                <a:xfrm>
                  <a:off x="1412449" y="4028863"/>
                  <a:ext cx="1800493" cy="276999"/>
                </a:xfrm>
                <a:prstGeom prst="rect">
                  <a:avLst/>
                </a:prstGeom>
                <a:noFill/>
                <a:ln>
                  <a:noFill/>
                </a:ln>
              </p:spPr>
              <p:txBody>
                <a:bodyPr wrap="none" rtlCol="0">
                  <a:spAutoFit/>
                </a:bodyPr>
                <a:lstStyle/>
                <a:p>
                  <a:pPr algn="r"/>
                  <a:r>
                    <a:rPr kumimoji="1" lang="ja-JP" altLang="en-US" sz="1200" dirty="0" smtClean="0">
                      <a:latin typeface="ＭＳ Ｐ明朝" panose="02020600040205080304" pitchFamily="18" charset="-128"/>
                      <a:ea typeface="ＭＳ Ｐ明朝" panose="02020600040205080304" pitchFamily="18" charset="-128"/>
                    </a:rPr>
                    <a:t>：</a:t>
                  </a:r>
                  <a:r>
                    <a:rPr kumimoji="1" lang="ja-JP" altLang="en-US" sz="1200" dirty="0">
                      <a:latin typeface="ＭＳ Ｐ明朝" panose="02020600040205080304" pitchFamily="18" charset="-128"/>
                      <a:ea typeface="ＭＳ Ｐ明朝" panose="02020600040205080304" pitchFamily="18" charset="-128"/>
                    </a:rPr>
                    <a:t>埠頭</a:t>
                  </a:r>
                  <a:r>
                    <a:rPr kumimoji="1" lang="ja-JP" altLang="en-US" sz="1200" dirty="0" smtClean="0">
                      <a:latin typeface="ＭＳ Ｐ明朝" panose="02020600040205080304" pitchFamily="18" charset="-128"/>
                      <a:ea typeface="ＭＳ Ｐ明朝" panose="02020600040205080304" pitchFamily="18" charset="-128"/>
                    </a:rPr>
                    <a:t>用地（防護対象外）</a:t>
                  </a:r>
                  <a:endParaRPr kumimoji="1" lang="ja-JP" altLang="en-US" sz="1200" dirty="0">
                    <a:latin typeface="ＭＳ Ｐ明朝" panose="02020600040205080304" pitchFamily="18" charset="-128"/>
                    <a:ea typeface="ＭＳ Ｐ明朝" panose="02020600040205080304" pitchFamily="18" charset="-128"/>
                  </a:endParaRPr>
                </a:p>
              </p:txBody>
            </p:sp>
            <p:sp>
              <p:nvSpPr>
                <p:cNvPr id="154" name="正方形/長方形 153"/>
                <p:cNvSpPr/>
                <p:nvPr/>
              </p:nvSpPr>
              <p:spPr>
                <a:xfrm rot="16200000" flipV="1">
                  <a:off x="1168792" y="3693436"/>
                  <a:ext cx="115091" cy="41369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defRPr/>
                  </a:pPr>
                  <a:endParaRPr kumimoji="1" lang="ja-JP" altLang="en-US" sz="4800" dirty="0">
                    <a:solidFill>
                      <a:srgbClr val="FFFFFF"/>
                    </a:solidFill>
                    <a:latin typeface="Arial"/>
                    <a:ea typeface="ＭＳ Ｐゴシック"/>
                  </a:endParaRPr>
                </a:p>
              </p:txBody>
            </p:sp>
            <p:sp>
              <p:nvSpPr>
                <p:cNvPr id="157" name="テキスト ボックス 156">
                  <a:extLst>
                    <a:ext uri="{FF2B5EF4-FFF2-40B4-BE49-F238E27FC236}">
                      <a16:creationId xmlns:a16="http://schemas.microsoft.com/office/drawing/2014/main" id="{DFCB1867-2049-430C-9EE3-11FFE2865EE8}"/>
                    </a:ext>
                  </a:extLst>
                </p:cNvPr>
                <p:cNvSpPr txBox="1"/>
                <p:nvPr/>
              </p:nvSpPr>
              <p:spPr>
                <a:xfrm>
                  <a:off x="1412448" y="4337068"/>
                  <a:ext cx="1569660" cy="276999"/>
                </a:xfrm>
                <a:prstGeom prst="rect">
                  <a:avLst/>
                </a:prstGeom>
                <a:noFill/>
                <a:ln>
                  <a:noFill/>
                </a:ln>
              </p:spPr>
              <p:txBody>
                <a:bodyPr wrap="none" rtlCol="0">
                  <a:spAutoFit/>
                </a:bodyPr>
                <a:lstStyle/>
                <a:p>
                  <a:pPr algn="r"/>
                  <a:r>
                    <a:rPr kumimoji="1" lang="ja-JP" altLang="en-US" sz="1200" dirty="0" smtClean="0">
                      <a:latin typeface="ＭＳ Ｐ明朝" panose="02020600040205080304" pitchFamily="18" charset="-128"/>
                      <a:ea typeface="ＭＳ Ｐ明朝" panose="02020600040205080304" pitchFamily="18" charset="-128"/>
                    </a:rPr>
                    <a:t>：緑地</a:t>
                  </a:r>
                  <a:r>
                    <a:rPr kumimoji="1" lang="ja-JP" altLang="en-US" sz="1200" dirty="0">
                      <a:latin typeface="ＭＳ Ｐ明朝" panose="02020600040205080304" pitchFamily="18" charset="-128"/>
                      <a:ea typeface="ＭＳ Ｐ明朝" panose="02020600040205080304" pitchFamily="18" charset="-128"/>
                    </a:rPr>
                    <a:t>（防護対象外</a:t>
                  </a:r>
                  <a:r>
                    <a:rPr kumimoji="1" lang="ja-JP" altLang="en-US" sz="1200" dirty="0" smtClean="0">
                      <a:latin typeface="+mj-ea"/>
                    </a:rPr>
                    <a:t>）</a:t>
                  </a:r>
                  <a:endParaRPr kumimoji="1" lang="ja-JP" altLang="en-US" sz="1200" dirty="0">
                    <a:latin typeface="+mj-ea"/>
                  </a:endParaRPr>
                </a:p>
              </p:txBody>
            </p:sp>
            <p:sp>
              <p:nvSpPr>
                <p:cNvPr id="156" name="正方形/長方形 155"/>
                <p:cNvSpPr/>
                <p:nvPr/>
              </p:nvSpPr>
              <p:spPr>
                <a:xfrm>
                  <a:off x="1010371" y="4103733"/>
                  <a:ext cx="431934" cy="108790"/>
                </a:xfrm>
                <a:prstGeom prst="rect">
                  <a:avLst/>
                </a:prstGeom>
                <a:solidFill>
                  <a:schemeClr val="bg2">
                    <a:lumMod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4000"/>
                </a:p>
              </p:txBody>
            </p:sp>
            <p:sp>
              <p:nvSpPr>
                <p:cNvPr id="158" name="正方形/長方形 157"/>
                <p:cNvSpPr/>
                <p:nvPr/>
              </p:nvSpPr>
              <p:spPr>
                <a:xfrm>
                  <a:off x="1019491" y="4403799"/>
                  <a:ext cx="413695" cy="103929"/>
                </a:xfrm>
                <a:prstGeom prst="rect">
                  <a:avLst/>
                </a:prstGeom>
                <a:solidFill>
                  <a:schemeClr val="bg2">
                    <a:lumMod val="75000"/>
                    <a:alpha val="53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4000"/>
                </a:p>
              </p:txBody>
            </p:sp>
            <p:sp>
              <p:nvSpPr>
                <p:cNvPr id="159" name="テキスト ボックス 158">
                  <a:extLst>
                    <a:ext uri="{FF2B5EF4-FFF2-40B4-BE49-F238E27FC236}">
                      <a16:creationId xmlns:a16="http://schemas.microsoft.com/office/drawing/2014/main" id="{DFCB1867-2049-430C-9EE3-11FFE2865EE8}"/>
                    </a:ext>
                  </a:extLst>
                </p:cNvPr>
                <p:cNvSpPr txBox="1"/>
                <p:nvPr/>
              </p:nvSpPr>
              <p:spPr>
                <a:xfrm>
                  <a:off x="1412449" y="4648366"/>
                  <a:ext cx="1402948" cy="276999"/>
                </a:xfrm>
                <a:prstGeom prst="rect">
                  <a:avLst/>
                </a:prstGeom>
                <a:noFill/>
                <a:ln>
                  <a:noFill/>
                </a:ln>
              </p:spPr>
              <p:txBody>
                <a:bodyPr wrap="none" rtlCol="0">
                  <a:spAutoFit/>
                </a:bodyPr>
                <a:lstStyle/>
                <a:p>
                  <a:pPr algn="r"/>
                  <a:r>
                    <a:rPr kumimoji="1" lang="ja-JP" altLang="en-US" sz="1200" dirty="0" smtClean="0">
                      <a:latin typeface="ＭＳ Ｐ明朝" panose="02020600040205080304" pitchFamily="18" charset="-128"/>
                      <a:ea typeface="ＭＳ Ｐ明朝" panose="02020600040205080304" pitchFamily="18" charset="-128"/>
                    </a:rPr>
                    <a:t>：既設防潮堤ライン</a:t>
                  </a:r>
                  <a:endParaRPr kumimoji="1" lang="ja-JP" altLang="en-US" sz="1200" dirty="0">
                    <a:latin typeface="ＭＳ Ｐ明朝" panose="02020600040205080304" pitchFamily="18" charset="-128"/>
                    <a:ea typeface="ＭＳ Ｐ明朝" panose="02020600040205080304" pitchFamily="18" charset="-128"/>
                  </a:endParaRPr>
                </a:p>
              </p:txBody>
            </p:sp>
            <p:cxnSp>
              <p:nvCxnSpPr>
                <p:cNvPr id="161" name="直線コネクタ 160"/>
                <p:cNvCxnSpPr/>
                <p:nvPr/>
              </p:nvCxnSpPr>
              <p:spPr>
                <a:xfrm>
                  <a:off x="1051733" y="4795436"/>
                  <a:ext cx="349209" cy="0"/>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pic>
          <p:nvPicPr>
            <p:cNvPr id="196" name="図 19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08141" y="3175323"/>
              <a:ext cx="758447" cy="1016108"/>
            </a:xfrm>
            <a:prstGeom prst="rect">
              <a:avLst/>
            </a:prstGeom>
          </p:spPr>
        </p:pic>
      </p:grpSp>
      <p:grpSp>
        <p:nvGrpSpPr>
          <p:cNvPr id="6" name="グループ化 5"/>
          <p:cNvGrpSpPr>
            <a:grpSpLocks noChangeAspect="1"/>
          </p:cNvGrpSpPr>
          <p:nvPr/>
        </p:nvGrpSpPr>
        <p:grpSpPr>
          <a:xfrm>
            <a:off x="2948363" y="9259956"/>
            <a:ext cx="7508625" cy="6120000"/>
            <a:chOff x="3803788" y="10048388"/>
            <a:chExt cx="6947474" cy="5662629"/>
          </a:xfrm>
        </p:grpSpPr>
        <p:pic>
          <p:nvPicPr>
            <p:cNvPr id="79" name="図 78"/>
            <p:cNvPicPr>
              <a:picLocks noChangeAspect="1"/>
            </p:cNvPicPr>
            <p:nvPr/>
          </p:nvPicPr>
          <p:blipFill rotWithShape="1">
            <a:blip r:embed="rId6" cstate="screen">
              <a:extLst>
                <a:ext uri="{28A0092B-C50C-407E-A947-70E740481C1C}">
                  <a14:useLocalDpi xmlns:a14="http://schemas.microsoft.com/office/drawing/2010/main"/>
                </a:ext>
              </a:extLst>
            </a:blip>
            <a:srcRect l="1104" t="1276" r="1513" b="436"/>
            <a:stretch/>
          </p:blipFill>
          <p:spPr>
            <a:xfrm>
              <a:off x="4638817" y="10048388"/>
              <a:ext cx="6112445" cy="5662629"/>
            </a:xfrm>
            <a:prstGeom prst="rect">
              <a:avLst/>
            </a:prstGeom>
            <a:ln w="3175">
              <a:noFill/>
            </a:ln>
          </p:spPr>
        </p:pic>
        <p:grpSp>
          <p:nvGrpSpPr>
            <p:cNvPr id="83" name="グループ化 82"/>
            <p:cNvGrpSpPr/>
            <p:nvPr/>
          </p:nvGrpSpPr>
          <p:grpSpPr>
            <a:xfrm>
              <a:off x="3803788" y="10086595"/>
              <a:ext cx="6927198" cy="5519322"/>
              <a:chOff x="1629712" y="3638259"/>
              <a:chExt cx="8152556" cy="6139233"/>
            </a:xfrm>
          </p:grpSpPr>
          <p:pic>
            <p:nvPicPr>
              <p:cNvPr id="85" name="図 84"/>
              <p:cNvPicPr>
                <a:picLocks noChangeAspect="1"/>
              </p:cNvPicPr>
              <p:nvPr/>
            </p:nvPicPr>
            <p:blipFill rotWithShape="1">
              <a:blip r:embed="rId3" cstate="email">
                <a:extLst>
                  <a:ext uri="{28A0092B-C50C-407E-A947-70E740481C1C}">
                    <a14:useLocalDpi xmlns:a14="http://schemas.microsoft.com/office/drawing/2010/main"/>
                  </a:ext>
                </a:extLst>
              </a:blip>
              <a:srcRect l="230" t="1325" r="24395"/>
              <a:stretch/>
            </p:blipFill>
            <p:spPr>
              <a:xfrm>
                <a:off x="5778498" y="3638259"/>
                <a:ext cx="4003770" cy="5586240"/>
              </a:xfrm>
              <a:prstGeom prst="rect">
                <a:avLst/>
              </a:prstGeom>
            </p:spPr>
          </p:pic>
          <p:pic>
            <p:nvPicPr>
              <p:cNvPr id="8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25826" y="9472166"/>
                <a:ext cx="2413524" cy="305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9" name="テキスト ボックス 88"/>
              <p:cNvSpPr txBox="1"/>
              <p:nvPr/>
            </p:nvSpPr>
            <p:spPr>
              <a:xfrm>
                <a:off x="3604315" y="5787863"/>
                <a:ext cx="1287072" cy="376579"/>
              </a:xfrm>
              <a:prstGeom prst="rect">
                <a:avLst/>
              </a:prstGeom>
              <a:noFill/>
            </p:spPr>
            <p:txBody>
              <a:bodyPr wrap="square" rtlCol="0">
                <a:spAutoFit/>
              </a:bodyPr>
              <a:lstStyle/>
              <a:p>
                <a:r>
                  <a:rPr kumimoji="1" lang="ja-JP" altLang="en-US" sz="1600" b="1" dirty="0">
                    <a:latin typeface="ＭＳ Ｐ明朝" panose="02020600040205080304" pitchFamily="18" charset="-128"/>
                    <a:ea typeface="ＭＳ Ｐ明朝" panose="02020600040205080304" pitchFamily="18" charset="-128"/>
                  </a:rPr>
                  <a:t>夢洲</a:t>
                </a:r>
              </a:p>
            </p:txBody>
          </p:sp>
          <p:sp>
            <p:nvSpPr>
              <p:cNvPr id="90" name="テキスト ボックス 89"/>
              <p:cNvSpPr txBox="1"/>
              <p:nvPr/>
            </p:nvSpPr>
            <p:spPr>
              <a:xfrm>
                <a:off x="4555205" y="4456813"/>
                <a:ext cx="844226" cy="376579"/>
              </a:xfrm>
              <a:prstGeom prst="rect">
                <a:avLst/>
              </a:prstGeom>
              <a:noFill/>
            </p:spPr>
            <p:txBody>
              <a:bodyPr wrap="square" rtlCol="0">
                <a:spAutoFit/>
              </a:bodyPr>
              <a:lstStyle/>
              <a:p>
                <a:r>
                  <a:rPr kumimoji="1" lang="ja-JP" altLang="en-US" sz="1600" b="1" dirty="0" smtClean="0">
                    <a:latin typeface="ＭＳ Ｐ明朝" panose="02020600040205080304" pitchFamily="18" charset="-128"/>
                    <a:ea typeface="ＭＳ Ｐ明朝" panose="02020600040205080304" pitchFamily="18" charset="-128"/>
                  </a:rPr>
                  <a:t>舞洲</a:t>
                </a:r>
                <a:endParaRPr kumimoji="1" lang="ja-JP" altLang="en-US" sz="1600" b="1" dirty="0">
                  <a:latin typeface="ＭＳ Ｐ明朝" panose="02020600040205080304" pitchFamily="18" charset="-128"/>
                  <a:ea typeface="ＭＳ Ｐ明朝" panose="02020600040205080304" pitchFamily="18" charset="-128"/>
                </a:endParaRPr>
              </a:p>
            </p:txBody>
          </p:sp>
          <p:sp>
            <p:nvSpPr>
              <p:cNvPr id="93" name="テキスト ボックス 92"/>
              <p:cNvSpPr txBox="1"/>
              <p:nvPr/>
            </p:nvSpPr>
            <p:spPr>
              <a:xfrm>
                <a:off x="1629712" y="9241334"/>
                <a:ext cx="1143157" cy="206707"/>
              </a:xfrm>
              <a:prstGeom prst="rect">
                <a:avLst/>
              </a:prstGeom>
              <a:noFill/>
            </p:spPr>
            <p:txBody>
              <a:bodyPr wrap="square" rtlCol="0">
                <a:spAutoFit/>
              </a:bodyPr>
              <a:lstStyle/>
              <a:p>
                <a:r>
                  <a:rPr kumimoji="1" lang="ja-JP" altLang="en-US" sz="1100" dirty="0" smtClean="0">
                    <a:latin typeface="ＭＳ Ｐ明朝" panose="02020600040205080304" pitchFamily="18" charset="-128"/>
                    <a:ea typeface="ＭＳ Ｐ明朝" panose="02020600040205080304" pitchFamily="18" charset="-128"/>
                  </a:rPr>
                  <a:t>浸水深（ｍ）</a:t>
                </a:r>
                <a:endParaRPr kumimoji="1" lang="ja-JP" altLang="en-US" sz="1100" dirty="0">
                  <a:latin typeface="ＭＳ Ｐ明朝" panose="02020600040205080304" pitchFamily="18" charset="-128"/>
                  <a:ea typeface="ＭＳ Ｐ明朝" panose="02020600040205080304" pitchFamily="18" charset="-128"/>
                </a:endParaRPr>
              </a:p>
            </p:txBody>
          </p:sp>
          <p:sp>
            <p:nvSpPr>
              <p:cNvPr id="100" name="テキスト ボックス 99"/>
              <p:cNvSpPr txBox="1"/>
              <p:nvPr/>
            </p:nvSpPr>
            <p:spPr>
              <a:xfrm>
                <a:off x="5843893" y="8292950"/>
                <a:ext cx="1287072" cy="376579"/>
              </a:xfrm>
              <a:prstGeom prst="rect">
                <a:avLst/>
              </a:prstGeom>
              <a:noFill/>
            </p:spPr>
            <p:txBody>
              <a:bodyPr wrap="square" rtlCol="0">
                <a:spAutoFit/>
              </a:bodyPr>
              <a:lstStyle/>
              <a:p>
                <a:r>
                  <a:rPr kumimoji="1" lang="ja-JP" altLang="en-US" sz="1600" b="1" dirty="0" smtClean="0">
                    <a:latin typeface="ＭＳ Ｐ明朝" panose="02020600040205080304" pitchFamily="18" charset="-128"/>
                    <a:ea typeface="ＭＳ Ｐ明朝" panose="02020600040205080304" pitchFamily="18" charset="-128"/>
                  </a:rPr>
                  <a:t>咲洲</a:t>
                </a:r>
                <a:endParaRPr kumimoji="1" lang="ja-JP" altLang="en-US" sz="1600" b="1" dirty="0">
                  <a:latin typeface="ＭＳ Ｐ明朝" panose="02020600040205080304" pitchFamily="18" charset="-128"/>
                  <a:ea typeface="ＭＳ Ｐ明朝" panose="02020600040205080304" pitchFamily="18" charset="-128"/>
                </a:endParaRPr>
              </a:p>
            </p:txBody>
          </p:sp>
          <p:sp>
            <p:nvSpPr>
              <p:cNvPr id="102" name="フリーフォーム 101"/>
              <p:cNvSpPr/>
              <p:nvPr/>
            </p:nvSpPr>
            <p:spPr>
              <a:xfrm>
                <a:off x="5603251" y="4630136"/>
                <a:ext cx="256436" cy="591959"/>
              </a:xfrm>
              <a:custGeom>
                <a:avLst/>
                <a:gdLst>
                  <a:gd name="connsiteX0" fmla="*/ 57150 w 159544"/>
                  <a:gd name="connsiteY0" fmla="*/ 0 h 438150"/>
                  <a:gd name="connsiteX1" fmla="*/ 159544 w 159544"/>
                  <a:gd name="connsiteY1" fmla="*/ 9525 h 438150"/>
                  <a:gd name="connsiteX2" fmla="*/ 111919 w 159544"/>
                  <a:gd name="connsiteY2" fmla="*/ 438150 h 438150"/>
                  <a:gd name="connsiteX3" fmla="*/ 0 w 159544"/>
                  <a:gd name="connsiteY3" fmla="*/ 414337 h 438150"/>
                  <a:gd name="connsiteX4" fmla="*/ 57150 w 159544"/>
                  <a:gd name="connsiteY4" fmla="*/ 0 h 438150"/>
                  <a:gd name="connsiteX0" fmla="*/ 47625 w 159544"/>
                  <a:gd name="connsiteY0" fmla="*/ 0 h 440531"/>
                  <a:gd name="connsiteX1" fmla="*/ 159544 w 159544"/>
                  <a:gd name="connsiteY1" fmla="*/ 11906 h 440531"/>
                  <a:gd name="connsiteX2" fmla="*/ 111919 w 159544"/>
                  <a:gd name="connsiteY2" fmla="*/ 440531 h 440531"/>
                  <a:gd name="connsiteX3" fmla="*/ 0 w 159544"/>
                  <a:gd name="connsiteY3" fmla="*/ 416718 h 440531"/>
                  <a:gd name="connsiteX4" fmla="*/ 47625 w 159544"/>
                  <a:gd name="connsiteY4" fmla="*/ 0 h 440531"/>
                  <a:gd name="connsiteX0" fmla="*/ 40481 w 152400"/>
                  <a:gd name="connsiteY0" fmla="*/ 0 h 440531"/>
                  <a:gd name="connsiteX1" fmla="*/ 152400 w 152400"/>
                  <a:gd name="connsiteY1" fmla="*/ 11906 h 440531"/>
                  <a:gd name="connsiteX2" fmla="*/ 104775 w 152400"/>
                  <a:gd name="connsiteY2" fmla="*/ 440531 h 440531"/>
                  <a:gd name="connsiteX3" fmla="*/ 0 w 152400"/>
                  <a:gd name="connsiteY3" fmla="*/ 416718 h 440531"/>
                  <a:gd name="connsiteX4" fmla="*/ 40481 w 152400"/>
                  <a:gd name="connsiteY4" fmla="*/ 0 h 440531"/>
                  <a:gd name="connsiteX0" fmla="*/ 47624 w 159543"/>
                  <a:gd name="connsiteY0" fmla="*/ 0 h 440531"/>
                  <a:gd name="connsiteX1" fmla="*/ 159543 w 159543"/>
                  <a:gd name="connsiteY1" fmla="*/ 11906 h 440531"/>
                  <a:gd name="connsiteX2" fmla="*/ 111918 w 159543"/>
                  <a:gd name="connsiteY2" fmla="*/ 440531 h 440531"/>
                  <a:gd name="connsiteX3" fmla="*/ 0 w 159543"/>
                  <a:gd name="connsiteY3" fmla="*/ 421480 h 440531"/>
                  <a:gd name="connsiteX4" fmla="*/ 47624 w 159543"/>
                  <a:gd name="connsiteY4" fmla="*/ 0 h 440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543" h="440531">
                    <a:moveTo>
                      <a:pt x="47624" y="0"/>
                    </a:moveTo>
                    <a:lnTo>
                      <a:pt x="159543" y="11906"/>
                    </a:lnTo>
                    <a:lnTo>
                      <a:pt x="111918" y="440531"/>
                    </a:lnTo>
                    <a:lnTo>
                      <a:pt x="0" y="421480"/>
                    </a:lnTo>
                    <a:lnTo>
                      <a:pt x="47624" y="0"/>
                    </a:lnTo>
                    <a:close/>
                  </a:path>
                </a:pathLst>
              </a:custGeom>
              <a:solidFill>
                <a:schemeClr val="bg2">
                  <a:lumMod val="25000"/>
                  <a:alpha val="70000"/>
                </a:schemeClr>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03" name="フリーフォーム 102"/>
              <p:cNvSpPr/>
              <p:nvPr/>
            </p:nvSpPr>
            <p:spPr>
              <a:xfrm rot="235446">
                <a:off x="5031030" y="5064853"/>
                <a:ext cx="376100" cy="99276"/>
              </a:xfrm>
              <a:custGeom>
                <a:avLst/>
                <a:gdLst>
                  <a:gd name="connsiteX0" fmla="*/ 4763 w 247650"/>
                  <a:gd name="connsiteY0" fmla="*/ 0 h 102393"/>
                  <a:gd name="connsiteX1" fmla="*/ 0 w 247650"/>
                  <a:gd name="connsiteY1" fmla="*/ 69056 h 102393"/>
                  <a:gd name="connsiteX2" fmla="*/ 235744 w 247650"/>
                  <a:gd name="connsiteY2" fmla="*/ 102393 h 102393"/>
                  <a:gd name="connsiteX3" fmla="*/ 247650 w 247650"/>
                  <a:gd name="connsiteY3" fmla="*/ 45243 h 102393"/>
                  <a:gd name="connsiteX4" fmla="*/ 4763 w 247650"/>
                  <a:gd name="connsiteY4" fmla="*/ 0 h 102393"/>
                  <a:gd name="connsiteX0" fmla="*/ 4763 w 247650"/>
                  <a:gd name="connsiteY0" fmla="*/ 0 h 102393"/>
                  <a:gd name="connsiteX1" fmla="*/ 0 w 247650"/>
                  <a:gd name="connsiteY1" fmla="*/ 69056 h 102393"/>
                  <a:gd name="connsiteX2" fmla="*/ 235744 w 247650"/>
                  <a:gd name="connsiteY2" fmla="*/ 102393 h 102393"/>
                  <a:gd name="connsiteX3" fmla="*/ 238125 w 247650"/>
                  <a:gd name="connsiteY3" fmla="*/ 78581 h 102393"/>
                  <a:gd name="connsiteX4" fmla="*/ 247650 w 247650"/>
                  <a:gd name="connsiteY4" fmla="*/ 45243 h 102393"/>
                  <a:gd name="connsiteX5" fmla="*/ 4763 w 247650"/>
                  <a:gd name="connsiteY5" fmla="*/ 0 h 102393"/>
                  <a:gd name="connsiteX0" fmla="*/ 4763 w 266700"/>
                  <a:gd name="connsiteY0" fmla="*/ 0 h 102394"/>
                  <a:gd name="connsiteX1" fmla="*/ 0 w 266700"/>
                  <a:gd name="connsiteY1" fmla="*/ 69056 h 102394"/>
                  <a:gd name="connsiteX2" fmla="*/ 235744 w 266700"/>
                  <a:gd name="connsiteY2" fmla="*/ 102393 h 102394"/>
                  <a:gd name="connsiteX3" fmla="*/ 266700 w 266700"/>
                  <a:gd name="connsiteY3" fmla="*/ 102394 h 102394"/>
                  <a:gd name="connsiteX4" fmla="*/ 247650 w 266700"/>
                  <a:gd name="connsiteY4" fmla="*/ 45243 h 102394"/>
                  <a:gd name="connsiteX5" fmla="*/ 4763 w 266700"/>
                  <a:gd name="connsiteY5" fmla="*/ 0 h 102394"/>
                  <a:gd name="connsiteX0" fmla="*/ 4763 w 266700"/>
                  <a:gd name="connsiteY0" fmla="*/ 0 h 102394"/>
                  <a:gd name="connsiteX1" fmla="*/ 0 w 266700"/>
                  <a:gd name="connsiteY1" fmla="*/ 69056 h 102394"/>
                  <a:gd name="connsiteX2" fmla="*/ 235744 w 266700"/>
                  <a:gd name="connsiteY2" fmla="*/ 102393 h 102394"/>
                  <a:gd name="connsiteX3" fmla="*/ 266700 w 266700"/>
                  <a:gd name="connsiteY3" fmla="*/ 102394 h 102394"/>
                  <a:gd name="connsiteX4" fmla="*/ 259556 w 266700"/>
                  <a:gd name="connsiteY4" fmla="*/ 64292 h 102394"/>
                  <a:gd name="connsiteX5" fmla="*/ 247650 w 266700"/>
                  <a:gd name="connsiteY5" fmla="*/ 45243 h 102394"/>
                  <a:gd name="connsiteX6" fmla="*/ 4763 w 266700"/>
                  <a:gd name="connsiteY6" fmla="*/ 0 h 102394"/>
                  <a:gd name="connsiteX0" fmla="*/ 4763 w 266700"/>
                  <a:gd name="connsiteY0" fmla="*/ 0 h 102394"/>
                  <a:gd name="connsiteX1" fmla="*/ 0 w 266700"/>
                  <a:gd name="connsiteY1" fmla="*/ 69056 h 102394"/>
                  <a:gd name="connsiteX2" fmla="*/ 235744 w 266700"/>
                  <a:gd name="connsiteY2" fmla="*/ 102393 h 102394"/>
                  <a:gd name="connsiteX3" fmla="*/ 266700 w 266700"/>
                  <a:gd name="connsiteY3" fmla="*/ 102394 h 102394"/>
                  <a:gd name="connsiteX4" fmla="*/ 245269 w 266700"/>
                  <a:gd name="connsiteY4" fmla="*/ 80961 h 102394"/>
                  <a:gd name="connsiteX5" fmla="*/ 247650 w 266700"/>
                  <a:gd name="connsiteY5" fmla="*/ 45243 h 102394"/>
                  <a:gd name="connsiteX6" fmla="*/ 4763 w 266700"/>
                  <a:gd name="connsiteY6" fmla="*/ 0 h 102394"/>
                  <a:gd name="connsiteX0" fmla="*/ 4763 w 266700"/>
                  <a:gd name="connsiteY0" fmla="*/ 0 h 102394"/>
                  <a:gd name="connsiteX1" fmla="*/ 0 w 266700"/>
                  <a:gd name="connsiteY1" fmla="*/ 69056 h 102394"/>
                  <a:gd name="connsiteX2" fmla="*/ 235744 w 266700"/>
                  <a:gd name="connsiteY2" fmla="*/ 102393 h 102394"/>
                  <a:gd name="connsiteX3" fmla="*/ 266700 w 266700"/>
                  <a:gd name="connsiteY3" fmla="*/ 102394 h 102394"/>
                  <a:gd name="connsiteX4" fmla="*/ 245269 w 266700"/>
                  <a:gd name="connsiteY4" fmla="*/ 80961 h 102394"/>
                  <a:gd name="connsiteX5" fmla="*/ 259556 w 266700"/>
                  <a:gd name="connsiteY5" fmla="*/ 85724 h 102394"/>
                  <a:gd name="connsiteX6" fmla="*/ 247650 w 266700"/>
                  <a:gd name="connsiteY6" fmla="*/ 45243 h 102394"/>
                  <a:gd name="connsiteX7" fmla="*/ 4763 w 266700"/>
                  <a:gd name="connsiteY7" fmla="*/ 0 h 102394"/>
                  <a:gd name="connsiteX0" fmla="*/ 4763 w 290512"/>
                  <a:gd name="connsiteY0" fmla="*/ 0 h 102394"/>
                  <a:gd name="connsiteX1" fmla="*/ 0 w 290512"/>
                  <a:gd name="connsiteY1" fmla="*/ 69056 h 102394"/>
                  <a:gd name="connsiteX2" fmla="*/ 235744 w 290512"/>
                  <a:gd name="connsiteY2" fmla="*/ 102393 h 102394"/>
                  <a:gd name="connsiteX3" fmla="*/ 266700 w 290512"/>
                  <a:gd name="connsiteY3" fmla="*/ 102394 h 102394"/>
                  <a:gd name="connsiteX4" fmla="*/ 245269 w 290512"/>
                  <a:gd name="connsiteY4" fmla="*/ 80961 h 102394"/>
                  <a:gd name="connsiteX5" fmla="*/ 290512 w 290512"/>
                  <a:gd name="connsiteY5" fmla="*/ 85724 h 102394"/>
                  <a:gd name="connsiteX6" fmla="*/ 247650 w 290512"/>
                  <a:gd name="connsiteY6" fmla="*/ 45243 h 102394"/>
                  <a:gd name="connsiteX7" fmla="*/ 4763 w 290512"/>
                  <a:gd name="connsiteY7" fmla="*/ 0 h 102394"/>
                  <a:gd name="connsiteX0" fmla="*/ 4763 w 304800"/>
                  <a:gd name="connsiteY0" fmla="*/ 0 h 133349"/>
                  <a:gd name="connsiteX1" fmla="*/ 0 w 304800"/>
                  <a:gd name="connsiteY1" fmla="*/ 69056 h 133349"/>
                  <a:gd name="connsiteX2" fmla="*/ 235744 w 304800"/>
                  <a:gd name="connsiteY2" fmla="*/ 102393 h 133349"/>
                  <a:gd name="connsiteX3" fmla="*/ 266700 w 304800"/>
                  <a:gd name="connsiteY3" fmla="*/ 102394 h 133349"/>
                  <a:gd name="connsiteX4" fmla="*/ 304800 w 304800"/>
                  <a:gd name="connsiteY4" fmla="*/ 133349 h 133349"/>
                  <a:gd name="connsiteX5" fmla="*/ 290512 w 304800"/>
                  <a:gd name="connsiteY5" fmla="*/ 85724 h 133349"/>
                  <a:gd name="connsiteX6" fmla="*/ 247650 w 304800"/>
                  <a:gd name="connsiteY6" fmla="*/ 45243 h 133349"/>
                  <a:gd name="connsiteX7" fmla="*/ 4763 w 304800"/>
                  <a:gd name="connsiteY7" fmla="*/ 0 h 133349"/>
                  <a:gd name="connsiteX0" fmla="*/ 4763 w 304800"/>
                  <a:gd name="connsiteY0" fmla="*/ 0 h 133349"/>
                  <a:gd name="connsiteX1" fmla="*/ 0 w 304800"/>
                  <a:gd name="connsiteY1" fmla="*/ 69056 h 133349"/>
                  <a:gd name="connsiteX2" fmla="*/ 235744 w 304800"/>
                  <a:gd name="connsiteY2" fmla="*/ 102393 h 133349"/>
                  <a:gd name="connsiteX3" fmla="*/ 266700 w 304800"/>
                  <a:gd name="connsiteY3" fmla="*/ 102394 h 133349"/>
                  <a:gd name="connsiteX4" fmla="*/ 304800 w 304800"/>
                  <a:gd name="connsiteY4" fmla="*/ 133349 h 133349"/>
                  <a:gd name="connsiteX5" fmla="*/ 245268 w 304800"/>
                  <a:gd name="connsiteY5" fmla="*/ 78580 h 133349"/>
                  <a:gd name="connsiteX6" fmla="*/ 247650 w 304800"/>
                  <a:gd name="connsiteY6" fmla="*/ 45243 h 133349"/>
                  <a:gd name="connsiteX7" fmla="*/ 4763 w 304800"/>
                  <a:gd name="connsiteY7" fmla="*/ 0 h 133349"/>
                  <a:gd name="connsiteX0" fmla="*/ 4763 w 278606"/>
                  <a:gd name="connsiteY0" fmla="*/ 0 h 102394"/>
                  <a:gd name="connsiteX1" fmla="*/ 0 w 278606"/>
                  <a:gd name="connsiteY1" fmla="*/ 69056 h 102394"/>
                  <a:gd name="connsiteX2" fmla="*/ 235744 w 278606"/>
                  <a:gd name="connsiteY2" fmla="*/ 102393 h 102394"/>
                  <a:gd name="connsiteX3" fmla="*/ 266700 w 278606"/>
                  <a:gd name="connsiteY3" fmla="*/ 102394 h 102394"/>
                  <a:gd name="connsiteX4" fmla="*/ 278606 w 278606"/>
                  <a:gd name="connsiteY4" fmla="*/ 90486 h 102394"/>
                  <a:gd name="connsiteX5" fmla="*/ 245268 w 278606"/>
                  <a:gd name="connsiteY5" fmla="*/ 78580 h 102394"/>
                  <a:gd name="connsiteX6" fmla="*/ 247650 w 278606"/>
                  <a:gd name="connsiteY6" fmla="*/ 45243 h 102394"/>
                  <a:gd name="connsiteX7" fmla="*/ 4763 w 278606"/>
                  <a:gd name="connsiteY7" fmla="*/ 0 h 102394"/>
                  <a:gd name="connsiteX0" fmla="*/ 4763 w 273844"/>
                  <a:gd name="connsiteY0" fmla="*/ 0 h 102394"/>
                  <a:gd name="connsiteX1" fmla="*/ 0 w 273844"/>
                  <a:gd name="connsiteY1" fmla="*/ 69056 h 102394"/>
                  <a:gd name="connsiteX2" fmla="*/ 235744 w 273844"/>
                  <a:gd name="connsiteY2" fmla="*/ 102393 h 102394"/>
                  <a:gd name="connsiteX3" fmla="*/ 266700 w 273844"/>
                  <a:gd name="connsiteY3" fmla="*/ 102394 h 102394"/>
                  <a:gd name="connsiteX4" fmla="*/ 273844 w 273844"/>
                  <a:gd name="connsiteY4" fmla="*/ 83342 h 102394"/>
                  <a:gd name="connsiteX5" fmla="*/ 245268 w 273844"/>
                  <a:gd name="connsiteY5" fmla="*/ 78580 h 102394"/>
                  <a:gd name="connsiteX6" fmla="*/ 247650 w 273844"/>
                  <a:gd name="connsiteY6" fmla="*/ 45243 h 102394"/>
                  <a:gd name="connsiteX7" fmla="*/ 4763 w 273844"/>
                  <a:gd name="connsiteY7" fmla="*/ 0 h 102394"/>
                  <a:gd name="connsiteX0" fmla="*/ 9525 w 273844"/>
                  <a:gd name="connsiteY0" fmla="*/ 0 h 97631"/>
                  <a:gd name="connsiteX1" fmla="*/ 0 w 273844"/>
                  <a:gd name="connsiteY1" fmla="*/ 64293 h 97631"/>
                  <a:gd name="connsiteX2" fmla="*/ 235744 w 273844"/>
                  <a:gd name="connsiteY2" fmla="*/ 97630 h 97631"/>
                  <a:gd name="connsiteX3" fmla="*/ 266700 w 273844"/>
                  <a:gd name="connsiteY3" fmla="*/ 97631 h 97631"/>
                  <a:gd name="connsiteX4" fmla="*/ 273844 w 273844"/>
                  <a:gd name="connsiteY4" fmla="*/ 78579 h 97631"/>
                  <a:gd name="connsiteX5" fmla="*/ 245268 w 273844"/>
                  <a:gd name="connsiteY5" fmla="*/ 73817 h 97631"/>
                  <a:gd name="connsiteX6" fmla="*/ 247650 w 273844"/>
                  <a:gd name="connsiteY6" fmla="*/ 40480 h 97631"/>
                  <a:gd name="connsiteX7" fmla="*/ 9525 w 273844"/>
                  <a:gd name="connsiteY7" fmla="*/ 0 h 97631"/>
                  <a:gd name="connsiteX0" fmla="*/ 9525 w 273844"/>
                  <a:gd name="connsiteY0" fmla="*/ 0 h 97631"/>
                  <a:gd name="connsiteX1" fmla="*/ 0 w 273844"/>
                  <a:gd name="connsiteY1" fmla="*/ 64293 h 97631"/>
                  <a:gd name="connsiteX2" fmla="*/ 9525 w 273844"/>
                  <a:gd name="connsiteY2" fmla="*/ 61911 h 97631"/>
                  <a:gd name="connsiteX3" fmla="*/ 235744 w 273844"/>
                  <a:gd name="connsiteY3" fmla="*/ 97630 h 97631"/>
                  <a:gd name="connsiteX4" fmla="*/ 266700 w 273844"/>
                  <a:gd name="connsiteY4" fmla="*/ 97631 h 97631"/>
                  <a:gd name="connsiteX5" fmla="*/ 273844 w 273844"/>
                  <a:gd name="connsiteY5" fmla="*/ 78579 h 97631"/>
                  <a:gd name="connsiteX6" fmla="*/ 245268 w 273844"/>
                  <a:gd name="connsiteY6" fmla="*/ 73817 h 97631"/>
                  <a:gd name="connsiteX7" fmla="*/ 247650 w 273844"/>
                  <a:gd name="connsiteY7" fmla="*/ 40480 h 97631"/>
                  <a:gd name="connsiteX8" fmla="*/ 9525 w 273844"/>
                  <a:gd name="connsiteY8" fmla="*/ 0 h 97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3844" h="97631">
                    <a:moveTo>
                      <a:pt x="9525" y="0"/>
                    </a:moveTo>
                    <a:lnTo>
                      <a:pt x="0" y="64293"/>
                    </a:lnTo>
                    <a:cubicBezTo>
                      <a:pt x="4763" y="64293"/>
                      <a:pt x="4762" y="61911"/>
                      <a:pt x="9525" y="61911"/>
                    </a:cubicBezTo>
                    <a:lnTo>
                      <a:pt x="235744" y="97630"/>
                    </a:lnTo>
                    <a:lnTo>
                      <a:pt x="266700" y="97631"/>
                    </a:lnTo>
                    <a:lnTo>
                      <a:pt x="273844" y="78579"/>
                    </a:lnTo>
                    <a:lnTo>
                      <a:pt x="245268" y="73817"/>
                    </a:lnTo>
                    <a:lnTo>
                      <a:pt x="247650" y="40480"/>
                    </a:lnTo>
                    <a:lnTo>
                      <a:pt x="9525" y="0"/>
                    </a:lnTo>
                    <a:close/>
                  </a:path>
                </a:pathLst>
              </a:custGeom>
              <a:solidFill>
                <a:schemeClr val="bg2">
                  <a:lumMod val="25000"/>
                  <a:alpha val="70000"/>
                </a:schemeClr>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04" name="フリーフォーム 103"/>
              <p:cNvSpPr/>
              <p:nvPr/>
            </p:nvSpPr>
            <p:spPr>
              <a:xfrm>
                <a:off x="4218842" y="4021976"/>
                <a:ext cx="1083149" cy="434855"/>
              </a:xfrm>
              <a:custGeom>
                <a:avLst/>
                <a:gdLst>
                  <a:gd name="connsiteX0" fmla="*/ 0 w 800100"/>
                  <a:gd name="connsiteY0" fmla="*/ 266700 h 266700"/>
                  <a:gd name="connsiteX1" fmla="*/ 596900 w 800100"/>
                  <a:gd name="connsiteY1" fmla="*/ 34925 h 266700"/>
                  <a:gd name="connsiteX2" fmla="*/ 784225 w 800100"/>
                  <a:gd name="connsiteY2" fmla="*/ 174625 h 266700"/>
                  <a:gd name="connsiteX3" fmla="*/ 800100 w 800100"/>
                  <a:gd name="connsiteY3" fmla="*/ 165100 h 266700"/>
                  <a:gd name="connsiteX4" fmla="*/ 577850 w 800100"/>
                  <a:gd name="connsiteY4" fmla="*/ 0 h 266700"/>
                  <a:gd name="connsiteX5" fmla="*/ 0 w 800100"/>
                  <a:gd name="connsiteY5" fmla="*/ 266700 h 266700"/>
                  <a:gd name="connsiteX0" fmla="*/ 0 w 800100"/>
                  <a:gd name="connsiteY0" fmla="*/ 266700 h 266700"/>
                  <a:gd name="connsiteX1" fmla="*/ 53975 w 800100"/>
                  <a:gd name="connsiteY1" fmla="*/ 247650 h 266700"/>
                  <a:gd name="connsiteX2" fmla="*/ 596900 w 800100"/>
                  <a:gd name="connsiteY2" fmla="*/ 34925 h 266700"/>
                  <a:gd name="connsiteX3" fmla="*/ 784225 w 800100"/>
                  <a:gd name="connsiteY3" fmla="*/ 174625 h 266700"/>
                  <a:gd name="connsiteX4" fmla="*/ 800100 w 800100"/>
                  <a:gd name="connsiteY4" fmla="*/ 165100 h 266700"/>
                  <a:gd name="connsiteX5" fmla="*/ 577850 w 800100"/>
                  <a:gd name="connsiteY5" fmla="*/ 0 h 266700"/>
                  <a:gd name="connsiteX6" fmla="*/ 0 w 800100"/>
                  <a:gd name="connsiteY6" fmla="*/ 266700 h 266700"/>
                  <a:gd name="connsiteX0" fmla="*/ 0 w 800100"/>
                  <a:gd name="connsiteY0" fmla="*/ 266700 h 297656"/>
                  <a:gd name="connsiteX1" fmla="*/ 8731 w 800100"/>
                  <a:gd name="connsiteY1" fmla="*/ 297656 h 297656"/>
                  <a:gd name="connsiteX2" fmla="*/ 596900 w 800100"/>
                  <a:gd name="connsiteY2" fmla="*/ 34925 h 297656"/>
                  <a:gd name="connsiteX3" fmla="*/ 784225 w 800100"/>
                  <a:gd name="connsiteY3" fmla="*/ 174625 h 297656"/>
                  <a:gd name="connsiteX4" fmla="*/ 800100 w 800100"/>
                  <a:gd name="connsiteY4" fmla="*/ 165100 h 297656"/>
                  <a:gd name="connsiteX5" fmla="*/ 577850 w 800100"/>
                  <a:gd name="connsiteY5" fmla="*/ 0 h 297656"/>
                  <a:gd name="connsiteX6" fmla="*/ 0 w 800100"/>
                  <a:gd name="connsiteY6" fmla="*/ 266700 h 297656"/>
                  <a:gd name="connsiteX0" fmla="*/ 0 w 800100"/>
                  <a:gd name="connsiteY0" fmla="*/ 266700 h 302419"/>
                  <a:gd name="connsiteX1" fmla="*/ 13494 w 800100"/>
                  <a:gd name="connsiteY1" fmla="*/ 302419 h 302419"/>
                  <a:gd name="connsiteX2" fmla="*/ 596900 w 800100"/>
                  <a:gd name="connsiteY2" fmla="*/ 34925 h 302419"/>
                  <a:gd name="connsiteX3" fmla="*/ 784225 w 800100"/>
                  <a:gd name="connsiteY3" fmla="*/ 174625 h 302419"/>
                  <a:gd name="connsiteX4" fmla="*/ 800100 w 800100"/>
                  <a:gd name="connsiteY4" fmla="*/ 165100 h 302419"/>
                  <a:gd name="connsiteX5" fmla="*/ 577850 w 800100"/>
                  <a:gd name="connsiteY5" fmla="*/ 0 h 302419"/>
                  <a:gd name="connsiteX6" fmla="*/ 0 w 800100"/>
                  <a:gd name="connsiteY6" fmla="*/ 266700 h 302419"/>
                  <a:gd name="connsiteX0" fmla="*/ 0 w 800100"/>
                  <a:gd name="connsiteY0" fmla="*/ 266700 h 302419"/>
                  <a:gd name="connsiteX1" fmla="*/ 13494 w 800100"/>
                  <a:gd name="connsiteY1" fmla="*/ 302419 h 302419"/>
                  <a:gd name="connsiteX2" fmla="*/ 596900 w 800100"/>
                  <a:gd name="connsiteY2" fmla="*/ 34925 h 302419"/>
                  <a:gd name="connsiteX3" fmla="*/ 784225 w 800100"/>
                  <a:gd name="connsiteY3" fmla="*/ 174625 h 302419"/>
                  <a:gd name="connsiteX4" fmla="*/ 800100 w 800100"/>
                  <a:gd name="connsiteY4" fmla="*/ 165100 h 302419"/>
                  <a:gd name="connsiteX5" fmla="*/ 577850 w 800100"/>
                  <a:gd name="connsiteY5" fmla="*/ 0 h 302419"/>
                  <a:gd name="connsiteX6" fmla="*/ 0 w 800100"/>
                  <a:gd name="connsiteY6" fmla="*/ 266700 h 302419"/>
                  <a:gd name="connsiteX0" fmla="*/ 0 w 1080347"/>
                  <a:gd name="connsiteY0" fmla="*/ 407081 h 407081"/>
                  <a:gd name="connsiteX1" fmla="*/ 293741 w 1080347"/>
                  <a:gd name="connsiteY1" fmla="*/ 302419 h 407081"/>
                  <a:gd name="connsiteX2" fmla="*/ 877147 w 1080347"/>
                  <a:gd name="connsiteY2" fmla="*/ 34925 h 407081"/>
                  <a:gd name="connsiteX3" fmla="*/ 1064472 w 1080347"/>
                  <a:gd name="connsiteY3" fmla="*/ 174625 h 407081"/>
                  <a:gd name="connsiteX4" fmla="*/ 1080347 w 1080347"/>
                  <a:gd name="connsiteY4" fmla="*/ 165100 h 407081"/>
                  <a:gd name="connsiteX5" fmla="*/ 858097 w 1080347"/>
                  <a:gd name="connsiteY5" fmla="*/ 0 h 407081"/>
                  <a:gd name="connsiteX6" fmla="*/ 0 w 1080347"/>
                  <a:gd name="connsiteY6" fmla="*/ 407081 h 407081"/>
                  <a:gd name="connsiteX0" fmla="*/ 0 w 1080347"/>
                  <a:gd name="connsiteY0" fmla="*/ 407081 h 434854"/>
                  <a:gd name="connsiteX1" fmla="*/ 10692 w 1080347"/>
                  <a:gd name="connsiteY1" fmla="*/ 434854 h 434854"/>
                  <a:gd name="connsiteX2" fmla="*/ 877147 w 1080347"/>
                  <a:gd name="connsiteY2" fmla="*/ 34925 h 434854"/>
                  <a:gd name="connsiteX3" fmla="*/ 1064472 w 1080347"/>
                  <a:gd name="connsiteY3" fmla="*/ 174625 h 434854"/>
                  <a:gd name="connsiteX4" fmla="*/ 1080347 w 1080347"/>
                  <a:gd name="connsiteY4" fmla="*/ 165100 h 434854"/>
                  <a:gd name="connsiteX5" fmla="*/ 858097 w 1080347"/>
                  <a:gd name="connsiteY5" fmla="*/ 0 h 434854"/>
                  <a:gd name="connsiteX6" fmla="*/ 0 w 1080347"/>
                  <a:gd name="connsiteY6" fmla="*/ 407081 h 434854"/>
                  <a:gd name="connsiteX0" fmla="*/ 0 w 1083149"/>
                  <a:gd name="connsiteY0" fmla="*/ 393837 h 434854"/>
                  <a:gd name="connsiteX1" fmla="*/ 13494 w 1083149"/>
                  <a:gd name="connsiteY1" fmla="*/ 434854 h 434854"/>
                  <a:gd name="connsiteX2" fmla="*/ 879949 w 1083149"/>
                  <a:gd name="connsiteY2" fmla="*/ 34925 h 434854"/>
                  <a:gd name="connsiteX3" fmla="*/ 1067274 w 1083149"/>
                  <a:gd name="connsiteY3" fmla="*/ 174625 h 434854"/>
                  <a:gd name="connsiteX4" fmla="*/ 1083149 w 1083149"/>
                  <a:gd name="connsiteY4" fmla="*/ 165100 h 434854"/>
                  <a:gd name="connsiteX5" fmla="*/ 860899 w 1083149"/>
                  <a:gd name="connsiteY5" fmla="*/ 0 h 434854"/>
                  <a:gd name="connsiteX6" fmla="*/ 0 w 1083149"/>
                  <a:gd name="connsiteY6" fmla="*/ 393837 h 43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3149" h="434854">
                    <a:moveTo>
                      <a:pt x="0" y="393837"/>
                    </a:moveTo>
                    <a:lnTo>
                      <a:pt x="13494" y="434854"/>
                    </a:lnTo>
                    <a:lnTo>
                      <a:pt x="879949" y="34925"/>
                    </a:lnTo>
                    <a:lnTo>
                      <a:pt x="1067274" y="174625"/>
                    </a:lnTo>
                    <a:lnTo>
                      <a:pt x="1083149" y="165100"/>
                    </a:lnTo>
                    <a:lnTo>
                      <a:pt x="860899" y="0"/>
                    </a:lnTo>
                    <a:lnTo>
                      <a:pt x="0" y="393837"/>
                    </a:lnTo>
                    <a:close/>
                  </a:path>
                </a:pathLst>
              </a:custGeom>
              <a:solidFill>
                <a:schemeClr val="bg2">
                  <a:lumMod val="75000"/>
                  <a:alpha val="53000"/>
                </a:schemeClr>
              </a:solidFill>
              <a:ln w="9525">
                <a:solidFill>
                  <a:schemeClr val="tx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05" name="フリーフォーム 104"/>
              <p:cNvSpPr/>
              <p:nvPr/>
            </p:nvSpPr>
            <p:spPr>
              <a:xfrm>
                <a:off x="4323249" y="4558303"/>
                <a:ext cx="332492" cy="215529"/>
              </a:xfrm>
              <a:custGeom>
                <a:avLst/>
                <a:gdLst>
                  <a:gd name="connsiteX0" fmla="*/ 0 w 250825"/>
                  <a:gd name="connsiteY0" fmla="*/ 25400 h 161925"/>
                  <a:gd name="connsiteX1" fmla="*/ 47625 w 250825"/>
                  <a:gd name="connsiteY1" fmla="*/ 114300 h 161925"/>
                  <a:gd name="connsiteX2" fmla="*/ 98425 w 250825"/>
                  <a:gd name="connsiteY2" fmla="*/ 146050 h 161925"/>
                  <a:gd name="connsiteX3" fmla="*/ 120650 w 250825"/>
                  <a:gd name="connsiteY3" fmla="*/ 92075 h 161925"/>
                  <a:gd name="connsiteX4" fmla="*/ 209550 w 250825"/>
                  <a:gd name="connsiteY4" fmla="*/ 104775 h 161925"/>
                  <a:gd name="connsiteX5" fmla="*/ 196850 w 250825"/>
                  <a:gd name="connsiteY5" fmla="*/ 161925 h 161925"/>
                  <a:gd name="connsiteX6" fmla="*/ 225425 w 250825"/>
                  <a:gd name="connsiteY6" fmla="*/ 152400 h 161925"/>
                  <a:gd name="connsiteX7" fmla="*/ 250825 w 250825"/>
                  <a:gd name="connsiteY7" fmla="*/ 0 h 161925"/>
                  <a:gd name="connsiteX8" fmla="*/ 225425 w 250825"/>
                  <a:gd name="connsiteY8" fmla="*/ 6350 h 161925"/>
                  <a:gd name="connsiteX9" fmla="*/ 209550 w 250825"/>
                  <a:gd name="connsiteY9" fmla="*/ 76200 h 161925"/>
                  <a:gd name="connsiteX10" fmla="*/ 120650 w 250825"/>
                  <a:gd name="connsiteY10" fmla="*/ 60325 h 161925"/>
                  <a:gd name="connsiteX11" fmla="*/ 95250 w 250825"/>
                  <a:gd name="connsiteY11" fmla="*/ 31750 h 161925"/>
                  <a:gd name="connsiteX12" fmla="*/ 92075 w 250825"/>
                  <a:gd name="connsiteY12" fmla="*/ 15875 h 161925"/>
                  <a:gd name="connsiteX13" fmla="*/ 0 w 250825"/>
                  <a:gd name="connsiteY13" fmla="*/ 25400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0825" h="161925">
                    <a:moveTo>
                      <a:pt x="0" y="25400"/>
                    </a:moveTo>
                    <a:lnTo>
                      <a:pt x="47625" y="114300"/>
                    </a:lnTo>
                    <a:lnTo>
                      <a:pt x="98425" y="146050"/>
                    </a:lnTo>
                    <a:lnTo>
                      <a:pt x="120650" y="92075"/>
                    </a:lnTo>
                    <a:lnTo>
                      <a:pt x="209550" y="104775"/>
                    </a:lnTo>
                    <a:lnTo>
                      <a:pt x="196850" y="161925"/>
                    </a:lnTo>
                    <a:lnTo>
                      <a:pt x="225425" y="152400"/>
                    </a:lnTo>
                    <a:lnTo>
                      <a:pt x="250825" y="0"/>
                    </a:lnTo>
                    <a:lnTo>
                      <a:pt x="225425" y="6350"/>
                    </a:lnTo>
                    <a:lnTo>
                      <a:pt x="209550" y="76200"/>
                    </a:lnTo>
                    <a:lnTo>
                      <a:pt x="120650" y="60325"/>
                    </a:lnTo>
                    <a:lnTo>
                      <a:pt x="95250" y="31750"/>
                    </a:lnTo>
                    <a:lnTo>
                      <a:pt x="92075" y="15875"/>
                    </a:lnTo>
                    <a:lnTo>
                      <a:pt x="0" y="25400"/>
                    </a:lnTo>
                    <a:close/>
                  </a:path>
                </a:pathLst>
              </a:custGeom>
              <a:solidFill>
                <a:schemeClr val="bg2">
                  <a:lumMod val="75000"/>
                  <a:alpha val="53000"/>
                </a:schemeClr>
              </a:solidFill>
              <a:ln w="9525">
                <a:solidFill>
                  <a:schemeClr val="tx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06" name="フリーフォーム 105"/>
              <p:cNvSpPr/>
              <p:nvPr/>
            </p:nvSpPr>
            <p:spPr>
              <a:xfrm>
                <a:off x="4243974" y="4754073"/>
                <a:ext cx="788565" cy="318388"/>
              </a:xfrm>
              <a:custGeom>
                <a:avLst/>
                <a:gdLst>
                  <a:gd name="connsiteX0" fmla="*/ 241300 w 577850"/>
                  <a:gd name="connsiteY0" fmla="*/ 165100 h 234950"/>
                  <a:gd name="connsiteX1" fmla="*/ 577850 w 577850"/>
                  <a:gd name="connsiteY1" fmla="*/ 215900 h 234950"/>
                  <a:gd name="connsiteX2" fmla="*/ 571500 w 577850"/>
                  <a:gd name="connsiteY2" fmla="*/ 234950 h 234950"/>
                  <a:gd name="connsiteX3" fmla="*/ 0 w 577850"/>
                  <a:gd name="connsiteY3" fmla="*/ 136525 h 234950"/>
                  <a:gd name="connsiteX4" fmla="*/ 12700 w 577850"/>
                  <a:gd name="connsiteY4" fmla="*/ 0 h 234950"/>
                  <a:gd name="connsiteX5" fmla="*/ 73025 w 577850"/>
                  <a:gd name="connsiteY5" fmla="*/ 15875 h 234950"/>
                  <a:gd name="connsiteX6" fmla="*/ 38100 w 577850"/>
                  <a:gd name="connsiteY6" fmla="*/ 44450 h 234950"/>
                  <a:gd name="connsiteX7" fmla="*/ 25400 w 577850"/>
                  <a:gd name="connsiteY7" fmla="*/ 76200 h 234950"/>
                  <a:gd name="connsiteX8" fmla="*/ 25400 w 577850"/>
                  <a:gd name="connsiteY8" fmla="*/ 92075 h 234950"/>
                  <a:gd name="connsiteX9" fmla="*/ 31750 w 577850"/>
                  <a:gd name="connsiteY9" fmla="*/ 104775 h 234950"/>
                  <a:gd name="connsiteX10" fmla="*/ 50800 w 577850"/>
                  <a:gd name="connsiteY10" fmla="*/ 117475 h 234950"/>
                  <a:gd name="connsiteX11" fmla="*/ 79375 w 577850"/>
                  <a:gd name="connsiteY11" fmla="*/ 117475 h 234950"/>
                  <a:gd name="connsiteX12" fmla="*/ 79375 w 577850"/>
                  <a:gd name="connsiteY12" fmla="*/ 117475 h 234950"/>
                  <a:gd name="connsiteX13" fmla="*/ 88900 w 577850"/>
                  <a:gd name="connsiteY13" fmla="*/ 82550 h 234950"/>
                  <a:gd name="connsiteX14" fmla="*/ 69850 w 577850"/>
                  <a:gd name="connsiteY14" fmla="*/ 79375 h 234950"/>
                  <a:gd name="connsiteX15" fmla="*/ 63500 w 577850"/>
                  <a:gd name="connsiteY15" fmla="*/ 66675 h 234950"/>
                  <a:gd name="connsiteX16" fmla="*/ 63500 w 577850"/>
                  <a:gd name="connsiteY16" fmla="*/ 53975 h 234950"/>
                  <a:gd name="connsiteX17" fmla="*/ 79375 w 577850"/>
                  <a:gd name="connsiteY17" fmla="*/ 41275 h 234950"/>
                  <a:gd name="connsiteX18" fmla="*/ 79375 w 577850"/>
                  <a:gd name="connsiteY18" fmla="*/ 41275 h 234950"/>
                  <a:gd name="connsiteX19" fmla="*/ 111125 w 577850"/>
                  <a:gd name="connsiteY19" fmla="*/ 53975 h 234950"/>
                  <a:gd name="connsiteX20" fmla="*/ 127000 w 577850"/>
                  <a:gd name="connsiteY20" fmla="*/ 28575 h 234950"/>
                  <a:gd name="connsiteX21" fmla="*/ 203200 w 577850"/>
                  <a:gd name="connsiteY21" fmla="*/ 47625 h 234950"/>
                  <a:gd name="connsiteX22" fmla="*/ 250825 w 577850"/>
                  <a:gd name="connsiteY22" fmla="*/ 34925 h 234950"/>
                  <a:gd name="connsiteX23" fmla="*/ 304800 w 577850"/>
                  <a:gd name="connsiteY23" fmla="*/ 15875 h 234950"/>
                  <a:gd name="connsiteX24" fmla="*/ 311150 w 577850"/>
                  <a:gd name="connsiteY24" fmla="*/ 19050 h 234950"/>
                  <a:gd name="connsiteX25" fmla="*/ 241300 w 577850"/>
                  <a:gd name="connsiteY25" fmla="*/ 165100 h 23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7850" h="234950">
                    <a:moveTo>
                      <a:pt x="241300" y="165100"/>
                    </a:moveTo>
                    <a:lnTo>
                      <a:pt x="577850" y="215900"/>
                    </a:lnTo>
                    <a:lnTo>
                      <a:pt x="571500" y="234950"/>
                    </a:lnTo>
                    <a:lnTo>
                      <a:pt x="0" y="136525"/>
                    </a:lnTo>
                    <a:lnTo>
                      <a:pt x="12700" y="0"/>
                    </a:lnTo>
                    <a:lnTo>
                      <a:pt x="73025" y="15875"/>
                    </a:lnTo>
                    <a:lnTo>
                      <a:pt x="38100" y="44450"/>
                    </a:lnTo>
                    <a:lnTo>
                      <a:pt x="25400" y="76200"/>
                    </a:lnTo>
                    <a:lnTo>
                      <a:pt x="25400" y="92075"/>
                    </a:lnTo>
                    <a:lnTo>
                      <a:pt x="31750" y="104775"/>
                    </a:lnTo>
                    <a:lnTo>
                      <a:pt x="50800" y="117475"/>
                    </a:lnTo>
                    <a:lnTo>
                      <a:pt x="79375" y="117475"/>
                    </a:lnTo>
                    <a:lnTo>
                      <a:pt x="79375" y="117475"/>
                    </a:lnTo>
                    <a:lnTo>
                      <a:pt x="88900" y="82550"/>
                    </a:lnTo>
                    <a:lnTo>
                      <a:pt x="69850" y="79375"/>
                    </a:lnTo>
                    <a:lnTo>
                      <a:pt x="63500" y="66675"/>
                    </a:lnTo>
                    <a:lnTo>
                      <a:pt x="63500" y="53975"/>
                    </a:lnTo>
                    <a:lnTo>
                      <a:pt x="79375" y="41275"/>
                    </a:lnTo>
                    <a:lnTo>
                      <a:pt x="79375" y="41275"/>
                    </a:lnTo>
                    <a:lnTo>
                      <a:pt x="111125" y="53975"/>
                    </a:lnTo>
                    <a:lnTo>
                      <a:pt x="127000" y="28575"/>
                    </a:lnTo>
                    <a:lnTo>
                      <a:pt x="203200" y="47625"/>
                    </a:lnTo>
                    <a:lnTo>
                      <a:pt x="250825" y="34925"/>
                    </a:lnTo>
                    <a:lnTo>
                      <a:pt x="304800" y="15875"/>
                    </a:lnTo>
                    <a:lnTo>
                      <a:pt x="311150" y="19050"/>
                    </a:lnTo>
                    <a:lnTo>
                      <a:pt x="241300" y="165100"/>
                    </a:lnTo>
                    <a:close/>
                  </a:path>
                </a:pathLst>
              </a:custGeom>
              <a:solidFill>
                <a:schemeClr val="bg2">
                  <a:lumMod val="75000"/>
                  <a:alpha val="53000"/>
                </a:schemeClr>
              </a:solidFill>
              <a:ln w="9525">
                <a:solidFill>
                  <a:schemeClr val="tx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07" name="フリーフォーム 106"/>
              <p:cNvSpPr/>
              <p:nvPr/>
            </p:nvSpPr>
            <p:spPr>
              <a:xfrm>
                <a:off x="4233595" y="5448553"/>
                <a:ext cx="1148914" cy="1184722"/>
              </a:xfrm>
              <a:custGeom>
                <a:avLst/>
                <a:gdLst>
                  <a:gd name="connsiteX0" fmla="*/ 279400 w 812800"/>
                  <a:gd name="connsiteY0" fmla="*/ 863600 h 863600"/>
                  <a:gd name="connsiteX1" fmla="*/ 812800 w 812800"/>
                  <a:gd name="connsiteY1" fmla="*/ 196850 h 863600"/>
                  <a:gd name="connsiteX2" fmla="*/ 577850 w 812800"/>
                  <a:gd name="connsiteY2" fmla="*/ 0 h 863600"/>
                  <a:gd name="connsiteX3" fmla="*/ 98425 w 812800"/>
                  <a:gd name="connsiteY3" fmla="*/ 603250 h 863600"/>
                  <a:gd name="connsiteX4" fmla="*/ 44450 w 812800"/>
                  <a:gd name="connsiteY4" fmla="*/ 558800 h 863600"/>
                  <a:gd name="connsiteX5" fmla="*/ 0 w 812800"/>
                  <a:gd name="connsiteY5" fmla="*/ 622300 h 863600"/>
                  <a:gd name="connsiteX6" fmla="*/ 279400 w 812800"/>
                  <a:gd name="connsiteY6" fmla="*/ 863600 h 8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 h="863600">
                    <a:moveTo>
                      <a:pt x="279400" y="863600"/>
                    </a:moveTo>
                    <a:lnTo>
                      <a:pt x="812800" y="196850"/>
                    </a:lnTo>
                    <a:lnTo>
                      <a:pt x="577850" y="0"/>
                    </a:lnTo>
                    <a:lnTo>
                      <a:pt x="98425" y="603250"/>
                    </a:lnTo>
                    <a:lnTo>
                      <a:pt x="44450" y="558800"/>
                    </a:lnTo>
                    <a:lnTo>
                      <a:pt x="0" y="622300"/>
                    </a:lnTo>
                    <a:lnTo>
                      <a:pt x="279400" y="863600"/>
                    </a:lnTo>
                    <a:close/>
                  </a:path>
                </a:pathLst>
              </a:custGeom>
              <a:solidFill>
                <a:schemeClr val="bg2">
                  <a:lumMod val="25000"/>
                  <a:alpha val="70000"/>
                </a:schemeClr>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108" name="フリーフォーム 107"/>
              <p:cNvSpPr/>
              <p:nvPr/>
            </p:nvSpPr>
            <p:spPr>
              <a:xfrm rot="227143">
                <a:off x="3026006" y="5151145"/>
                <a:ext cx="923377" cy="1182800"/>
              </a:xfrm>
              <a:custGeom>
                <a:avLst/>
                <a:gdLst>
                  <a:gd name="connsiteX0" fmla="*/ 190500 w 695325"/>
                  <a:gd name="connsiteY0" fmla="*/ 825500 h 825500"/>
                  <a:gd name="connsiteX1" fmla="*/ 695325 w 695325"/>
                  <a:gd name="connsiteY1" fmla="*/ 41275 h 825500"/>
                  <a:gd name="connsiteX2" fmla="*/ 333375 w 695325"/>
                  <a:gd name="connsiteY2" fmla="*/ 0 h 825500"/>
                  <a:gd name="connsiteX3" fmla="*/ 0 w 695325"/>
                  <a:gd name="connsiteY3" fmla="*/ 520700 h 825500"/>
                  <a:gd name="connsiteX4" fmla="*/ 190500 w 695325"/>
                  <a:gd name="connsiteY4" fmla="*/ 825500 h 825500"/>
                  <a:gd name="connsiteX0" fmla="*/ 224843 w 729668"/>
                  <a:gd name="connsiteY0" fmla="*/ 825500 h 825500"/>
                  <a:gd name="connsiteX1" fmla="*/ 729668 w 729668"/>
                  <a:gd name="connsiteY1" fmla="*/ 41275 h 825500"/>
                  <a:gd name="connsiteX2" fmla="*/ 367718 w 729668"/>
                  <a:gd name="connsiteY2" fmla="*/ 0 h 825500"/>
                  <a:gd name="connsiteX3" fmla="*/ 0 w 729668"/>
                  <a:gd name="connsiteY3" fmla="*/ 529902 h 825500"/>
                  <a:gd name="connsiteX4" fmla="*/ 224843 w 729668"/>
                  <a:gd name="connsiteY4" fmla="*/ 825500 h 825500"/>
                  <a:gd name="connsiteX0" fmla="*/ 224843 w 729668"/>
                  <a:gd name="connsiteY0" fmla="*/ 824889 h 824889"/>
                  <a:gd name="connsiteX1" fmla="*/ 729668 w 729668"/>
                  <a:gd name="connsiteY1" fmla="*/ 40664 h 824889"/>
                  <a:gd name="connsiteX2" fmla="*/ 356064 w 729668"/>
                  <a:gd name="connsiteY2" fmla="*/ 0 h 824889"/>
                  <a:gd name="connsiteX3" fmla="*/ 0 w 729668"/>
                  <a:gd name="connsiteY3" fmla="*/ 529291 h 824889"/>
                  <a:gd name="connsiteX4" fmla="*/ 224843 w 729668"/>
                  <a:gd name="connsiteY4" fmla="*/ 824889 h 824889"/>
                  <a:gd name="connsiteX0" fmla="*/ 224843 w 769599"/>
                  <a:gd name="connsiteY0" fmla="*/ 824889 h 824889"/>
                  <a:gd name="connsiteX1" fmla="*/ 769599 w 769599"/>
                  <a:gd name="connsiteY1" fmla="*/ 42276 h 824889"/>
                  <a:gd name="connsiteX2" fmla="*/ 356064 w 769599"/>
                  <a:gd name="connsiteY2" fmla="*/ 0 h 824889"/>
                  <a:gd name="connsiteX3" fmla="*/ 0 w 769599"/>
                  <a:gd name="connsiteY3" fmla="*/ 529291 h 824889"/>
                  <a:gd name="connsiteX4" fmla="*/ 224843 w 769599"/>
                  <a:gd name="connsiteY4" fmla="*/ 824889 h 824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599" h="824889">
                    <a:moveTo>
                      <a:pt x="224843" y="824889"/>
                    </a:moveTo>
                    <a:lnTo>
                      <a:pt x="769599" y="42276"/>
                    </a:lnTo>
                    <a:lnTo>
                      <a:pt x="356064" y="0"/>
                    </a:lnTo>
                    <a:lnTo>
                      <a:pt x="0" y="529291"/>
                    </a:lnTo>
                    <a:lnTo>
                      <a:pt x="224843" y="824889"/>
                    </a:lnTo>
                    <a:close/>
                  </a:path>
                </a:pathLst>
              </a:custGeom>
              <a:solidFill>
                <a:schemeClr val="bg2">
                  <a:lumMod val="75000"/>
                  <a:alpha val="53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10" name="フリーフォーム 109"/>
              <p:cNvSpPr/>
              <p:nvPr/>
            </p:nvSpPr>
            <p:spPr>
              <a:xfrm rot="168799">
                <a:off x="4957148" y="7116912"/>
                <a:ext cx="317672" cy="551157"/>
              </a:xfrm>
              <a:custGeom>
                <a:avLst/>
                <a:gdLst>
                  <a:gd name="connsiteX0" fmla="*/ 0 w 244475"/>
                  <a:gd name="connsiteY0" fmla="*/ 15875 h 390525"/>
                  <a:gd name="connsiteX1" fmla="*/ 60325 w 244475"/>
                  <a:gd name="connsiteY1" fmla="*/ 41275 h 390525"/>
                  <a:gd name="connsiteX2" fmla="*/ 127000 w 244475"/>
                  <a:gd name="connsiteY2" fmla="*/ 31750 h 390525"/>
                  <a:gd name="connsiteX3" fmla="*/ 171450 w 244475"/>
                  <a:gd name="connsiteY3" fmla="*/ 19050 h 390525"/>
                  <a:gd name="connsiteX4" fmla="*/ 238125 w 244475"/>
                  <a:gd name="connsiteY4" fmla="*/ 0 h 390525"/>
                  <a:gd name="connsiteX5" fmla="*/ 244475 w 244475"/>
                  <a:gd name="connsiteY5" fmla="*/ 152400 h 390525"/>
                  <a:gd name="connsiteX6" fmla="*/ 127000 w 244475"/>
                  <a:gd name="connsiteY6" fmla="*/ 254000 h 390525"/>
                  <a:gd name="connsiteX7" fmla="*/ 130175 w 244475"/>
                  <a:gd name="connsiteY7" fmla="*/ 384175 h 390525"/>
                  <a:gd name="connsiteX8" fmla="*/ 9525 w 244475"/>
                  <a:gd name="connsiteY8" fmla="*/ 390525 h 390525"/>
                  <a:gd name="connsiteX9" fmla="*/ 0 w 244475"/>
                  <a:gd name="connsiteY9" fmla="*/ 15875 h 390525"/>
                  <a:gd name="connsiteX0" fmla="*/ 0 w 249237"/>
                  <a:gd name="connsiteY0" fmla="*/ 0 h 393700"/>
                  <a:gd name="connsiteX1" fmla="*/ 65087 w 249237"/>
                  <a:gd name="connsiteY1" fmla="*/ 44450 h 393700"/>
                  <a:gd name="connsiteX2" fmla="*/ 131762 w 249237"/>
                  <a:gd name="connsiteY2" fmla="*/ 34925 h 393700"/>
                  <a:gd name="connsiteX3" fmla="*/ 176212 w 249237"/>
                  <a:gd name="connsiteY3" fmla="*/ 22225 h 393700"/>
                  <a:gd name="connsiteX4" fmla="*/ 242887 w 249237"/>
                  <a:gd name="connsiteY4" fmla="*/ 3175 h 393700"/>
                  <a:gd name="connsiteX5" fmla="*/ 249237 w 249237"/>
                  <a:gd name="connsiteY5" fmla="*/ 155575 h 393700"/>
                  <a:gd name="connsiteX6" fmla="*/ 131762 w 249237"/>
                  <a:gd name="connsiteY6" fmla="*/ 257175 h 393700"/>
                  <a:gd name="connsiteX7" fmla="*/ 134937 w 249237"/>
                  <a:gd name="connsiteY7" fmla="*/ 387350 h 393700"/>
                  <a:gd name="connsiteX8" fmla="*/ 14287 w 249237"/>
                  <a:gd name="connsiteY8" fmla="*/ 393700 h 393700"/>
                  <a:gd name="connsiteX9" fmla="*/ 0 w 249237"/>
                  <a:gd name="connsiteY9" fmla="*/ 0 h 393700"/>
                  <a:gd name="connsiteX0" fmla="*/ 0 w 249237"/>
                  <a:gd name="connsiteY0" fmla="*/ 0 h 393700"/>
                  <a:gd name="connsiteX1" fmla="*/ 76993 w 249237"/>
                  <a:gd name="connsiteY1" fmla="*/ 37307 h 393700"/>
                  <a:gd name="connsiteX2" fmla="*/ 131762 w 249237"/>
                  <a:gd name="connsiteY2" fmla="*/ 34925 h 393700"/>
                  <a:gd name="connsiteX3" fmla="*/ 176212 w 249237"/>
                  <a:gd name="connsiteY3" fmla="*/ 22225 h 393700"/>
                  <a:gd name="connsiteX4" fmla="*/ 242887 w 249237"/>
                  <a:gd name="connsiteY4" fmla="*/ 3175 h 393700"/>
                  <a:gd name="connsiteX5" fmla="*/ 249237 w 249237"/>
                  <a:gd name="connsiteY5" fmla="*/ 155575 h 393700"/>
                  <a:gd name="connsiteX6" fmla="*/ 131762 w 249237"/>
                  <a:gd name="connsiteY6" fmla="*/ 257175 h 393700"/>
                  <a:gd name="connsiteX7" fmla="*/ 134937 w 249237"/>
                  <a:gd name="connsiteY7" fmla="*/ 387350 h 393700"/>
                  <a:gd name="connsiteX8" fmla="*/ 14287 w 249237"/>
                  <a:gd name="connsiteY8" fmla="*/ 393700 h 393700"/>
                  <a:gd name="connsiteX9" fmla="*/ 0 w 249237"/>
                  <a:gd name="connsiteY9" fmla="*/ 0 h 393700"/>
                  <a:gd name="connsiteX0" fmla="*/ 0 w 249237"/>
                  <a:gd name="connsiteY0" fmla="*/ 0 h 393700"/>
                  <a:gd name="connsiteX1" fmla="*/ 76993 w 249237"/>
                  <a:gd name="connsiteY1" fmla="*/ 37307 h 393700"/>
                  <a:gd name="connsiteX2" fmla="*/ 138906 w 249237"/>
                  <a:gd name="connsiteY2" fmla="*/ 27781 h 393700"/>
                  <a:gd name="connsiteX3" fmla="*/ 176212 w 249237"/>
                  <a:gd name="connsiteY3" fmla="*/ 22225 h 393700"/>
                  <a:gd name="connsiteX4" fmla="*/ 242887 w 249237"/>
                  <a:gd name="connsiteY4" fmla="*/ 3175 h 393700"/>
                  <a:gd name="connsiteX5" fmla="*/ 249237 w 249237"/>
                  <a:gd name="connsiteY5" fmla="*/ 155575 h 393700"/>
                  <a:gd name="connsiteX6" fmla="*/ 131762 w 249237"/>
                  <a:gd name="connsiteY6" fmla="*/ 257175 h 393700"/>
                  <a:gd name="connsiteX7" fmla="*/ 134937 w 249237"/>
                  <a:gd name="connsiteY7" fmla="*/ 387350 h 393700"/>
                  <a:gd name="connsiteX8" fmla="*/ 14287 w 249237"/>
                  <a:gd name="connsiteY8" fmla="*/ 393700 h 393700"/>
                  <a:gd name="connsiteX9" fmla="*/ 0 w 249237"/>
                  <a:gd name="connsiteY9" fmla="*/ 0 h 393700"/>
                  <a:gd name="connsiteX0" fmla="*/ 0 w 249237"/>
                  <a:gd name="connsiteY0" fmla="*/ 0 h 393700"/>
                  <a:gd name="connsiteX1" fmla="*/ 76993 w 249237"/>
                  <a:gd name="connsiteY1" fmla="*/ 37307 h 393700"/>
                  <a:gd name="connsiteX2" fmla="*/ 138906 w 249237"/>
                  <a:gd name="connsiteY2" fmla="*/ 27781 h 393700"/>
                  <a:gd name="connsiteX3" fmla="*/ 180974 w 249237"/>
                  <a:gd name="connsiteY3" fmla="*/ 17463 h 393700"/>
                  <a:gd name="connsiteX4" fmla="*/ 242887 w 249237"/>
                  <a:gd name="connsiteY4" fmla="*/ 3175 h 393700"/>
                  <a:gd name="connsiteX5" fmla="*/ 249237 w 249237"/>
                  <a:gd name="connsiteY5" fmla="*/ 155575 h 393700"/>
                  <a:gd name="connsiteX6" fmla="*/ 131762 w 249237"/>
                  <a:gd name="connsiteY6" fmla="*/ 257175 h 393700"/>
                  <a:gd name="connsiteX7" fmla="*/ 134937 w 249237"/>
                  <a:gd name="connsiteY7" fmla="*/ 387350 h 393700"/>
                  <a:gd name="connsiteX8" fmla="*/ 14287 w 249237"/>
                  <a:gd name="connsiteY8" fmla="*/ 393700 h 393700"/>
                  <a:gd name="connsiteX9" fmla="*/ 0 w 249237"/>
                  <a:gd name="connsiteY9" fmla="*/ 0 h 393700"/>
                  <a:gd name="connsiteX0" fmla="*/ 0 w 249237"/>
                  <a:gd name="connsiteY0" fmla="*/ 1588 h 395288"/>
                  <a:gd name="connsiteX1" fmla="*/ 76993 w 249237"/>
                  <a:gd name="connsiteY1" fmla="*/ 38895 h 395288"/>
                  <a:gd name="connsiteX2" fmla="*/ 138906 w 249237"/>
                  <a:gd name="connsiteY2" fmla="*/ 29369 h 395288"/>
                  <a:gd name="connsiteX3" fmla="*/ 180974 w 249237"/>
                  <a:gd name="connsiteY3" fmla="*/ 19051 h 395288"/>
                  <a:gd name="connsiteX4" fmla="*/ 245268 w 249237"/>
                  <a:gd name="connsiteY4" fmla="*/ 0 h 395288"/>
                  <a:gd name="connsiteX5" fmla="*/ 249237 w 249237"/>
                  <a:gd name="connsiteY5" fmla="*/ 157163 h 395288"/>
                  <a:gd name="connsiteX6" fmla="*/ 131762 w 249237"/>
                  <a:gd name="connsiteY6" fmla="*/ 258763 h 395288"/>
                  <a:gd name="connsiteX7" fmla="*/ 134937 w 249237"/>
                  <a:gd name="connsiteY7" fmla="*/ 388938 h 395288"/>
                  <a:gd name="connsiteX8" fmla="*/ 14287 w 249237"/>
                  <a:gd name="connsiteY8" fmla="*/ 395288 h 395288"/>
                  <a:gd name="connsiteX9" fmla="*/ 0 w 249237"/>
                  <a:gd name="connsiteY9" fmla="*/ 1588 h 395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237" h="395288">
                    <a:moveTo>
                      <a:pt x="0" y="1588"/>
                    </a:moveTo>
                    <a:lnTo>
                      <a:pt x="76993" y="38895"/>
                    </a:lnTo>
                    <a:lnTo>
                      <a:pt x="138906" y="29369"/>
                    </a:lnTo>
                    <a:cubicBezTo>
                      <a:pt x="151341" y="27517"/>
                      <a:pt x="163247" y="23946"/>
                      <a:pt x="180974" y="19051"/>
                    </a:cubicBezTo>
                    <a:cubicBezTo>
                      <a:pt x="198701" y="14156"/>
                      <a:pt x="223043" y="6350"/>
                      <a:pt x="245268" y="0"/>
                    </a:cubicBezTo>
                    <a:lnTo>
                      <a:pt x="249237" y="157163"/>
                    </a:lnTo>
                    <a:lnTo>
                      <a:pt x="131762" y="258763"/>
                    </a:lnTo>
                    <a:cubicBezTo>
                      <a:pt x="132820" y="302155"/>
                      <a:pt x="133879" y="345546"/>
                      <a:pt x="134937" y="388938"/>
                    </a:cubicBezTo>
                    <a:lnTo>
                      <a:pt x="14287" y="395288"/>
                    </a:lnTo>
                    <a:lnTo>
                      <a:pt x="0" y="1588"/>
                    </a:lnTo>
                    <a:close/>
                  </a:path>
                </a:pathLst>
              </a:custGeom>
              <a:solidFill>
                <a:schemeClr val="bg2">
                  <a:lumMod val="75000"/>
                  <a:alpha val="53000"/>
                </a:schemeClr>
              </a:solidFill>
              <a:ln w="9525">
                <a:solidFill>
                  <a:schemeClr val="tx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11" name="フリーフォーム 110"/>
              <p:cNvSpPr/>
              <p:nvPr/>
            </p:nvSpPr>
            <p:spPr>
              <a:xfrm>
                <a:off x="4936641" y="6522592"/>
                <a:ext cx="1362481" cy="643254"/>
              </a:xfrm>
              <a:custGeom>
                <a:avLst/>
                <a:gdLst>
                  <a:gd name="connsiteX0" fmla="*/ 0 w 1025525"/>
                  <a:gd name="connsiteY0" fmla="*/ 422275 h 463550"/>
                  <a:gd name="connsiteX1" fmla="*/ 952500 w 1025525"/>
                  <a:gd name="connsiteY1" fmla="*/ 0 h 463550"/>
                  <a:gd name="connsiteX2" fmla="*/ 996950 w 1025525"/>
                  <a:gd name="connsiteY2" fmla="*/ 6350 h 463550"/>
                  <a:gd name="connsiteX3" fmla="*/ 977900 w 1025525"/>
                  <a:gd name="connsiteY3" fmla="*/ 31750 h 463550"/>
                  <a:gd name="connsiteX4" fmla="*/ 1025525 w 1025525"/>
                  <a:gd name="connsiteY4" fmla="*/ 57150 h 463550"/>
                  <a:gd name="connsiteX5" fmla="*/ 1025525 w 1025525"/>
                  <a:gd name="connsiteY5" fmla="*/ 73025 h 463550"/>
                  <a:gd name="connsiteX6" fmla="*/ 942975 w 1025525"/>
                  <a:gd name="connsiteY6" fmla="*/ 53975 h 463550"/>
                  <a:gd name="connsiteX7" fmla="*/ 590550 w 1025525"/>
                  <a:gd name="connsiteY7" fmla="*/ 190500 h 463550"/>
                  <a:gd name="connsiteX8" fmla="*/ 469900 w 1025525"/>
                  <a:gd name="connsiteY8" fmla="*/ 257175 h 463550"/>
                  <a:gd name="connsiteX9" fmla="*/ 444500 w 1025525"/>
                  <a:gd name="connsiteY9" fmla="*/ 298450 h 463550"/>
                  <a:gd name="connsiteX10" fmla="*/ 419100 w 1025525"/>
                  <a:gd name="connsiteY10" fmla="*/ 330200 h 463550"/>
                  <a:gd name="connsiteX11" fmla="*/ 374650 w 1025525"/>
                  <a:gd name="connsiteY11" fmla="*/ 349250 h 463550"/>
                  <a:gd name="connsiteX12" fmla="*/ 342900 w 1025525"/>
                  <a:gd name="connsiteY12" fmla="*/ 361950 h 463550"/>
                  <a:gd name="connsiteX13" fmla="*/ 276225 w 1025525"/>
                  <a:gd name="connsiteY13" fmla="*/ 361950 h 463550"/>
                  <a:gd name="connsiteX14" fmla="*/ 212725 w 1025525"/>
                  <a:gd name="connsiteY14" fmla="*/ 365125 h 463550"/>
                  <a:gd name="connsiteX15" fmla="*/ 400050 w 1025525"/>
                  <a:gd name="connsiteY15" fmla="*/ 387350 h 463550"/>
                  <a:gd name="connsiteX16" fmla="*/ 234950 w 1025525"/>
                  <a:gd name="connsiteY16" fmla="*/ 425450 h 463550"/>
                  <a:gd name="connsiteX17" fmla="*/ 66675 w 1025525"/>
                  <a:gd name="connsiteY17" fmla="*/ 463550 h 463550"/>
                  <a:gd name="connsiteX18" fmla="*/ 0 w 1025525"/>
                  <a:gd name="connsiteY18" fmla="*/ 422275 h 463550"/>
                  <a:gd name="connsiteX0" fmla="*/ 0 w 1025525"/>
                  <a:gd name="connsiteY0" fmla="*/ 422275 h 463550"/>
                  <a:gd name="connsiteX1" fmla="*/ 952500 w 1025525"/>
                  <a:gd name="connsiteY1" fmla="*/ 0 h 463550"/>
                  <a:gd name="connsiteX2" fmla="*/ 996950 w 1025525"/>
                  <a:gd name="connsiteY2" fmla="*/ 6350 h 463550"/>
                  <a:gd name="connsiteX3" fmla="*/ 977900 w 1025525"/>
                  <a:gd name="connsiteY3" fmla="*/ 31750 h 463550"/>
                  <a:gd name="connsiteX4" fmla="*/ 1025525 w 1025525"/>
                  <a:gd name="connsiteY4" fmla="*/ 57150 h 463550"/>
                  <a:gd name="connsiteX5" fmla="*/ 1025525 w 1025525"/>
                  <a:gd name="connsiteY5" fmla="*/ 73025 h 463550"/>
                  <a:gd name="connsiteX6" fmla="*/ 942975 w 1025525"/>
                  <a:gd name="connsiteY6" fmla="*/ 53975 h 463550"/>
                  <a:gd name="connsiteX7" fmla="*/ 590550 w 1025525"/>
                  <a:gd name="connsiteY7" fmla="*/ 190500 h 463550"/>
                  <a:gd name="connsiteX8" fmla="*/ 469900 w 1025525"/>
                  <a:gd name="connsiteY8" fmla="*/ 257175 h 463550"/>
                  <a:gd name="connsiteX9" fmla="*/ 444500 w 1025525"/>
                  <a:gd name="connsiteY9" fmla="*/ 298450 h 463550"/>
                  <a:gd name="connsiteX10" fmla="*/ 419100 w 1025525"/>
                  <a:gd name="connsiteY10" fmla="*/ 330200 h 463550"/>
                  <a:gd name="connsiteX11" fmla="*/ 374650 w 1025525"/>
                  <a:gd name="connsiteY11" fmla="*/ 349250 h 463550"/>
                  <a:gd name="connsiteX12" fmla="*/ 342900 w 1025525"/>
                  <a:gd name="connsiteY12" fmla="*/ 361950 h 463550"/>
                  <a:gd name="connsiteX13" fmla="*/ 276225 w 1025525"/>
                  <a:gd name="connsiteY13" fmla="*/ 361950 h 463550"/>
                  <a:gd name="connsiteX14" fmla="*/ 400050 w 1025525"/>
                  <a:gd name="connsiteY14" fmla="*/ 387350 h 463550"/>
                  <a:gd name="connsiteX15" fmla="*/ 234950 w 1025525"/>
                  <a:gd name="connsiteY15" fmla="*/ 425450 h 463550"/>
                  <a:gd name="connsiteX16" fmla="*/ 66675 w 1025525"/>
                  <a:gd name="connsiteY16" fmla="*/ 463550 h 463550"/>
                  <a:gd name="connsiteX17" fmla="*/ 0 w 1025525"/>
                  <a:gd name="connsiteY17" fmla="*/ 422275 h 463550"/>
                  <a:gd name="connsiteX0" fmla="*/ 0 w 1025525"/>
                  <a:gd name="connsiteY0" fmla="*/ 422275 h 463550"/>
                  <a:gd name="connsiteX1" fmla="*/ 952500 w 1025525"/>
                  <a:gd name="connsiteY1" fmla="*/ 0 h 463550"/>
                  <a:gd name="connsiteX2" fmla="*/ 996950 w 1025525"/>
                  <a:gd name="connsiteY2" fmla="*/ 6350 h 463550"/>
                  <a:gd name="connsiteX3" fmla="*/ 977900 w 1025525"/>
                  <a:gd name="connsiteY3" fmla="*/ 31750 h 463550"/>
                  <a:gd name="connsiteX4" fmla="*/ 1025525 w 1025525"/>
                  <a:gd name="connsiteY4" fmla="*/ 57150 h 463550"/>
                  <a:gd name="connsiteX5" fmla="*/ 1025525 w 1025525"/>
                  <a:gd name="connsiteY5" fmla="*/ 73025 h 463550"/>
                  <a:gd name="connsiteX6" fmla="*/ 942975 w 1025525"/>
                  <a:gd name="connsiteY6" fmla="*/ 53975 h 463550"/>
                  <a:gd name="connsiteX7" fmla="*/ 590550 w 1025525"/>
                  <a:gd name="connsiteY7" fmla="*/ 190500 h 463550"/>
                  <a:gd name="connsiteX8" fmla="*/ 469900 w 1025525"/>
                  <a:gd name="connsiteY8" fmla="*/ 257175 h 463550"/>
                  <a:gd name="connsiteX9" fmla="*/ 444500 w 1025525"/>
                  <a:gd name="connsiteY9" fmla="*/ 298450 h 463550"/>
                  <a:gd name="connsiteX10" fmla="*/ 419100 w 1025525"/>
                  <a:gd name="connsiteY10" fmla="*/ 330200 h 463550"/>
                  <a:gd name="connsiteX11" fmla="*/ 374650 w 1025525"/>
                  <a:gd name="connsiteY11" fmla="*/ 349250 h 463550"/>
                  <a:gd name="connsiteX12" fmla="*/ 342900 w 1025525"/>
                  <a:gd name="connsiteY12" fmla="*/ 361950 h 463550"/>
                  <a:gd name="connsiteX13" fmla="*/ 400050 w 1025525"/>
                  <a:gd name="connsiteY13" fmla="*/ 387350 h 463550"/>
                  <a:gd name="connsiteX14" fmla="*/ 234950 w 1025525"/>
                  <a:gd name="connsiteY14" fmla="*/ 425450 h 463550"/>
                  <a:gd name="connsiteX15" fmla="*/ 66675 w 1025525"/>
                  <a:gd name="connsiteY15" fmla="*/ 463550 h 463550"/>
                  <a:gd name="connsiteX16" fmla="*/ 0 w 1025525"/>
                  <a:gd name="connsiteY16" fmla="*/ 422275 h 463550"/>
                  <a:gd name="connsiteX0" fmla="*/ 0 w 1025525"/>
                  <a:gd name="connsiteY0" fmla="*/ 422275 h 463550"/>
                  <a:gd name="connsiteX1" fmla="*/ 952500 w 1025525"/>
                  <a:gd name="connsiteY1" fmla="*/ 0 h 463550"/>
                  <a:gd name="connsiteX2" fmla="*/ 996950 w 1025525"/>
                  <a:gd name="connsiteY2" fmla="*/ 6350 h 463550"/>
                  <a:gd name="connsiteX3" fmla="*/ 977900 w 1025525"/>
                  <a:gd name="connsiteY3" fmla="*/ 31750 h 463550"/>
                  <a:gd name="connsiteX4" fmla="*/ 1025525 w 1025525"/>
                  <a:gd name="connsiteY4" fmla="*/ 57150 h 463550"/>
                  <a:gd name="connsiteX5" fmla="*/ 1025525 w 1025525"/>
                  <a:gd name="connsiteY5" fmla="*/ 73025 h 463550"/>
                  <a:gd name="connsiteX6" fmla="*/ 942975 w 1025525"/>
                  <a:gd name="connsiteY6" fmla="*/ 53975 h 463550"/>
                  <a:gd name="connsiteX7" fmla="*/ 590550 w 1025525"/>
                  <a:gd name="connsiteY7" fmla="*/ 190500 h 463550"/>
                  <a:gd name="connsiteX8" fmla="*/ 469900 w 1025525"/>
                  <a:gd name="connsiteY8" fmla="*/ 257175 h 463550"/>
                  <a:gd name="connsiteX9" fmla="*/ 444500 w 1025525"/>
                  <a:gd name="connsiteY9" fmla="*/ 298450 h 463550"/>
                  <a:gd name="connsiteX10" fmla="*/ 419100 w 1025525"/>
                  <a:gd name="connsiteY10" fmla="*/ 330200 h 463550"/>
                  <a:gd name="connsiteX11" fmla="*/ 374650 w 1025525"/>
                  <a:gd name="connsiteY11" fmla="*/ 349250 h 463550"/>
                  <a:gd name="connsiteX12" fmla="*/ 400050 w 1025525"/>
                  <a:gd name="connsiteY12" fmla="*/ 387350 h 463550"/>
                  <a:gd name="connsiteX13" fmla="*/ 234950 w 1025525"/>
                  <a:gd name="connsiteY13" fmla="*/ 425450 h 463550"/>
                  <a:gd name="connsiteX14" fmla="*/ 66675 w 1025525"/>
                  <a:gd name="connsiteY14" fmla="*/ 463550 h 463550"/>
                  <a:gd name="connsiteX15" fmla="*/ 0 w 1025525"/>
                  <a:gd name="connsiteY15" fmla="*/ 422275 h 463550"/>
                  <a:gd name="connsiteX0" fmla="*/ 0 w 1025525"/>
                  <a:gd name="connsiteY0" fmla="*/ 422275 h 479340"/>
                  <a:gd name="connsiteX1" fmla="*/ 952500 w 1025525"/>
                  <a:gd name="connsiteY1" fmla="*/ 0 h 479340"/>
                  <a:gd name="connsiteX2" fmla="*/ 996950 w 1025525"/>
                  <a:gd name="connsiteY2" fmla="*/ 6350 h 479340"/>
                  <a:gd name="connsiteX3" fmla="*/ 977900 w 1025525"/>
                  <a:gd name="connsiteY3" fmla="*/ 31750 h 479340"/>
                  <a:gd name="connsiteX4" fmla="*/ 1025525 w 1025525"/>
                  <a:gd name="connsiteY4" fmla="*/ 57150 h 479340"/>
                  <a:gd name="connsiteX5" fmla="*/ 1025525 w 1025525"/>
                  <a:gd name="connsiteY5" fmla="*/ 73025 h 479340"/>
                  <a:gd name="connsiteX6" fmla="*/ 942975 w 1025525"/>
                  <a:gd name="connsiteY6" fmla="*/ 53975 h 479340"/>
                  <a:gd name="connsiteX7" fmla="*/ 590550 w 1025525"/>
                  <a:gd name="connsiteY7" fmla="*/ 190500 h 479340"/>
                  <a:gd name="connsiteX8" fmla="*/ 469900 w 1025525"/>
                  <a:gd name="connsiteY8" fmla="*/ 257175 h 479340"/>
                  <a:gd name="connsiteX9" fmla="*/ 444500 w 1025525"/>
                  <a:gd name="connsiteY9" fmla="*/ 298450 h 479340"/>
                  <a:gd name="connsiteX10" fmla="*/ 419100 w 1025525"/>
                  <a:gd name="connsiteY10" fmla="*/ 330200 h 479340"/>
                  <a:gd name="connsiteX11" fmla="*/ 374650 w 1025525"/>
                  <a:gd name="connsiteY11" fmla="*/ 349250 h 479340"/>
                  <a:gd name="connsiteX12" fmla="*/ 400050 w 1025525"/>
                  <a:gd name="connsiteY12" fmla="*/ 387350 h 479340"/>
                  <a:gd name="connsiteX13" fmla="*/ 234950 w 1025525"/>
                  <a:gd name="connsiteY13" fmla="*/ 425450 h 479340"/>
                  <a:gd name="connsiteX14" fmla="*/ 98316 w 1025525"/>
                  <a:gd name="connsiteY14" fmla="*/ 479340 h 479340"/>
                  <a:gd name="connsiteX15" fmla="*/ 0 w 1025525"/>
                  <a:gd name="connsiteY15" fmla="*/ 422275 h 479340"/>
                  <a:gd name="connsiteX0" fmla="*/ 0 w 1025525"/>
                  <a:gd name="connsiteY0" fmla="*/ 422275 h 479340"/>
                  <a:gd name="connsiteX1" fmla="*/ 952500 w 1025525"/>
                  <a:gd name="connsiteY1" fmla="*/ 0 h 479340"/>
                  <a:gd name="connsiteX2" fmla="*/ 996950 w 1025525"/>
                  <a:gd name="connsiteY2" fmla="*/ 6350 h 479340"/>
                  <a:gd name="connsiteX3" fmla="*/ 977900 w 1025525"/>
                  <a:gd name="connsiteY3" fmla="*/ 31750 h 479340"/>
                  <a:gd name="connsiteX4" fmla="*/ 1025525 w 1025525"/>
                  <a:gd name="connsiteY4" fmla="*/ 57150 h 479340"/>
                  <a:gd name="connsiteX5" fmla="*/ 1025525 w 1025525"/>
                  <a:gd name="connsiteY5" fmla="*/ 73025 h 479340"/>
                  <a:gd name="connsiteX6" fmla="*/ 942975 w 1025525"/>
                  <a:gd name="connsiteY6" fmla="*/ 53975 h 479340"/>
                  <a:gd name="connsiteX7" fmla="*/ 590550 w 1025525"/>
                  <a:gd name="connsiteY7" fmla="*/ 190500 h 479340"/>
                  <a:gd name="connsiteX8" fmla="*/ 469900 w 1025525"/>
                  <a:gd name="connsiteY8" fmla="*/ 257175 h 479340"/>
                  <a:gd name="connsiteX9" fmla="*/ 444500 w 1025525"/>
                  <a:gd name="connsiteY9" fmla="*/ 298450 h 479340"/>
                  <a:gd name="connsiteX10" fmla="*/ 419100 w 1025525"/>
                  <a:gd name="connsiteY10" fmla="*/ 330200 h 479340"/>
                  <a:gd name="connsiteX11" fmla="*/ 374650 w 1025525"/>
                  <a:gd name="connsiteY11" fmla="*/ 349250 h 479340"/>
                  <a:gd name="connsiteX12" fmla="*/ 400050 w 1025525"/>
                  <a:gd name="connsiteY12" fmla="*/ 387350 h 479340"/>
                  <a:gd name="connsiteX13" fmla="*/ 209637 w 1025525"/>
                  <a:gd name="connsiteY13" fmla="*/ 457030 h 479340"/>
                  <a:gd name="connsiteX14" fmla="*/ 98316 w 1025525"/>
                  <a:gd name="connsiteY14" fmla="*/ 479340 h 479340"/>
                  <a:gd name="connsiteX15" fmla="*/ 0 w 1025525"/>
                  <a:gd name="connsiteY15" fmla="*/ 422275 h 479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5525" h="479340">
                    <a:moveTo>
                      <a:pt x="0" y="422275"/>
                    </a:moveTo>
                    <a:lnTo>
                      <a:pt x="952500" y="0"/>
                    </a:lnTo>
                    <a:lnTo>
                      <a:pt x="996950" y="6350"/>
                    </a:lnTo>
                    <a:lnTo>
                      <a:pt x="977900" y="31750"/>
                    </a:lnTo>
                    <a:lnTo>
                      <a:pt x="1025525" y="57150"/>
                    </a:lnTo>
                    <a:lnTo>
                      <a:pt x="1025525" y="73025"/>
                    </a:lnTo>
                    <a:lnTo>
                      <a:pt x="942975" y="53975"/>
                    </a:lnTo>
                    <a:lnTo>
                      <a:pt x="590550" y="190500"/>
                    </a:lnTo>
                    <a:lnTo>
                      <a:pt x="469900" y="257175"/>
                    </a:lnTo>
                    <a:lnTo>
                      <a:pt x="444500" y="298450"/>
                    </a:lnTo>
                    <a:lnTo>
                      <a:pt x="419100" y="330200"/>
                    </a:lnTo>
                    <a:lnTo>
                      <a:pt x="374650" y="349250"/>
                    </a:lnTo>
                    <a:lnTo>
                      <a:pt x="400050" y="387350"/>
                    </a:lnTo>
                    <a:lnTo>
                      <a:pt x="209637" y="457030"/>
                    </a:lnTo>
                    <a:lnTo>
                      <a:pt x="98316" y="479340"/>
                    </a:lnTo>
                    <a:lnTo>
                      <a:pt x="0" y="422275"/>
                    </a:lnTo>
                    <a:close/>
                  </a:path>
                </a:pathLst>
              </a:custGeom>
              <a:solidFill>
                <a:schemeClr val="bg2">
                  <a:lumMod val="75000"/>
                  <a:alpha val="53000"/>
                </a:schemeClr>
              </a:solidFill>
              <a:ln w="9525">
                <a:solidFill>
                  <a:schemeClr val="tx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12" name="フリーフォーム 111"/>
              <p:cNvSpPr/>
              <p:nvPr/>
            </p:nvSpPr>
            <p:spPr>
              <a:xfrm>
                <a:off x="5644176" y="7369885"/>
                <a:ext cx="986922" cy="799504"/>
              </a:xfrm>
              <a:custGeom>
                <a:avLst/>
                <a:gdLst>
                  <a:gd name="connsiteX0" fmla="*/ 987425 w 1733550"/>
                  <a:gd name="connsiteY0" fmla="*/ 0 h 1476375"/>
                  <a:gd name="connsiteX1" fmla="*/ 0 w 1733550"/>
                  <a:gd name="connsiteY1" fmla="*/ 869950 h 1476375"/>
                  <a:gd name="connsiteX2" fmla="*/ 374650 w 1733550"/>
                  <a:gd name="connsiteY2" fmla="*/ 1466850 h 1476375"/>
                  <a:gd name="connsiteX3" fmla="*/ 1733550 w 1733550"/>
                  <a:gd name="connsiteY3" fmla="*/ 1476375 h 1476375"/>
                  <a:gd name="connsiteX4" fmla="*/ 1720850 w 1733550"/>
                  <a:gd name="connsiteY4" fmla="*/ 1416050 h 1476375"/>
                  <a:gd name="connsiteX5" fmla="*/ 1571625 w 1733550"/>
                  <a:gd name="connsiteY5" fmla="*/ 1412875 h 1476375"/>
                  <a:gd name="connsiteX6" fmla="*/ 1574800 w 1733550"/>
                  <a:gd name="connsiteY6" fmla="*/ 958850 h 1476375"/>
                  <a:gd name="connsiteX7" fmla="*/ 742950 w 1733550"/>
                  <a:gd name="connsiteY7" fmla="*/ 946150 h 1476375"/>
                  <a:gd name="connsiteX8" fmla="*/ 717550 w 1733550"/>
                  <a:gd name="connsiteY8" fmla="*/ 971550 h 1476375"/>
                  <a:gd name="connsiteX9" fmla="*/ 717550 w 1733550"/>
                  <a:gd name="connsiteY9" fmla="*/ 1336675 h 1476375"/>
                  <a:gd name="connsiteX10" fmla="*/ 441325 w 1733550"/>
                  <a:gd name="connsiteY10" fmla="*/ 1327150 h 1476375"/>
                  <a:gd name="connsiteX11" fmla="*/ 171450 w 1733550"/>
                  <a:gd name="connsiteY11" fmla="*/ 904875 h 1476375"/>
                  <a:gd name="connsiteX12" fmla="*/ 1085850 w 1733550"/>
                  <a:gd name="connsiteY12" fmla="*/ 95250 h 1476375"/>
                  <a:gd name="connsiteX13" fmla="*/ 987425 w 1733550"/>
                  <a:gd name="connsiteY13" fmla="*/ 0 h 1476375"/>
                  <a:gd name="connsiteX0" fmla="*/ 973138 w 1733550"/>
                  <a:gd name="connsiteY0" fmla="*/ 0 h 1457325"/>
                  <a:gd name="connsiteX1" fmla="*/ 0 w 1733550"/>
                  <a:gd name="connsiteY1" fmla="*/ 850900 h 1457325"/>
                  <a:gd name="connsiteX2" fmla="*/ 374650 w 1733550"/>
                  <a:gd name="connsiteY2" fmla="*/ 1447800 h 1457325"/>
                  <a:gd name="connsiteX3" fmla="*/ 1733550 w 1733550"/>
                  <a:gd name="connsiteY3" fmla="*/ 1457325 h 1457325"/>
                  <a:gd name="connsiteX4" fmla="*/ 1720850 w 1733550"/>
                  <a:gd name="connsiteY4" fmla="*/ 1397000 h 1457325"/>
                  <a:gd name="connsiteX5" fmla="*/ 1571625 w 1733550"/>
                  <a:gd name="connsiteY5" fmla="*/ 1393825 h 1457325"/>
                  <a:gd name="connsiteX6" fmla="*/ 1574800 w 1733550"/>
                  <a:gd name="connsiteY6" fmla="*/ 939800 h 1457325"/>
                  <a:gd name="connsiteX7" fmla="*/ 742950 w 1733550"/>
                  <a:gd name="connsiteY7" fmla="*/ 927100 h 1457325"/>
                  <a:gd name="connsiteX8" fmla="*/ 717550 w 1733550"/>
                  <a:gd name="connsiteY8" fmla="*/ 952500 h 1457325"/>
                  <a:gd name="connsiteX9" fmla="*/ 717550 w 1733550"/>
                  <a:gd name="connsiteY9" fmla="*/ 1317625 h 1457325"/>
                  <a:gd name="connsiteX10" fmla="*/ 441325 w 1733550"/>
                  <a:gd name="connsiteY10" fmla="*/ 1308100 h 1457325"/>
                  <a:gd name="connsiteX11" fmla="*/ 171450 w 1733550"/>
                  <a:gd name="connsiteY11" fmla="*/ 885825 h 1457325"/>
                  <a:gd name="connsiteX12" fmla="*/ 1085850 w 1733550"/>
                  <a:gd name="connsiteY12" fmla="*/ 76200 h 1457325"/>
                  <a:gd name="connsiteX13" fmla="*/ 973138 w 1733550"/>
                  <a:gd name="connsiteY13" fmla="*/ 0 h 1457325"/>
                  <a:gd name="connsiteX0" fmla="*/ 973138 w 1733550"/>
                  <a:gd name="connsiteY0" fmla="*/ 0 h 1457325"/>
                  <a:gd name="connsiteX1" fmla="*/ 0 w 1733550"/>
                  <a:gd name="connsiteY1" fmla="*/ 850900 h 1457325"/>
                  <a:gd name="connsiteX2" fmla="*/ 374650 w 1733550"/>
                  <a:gd name="connsiteY2" fmla="*/ 1447800 h 1457325"/>
                  <a:gd name="connsiteX3" fmla="*/ 1733550 w 1733550"/>
                  <a:gd name="connsiteY3" fmla="*/ 1457325 h 1457325"/>
                  <a:gd name="connsiteX4" fmla="*/ 1720850 w 1733550"/>
                  <a:gd name="connsiteY4" fmla="*/ 1397000 h 1457325"/>
                  <a:gd name="connsiteX5" fmla="*/ 1571625 w 1733550"/>
                  <a:gd name="connsiteY5" fmla="*/ 1393825 h 1457325"/>
                  <a:gd name="connsiteX6" fmla="*/ 1574800 w 1733550"/>
                  <a:gd name="connsiteY6" fmla="*/ 939800 h 1457325"/>
                  <a:gd name="connsiteX7" fmla="*/ 742950 w 1733550"/>
                  <a:gd name="connsiteY7" fmla="*/ 927100 h 1457325"/>
                  <a:gd name="connsiteX8" fmla="*/ 717550 w 1733550"/>
                  <a:gd name="connsiteY8" fmla="*/ 952500 h 1457325"/>
                  <a:gd name="connsiteX9" fmla="*/ 717550 w 1733550"/>
                  <a:gd name="connsiteY9" fmla="*/ 1317625 h 1457325"/>
                  <a:gd name="connsiteX10" fmla="*/ 441325 w 1733550"/>
                  <a:gd name="connsiteY10" fmla="*/ 1308100 h 1457325"/>
                  <a:gd name="connsiteX11" fmla="*/ 171450 w 1733550"/>
                  <a:gd name="connsiteY11" fmla="*/ 885825 h 1457325"/>
                  <a:gd name="connsiteX12" fmla="*/ 1033462 w 1733550"/>
                  <a:gd name="connsiteY12" fmla="*/ 123825 h 1457325"/>
                  <a:gd name="connsiteX13" fmla="*/ 973138 w 1733550"/>
                  <a:gd name="connsiteY13" fmla="*/ 0 h 1457325"/>
                  <a:gd name="connsiteX0" fmla="*/ 973138 w 1733550"/>
                  <a:gd name="connsiteY0" fmla="*/ 0 h 1457325"/>
                  <a:gd name="connsiteX1" fmla="*/ 0 w 1733550"/>
                  <a:gd name="connsiteY1" fmla="*/ 850900 h 1457325"/>
                  <a:gd name="connsiteX2" fmla="*/ 374650 w 1733550"/>
                  <a:gd name="connsiteY2" fmla="*/ 1447800 h 1457325"/>
                  <a:gd name="connsiteX3" fmla="*/ 1733550 w 1733550"/>
                  <a:gd name="connsiteY3" fmla="*/ 1457325 h 1457325"/>
                  <a:gd name="connsiteX4" fmla="*/ 1720850 w 1733550"/>
                  <a:gd name="connsiteY4" fmla="*/ 1397000 h 1457325"/>
                  <a:gd name="connsiteX5" fmla="*/ 1571625 w 1733550"/>
                  <a:gd name="connsiteY5" fmla="*/ 1393825 h 1457325"/>
                  <a:gd name="connsiteX6" fmla="*/ 1574800 w 1733550"/>
                  <a:gd name="connsiteY6" fmla="*/ 939800 h 1457325"/>
                  <a:gd name="connsiteX7" fmla="*/ 742950 w 1733550"/>
                  <a:gd name="connsiteY7" fmla="*/ 927100 h 1457325"/>
                  <a:gd name="connsiteX8" fmla="*/ 717550 w 1733550"/>
                  <a:gd name="connsiteY8" fmla="*/ 952500 h 1457325"/>
                  <a:gd name="connsiteX9" fmla="*/ 717550 w 1733550"/>
                  <a:gd name="connsiteY9" fmla="*/ 1317625 h 1457325"/>
                  <a:gd name="connsiteX10" fmla="*/ 441325 w 1733550"/>
                  <a:gd name="connsiteY10" fmla="*/ 1308100 h 1457325"/>
                  <a:gd name="connsiteX11" fmla="*/ 171450 w 1733550"/>
                  <a:gd name="connsiteY11" fmla="*/ 885825 h 1457325"/>
                  <a:gd name="connsiteX12" fmla="*/ 1062037 w 1733550"/>
                  <a:gd name="connsiteY12" fmla="*/ 85725 h 1457325"/>
                  <a:gd name="connsiteX13" fmla="*/ 973138 w 1733550"/>
                  <a:gd name="connsiteY13" fmla="*/ 0 h 1457325"/>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44562 h 1462087"/>
                  <a:gd name="connsiteX7" fmla="*/ 742950 w 1733550"/>
                  <a:gd name="connsiteY7" fmla="*/ 931862 h 1462087"/>
                  <a:gd name="connsiteX8" fmla="*/ 717550 w 1733550"/>
                  <a:gd name="connsiteY8" fmla="*/ 957262 h 1462087"/>
                  <a:gd name="connsiteX9" fmla="*/ 717550 w 1733550"/>
                  <a:gd name="connsiteY9" fmla="*/ 1322387 h 1462087"/>
                  <a:gd name="connsiteX10" fmla="*/ 441325 w 1733550"/>
                  <a:gd name="connsiteY10" fmla="*/ 1312862 h 1462087"/>
                  <a:gd name="connsiteX11" fmla="*/ 171450 w 1733550"/>
                  <a:gd name="connsiteY11" fmla="*/ 890587 h 1462087"/>
                  <a:gd name="connsiteX12" fmla="*/ 1062037 w 1733550"/>
                  <a:gd name="connsiteY12" fmla="*/ 90487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44562 h 1462087"/>
                  <a:gd name="connsiteX7" fmla="*/ 742950 w 1733550"/>
                  <a:gd name="connsiteY7" fmla="*/ 931862 h 1462087"/>
                  <a:gd name="connsiteX8" fmla="*/ 717550 w 1733550"/>
                  <a:gd name="connsiteY8" fmla="*/ 957262 h 1462087"/>
                  <a:gd name="connsiteX9" fmla="*/ 717550 w 1733550"/>
                  <a:gd name="connsiteY9" fmla="*/ 1322387 h 1462087"/>
                  <a:gd name="connsiteX10" fmla="*/ 441325 w 1733550"/>
                  <a:gd name="connsiteY10" fmla="*/ 1312862 h 1462087"/>
                  <a:gd name="connsiteX11" fmla="*/ 161925 w 1733550"/>
                  <a:gd name="connsiteY11" fmla="*/ 876300 h 1462087"/>
                  <a:gd name="connsiteX12" fmla="*/ 1062037 w 1733550"/>
                  <a:gd name="connsiteY12" fmla="*/ 90487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44562 h 1462087"/>
                  <a:gd name="connsiteX7" fmla="*/ 742950 w 1733550"/>
                  <a:gd name="connsiteY7" fmla="*/ 931862 h 1462087"/>
                  <a:gd name="connsiteX8" fmla="*/ 717550 w 1733550"/>
                  <a:gd name="connsiteY8" fmla="*/ 957262 h 1462087"/>
                  <a:gd name="connsiteX9" fmla="*/ 717550 w 1733550"/>
                  <a:gd name="connsiteY9" fmla="*/ 1322387 h 1462087"/>
                  <a:gd name="connsiteX10" fmla="*/ 441325 w 1733550"/>
                  <a:gd name="connsiteY10" fmla="*/ 1312862 h 1462087"/>
                  <a:gd name="connsiteX11" fmla="*/ 157162 w 1733550"/>
                  <a:gd name="connsiteY11" fmla="*/ 871537 h 1462087"/>
                  <a:gd name="connsiteX12" fmla="*/ 1062037 w 1733550"/>
                  <a:gd name="connsiteY12" fmla="*/ 90487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44562 h 1462087"/>
                  <a:gd name="connsiteX7" fmla="*/ 742950 w 1733550"/>
                  <a:gd name="connsiteY7" fmla="*/ 931862 h 1462087"/>
                  <a:gd name="connsiteX8" fmla="*/ 717550 w 1733550"/>
                  <a:gd name="connsiteY8" fmla="*/ 957262 h 1462087"/>
                  <a:gd name="connsiteX9" fmla="*/ 717550 w 1733550"/>
                  <a:gd name="connsiteY9" fmla="*/ 1322387 h 1462087"/>
                  <a:gd name="connsiteX10" fmla="*/ 441325 w 1733550"/>
                  <a:gd name="connsiteY10" fmla="*/ 1312862 h 1462087"/>
                  <a:gd name="connsiteX11" fmla="*/ 157162 w 1733550"/>
                  <a:gd name="connsiteY11" fmla="*/ 871537 h 1462087"/>
                  <a:gd name="connsiteX12" fmla="*/ 1052512 w 1733550"/>
                  <a:gd name="connsiteY12" fmla="*/ 85724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44562 h 1462087"/>
                  <a:gd name="connsiteX7" fmla="*/ 742950 w 1733550"/>
                  <a:gd name="connsiteY7" fmla="*/ 931862 h 1462087"/>
                  <a:gd name="connsiteX8" fmla="*/ 717550 w 1733550"/>
                  <a:gd name="connsiteY8" fmla="*/ 957262 h 1462087"/>
                  <a:gd name="connsiteX9" fmla="*/ 717550 w 1733550"/>
                  <a:gd name="connsiteY9" fmla="*/ 1322387 h 1462087"/>
                  <a:gd name="connsiteX10" fmla="*/ 441325 w 1733550"/>
                  <a:gd name="connsiteY10" fmla="*/ 1312862 h 1462087"/>
                  <a:gd name="connsiteX11" fmla="*/ 147637 w 1733550"/>
                  <a:gd name="connsiteY11" fmla="*/ 862012 h 1462087"/>
                  <a:gd name="connsiteX12" fmla="*/ 1052512 w 1733550"/>
                  <a:gd name="connsiteY12" fmla="*/ 85724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44562 h 1462087"/>
                  <a:gd name="connsiteX7" fmla="*/ 742950 w 1733550"/>
                  <a:gd name="connsiteY7" fmla="*/ 931862 h 1462087"/>
                  <a:gd name="connsiteX8" fmla="*/ 717550 w 1733550"/>
                  <a:gd name="connsiteY8" fmla="*/ 957262 h 1462087"/>
                  <a:gd name="connsiteX9" fmla="*/ 717550 w 1733550"/>
                  <a:gd name="connsiteY9" fmla="*/ 1322387 h 1462087"/>
                  <a:gd name="connsiteX10" fmla="*/ 441325 w 1733550"/>
                  <a:gd name="connsiteY10" fmla="*/ 1312862 h 1462087"/>
                  <a:gd name="connsiteX11" fmla="*/ 147637 w 1733550"/>
                  <a:gd name="connsiteY11" fmla="*/ 871537 h 1462087"/>
                  <a:gd name="connsiteX12" fmla="*/ 1052512 w 1733550"/>
                  <a:gd name="connsiteY12" fmla="*/ 85724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44562 h 1462087"/>
                  <a:gd name="connsiteX7" fmla="*/ 742950 w 1733550"/>
                  <a:gd name="connsiteY7" fmla="*/ 931862 h 1462087"/>
                  <a:gd name="connsiteX8" fmla="*/ 717550 w 1733550"/>
                  <a:gd name="connsiteY8" fmla="*/ 957262 h 1462087"/>
                  <a:gd name="connsiteX9" fmla="*/ 717550 w 1733550"/>
                  <a:gd name="connsiteY9" fmla="*/ 1322387 h 1462087"/>
                  <a:gd name="connsiteX10" fmla="*/ 441325 w 1733550"/>
                  <a:gd name="connsiteY10" fmla="*/ 1312862 h 1462087"/>
                  <a:gd name="connsiteX11" fmla="*/ 133350 w 1733550"/>
                  <a:gd name="connsiteY11" fmla="*/ 895349 h 1462087"/>
                  <a:gd name="connsiteX12" fmla="*/ 1052512 w 1733550"/>
                  <a:gd name="connsiteY12" fmla="*/ 85724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44562 h 1462087"/>
                  <a:gd name="connsiteX7" fmla="*/ 742950 w 1733550"/>
                  <a:gd name="connsiteY7" fmla="*/ 931862 h 1462087"/>
                  <a:gd name="connsiteX8" fmla="*/ 717550 w 1733550"/>
                  <a:gd name="connsiteY8" fmla="*/ 957262 h 1462087"/>
                  <a:gd name="connsiteX9" fmla="*/ 717550 w 1733550"/>
                  <a:gd name="connsiteY9" fmla="*/ 1322387 h 1462087"/>
                  <a:gd name="connsiteX10" fmla="*/ 441325 w 1733550"/>
                  <a:gd name="connsiteY10" fmla="*/ 1312862 h 1462087"/>
                  <a:gd name="connsiteX11" fmla="*/ 152400 w 1733550"/>
                  <a:gd name="connsiteY11" fmla="*/ 881062 h 1462087"/>
                  <a:gd name="connsiteX12" fmla="*/ 1052512 w 1733550"/>
                  <a:gd name="connsiteY12" fmla="*/ 85724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44562 h 1462087"/>
                  <a:gd name="connsiteX7" fmla="*/ 742950 w 1733550"/>
                  <a:gd name="connsiteY7" fmla="*/ 931862 h 1462087"/>
                  <a:gd name="connsiteX8" fmla="*/ 717550 w 1733550"/>
                  <a:gd name="connsiteY8" fmla="*/ 957262 h 1462087"/>
                  <a:gd name="connsiteX9" fmla="*/ 717550 w 1733550"/>
                  <a:gd name="connsiteY9" fmla="*/ 1322387 h 1462087"/>
                  <a:gd name="connsiteX10" fmla="*/ 441325 w 1733550"/>
                  <a:gd name="connsiteY10" fmla="*/ 1312862 h 1462087"/>
                  <a:gd name="connsiteX11" fmla="*/ 152400 w 1733550"/>
                  <a:gd name="connsiteY11" fmla="*/ 881062 h 1462087"/>
                  <a:gd name="connsiteX12" fmla="*/ 1052512 w 1733550"/>
                  <a:gd name="connsiteY12" fmla="*/ 85724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44562 h 1462087"/>
                  <a:gd name="connsiteX7" fmla="*/ 742950 w 1733550"/>
                  <a:gd name="connsiteY7" fmla="*/ 931862 h 1462087"/>
                  <a:gd name="connsiteX8" fmla="*/ 703262 w 1733550"/>
                  <a:gd name="connsiteY8" fmla="*/ 966787 h 1462087"/>
                  <a:gd name="connsiteX9" fmla="*/ 717550 w 1733550"/>
                  <a:gd name="connsiteY9" fmla="*/ 1322387 h 1462087"/>
                  <a:gd name="connsiteX10" fmla="*/ 441325 w 1733550"/>
                  <a:gd name="connsiteY10" fmla="*/ 1312862 h 1462087"/>
                  <a:gd name="connsiteX11" fmla="*/ 152400 w 1733550"/>
                  <a:gd name="connsiteY11" fmla="*/ 881062 h 1462087"/>
                  <a:gd name="connsiteX12" fmla="*/ 1052512 w 1733550"/>
                  <a:gd name="connsiteY12" fmla="*/ 85724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54087 h 1462087"/>
                  <a:gd name="connsiteX7" fmla="*/ 742950 w 1733550"/>
                  <a:gd name="connsiteY7" fmla="*/ 931862 h 1462087"/>
                  <a:gd name="connsiteX8" fmla="*/ 703262 w 1733550"/>
                  <a:gd name="connsiteY8" fmla="*/ 966787 h 1462087"/>
                  <a:gd name="connsiteX9" fmla="*/ 717550 w 1733550"/>
                  <a:gd name="connsiteY9" fmla="*/ 1322387 h 1462087"/>
                  <a:gd name="connsiteX10" fmla="*/ 441325 w 1733550"/>
                  <a:gd name="connsiteY10" fmla="*/ 1312862 h 1462087"/>
                  <a:gd name="connsiteX11" fmla="*/ 152400 w 1733550"/>
                  <a:gd name="connsiteY11" fmla="*/ 881062 h 1462087"/>
                  <a:gd name="connsiteX12" fmla="*/ 1052512 w 1733550"/>
                  <a:gd name="connsiteY12" fmla="*/ 85724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4800 w 1733550"/>
                  <a:gd name="connsiteY6" fmla="*/ 954087 h 1462087"/>
                  <a:gd name="connsiteX7" fmla="*/ 752475 w 1733550"/>
                  <a:gd name="connsiteY7" fmla="*/ 941387 h 1462087"/>
                  <a:gd name="connsiteX8" fmla="*/ 703262 w 1733550"/>
                  <a:gd name="connsiteY8" fmla="*/ 966787 h 1462087"/>
                  <a:gd name="connsiteX9" fmla="*/ 717550 w 1733550"/>
                  <a:gd name="connsiteY9" fmla="*/ 1322387 h 1462087"/>
                  <a:gd name="connsiteX10" fmla="*/ 441325 w 1733550"/>
                  <a:gd name="connsiteY10" fmla="*/ 1312862 h 1462087"/>
                  <a:gd name="connsiteX11" fmla="*/ 152400 w 1733550"/>
                  <a:gd name="connsiteY11" fmla="*/ 881062 h 1462087"/>
                  <a:gd name="connsiteX12" fmla="*/ 1052512 w 1733550"/>
                  <a:gd name="connsiteY12" fmla="*/ 85724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65275 w 1733550"/>
                  <a:gd name="connsiteY6" fmla="*/ 963612 h 1462087"/>
                  <a:gd name="connsiteX7" fmla="*/ 752475 w 1733550"/>
                  <a:gd name="connsiteY7" fmla="*/ 941387 h 1462087"/>
                  <a:gd name="connsiteX8" fmla="*/ 703262 w 1733550"/>
                  <a:gd name="connsiteY8" fmla="*/ 966787 h 1462087"/>
                  <a:gd name="connsiteX9" fmla="*/ 717550 w 1733550"/>
                  <a:gd name="connsiteY9" fmla="*/ 1322387 h 1462087"/>
                  <a:gd name="connsiteX10" fmla="*/ 441325 w 1733550"/>
                  <a:gd name="connsiteY10" fmla="*/ 1312862 h 1462087"/>
                  <a:gd name="connsiteX11" fmla="*/ 152400 w 1733550"/>
                  <a:gd name="connsiteY11" fmla="*/ 881062 h 1462087"/>
                  <a:gd name="connsiteX12" fmla="*/ 1052512 w 1733550"/>
                  <a:gd name="connsiteY12" fmla="*/ 85724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0037 w 1733550"/>
                  <a:gd name="connsiteY6" fmla="*/ 958849 h 1462087"/>
                  <a:gd name="connsiteX7" fmla="*/ 752475 w 1733550"/>
                  <a:gd name="connsiteY7" fmla="*/ 941387 h 1462087"/>
                  <a:gd name="connsiteX8" fmla="*/ 703262 w 1733550"/>
                  <a:gd name="connsiteY8" fmla="*/ 966787 h 1462087"/>
                  <a:gd name="connsiteX9" fmla="*/ 717550 w 1733550"/>
                  <a:gd name="connsiteY9" fmla="*/ 1322387 h 1462087"/>
                  <a:gd name="connsiteX10" fmla="*/ 441325 w 1733550"/>
                  <a:gd name="connsiteY10" fmla="*/ 1312862 h 1462087"/>
                  <a:gd name="connsiteX11" fmla="*/ 152400 w 1733550"/>
                  <a:gd name="connsiteY11" fmla="*/ 881062 h 1462087"/>
                  <a:gd name="connsiteX12" fmla="*/ 1052512 w 1733550"/>
                  <a:gd name="connsiteY12" fmla="*/ 85724 h 1462087"/>
                  <a:gd name="connsiteX13" fmla="*/ 973138 w 1733550"/>
                  <a:gd name="connsiteY13" fmla="*/ 0 h 1462087"/>
                  <a:gd name="connsiteX0" fmla="*/ 973138 w 1733550"/>
                  <a:gd name="connsiteY0" fmla="*/ 0 h 1462087"/>
                  <a:gd name="connsiteX1" fmla="*/ 0 w 1733550"/>
                  <a:gd name="connsiteY1" fmla="*/ 855662 h 1462087"/>
                  <a:gd name="connsiteX2" fmla="*/ 374650 w 1733550"/>
                  <a:gd name="connsiteY2" fmla="*/ 1452562 h 1462087"/>
                  <a:gd name="connsiteX3" fmla="*/ 1733550 w 1733550"/>
                  <a:gd name="connsiteY3" fmla="*/ 1462087 h 1462087"/>
                  <a:gd name="connsiteX4" fmla="*/ 1720850 w 1733550"/>
                  <a:gd name="connsiteY4" fmla="*/ 1401762 h 1462087"/>
                  <a:gd name="connsiteX5" fmla="*/ 1571625 w 1733550"/>
                  <a:gd name="connsiteY5" fmla="*/ 1398587 h 1462087"/>
                  <a:gd name="connsiteX6" fmla="*/ 1570037 w 1733550"/>
                  <a:gd name="connsiteY6" fmla="*/ 958849 h 1462087"/>
                  <a:gd name="connsiteX7" fmla="*/ 752475 w 1733550"/>
                  <a:gd name="connsiteY7" fmla="*/ 941387 h 1462087"/>
                  <a:gd name="connsiteX8" fmla="*/ 703262 w 1733550"/>
                  <a:gd name="connsiteY8" fmla="*/ 966787 h 1462087"/>
                  <a:gd name="connsiteX9" fmla="*/ 717550 w 1733550"/>
                  <a:gd name="connsiteY9" fmla="*/ 1322387 h 1462087"/>
                  <a:gd name="connsiteX10" fmla="*/ 441325 w 1733550"/>
                  <a:gd name="connsiteY10" fmla="*/ 1312862 h 1462087"/>
                  <a:gd name="connsiteX11" fmla="*/ 152400 w 1733550"/>
                  <a:gd name="connsiteY11" fmla="*/ 881062 h 1462087"/>
                  <a:gd name="connsiteX12" fmla="*/ 1144460 w 1733550"/>
                  <a:gd name="connsiteY12" fmla="*/ 136961 h 1462087"/>
                  <a:gd name="connsiteX13" fmla="*/ 973138 w 1733550"/>
                  <a:gd name="connsiteY13" fmla="*/ 0 h 1462087"/>
                  <a:gd name="connsiteX0" fmla="*/ 1043453 w 1733550"/>
                  <a:gd name="connsiteY0" fmla="*/ 0 h 1415509"/>
                  <a:gd name="connsiteX1" fmla="*/ 0 w 1733550"/>
                  <a:gd name="connsiteY1" fmla="*/ 809084 h 1415509"/>
                  <a:gd name="connsiteX2" fmla="*/ 374650 w 1733550"/>
                  <a:gd name="connsiteY2" fmla="*/ 1405984 h 1415509"/>
                  <a:gd name="connsiteX3" fmla="*/ 1733550 w 1733550"/>
                  <a:gd name="connsiteY3" fmla="*/ 1415509 h 1415509"/>
                  <a:gd name="connsiteX4" fmla="*/ 1720850 w 1733550"/>
                  <a:gd name="connsiteY4" fmla="*/ 1355184 h 1415509"/>
                  <a:gd name="connsiteX5" fmla="*/ 1571625 w 1733550"/>
                  <a:gd name="connsiteY5" fmla="*/ 1352009 h 1415509"/>
                  <a:gd name="connsiteX6" fmla="*/ 1570037 w 1733550"/>
                  <a:gd name="connsiteY6" fmla="*/ 912271 h 1415509"/>
                  <a:gd name="connsiteX7" fmla="*/ 752475 w 1733550"/>
                  <a:gd name="connsiteY7" fmla="*/ 894809 h 1415509"/>
                  <a:gd name="connsiteX8" fmla="*/ 703262 w 1733550"/>
                  <a:gd name="connsiteY8" fmla="*/ 920209 h 1415509"/>
                  <a:gd name="connsiteX9" fmla="*/ 717550 w 1733550"/>
                  <a:gd name="connsiteY9" fmla="*/ 1275809 h 1415509"/>
                  <a:gd name="connsiteX10" fmla="*/ 441325 w 1733550"/>
                  <a:gd name="connsiteY10" fmla="*/ 1266284 h 1415509"/>
                  <a:gd name="connsiteX11" fmla="*/ 152400 w 1733550"/>
                  <a:gd name="connsiteY11" fmla="*/ 834484 h 1415509"/>
                  <a:gd name="connsiteX12" fmla="*/ 1144460 w 1733550"/>
                  <a:gd name="connsiteY12" fmla="*/ 90383 h 1415509"/>
                  <a:gd name="connsiteX13" fmla="*/ 1043453 w 1733550"/>
                  <a:gd name="connsiteY13" fmla="*/ 0 h 1415509"/>
                  <a:gd name="connsiteX0" fmla="*/ 1043453 w 1733550"/>
                  <a:gd name="connsiteY0" fmla="*/ 0 h 1415509"/>
                  <a:gd name="connsiteX1" fmla="*/ 0 w 1733550"/>
                  <a:gd name="connsiteY1" fmla="*/ 809084 h 1415509"/>
                  <a:gd name="connsiteX2" fmla="*/ 374650 w 1733550"/>
                  <a:gd name="connsiteY2" fmla="*/ 1405984 h 1415509"/>
                  <a:gd name="connsiteX3" fmla="*/ 1733550 w 1733550"/>
                  <a:gd name="connsiteY3" fmla="*/ 1415509 h 1415509"/>
                  <a:gd name="connsiteX4" fmla="*/ 1720850 w 1733550"/>
                  <a:gd name="connsiteY4" fmla="*/ 1355184 h 1415509"/>
                  <a:gd name="connsiteX5" fmla="*/ 1571625 w 1733550"/>
                  <a:gd name="connsiteY5" fmla="*/ 1352009 h 1415509"/>
                  <a:gd name="connsiteX6" fmla="*/ 1570037 w 1733550"/>
                  <a:gd name="connsiteY6" fmla="*/ 912271 h 1415509"/>
                  <a:gd name="connsiteX7" fmla="*/ 752475 w 1733550"/>
                  <a:gd name="connsiteY7" fmla="*/ 894809 h 1415509"/>
                  <a:gd name="connsiteX8" fmla="*/ 703262 w 1733550"/>
                  <a:gd name="connsiteY8" fmla="*/ 920209 h 1415509"/>
                  <a:gd name="connsiteX9" fmla="*/ 717550 w 1733550"/>
                  <a:gd name="connsiteY9" fmla="*/ 1275809 h 1415509"/>
                  <a:gd name="connsiteX10" fmla="*/ 441325 w 1733550"/>
                  <a:gd name="connsiteY10" fmla="*/ 1266284 h 1415509"/>
                  <a:gd name="connsiteX11" fmla="*/ 206487 w 1733550"/>
                  <a:gd name="connsiteY11" fmla="*/ 862431 h 1415509"/>
                  <a:gd name="connsiteX12" fmla="*/ 1144460 w 1733550"/>
                  <a:gd name="connsiteY12" fmla="*/ 90383 h 1415509"/>
                  <a:gd name="connsiteX13" fmla="*/ 1043453 w 1733550"/>
                  <a:gd name="connsiteY13" fmla="*/ 0 h 1415509"/>
                  <a:gd name="connsiteX0" fmla="*/ 1027226 w 1717323"/>
                  <a:gd name="connsiteY0" fmla="*/ 0 h 1415509"/>
                  <a:gd name="connsiteX1" fmla="*/ 0 w 1717323"/>
                  <a:gd name="connsiteY1" fmla="*/ 860322 h 1415509"/>
                  <a:gd name="connsiteX2" fmla="*/ 358423 w 1717323"/>
                  <a:gd name="connsiteY2" fmla="*/ 1405984 h 1415509"/>
                  <a:gd name="connsiteX3" fmla="*/ 1717323 w 1717323"/>
                  <a:gd name="connsiteY3" fmla="*/ 1415509 h 1415509"/>
                  <a:gd name="connsiteX4" fmla="*/ 1704623 w 1717323"/>
                  <a:gd name="connsiteY4" fmla="*/ 1355184 h 1415509"/>
                  <a:gd name="connsiteX5" fmla="*/ 1555398 w 1717323"/>
                  <a:gd name="connsiteY5" fmla="*/ 1352009 h 1415509"/>
                  <a:gd name="connsiteX6" fmla="*/ 1553810 w 1717323"/>
                  <a:gd name="connsiteY6" fmla="*/ 912271 h 1415509"/>
                  <a:gd name="connsiteX7" fmla="*/ 736248 w 1717323"/>
                  <a:gd name="connsiteY7" fmla="*/ 894809 h 1415509"/>
                  <a:gd name="connsiteX8" fmla="*/ 687035 w 1717323"/>
                  <a:gd name="connsiteY8" fmla="*/ 920209 h 1415509"/>
                  <a:gd name="connsiteX9" fmla="*/ 701323 w 1717323"/>
                  <a:gd name="connsiteY9" fmla="*/ 1275809 h 1415509"/>
                  <a:gd name="connsiteX10" fmla="*/ 425098 w 1717323"/>
                  <a:gd name="connsiteY10" fmla="*/ 1266284 h 1415509"/>
                  <a:gd name="connsiteX11" fmla="*/ 190260 w 1717323"/>
                  <a:gd name="connsiteY11" fmla="*/ 862431 h 1415509"/>
                  <a:gd name="connsiteX12" fmla="*/ 1128233 w 1717323"/>
                  <a:gd name="connsiteY12" fmla="*/ 90383 h 1415509"/>
                  <a:gd name="connsiteX13" fmla="*/ 1027226 w 1717323"/>
                  <a:gd name="connsiteY13" fmla="*/ 0 h 1415509"/>
                  <a:gd name="connsiteX0" fmla="*/ 1027226 w 1904746"/>
                  <a:gd name="connsiteY0" fmla="*/ 0 h 1415509"/>
                  <a:gd name="connsiteX1" fmla="*/ 0 w 1904746"/>
                  <a:gd name="connsiteY1" fmla="*/ 860322 h 1415509"/>
                  <a:gd name="connsiteX2" fmla="*/ 358423 w 1904746"/>
                  <a:gd name="connsiteY2" fmla="*/ 1405984 h 1415509"/>
                  <a:gd name="connsiteX3" fmla="*/ 1717323 w 1904746"/>
                  <a:gd name="connsiteY3" fmla="*/ 1415509 h 1415509"/>
                  <a:gd name="connsiteX4" fmla="*/ 1904746 w 1904746"/>
                  <a:gd name="connsiteY4" fmla="*/ 1313262 h 1415509"/>
                  <a:gd name="connsiteX5" fmla="*/ 1555398 w 1904746"/>
                  <a:gd name="connsiteY5" fmla="*/ 1352009 h 1415509"/>
                  <a:gd name="connsiteX6" fmla="*/ 1553810 w 1904746"/>
                  <a:gd name="connsiteY6" fmla="*/ 912271 h 1415509"/>
                  <a:gd name="connsiteX7" fmla="*/ 736248 w 1904746"/>
                  <a:gd name="connsiteY7" fmla="*/ 894809 h 1415509"/>
                  <a:gd name="connsiteX8" fmla="*/ 687035 w 1904746"/>
                  <a:gd name="connsiteY8" fmla="*/ 920209 h 1415509"/>
                  <a:gd name="connsiteX9" fmla="*/ 701323 w 1904746"/>
                  <a:gd name="connsiteY9" fmla="*/ 1275809 h 1415509"/>
                  <a:gd name="connsiteX10" fmla="*/ 425098 w 1904746"/>
                  <a:gd name="connsiteY10" fmla="*/ 1266284 h 1415509"/>
                  <a:gd name="connsiteX11" fmla="*/ 190260 w 1904746"/>
                  <a:gd name="connsiteY11" fmla="*/ 862431 h 1415509"/>
                  <a:gd name="connsiteX12" fmla="*/ 1128233 w 1904746"/>
                  <a:gd name="connsiteY12" fmla="*/ 90383 h 1415509"/>
                  <a:gd name="connsiteX13" fmla="*/ 1027226 w 1904746"/>
                  <a:gd name="connsiteY13" fmla="*/ 0 h 1415509"/>
                  <a:gd name="connsiteX0" fmla="*/ 1027226 w 1904746"/>
                  <a:gd name="connsiteY0" fmla="*/ 0 h 1415509"/>
                  <a:gd name="connsiteX1" fmla="*/ 0 w 1904746"/>
                  <a:gd name="connsiteY1" fmla="*/ 860322 h 1415509"/>
                  <a:gd name="connsiteX2" fmla="*/ 358423 w 1904746"/>
                  <a:gd name="connsiteY2" fmla="*/ 1405984 h 1415509"/>
                  <a:gd name="connsiteX3" fmla="*/ 1717323 w 1904746"/>
                  <a:gd name="connsiteY3" fmla="*/ 1415509 h 1415509"/>
                  <a:gd name="connsiteX4" fmla="*/ 1904746 w 1904746"/>
                  <a:gd name="connsiteY4" fmla="*/ 1313262 h 1415509"/>
                  <a:gd name="connsiteX5" fmla="*/ 1571625 w 1904746"/>
                  <a:gd name="connsiteY5" fmla="*/ 1310086 h 1415509"/>
                  <a:gd name="connsiteX6" fmla="*/ 1553810 w 1904746"/>
                  <a:gd name="connsiteY6" fmla="*/ 912271 h 1415509"/>
                  <a:gd name="connsiteX7" fmla="*/ 736248 w 1904746"/>
                  <a:gd name="connsiteY7" fmla="*/ 894809 h 1415509"/>
                  <a:gd name="connsiteX8" fmla="*/ 687035 w 1904746"/>
                  <a:gd name="connsiteY8" fmla="*/ 920209 h 1415509"/>
                  <a:gd name="connsiteX9" fmla="*/ 701323 w 1904746"/>
                  <a:gd name="connsiteY9" fmla="*/ 1275809 h 1415509"/>
                  <a:gd name="connsiteX10" fmla="*/ 425098 w 1904746"/>
                  <a:gd name="connsiteY10" fmla="*/ 1266284 h 1415509"/>
                  <a:gd name="connsiteX11" fmla="*/ 190260 w 1904746"/>
                  <a:gd name="connsiteY11" fmla="*/ 862431 h 1415509"/>
                  <a:gd name="connsiteX12" fmla="*/ 1128233 w 1904746"/>
                  <a:gd name="connsiteY12" fmla="*/ 90383 h 1415509"/>
                  <a:gd name="connsiteX13" fmla="*/ 1027226 w 1904746"/>
                  <a:gd name="connsiteY13" fmla="*/ 0 h 1415509"/>
                  <a:gd name="connsiteX0" fmla="*/ 1027226 w 1904746"/>
                  <a:gd name="connsiteY0" fmla="*/ 0 h 1405985"/>
                  <a:gd name="connsiteX1" fmla="*/ 0 w 1904746"/>
                  <a:gd name="connsiteY1" fmla="*/ 860322 h 1405985"/>
                  <a:gd name="connsiteX2" fmla="*/ 358423 w 1904746"/>
                  <a:gd name="connsiteY2" fmla="*/ 1405984 h 1405985"/>
                  <a:gd name="connsiteX3" fmla="*/ 1901221 w 1904746"/>
                  <a:gd name="connsiteY3" fmla="*/ 1401535 h 1405985"/>
                  <a:gd name="connsiteX4" fmla="*/ 1904746 w 1904746"/>
                  <a:gd name="connsiteY4" fmla="*/ 1313262 h 1405985"/>
                  <a:gd name="connsiteX5" fmla="*/ 1571625 w 1904746"/>
                  <a:gd name="connsiteY5" fmla="*/ 1310086 h 1405985"/>
                  <a:gd name="connsiteX6" fmla="*/ 1553810 w 1904746"/>
                  <a:gd name="connsiteY6" fmla="*/ 912271 h 1405985"/>
                  <a:gd name="connsiteX7" fmla="*/ 736248 w 1904746"/>
                  <a:gd name="connsiteY7" fmla="*/ 894809 h 1405985"/>
                  <a:gd name="connsiteX8" fmla="*/ 687035 w 1904746"/>
                  <a:gd name="connsiteY8" fmla="*/ 920209 h 1405985"/>
                  <a:gd name="connsiteX9" fmla="*/ 701323 w 1904746"/>
                  <a:gd name="connsiteY9" fmla="*/ 1275809 h 1405985"/>
                  <a:gd name="connsiteX10" fmla="*/ 425098 w 1904746"/>
                  <a:gd name="connsiteY10" fmla="*/ 1266284 h 1405985"/>
                  <a:gd name="connsiteX11" fmla="*/ 190260 w 1904746"/>
                  <a:gd name="connsiteY11" fmla="*/ 862431 h 1405985"/>
                  <a:gd name="connsiteX12" fmla="*/ 1128233 w 1904746"/>
                  <a:gd name="connsiteY12" fmla="*/ 90383 h 1405985"/>
                  <a:gd name="connsiteX13" fmla="*/ 1027226 w 1904746"/>
                  <a:gd name="connsiteY13" fmla="*/ 0 h 1405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04746" h="1405985">
                    <a:moveTo>
                      <a:pt x="1027226" y="0"/>
                    </a:moveTo>
                    <a:lnTo>
                      <a:pt x="0" y="860322"/>
                    </a:lnTo>
                    <a:lnTo>
                      <a:pt x="358423" y="1405984"/>
                    </a:lnTo>
                    <a:lnTo>
                      <a:pt x="1901221" y="1401535"/>
                    </a:lnTo>
                    <a:lnTo>
                      <a:pt x="1904746" y="1313262"/>
                    </a:lnTo>
                    <a:lnTo>
                      <a:pt x="1571625" y="1310086"/>
                    </a:lnTo>
                    <a:cubicBezTo>
                      <a:pt x="1572683" y="1158744"/>
                      <a:pt x="1552752" y="1063613"/>
                      <a:pt x="1553810" y="912271"/>
                    </a:cubicBezTo>
                    <a:lnTo>
                      <a:pt x="736248" y="894809"/>
                    </a:lnTo>
                    <a:lnTo>
                      <a:pt x="687035" y="920209"/>
                    </a:lnTo>
                    <a:lnTo>
                      <a:pt x="701323" y="1275809"/>
                    </a:lnTo>
                    <a:lnTo>
                      <a:pt x="425098" y="1266284"/>
                    </a:lnTo>
                    <a:lnTo>
                      <a:pt x="190260" y="862431"/>
                    </a:lnTo>
                    <a:lnTo>
                      <a:pt x="1128233" y="90383"/>
                    </a:lnTo>
                    <a:lnTo>
                      <a:pt x="1027226" y="0"/>
                    </a:lnTo>
                    <a:close/>
                  </a:path>
                </a:pathLst>
              </a:custGeom>
              <a:solidFill>
                <a:schemeClr val="bg2">
                  <a:lumMod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13" name="フリーフォーム 112"/>
              <p:cNvSpPr/>
              <p:nvPr/>
            </p:nvSpPr>
            <p:spPr>
              <a:xfrm>
                <a:off x="4945631" y="7054707"/>
                <a:ext cx="1117026" cy="655896"/>
              </a:xfrm>
              <a:custGeom>
                <a:avLst/>
                <a:gdLst>
                  <a:gd name="connsiteX0" fmla="*/ 1847850 w 1847850"/>
                  <a:gd name="connsiteY0" fmla="*/ 95250 h 1057275"/>
                  <a:gd name="connsiteX1" fmla="*/ 800100 w 1847850"/>
                  <a:gd name="connsiteY1" fmla="*/ 1023938 h 1057275"/>
                  <a:gd name="connsiteX2" fmla="*/ 4762 w 1847850"/>
                  <a:gd name="connsiteY2" fmla="*/ 1057275 h 1057275"/>
                  <a:gd name="connsiteX3" fmla="*/ 0 w 1847850"/>
                  <a:gd name="connsiteY3" fmla="*/ 919163 h 1057275"/>
                  <a:gd name="connsiteX4" fmla="*/ 338137 w 1847850"/>
                  <a:gd name="connsiteY4" fmla="*/ 904875 h 1057275"/>
                  <a:gd name="connsiteX5" fmla="*/ 333375 w 1847850"/>
                  <a:gd name="connsiteY5" fmla="*/ 819150 h 1057275"/>
                  <a:gd name="connsiteX6" fmla="*/ 590550 w 1847850"/>
                  <a:gd name="connsiteY6" fmla="*/ 809625 h 1057275"/>
                  <a:gd name="connsiteX7" fmla="*/ 1533525 w 1847850"/>
                  <a:gd name="connsiteY7" fmla="*/ 0 h 1057275"/>
                  <a:gd name="connsiteX8" fmla="*/ 1662112 w 1847850"/>
                  <a:gd name="connsiteY8" fmla="*/ 147638 h 1057275"/>
                  <a:gd name="connsiteX9" fmla="*/ 1800225 w 1847850"/>
                  <a:gd name="connsiteY9" fmla="*/ 38100 h 1057275"/>
                  <a:gd name="connsiteX10" fmla="*/ 1847850 w 1847850"/>
                  <a:gd name="connsiteY10" fmla="*/ 95250 h 1057275"/>
                  <a:gd name="connsiteX0" fmla="*/ 1847850 w 1847850"/>
                  <a:gd name="connsiteY0" fmla="*/ 95250 h 1057275"/>
                  <a:gd name="connsiteX1" fmla="*/ 800100 w 1847850"/>
                  <a:gd name="connsiteY1" fmla="*/ 1023938 h 1057275"/>
                  <a:gd name="connsiteX2" fmla="*/ 4762 w 1847850"/>
                  <a:gd name="connsiteY2" fmla="*/ 1057275 h 1057275"/>
                  <a:gd name="connsiteX3" fmla="*/ 0 w 1847850"/>
                  <a:gd name="connsiteY3" fmla="*/ 919163 h 1057275"/>
                  <a:gd name="connsiteX4" fmla="*/ 338137 w 1847850"/>
                  <a:gd name="connsiteY4" fmla="*/ 904875 h 1057275"/>
                  <a:gd name="connsiteX5" fmla="*/ 333375 w 1847850"/>
                  <a:gd name="connsiteY5" fmla="*/ 795338 h 1057275"/>
                  <a:gd name="connsiteX6" fmla="*/ 590550 w 1847850"/>
                  <a:gd name="connsiteY6" fmla="*/ 809625 h 1057275"/>
                  <a:gd name="connsiteX7" fmla="*/ 1533525 w 1847850"/>
                  <a:gd name="connsiteY7" fmla="*/ 0 h 1057275"/>
                  <a:gd name="connsiteX8" fmla="*/ 1662112 w 1847850"/>
                  <a:gd name="connsiteY8" fmla="*/ 147638 h 1057275"/>
                  <a:gd name="connsiteX9" fmla="*/ 1800225 w 1847850"/>
                  <a:gd name="connsiteY9" fmla="*/ 38100 h 1057275"/>
                  <a:gd name="connsiteX10" fmla="*/ 1847850 w 1847850"/>
                  <a:gd name="connsiteY10" fmla="*/ 95250 h 1057275"/>
                  <a:gd name="connsiteX0" fmla="*/ 1847850 w 1847850"/>
                  <a:gd name="connsiteY0" fmla="*/ 95250 h 1057275"/>
                  <a:gd name="connsiteX1" fmla="*/ 800100 w 1847850"/>
                  <a:gd name="connsiteY1" fmla="*/ 1023938 h 1057275"/>
                  <a:gd name="connsiteX2" fmla="*/ 4762 w 1847850"/>
                  <a:gd name="connsiteY2" fmla="*/ 1057275 h 1057275"/>
                  <a:gd name="connsiteX3" fmla="*/ 0 w 1847850"/>
                  <a:gd name="connsiteY3" fmla="*/ 919163 h 1057275"/>
                  <a:gd name="connsiteX4" fmla="*/ 338137 w 1847850"/>
                  <a:gd name="connsiteY4" fmla="*/ 904875 h 1057275"/>
                  <a:gd name="connsiteX5" fmla="*/ 333375 w 1847850"/>
                  <a:gd name="connsiteY5" fmla="*/ 795338 h 1057275"/>
                  <a:gd name="connsiteX6" fmla="*/ 595313 w 1847850"/>
                  <a:gd name="connsiteY6" fmla="*/ 790575 h 1057275"/>
                  <a:gd name="connsiteX7" fmla="*/ 1533525 w 1847850"/>
                  <a:gd name="connsiteY7" fmla="*/ 0 h 1057275"/>
                  <a:gd name="connsiteX8" fmla="*/ 1662112 w 1847850"/>
                  <a:gd name="connsiteY8" fmla="*/ 147638 h 1057275"/>
                  <a:gd name="connsiteX9" fmla="*/ 1800225 w 1847850"/>
                  <a:gd name="connsiteY9" fmla="*/ 38100 h 1057275"/>
                  <a:gd name="connsiteX10" fmla="*/ 1847850 w 1847850"/>
                  <a:gd name="connsiteY10" fmla="*/ 95250 h 1057275"/>
                  <a:gd name="connsiteX0" fmla="*/ 1862137 w 1862137"/>
                  <a:gd name="connsiteY0" fmla="*/ 109537 h 1057275"/>
                  <a:gd name="connsiteX1" fmla="*/ 800100 w 1862137"/>
                  <a:gd name="connsiteY1" fmla="*/ 1023938 h 1057275"/>
                  <a:gd name="connsiteX2" fmla="*/ 4762 w 1862137"/>
                  <a:gd name="connsiteY2" fmla="*/ 1057275 h 1057275"/>
                  <a:gd name="connsiteX3" fmla="*/ 0 w 1862137"/>
                  <a:gd name="connsiteY3" fmla="*/ 919163 h 1057275"/>
                  <a:gd name="connsiteX4" fmla="*/ 338137 w 1862137"/>
                  <a:gd name="connsiteY4" fmla="*/ 904875 h 1057275"/>
                  <a:gd name="connsiteX5" fmla="*/ 333375 w 1862137"/>
                  <a:gd name="connsiteY5" fmla="*/ 795338 h 1057275"/>
                  <a:gd name="connsiteX6" fmla="*/ 595313 w 1862137"/>
                  <a:gd name="connsiteY6" fmla="*/ 790575 h 1057275"/>
                  <a:gd name="connsiteX7" fmla="*/ 1533525 w 1862137"/>
                  <a:gd name="connsiteY7" fmla="*/ 0 h 1057275"/>
                  <a:gd name="connsiteX8" fmla="*/ 1662112 w 1862137"/>
                  <a:gd name="connsiteY8" fmla="*/ 147638 h 1057275"/>
                  <a:gd name="connsiteX9" fmla="*/ 1800225 w 1862137"/>
                  <a:gd name="connsiteY9" fmla="*/ 38100 h 1057275"/>
                  <a:gd name="connsiteX10" fmla="*/ 1862137 w 1862137"/>
                  <a:gd name="connsiteY10" fmla="*/ 109537 h 1057275"/>
                  <a:gd name="connsiteX0" fmla="*/ 1862137 w 1862137"/>
                  <a:gd name="connsiteY0" fmla="*/ 147637 h 1095375"/>
                  <a:gd name="connsiteX1" fmla="*/ 800100 w 1862137"/>
                  <a:gd name="connsiteY1" fmla="*/ 1062038 h 1095375"/>
                  <a:gd name="connsiteX2" fmla="*/ 4762 w 1862137"/>
                  <a:gd name="connsiteY2" fmla="*/ 1095375 h 1095375"/>
                  <a:gd name="connsiteX3" fmla="*/ 0 w 1862137"/>
                  <a:gd name="connsiteY3" fmla="*/ 957263 h 1095375"/>
                  <a:gd name="connsiteX4" fmla="*/ 338137 w 1862137"/>
                  <a:gd name="connsiteY4" fmla="*/ 942975 h 1095375"/>
                  <a:gd name="connsiteX5" fmla="*/ 333375 w 1862137"/>
                  <a:gd name="connsiteY5" fmla="*/ 833438 h 1095375"/>
                  <a:gd name="connsiteX6" fmla="*/ 595313 w 1862137"/>
                  <a:gd name="connsiteY6" fmla="*/ 828675 h 1095375"/>
                  <a:gd name="connsiteX7" fmla="*/ 1576387 w 1862137"/>
                  <a:gd name="connsiteY7" fmla="*/ 0 h 1095375"/>
                  <a:gd name="connsiteX8" fmla="*/ 1662112 w 1862137"/>
                  <a:gd name="connsiteY8" fmla="*/ 185738 h 1095375"/>
                  <a:gd name="connsiteX9" fmla="*/ 1800225 w 1862137"/>
                  <a:gd name="connsiteY9" fmla="*/ 76200 h 1095375"/>
                  <a:gd name="connsiteX10" fmla="*/ 1862137 w 1862137"/>
                  <a:gd name="connsiteY10" fmla="*/ 147637 h 1095375"/>
                  <a:gd name="connsiteX0" fmla="*/ 1862137 w 1862137"/>
                  <a:gd name="connsiteY0" fmla="*/ 147637 h 1095375"/>
                  <a:gd name="connsiteX1" fmla="*/ 800100 w 1862137"/>
                  <a:gd name="connsiteY1" fmla="*/ 1062038 h 1095375"/>
                  <a:gd name="connsiteX2" fmla="*/ 4762 w 1862137"/>
                  <a:gd name="connsiteY2" fmla="*/ 1095375 h 1095375"/>
                  <a:gd name="connsiteX3" fmla="*/ 0 w 1862137"/>
                  <a:gd name="connsiteY3" fmla="*/ 957263 h 1095375"/>
                  <a:gd name="connsiteX4" fmla="*/ 338137 w 1862137"/>
                  <a:gd name="connsiteY4" fmla="*/ 942975 h 1095375"/>
                  <a:gd name="connsiteX5" fmla="*/ 333375 w 1862137"/>
                  <a:gd name="connsiteY5" fmla="*/ 833438 h 1095375"/>
                  <a:gd name="connsiteX6" fmla="*/ 595313 w 1862137"/>
                  <a:gd name="connsiteY6" fmla="*/ 828675 h 1095375"/>
                  <a:gd name="connsiteX7" fmla="*/ 1576387 w 1862137"/>
                  <a:gd name="connsiteY7" fmla="*/ 0 h 1095375"/>
                  <a:gd name="connsiteX8" fmla="*/ 1700212 w 1862137"/>
                  <a:gd name="connsiteY8" fmla="*/ 147638 h 1095375"/>
                  <a:gd name="connsiteX9" fmla="*/ 1800225 w 1862137"/>
                  <a:gd name="connsiteY9" fmla="*/ 76200 h 1095375"/>
                  <a:gd name="connsiteX10" fmla="*/ 1862137 w 1862137"/>
                  <a:gd name="connsiteY10" fmla="*/ 147637 h 1095375"/>
                  <a:gd name="connsiteX0" fmla="*/ 1876424 w 1876424"/>
                  <a:gd name="connsiteY0" fmla="*/ 133349 h 1095375"/>
                  <a:gd name="connsiteX1" fmla="*/ 800100 w 1876424"/>
                  <a:gd name="connsiteY1" fmla="*/ 1062038 h 1095375"/>
                  <a:gd name="connsiteX2" fmla="*/ 4762 w 1876424"/>
                  <a:gd name="connsiteY2" fmla="*/ 1095375 h 1095375"/>
                  <a:gd name="connsiteX3" fmla="*/ 0 w 1876424"/>
                  <a:gd name="connsiteY3" fmla="*/ 957263 h 1095375"/>
                  <a:gd name="connsiteX4" fmla="*/ 338137 w 1876424"/>
                  <a:gd name="connsiteY4" fmla="*/ 942975 h 1095375"/>
                  <a:gd name="connsiteX5" fmla="*/ 333375 w 1876424"/>
                  <a:gd name="connsiteY5" fmla="*/ 833438 h 1095375"/>
                  <a:gd name="connsiteX6" fmla="*/ 595313 w 1876424"/>
                  <a:gd name="connsiteY6" fmla="*/ 828675 h 1095375"/>
                  <a:gd name="connsiteX7" fmla="*/ 1576387 w 1876424"/>
                  <a:gd name="connsiteY7" fmla="*/ 0 h 1095375"/>
                  <a:gd name="connsiteX8" fmla="*/ 1700212 w 1876424"/>
                  <a:gd name="connsiteY8" fmla="*/ 147638 h 1095375"/>
                  <a:gd name="connsiteX9" fmla="*/ 1800225 w 1876424"/>
                  <a:gd name="connsiteY9" fmla="*/ 76200 h 1095375"/>
                  <a:gd name="connsiteX10" fmla="*/ 1876424 w 1876424"/>
                  <a:gd name="connsiteY10" fmla="*/ 133349 h 1095375"/>
                  <a:gd name="connsiteX0" fmla="*/ 1876424 w 1876424"/>
                  <a:gd name="connsiteY0" fmla="*/ 133349 h 1095375"/>
                  <a:gd name="connsiteX1" fmla="*/ 800100 w 1876424"/>
                  <a:gd name="connsiteY1" fmla="*/ 1062038 h 1095375"/>
                  <a:gd name="connsiteX2" fmla="*/ 4762 w 1876424"/>
                  <a:gd name="connsiteY2" fmla="*/ 1095375 h 1095375"/>
                  <a:gd name="connsiteX3" fmla="*/ 0 w 1876424"/>
                  <a:gd name="connsiteY3" fmla="*/ 957263 h 1095375"/>
                  <a:gd name="connsiteX4" fmla="*/ 338137 w 1876424"/>
                  <a:gd name="connsiteY4" fmla="*/ 942975 h 1095375"/>
                  <a:gd name="connsiteX5" fmla="*/ 333375 w 1876424"/>
                  <a:gd name="connsiteY5" fmla="*/ 833438 h 1095375"/>
                  <a:gd name="connsiteX6" fmla="*/ 595313 w 1876424"/>
                  <a:gd name="connsiteY6" fmla="*/ 828675 h 1095375"/>
                  <a:gd name="connsiteX7" fmla="*/ 1576387 w 1876424"/>
                  <a:gd name="connsiteY7" fmla="*/ 0 h 1095375"/>
                  <a:gd name="connsiteX8" fmla="*/ 1700212 w 1876424"/>
                  <a:gd name="connsiteY8" fmla="*/ 147638 h 1095375"/>
                  <a:gd name="connsiteX9" fmla="*/ 1809750 w 1876424"/>
                  <a:gd name="connsiteY9" fmla="*/ 71438 h 1095375"/>
                  <a:gd name="connsiteX10" fmla="*/ 1876424 w 1876424"/>
                  <a:gd name="connsiteY10" fmla="*/ 133349 h 1095375"/>
                  <a:gd name="connsiteX0" fmla="*/ 1876424 w 1876424"/>
                  <a:gd name="connsiteY0" fmla="*/ 133349 h 1095375"/>
                  <a:gd name="connsiteX1" fmla="*/ 800100 w 1876424"/>
                  <a:gd name="connsiteY1" fmla="*/ 1062038 h 1095375"/>
                  <a:gd name="connsiteX2" fmla="*/ 4762 w 1876424"/>
                  <a:gd name="connsiteY2" fmla="*/ 1095375 h 1095375"/>
                  <a:gd name="connsiteX3" fmla="*/ 0 w 1876424"/>
                  <a:gd name="connsiteY3" fmla="*/ 957263 h 1095375"/>
                  <a:gd name="connsiteX4" fmla="*/ 338137 w 1876424"/>
                  <a:gd name="connsiteY4" fmla="*/ 942975 h 1095375"/>
                  <a:gd name="connsiteX5" fmla="*/ 333375 w 1876424"/>
                  <a:gd name="connsiteY5" fmla="*/ 833438 h 1095375"/>
                  <a:gd name="connsiteX6" fmla="*/ 595313 w 1876424"/>
                  <a:gd name="connsiteY6" fmla="*/ 828675 h 1095375"/>
                  <a:gd name="connsiteX7" fmla="*/ 1576387 w 1876424"/>
                  <a:gd name="connsiteY7" fmla="*/ 0 h 1095375"/>
                  <a:gd name="connsiteX8" fmla="*/ 1728787 w 1876424"/>
                  <a:gd name="connsiteY8" fmla="*/ 176213 h 1095375"/>
                  <a:gd name="connsiteX9" fmla="*/ 1809750 w 1876424"/>
                  <a:gd name="connsiteY9" fmla="*/ 71438 h 1095375"/>
                  <a:gd name="connsiteX10" fmla="*/ 1876424 w 1876424"/>
                  <a:gd name="connsiteY10" fmla="*/ 133349 h 1095375"/>
                  <a:gd name="connsiteX0" fmla="*/ 1876424 w 1876424"/>
                  <a:gd name="connsiteY0" fmla="*/ 133349 h 1095375"/>
                  <a:gd name="connsiteX1" fmla="*/ 800100 w 1876424"/>
                  <a:gd name="connsiteY1" fmla="*/ 1062038 h 1095375"/>
                  <a:gd name="connsiteX2" fmla="*/ 4762 w 1876424"/>
                  <a:gd name="connsiteY2" fmla="*/ 1095375 h 1095375"/>
                  <a:gd name="connsiteX3" fmla="*/ 0 w 1876424"/>
                  <a:gd name="connsiteY3" fmla="*/ 957263 h 1095375"/>
                  <a:gd name="connsiteX4" fmla="*/ 338137 w 1876424"/>
                  <a:gd name="connsiteY4" fmla="*/ 942975 h 1095375"/>
                  <a:gd name="connsiteX5" fmla="*/ 333375 w 1876424"/>
                  <a:gd name="connsiteY5" fmla="*/ 833438 h 1095375"/>
                  <a:gd name="connsiteX6" fmla="*/ 595313 w 1876424"/>
                  <a:gd name="connsiteY6" fmla="*/ 828675 h 1095375"/>
                  <a:gd name="connsiteX7" fmla="*/ 1576387 w 1876424"/>
                  <a:gd name="connsiteY7" fmla="*/ 0 h 1095375"/>
                  <a:gd name="connsiteX8" fmla="*/ 1728787 w 1876424"/>
                  <a:gd name="connsiteY8" fmla="*/ 176213 h 1095375"/>
                  <a:gd name="connsiteX9" fmla="*/ 1824038 w 1876424"/>
                  <a:gd name="connsiteY9" fmla="*/ 80963 h 1095375"/>
                  <a:gd name="connsiteX10" fmla="*/ 1876424 w 1876424"/>
                  <a:gd name="connsiteY10" fmla="*/ 133349 h 1095375"/>
                  <a:gd name="connsiteX0" fmla="*/ 1876424 w 1876424"/>
                  <a:gd name="connsiteY0" fmla="*/ 133349 h 1095375"/>
                  <a:gd name="connsiteX1" fmla="*/ 800100 w 1876424"/>
                  <a:gd name="connsiteY1" fmla="*/ 1062038 h 1095375"/>
                  <a:gd name="connsiteX2" fmla="*/ 4762 w 1876424"/>
                  <a:gd name="connsiteY2" fmla="*/ 1095375 h 1095375"/>
                  <a:gd name="connsiteX3" fmla="*/ 0 w 1876424"/>
                  <a:gd name="connsiteY3" fmla="*/ 957263 h 1095375"/>
                  <a:gd name="connsiteX4" fmla="*/ 338137 w 1876424"/>
                  <a:gd name="connsiteY4" fmla="*/ 942975 h 1095375"/>
                  <a:gd name="connsiteX5" fmla="*/ 333375 w 1876424"/>
                  <a:gd name="connsiteY5" fmla="*/ 833438 h 1095375"/>
                  <a:gd name="connsiteX6" fmla="*/ 595313 w 1876424"/>
                  <a:gd name="connsiteY6" fmla="*/ 828675 h 1095375"/>
                  <a:gd name="connsiteX7" fmla="*/ 1576387 w 1876424"/>
                  <a:gd name="connsiteY7" fmla="*/ 0 h 1095375"/>
                  <a:gd name="connsiteX8" fmla="*/ 1728787 w 1876424"/>
                  <a:gd name="connsiteY8" fmla="*/ 176213 h 1095375"/>
                  <a:gd name="connsiteX9" fmla="*/ 1838325 w 1876424"/>
                  <a:gd name="connsiteY9" fmla="*/ 80963 h 1095375"/>
                  <a:gd name="connsiteX10" fmla="*/ 1876424 w 1876424"/>
                  <a:gd name="connsiteY10" fmla="*/ 133349 h 1095375"/>
                  <a:gd name="connsiteX0" fmla="*/ 1956143 w 1956143"/>
                  <a:gd name="connsiteY0" fmla="*/ 133349 h 1161013"/>
                  <a:gd name="connsiteX1" fmla="*/ 879819 w 1956143"/>
                  <a:gd name="connsiteY1" fmla="*/ 1062038 h 1161013"/>
                  <a:gd name="connsiteX2" fmla="*/ 0 w 1956143"/>
                  <a:gd name="connsiteY2" fmla="*/ 1161013 h 1161013"/>
                  <a:gd name="connsiteX3" fmla="*/ 79719 w 1956143"/>
                  <a:gd name="connsiteY3" fmla="*/ 957263 h 1161013"/>
                  <a:gd name="connsiteX4" fmla="*/ 417856 w 1956143"/>
                  <a:gd name="connsiteY4" fmla="*/ 942975 h 1161013"/>
                  <a:gd name="connsiteX5" fmla="*/ 413094 w 1956143"/>
                  <a:gd name="connsiteY5" fmla="*/ 833438 h 1161013"/>
                  <a:gd name="connsiteX6" fmla="*/ 675032 w 1956143"/>
                  <a:gd name="connsiteY6" fmla="*/ 828675 h 1161013"/>
                  <a:gd name="connsiteX7" fmla="*/ 1656106 w 1956143"/>
                  <a:gd name="connsiteY7" fmla="*/ 0 h 1161013"/>
                  <a:gd name="connsiteX8" fmla="*/ 1808506 w 1956143"/>
                  <a:gd name="connsiteY8" fmla="*/ 176213 h 1161013"/>
                  <a:gd name="connsiteX9" fmla="*/ 1918044 w 1956143"/>
                  <a:gd name="connsiteY9" fmla="*/ 80963 h 1161013"/>
                  <a:gd name="connsiteX10" fmla="*/ 1956143 w 1956143"/>
                  <a:gd name="connsiteY10" fmla="*/ 133349 h 1161013"/>
                  <a:gd name="connsiteX0" fmla="*/ 1956143 w 1956143"/>
                  <a:gd name="connsiteY0" fmla="*/ 133349 h 1161013"/>
                  <a:gd name="connsiteX1" fmla="*/ 845032 w 1956143"/>
                  <a:gd name="connsiteY1" fmla="*/ 1108925 h 1161013"/>
                  <a:gd name="connsiteX2" fmla="*/ 0 w 1956143"/>
                  <a:gd name="connsiteY2" fmla="*/ 1161013 h 1161013"/>
                  <a:gd name="connsiteX3" fmla="*/ 79719 w 1956143"/>
                  <a:gd name="connsiteY3" fmla="*/ 957263 h 1161013"/>
                  <a:gd name="connsiteX4" fmla="*/ 417856 w 1956143"/>
                  <a:gd name="connsiteY4" fmla="*/ 942975 h 1161013"/>
                  <a:gd name="connsiteX5" fmla="*/ 413094 w 1956143"/>
                  <a:gd name="connsiteY5" fmla="*/ 833438 h 1161013"/>
                  <a:gd name="connsiteX6" fmla="*/ 675032 w 1956143"/>
                  <a:gd name="connsiteY6" fmla="*/ 828675 h 1161013"/>
                  <a:gd name="connsiteX7" fmla="*/ 1656106 w 1956143"/>
                  <a:gd name="connsiteY7" fmla="*/ 0 h 1161013"/>
                  <a:gd name="connsiteX8" fmla="*/ 1808506 w 1956143"/>
                  <a:gd name="connsiteY8" fmla="*/ 176213 h 1161013"/>
                  <a:gd name="connsiteX9" fmla="*/ 1918044 w 1956143"/>
                  <a:gd name="connsiteY9" fmla="*/ 80963 h 1161013"/>
                  <a:gd name="connsiteX10" fmla="*/ 1956143 w 1956143"/>
                  <a:gd name="connsiteY10" fmla="*/ 133349 h 1161013"/>
                  <a:gd name="connsiteX0" fmla="*/ 1980786 w 1980786"/>
                  <a:gd name="connsiteY0" fmla="*/ 133349 h 1161013"/>
                  <a:gd name="connsiteX1" fmla="*/ 869675 w 1980786"/>
                  <a:gd name="connsiteY1" fmla="*/ 1108925 h 1161013"/>
                  <a:gd name="connsiteX2" fmla="*/ 24643 w 1980786"/>
                  <a:gd name="connsiteY2" fmla="*/ 1161013 h 1161013"/>
                  <a:gd name="connsiteX3" fmla="*/ 0 w 1980786"/>
                  <a:gd name="connsiteY3" fmla="*/ 1013524 h 1161013"/>
                  <a:gd name="connsiteX4" fmla="*/ 442499 w 1980786"/>
                  <a:gd name="connsiteY4" fmla="*/ 942975 h 1161013"/>
                  <a:gd name="connsiteX5" fmla="*/ 437737 w 1980786"/>
                  <a:gd name="connsiteY5" fmla="*/ 833438 h 1161013"/>
                  <a:gd name="connsiteX6" fmla="*/ 699675 w 1980786"/>
                  <a:gd name="connsiteY6" fmla="*/ 828675 h 1161013"/>
                  <a:gd name="connsiteX7" fmla="*/ 1680749 w 1980786"/>
                  <a:gd name="connsiteY7" fmla="*/ 0 h 1161013"/>
                  <a:gd name="connsiteX8" fmla="*/ 1833149 w 1980786"/>
                  <a:gd name="connsiteY8" fmla="*/ 176213 h 1161013"/>
                  <a:gd name="connsiteX9" fmla="*/ 1942687 w 1980786"/>
                  <a:gd name="connsiteY9" fmla="*/ 80963 h 1161013"/>
                  <a:gd name="connsiteX10" fmla="*/ 1980786 w 1980786"/>
                  <a:gd name="connsiteY10" fmla="*/ 133349 h 1161013"/>
                  <a:gd name="connsiteX0" fmla="*/ 1980786 w 1980786"/>
                  <a:gd name="connsiteY0" fmla="*/ 133349 h 1161013"/>
                  <a:gd name="connsiteX1" fmla="*/ 869675 w 1980786"/>
                  <a:gd name="connsiteY1" fmla="*/ 1108925 h 1161013"/>
                  <a:gd name="connsiteX2" fmla="*/ 24643 w 1980786"/>
                  <a:gd name="connsiteY2" fmla="*/ 1161013 h 1161013"/>
                  <a:gd name="connsiteX3" fmla="*/ 0 w 1980786"/>
                  <a:gd name="connsiteY3" fmla="*/ 1013524 h 1161013"/>
                  <a:gd name="connsiteX4" fmla="*/ 338139 w 1980786"/>
                  <a:gd name="connsiteY4" fmla="*/ 994548 h 1161013"/>
                  <a:gd name="connsiteX5" fmla="*/ 437737 w 1980786"/>
                  <a:gd name="connsiteY5" fmla="*/ 833438 h 1161013"/>
                  <a:gd name="connsiteX6" fmla="*/ 699675 w 1980786"/>
                  <a:gd name="connsiteY6" fmla="*/ 828675 h 1161013"/>
                  <a:gd name="connsiteX7" fmla="*/ 1680749 w 1980786"/>
                  <a:gd name="connsiteY7" fmla="*/ 0 h 1161013"/>
                  <a:gd name="connsiteX8" fmla="*/ 1833149 w 1980786"/>
                  <a:gd name="connsiteY8" fmla="*/ 176213 h 1161013"/>
                  <a:gd name="connsiteX9" fmla="*/ 1942687 w 1980786"/>
                  <a:gd name="connsiteY9" fmla="*/ 80963 h 1161013"/>
                  <a:gd name="connsiteX10" fmla="*/ 1980786 w 1980786"/>
                  <a:gd name="connsiteY10" fmla="*/ 133349 h 1161013"/>
                  <a:gd name="connsiteX0" fmla="*/ 1980786 w 1980786"/>
                  <a:gd name="connsiteY0" fmla="*/ 133349 h 1161013"/>
                  <a:gd name="connsiteX1" fmla="*/ 869675 w 1980786"/>
                  <a:gd name="connsiteY1" fmla="*/ 1108925 h 1161013"/>
                  <a:gd name="connsiteX2" fmla="*/ 24643 w 1980786"/>
                  <a:gd name="connsiteY2" fmla="*/ 1161013 h 1161013"/>
                  <a:gd name="connsiteX3" fmla="*/ 0 w 1980786"/>
                  <a:gd name="connsiteY3" fmla="*/ 1013524 h 1161013"/>
                  <a:gd name="connsiteX4" fmla="*/ 338139 w 1980786"/>
                  <a:gd name="connsiteY4" fmla="*/ 994548 h 1161013"/>
                  <a:gd name="connsiteX5" fmla="*/ 338346 w 1980786"/>
                  <a:gd name="connsiteY5" fmla="*/ 903766 h 1161013"/>
                  <a:gd name="connsiteX6" fmla="*/ 699675 w 1980786"/>
                  <a:gd name="connsiteY6" fmla="*/ 828675 h 1161013"/>
                  <a:gd name="connsiteX7" fmla="*/ 1680749 w 1980786"/>
                  <a:gd name="connsiteY7" fmla="*/ 0 h 1161013"/>
                  <a:gd name="connsiteX8" fmla="*/ 1833149 w 1980786"/>
                  <a:gd name="connsiteY8" fmla="*/ 176213 h 1161013"/>
                  <a:gd name="connsiteX9" fmla="*/ 1942687 w 1980786"/>
                  <a:gd name="connsiteY9" fmla="*/ 80963 h 1161013"/>
                  <a:gd name="connsiteX10" fmla="*/ 1980786 w 1980786"/>
                  <a:gd name="connsiteY10" fmla="*/ 133349 h 1161013"/>
                  <a:gd name="connsiteX0" fmla="*/ 1980786 w 1980786"/>
                  <a:gd name="connsiteY0" fmla="*/ 133349 h 1161013"/>
                  <a:gd name="connsiteX1" fmla="*/ 869675 w 1980786"/>
                  <a:gd name="connsiteY1" fmla="*/ 1108925 h 1161013"/>
                  <a:gd name="connsiteX2" fmla="*/ 24643 w 1980786"/>
                  <a:gd name="connsiteY2" fmla="*/ 1161013 h 1161013"/>
                  <a:gd name="connsiteX3" fmla="*/ 0 w 1980786"/>
                  <a:gd name="connsiteY3" fmla="*/ 1013524 h 1161013"/>
                  <a:gd name="connsiteX4" fmla="*/ 338139 w 1980786"/>
                  <a:gd name="connsiteY4" fmla="*/ 994548 h 1161013"/>
                  <a:gd name="connsiteX5" fmla="*/ 338346 w 1980786"/>
                  <a:gd name="connsiteY5" fmla="*/ 903766 h 1161013"/>
                  <a:gd name="connsiteX6" fmla="*/ 615193 w 1980786"/>
                  <a:gd name="connsiteY6" fmla="*/ 884938 h 1161013"/>
                  <a:gd name="connsiteX7" fmla="*/ 1680749 w 1980786"/>
                  <a:gd name="connsiteY7" fmla="*/ 0 h 1161013"/>
                  <a:gd name="connsiteX8" fmla="*/ 1833149 w 1980786"/>
                  <a:gd name="connsiteY8" fmla="*/ 176213 h 1161013"/>
                  <a:gd name="connsiteX9" fmla="*/ 1942687 w 1980786"/>
                  <a:gd name="connsiteY9" fmla="*/ 80963 h 1161013"/>
                  <a:gd name="connsiteX10" fmla="*/ 1980786 w 1980786"/>
                  <a:gd name="connsiteY10" fmla="*/ 133349 h 1161013"/>
                  <a:gd name="connsiteX0" fmla="*/ 1980786 w 1980786"/>
                  <a:gd name="connsiteY0" fmla="*/ 133349 h 1161013"/>
                  <a:gd name="connsiteX1" fmla="*/ 869675 w 1980786"/>
                  <a:gd name="connsiteY1" fmla="*/ 1108925 h 1161013"/>
                  <a:gd name="connsiteX2" fmla="*/ 24643 w 1980786"/>
                  <a:gd name="connsiteY2" fmla="*/ 1161013 h 1161013"/>
                  <a:gd name="connsiteX3" fmla="*/ 0 w 1980786"/>
                  <a:gd name="connsiteY3" fmla="*/ 1013524 h 1161013"/>
                  <a:gd name="connsiteX4" fmla="*/ 338139 w 1980786"/>
                  <a:gd name="connsiteY4" fmla="*/ 994548 h 1161013"/>
                  <a:gd name="connsiteX5" fmla="*/ 333374 w 1980786"/>
                  <a:gd name="connsiteY5" fmla="*/ 885012 h 1161013"/>
                  <a:gd name="connsiteX6" fmla="*/ 615193 w 1980786"/>
                  <a:gd name="connsiteY6" fmla="*/ 884938 h 1161013"/>
                  <a:gd name="connsiteX7" fmla="*/ 1680749 w 1980786"/>
                  <a:gd name="connsiteY7" fmla="*/ 0 h 1161013"/>
                  <a:gd name="connsiteX8" fmla="*/ 1833149 w 1980786"/>
                  <a:gd name="connsiteY8" fmla="*/ 176213 h 1161013"/>
                  <a:gd name="connsiteX9" fmla="*/ 1942687 w 1980786"/>
                  <a:gd name="connsiteY9" fmla="*/ 80963 h 1161013"/>
                  <a:gd name="connsiteX10" fmla="*/ 1980786 w 1980786"/>
                  <a:gd name="connsiteY10" fmla="*/ 133349 h 1161013"/>
                  <a:gd name="connsiteX0" fmla="*/ 1980786 w 1980786"/>
                  <a:gd name="connsiteY0" fmla="*/ 133349 h 1161013"/>
                  <a:gd name="connsiteX1" fmla="*/ 869675 w 1980786"/>
                  <a:gd name="connsiteY1" fmla="*/ 1108925 h 1161013"/>
                  <a:gd name="connsiteX2" fmla="*/ 24643 w 1980786"/>
                  <a:gd name="connsiteY2" fmla="*/ 1161013 h 1161013"/>
                  <a:gd name="connsiteX3" fmla="*/ 0 w 1980786"/>
                  <a:gd name="connsiteY3" fmla="*/ 1013524 h 1161013"/>
                  <a:gd name="connsiteX4" fmla="*/ 338139 w 1980786"/>
                  <a:gd name="connsiteY4" fmla="*/ 989858 h 1161013"/>
                  <a:gd name="connsiteX5" fmla="*/ 333374 w 1980786"/>
                  <a:gd name="connsiteY5" fmla="*/ 885012 h 1161013"/>
                  <a:gd name="connsiteX6" fmla="*/ 615193 w 1980786"/>
                  <a:gd name="connsiteY6" fmla="*/ 884938 h 1161013"/>
                  <a:gd name="connsiteX7" fmla="*/ 1680749 w 1980786"/>
                  <a:gd name="connsiteY7" fmla="*/ 0 h 1161013"/>
                  <a:gd name="connsiteX8" fmla="*/ 1833149 w 1980786"/>
                  <a:gd name="connsiteY8" fmla="*/ 176213 h 1161013"/>
                  <a:gd name="connsiteX9" fmla="*/ 1942687 w 1980786"/>
                  <a:gd name="connsiteY9" fmla="*/ 80963 h 1161013"/>
                  <a:gd name="connsiteX10" fmla="*/ 1980786 w 1980786"/>
                  <a:gd name="connsiteY10" fmla="*/ 133349 h 1161013"/>
                  <a:gd name="connsiteX0" fmla="*/ 1980786 w 1980786"/>
                  <a:gd name="connsiteY0" fmla="*/ 133349 h 1161013"/>
                  <a:gd name="connsiteX1" fmla="*/ 869675 w 1980786"/>
                  <a:gd name="connsiteY1" fmla="*/ 1108925 h 1161013"/>
                  <a:gd name="connsiteX2" fmla="*/ 24643 w 1980786"/>
                  <a:gd name="connsiteY2" fmla="*/ 1161013 h 1161013"/>
                  <a:gd name="connsiteX3" fmla="*/ 0 w 1980786"/>
                  <a:gd name="connsiteY3" fmla="*/ 1013524 h 1161013"/>
                  <a:gd name="connsiteX4" fmla="*/ 328201 w 1980786"/>
                  <a:gd name="connsiteY4" fmla="*/ 999234 h 1161013"/>
                  <a:gd name="connsiteX5" fmla="*/ 333374 w 1980786"/>
                  <a:gd name="connsiteY5" fmla="*/ 885012 h 1161013"/>
                  <a:gd name="connsiteX6" fmla="*/ 615193 w 1980786"/>
                  <a:gd name="connsiteY6" fmla="*/ 884938 h 1161013"/>
                  <a:gd name="connsiteX7" fmla="*/ 1680749 w 1980786"/>
                  <a:gd name="connsiteY7" fmla="*/ 0 h 1161013"/>
                  <a:gd name="connsiteX8" fmla="*/ 1833149 w 1980786"/>
                  <a:gd name="connsiteY8" fmla="*/ 176213 h 1161013"/>
                  <a:gd name="connsiteX9" fmla="*/ 1942687 w 1980786"/>
                  <a:gd name="connsiteY9" fmla="*/ 80963 h 1161013"/>
                  <a:gd name="connsiteX10" fmla="*/ 1980786 w 1980786"/>
                  <a:gd name="connsiteY10" fmla="*/ 133349 h 1161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80786" h="1161013">
                    <a:moveTo>
                      <a:pt x="1980786" y="133349"/>
                    </a:moveTo>
                    <a:lnTo>
                      <a:pt x="869675" y="1108925"/>
                    </a:lnTo>
                    <a:lnTo>
                      <a:pt x="24643" y="1161013"/>
                    </a:lnTo>
                    <a:lnTo>
                      <a:pt x="0" y="1013524"/>
                    </a:lnTo>
                    <a:lnTo>
                      <a:pt x="328201" y="999234"/>
                    </a:lnTo>
                    <a:lnTo>
                      <a:pt x="333374" y="885012"/>
                    </a:lnTo>
                    <a:lnTo>
                      <a:pt x="615193" y="884938"/>
                    </a:lnTo>
                    <a:lnTo>
                      <a:pt x="1680749" y="0"/>
                    </a:lnTo>
                    <a:lnTo>
                      <a:pt x="1833149" y="176213"/>
                    </a:lnTo>
                    <a:lnTo>
                      <a:pt x="1942687" y="80963"/>
                    </a:lnTo>
                    <a:lnTo>
                      <a:pt x="1980786" y="133349"/>
                    </a:lnTo>
                    <a:close/>
                  </a:path>
                </a:pathLst>
              </a:custGeom>
              <a:solidFill>
                <a:schemeClr val="bg2">
                  <a:lumMod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14" name="フリーフォーム 113"/>
              <p:cNvSpPr/>
              <p:nvPr/>
            </p:nvSpPr>
            <p:spPr>
              <a:xfrm>
                <a:off x="7565650" y="6751722"/>
                <a:ext cx="659233" cy="1520832"/>
              </a:xfrm>
              <a:custGeom>
                <a:avLst/>
                <a:gdLst>
                  <a:gd name="connsiteX0" fmla="*/ 53340 w 1211580"/>
                  <a:gd name="connsiteY0" fmla="*/ 2788920 h 2788920"/>
                  <a:gd name="connsiteX1" fmla="*/ 114300 w 1211580"/>
                  <a:gd name="connsiteY1" fmla="*/ 2667000 h 2788920"/>
                  <a:gd name="connsiteX2" fmla="*/ 1097280 w 1211580"/>
                  <a:gd name="connsiteY2" fmla="*/ 2186940 h 2788920"/>
                  <a:gd name="connsiteX3" fmla="*/ 1082040 w 1211580"/>
                  <a:gd name="connsiteY3" fmla="*/ 2141220 h 2788920"/>
                  <a:gd name="connsiteX4" fmla="*/ 1173480 w 1211580"/>
                  <a:gd name="connsiteY4" fmla="*/ 2087880 h 2788920"/>
                  <a:gd name="connsiteX5" fmla="*/ 1181100 w 1211580"/>
                  <a:gd name="connsiteY5" fmla="*/ 2148840 h 2788920"/>
                  <a:gd name="connsiteX6" fmla="*/ 1211580 w 1211580"/>
                  <a:gd name="connsiteY6" fmla="*/ 2125980 h 2788920"/>
                  <a:gd name="connsiteX7" fmla="*/ 876300 w 1211580"/>
                  <a:gd name="connsiteY7" fmla="*/ 38100 h 2788920"/>
                  <a:gd name="connsiteX8" fmla="*/ 754380 w 1211580"/>
                  <a:gd name="connsiteY8" fmla="*/ 60960 h 2788920"/>
                  <a:gd name="connsiteX9" fmla="*/ 746760 w 1211580"/>
                  <a:gd name="connsiteY9" fmla="*/ 0 h 2788920"/>
                  <a:gd name="connsiteX10" fmla="*/ 419100 w 1211580"/>
                  <a:gd name="connsiteY10" fmla="*/ 60960 h 2788920"/>
                  <a:gd name="connsiteX11" fmla="*/ 464820 w 1211580"/>
                  <a:gd name="connsiteY11" fmla="*/ 419100 h 2788920"/>
                  <a:gd name="connsiteX12" fmla="*/ 464820 w 1211580"/>
                  <a:gd name="connsiteY12" fmla="*/ 419100 h 2788920"/>
                  <a:gd name="connsiteX13" fmla="*/ 769620 w 1211580"/>
                  <a:gd name="connsiteY13" fmla="*/ 2225040 h 2788920"/>
                  <a:gd name="connsiteX14" fmla="*/ 0 w 1211580"/>
                  <a:gd name="connsiteY14" fmla="*/ 2613660 h 2788920"/>
                  <a:gd name="connsiteX15" fmla="*/ 53340 w 1211580"/>
                  <a:gd name="connsiteY15" fmla="*/ 2788920 h 2788920"/>
                  <a:gd name="connsiteX0" fmla="*/ 27940 w 1186180"/>
                  <a:gd name="connsiteY0" fmla="*/ 2788920 h 2788920"/>
                  <a:gd name="connsiteX1" fmla="*/ 88900 w 1186180"/>
                  <a:gd name="connsiteY1" fmla="*/ 2667000 h 2788920"/>
                  <a:gd name="connsiteX2" fmla="*/ 1071880 w 1186180"/>
                  <a:gd name="connsiteY2" fmla="*/ 2186940 h 2788920"/>
                  <a:gd name="connsiteX3" fmla="*/ 1056640 w 1186180"/>
                  <a:gd name="connsiteY3" fmla="*/ 2141220 h 2788920"/>
                  <a:gd name="connsiteX4" fmla="*/ 1148080 w 1186180"/>
                  <a:gd name="connsiteY4" fmla="*/ 2087880 h 2788920"/>
                  <a:gd name="connsiteX5" fmla="*/ 1155700 w 1186180"/>
                  <a:gd name="connsiteY5" fmla="*/ 2148840 h 2788920"/>
                  <a:gd name="connsiteX6" fmla="*/ 1186180 w 1186180"/>
                  <a:gd name="connsiteY6" fmla="*/ 2125980 h 2788920"/>
                  <a:gd name="connsiteX7" fmla="*/ 850900 w 1186180"/>
                  <a:gd name="connsiteY7" fmla="*/ 38100 h 2788920"/>
                  <a:gd name="connsiteX8" fmla="*/ 728980 w 1186180"/>
                  <a:gd name="connsiteY8" fmla="*/ 60960 h 2788920"/>
                  <a:gd name="connsiteX9" fmla="*/ 721360 w 1186180"/>
                  <a:gd name="connsiteY9" fmla="*/ 0 h 2788920"/>
                  <a:gd name="connsiteX10" fmla="*/ 393700 w 1186180"/>
                  <a:gd name="connsiteY10" fmla="*/ 60960 h 2788920"/>
                  <a:gd name="connsiteX11" fmla="*/ 439420 w 1186180"/>
                  <a:gd name="connsiteY11" fmla="*/ 419100 h 2788920"/>
                  <a:gd name="connsiteX12" fmla="*/ 439420 w 1186180"/>
                  <a:gd name="connsiteY12" fmla="*/ 419100 h 2788920"/>
                  <a:gd name="connsiteX13" fmla="*/ 744220 w 1186180"/>
                  <a:gd name="connsiteY13" fmla="*/ 2225040 h 2788920"/>
                  <a:gd name="connsiteX14" fmla="*/ 0 w 1186180"/>
                  <a:gd name="connsiteY14" fmla="*/ 2597785 h 2788920"/>
                  <a:gd name="connsiteX15" fmla="*/ 27940 w 1186180"/>
                  <a:gd name="connsiteY15" fmla="*/ 2788920 h 2788920"/>
                  <a:gd name="connsiteX0" fmla="*/ 46990 w 1186180"/>
                  <a:gd name="connsiteY0" fmla="*/ 2747645 h 2747645"/>
                  <a:gd name="connsiteX1" fmla="*/ 88900 w 1186180"/>
                  <a:gd name="connsiteY1" fmla="*/ 2667000 h 2747645"/>
                  <a:gd name="connsiteX2" fmla="*/ 1071880 w 1186180"/>
                  <a:gd name="connsiteY2" fmla="*/ 2186940 h 2747645"/>
                  <a:gd name="connsiteX3" fmla="*/ 1056640 w 1186180"/>
                  <a:gd name="connsiteY3" fmla="*/ 2141220 h 2747645"/>
                  <a:gd name="connsiteX4" fmla="*/ 1148080 w 1186180"/>
                  <a:gd name="connsiteY4" fmla="*/ 2087880 h 2747645"/>
                  <a:gd name="connsiteX5" fmla="*/ 1155700 w 1186180"/>
                  <a:gd name="connsiteY5" fmla="*/ 2148840 h 2747645"/>
                  <a:gd name="connsiteX6" fmla="*/ 1186180 w 1186180"/>
                  <a:gd name="connsiteY6" fmla="*/ 2125980 h 2747645"/>
                  <a:gd name="connsiteX7" fmla="*/ 850900 w 1186180"/>
                  <a:gd name="connsiteY7" fmla="*/ 38100 h 2747645"/>
                  <a:gd name="connsiteX8" fmla="*/ 728980 w 1186180"/>
                  <a:gd name="connsiteY8" fmla="*/ 60960 h 2747645"/>
                  <a:gd name="connsiteX9" fmla="*/ 721360 w 1186180"/>
                  <a:gd name="connsiteY9" fmla="*/ 0 h 2747645"/>
                  <a:gd name="connsiteX10" fmla="*/ 393700 w 1186180"/>
                  <a:gd name="connsiteY10" fmla="*/ 60960 h 2747645"/>
                  <a:gd name="connsiteX11" fmla="*/ 439420 w 1186180"/>
                  <a:gd name="connsiteY11" fmla="*/ 419100 h 2747645"/>
                  <a:gd name="connsiteX12" fmla="*/ 439420 w 1186180"/>
                  <a:gd name="connsiteY12" fmla="*/ 419100 h 2747645"/>
                  <a:gd name="connsiteX13" fmla="*/ 744220 w 1186180"/>
                  <a:gd name="connsiteY13" fmla="*/ 2225040 h 2747645"/>
                  <a:gd name="connsiteX14" fmla="*/ 0 w 1186180"/>
                  <a:gd name="connsiteY14" fmla="*/ 2597785 h 2747645"/>
                  <a:gd name="connsiteX15" fmla="*/ 46990 w 1186180"/>
                  <a:gd name="connsiteY15" fmla="*/ 2747645 h 2747645"/>
                  <a:gd name="connsiteX0" fmla="*/ 37465 w 1186180"/>
                  <a:gd name="connsiteY0" fmla="*/ 2757170 h 2757170"/>
                  <a:gd name="connsiteX1" fmla="*/ 88900 w 1186180"/>
                  <a:gd name="connsiteY1" fmla="*/ 2667000 h 2757170"/>
                  <a:gd name="connsiteX2" fmla="*/ 1071880 w 1186180"/>
                  <a:gd name="connsiteY2" fmla="*/ 2186940 h 2757170"/>
                  <a:gd name="connsiteX3" fmla="*/ 1056640 w 1186180"/>
                  <a:gd name="connsiteY3" fmla="*/ 2141220 h 2757170"/>
                  <a:gd name="connsiteX4" fmla="*/ 1148080 w 1186180"/>
                  <a:gd name="connsiteY4" fmla="*/ 2087880 h 2757170"/>
                  <a:gd name="connsiteX5" fmla="*/ 1155700 w 1186180"/>
                  <a:gd name="connsiteY5" fmla="*/ 2148840 h 2757170"/>
                  <a:gd name="connsiteX6" fmla="*/ 1186180 w 1186180"/>
                  <a:gd name="connsiteY6" fmla="*/ 2125980 h 2757170"/>
                  <a:gd name="connsiteX7" fmla="*/ 850900 w 1186180"/>
                  <a:gd name="connsiteY7" fmla="*/ 38100 h 2757170"/>
                  <a:gd name="connsiteX8" fmla="*/ 728980 w 1186180"/>
                  <a:gd name="connsiteY8" fmla="*/ 60960 h 2757170"/>
                  <a:gd name="connsiteX9" fmla="*/ 721360 w 1186180"/>
                  <a:gd name="connsiteY9" fmla="*/ 0 h 2757170"/>
                  <a:gd name="connsiteX10" fmla="*/ 393700 w 1186180"/>
                  <a:gd name="connsiteY10" fmla="*/ 60960 h 2757170"/>
                  <a:gd name="connsiteX11" fmla="*/ 439420 w 1186180"/>
                  <a:gd name="connsiteY11" fmla="*/ 419100 h 2757170"/>
                  <a:gd name="connsiteX12" fmla="*/ 439420 w 1186180"/>
                  <a:gd name="connsiteY12" fmla="*/ 419100 h 2757170"/>
                  <a:gd name="connsiteX13" fmla="*/ 744220 w 1186180"/>
                  <a:gd name="connsiteY13" fmla="*/ 2225040 h 2757170"/>
                  <a:gd name="connsiteX14" fmla="*/ 0 w 1186180"/>
                  <a:gd name="connsiteY14" fmla="*/ 2597785 h 2757170"/>
                  <a:gd name="connsiteX15" fmla="*/ 37465 w 1186180"/>
                  <a:gd name="connsiteY15" fmla="*/ 2757170 h 2757170"/>
                  <a:gd name="connsiteX0" fmla="*/ 46990 w 1186180"/>
                  <a:gd name="connsiteY0" fmla="*/ 2753995 h 2753995"/>
                  <a:gd name="connsiteX1" fmla="*/ 88900 w 1186180"/>
                  <a:gd name="connsiteY1" fmla="*/ 2667000 h 2753995"/>
                  <a:gd name="connsiteX2" fmla="*/ 1071880 w 1186180"/>
                  <a:gd name="connsiteY2" fmla="*/ 2186940 h 2753995"/>
                  <a:gd name="connsiteX3" fmla="*/ 1056640 w 1186180"/>
                  <a:gd name="connsiteY3" fmla="*/ 2141220 h 2753995"/>
                  <a:gd name="connsiteX4" fmla="*/ 1148080 w 1186180"/>
                  <a:gd name="connsiteY4" fmla="*/ 2087880 h 2753995"/>
                  <a:gd name="connsiteX5" fmla="*/ 1155700 w 1186180"/>
                  <a:gd name="connsiteY5" fmla="*/ 2148840 h 2753995"/>
                  <a:gd name="connsiteX6" fmla="*/ 1186180 w 1186180"/>
                  <a:gd name="connsiteY6" fmla="*/ 2125980 h 2753995"/>
                  <a:gd name="connsiteX7" fmla="*/ 850900 w 1186180"/>
                  <a:gd name="connsiteY7" fmla="*/ 38100 h 2753995"/>
                  <a:gd name="connsiteX8" fmla="*/ 728980 w 1186180"/>
                  <a:gd name="connsiteY8" fmla="*/ 60960 h 2753995"/>
                  <a:gd name="connsiteX9" fmla="*/ 721360 w 1186180"/>
                  <a:gd name="connsiteY9" fmla="*/ 0 h 2753995"/>
                  <a:gd name="connsiteX10" fmla="*/ 393700 w 1186180"/>
                  <a:gd name="connsiteY10" fmla="*/ 60960 h 2753995"/>
                  <a:gd name="connsiteX11" fmla="*/ 439420 w 1186180"/>
                  <a:gd name="connsiteY11" fmla="*/ 419100 h 2753995"/>
                  <a:gd name="connsiteX12" fmla="*/ 439420 w 1186180"/>
                  <a:gd name="connsiteY12" fmla="*/ 419100 h 2753995"/>
                  <a:gd name="connsiteX13" fmla="*/ 744220 w 1186180"/>
                  <a:gd name="connsiteY13" fmla="*/ 2225040 h 2753995"/>
                  <a:gd name="connsiteX14" fmla="*/ 0 w 1186180"/>
                  <a:gd name="connsiteY14" fmla="*/ 2597785 h 2753995"/>
                  <a:gd name="connsiteX15" fmla="*/ 46990 w 1186180"/>
                  <a:gd name="connsiteY15" fmla="*/ 2753995 h 275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6180" h="2753995">
                    <a:moveTo>
                      <a:pt x="46990" y="2753995"/>
                    </a:moveTo>
                    <a:lnTo>
                      <a:pt x="88900" y="2667000"/>
                    </a:lnTo>
                    <a:lnTo>
                      <a:pt x="1071880" y="2186940"/>
                    </a:lnTo>
                    <a:lnTo>
                      <a:pt x="1056640" y="2141220"/>
                    </a:lnTo>
                    <a:lnTo>
                      <a:pt x="1148080" y="2087880"/>
                    </a:lnTo>
                    <a:lnTo>
                      <a:pt x="1155700" y="2148840"/>
                    </a:lnTo>
                    <a:lnTo>
                      <a:pt x="1186180" y="2125980"/>
                    </a:lnTo>
                    <a:lnTo>
                      <a:pt x="850900" y="38100"/>
                    </a:lnTo>
                    <a:lnTo>
                      <a:pt x="728980" y="60960"/>
                    </a:lnTo>
                    <a:lnTo>
                      <a:pt x="721360" y="0"/>
                    </a:lnTo>
                    <a:lnTo>
                      <a:pt x="393700" y="60960"/>
                    </a:lnTo>
                    <a:lnTo>
                      <a:pt x="439420" y="419100"/>
                    </a:lnTo>
                    <a:lnTo>
                      <a:pt x="439420" y="419100"/>
                    </a:lnTo>
                    <a:lnTo>
                      <a:pt x="744220" y="2225040"/>
                    </a:lnTo>
                    <a:lnTo>
                      <a:pt x="0" y="2597785"/>
                    </a:lnTo>
                    <a:lnTo>
                      <a:pt x="46990" y="2753995"/>
                    </a:lnTo>
                    <a:close/>
                  </a:path>
                </a:pathLst>
              </a:custGeom>
              <a:solidFill>
                <a:schemeClr val="bg2">
                  <a:lumMod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15" name="フリーフォーム 114"/>
              <p:cNvSpPr/>
              <p:nvPr/>
            </p:nvSpPr>
            <p:spPr>
              <a:xfrm>
                <a:off x="6281476" y="6475039"/>
                <a:ext cx="1270219" cy="434784"/>
              </a:xfrm>
              <a:custGeom>
                <a:avLst/>
                <a:gdLst>
                  <a:gd name="connsiteX0" fmla="*/ 1988820 w 2072640"/>
                  <a:gd name="connsiteY0" fmla="*/ 129540 h 800100"/>
                  <a:gd name="connsiteX1" fmla="*/ 2072640 w 2072640"/>
                  <a:gd name="connsiteY1" fmla="*/ 624840 h 800100"/>
                  <a:gd name="connsiteX2" fmla="*/ 1257300 w 2072640"/>
                  <a:gd name="connsiteY2" fmla="*/ 800100 h 800100"/>
                  <a:gd name="connsiteX3" fmla="*/ 861060 w 2072640"/>
                  <a:gd name="connsiteY3" fmla="*/ 502920 h 800100"/>
                  <a:gd name="connsiteX4" fmla="*/ 883920 w 2072640"/>
                  <a:gd name="connsiteY4" fmla="*/ 403860 h 800100"/>
                  <a:gd name="connsiteX5" fmla="*/ 701040 w 2072640"/>
                  <a:gd name="connsiteY5" fmla="*/ 342900 h 800100"/>
                  <a:gd name="connsiteX6" fmla="*/ 678180 w 2072640"/>
                  <a:gd name="connsiteY6" fmla="*/ 373380 h 800100"/>
                  <a:gd name="connsiteX7" fmla="*/ 22860 w 2072640"/>
                  <a:gd name="connsiteY7" fmla="*/ 129540 h 800100"/>
                  <a:gd name="connsiteX8" fmla="*/ 30480 w 2072640"/>
                  <a:gd name="connsiteY8" fmla="*/ 83820 h 800100"/>
                  <a:gd name="connsiteX9" fmla="*/ 0 w 2072640"/>
                  <a:gd name="connsiteY9" fmla="*/ 53340 h 800100"/>
                  <a:gd name="connsiteX10" fmla="*/ 7620 w 2072640"/>
                  <a:gd name="connsiteY10" fmla="*/ 0 h 800100"/>
                  <a:gd name="connsiteX11" fmla="*/ 922020 w 2072640"/>
                  <a:gd name="connsiteY11" fmla="*/ 342900 h 800100"/>
                  <a:gd name="connsiteX12" fmla="*/ 1988820 w 2072640"/>
                  <a:gd name="connsiteY12" fmla="*/ 129540 h 800100"/>
                  <a:gd name="connsiteX0" fmla="*/ 2084070 w 2084070"/>
                  <a:gd name="connsiteY0" fmla="*/ 110490 h 800100"/>
                  <a:gd name="connsiteX1" fmla="*/ 2072640 w 2084070"/>
                  <a:gd name="connsiteY1" fmla="*/ 624840 h 800100"/>
                  <a:gd name="connsiteX2" fmla="*/ 1257300 w 2084070"/>
                  <a:gd name="connsiteY2" fmla="*/ 800100 h 800100"/>
                  <a:gd name="connsiteX3" fmla="*/ 861060 w 2084070"/>
                  <a:gd name="connsiteY3" fmla="*/ 502920 h 800100"/>
                  <a:gd name="connsiteX4" fmla="*/ 883920 w 2084070"/>
                  <a:gd name="connsiteY4" fmla="*/ 403860 h 800100"/>
                  <a:gd name="connsiteX5" fmla="*/ 701040 w 2084070"/>
                  <a:gd name="connsiteY5" fmla="*/ 342900 h 800100"/>
                  <a:gd name="connsiteX6" fmla="*/ 678180 w 2084070"/>
                  <a:gd name="connsiteY6" fmla="*/ 373380 h 800100"/>
                  <a:gd name="connsiteX7" fmla="*/ 22860 w 2084070"/>
                  <a:gd name="connsiteY7" fmla="*/ 129540 h 800100"/>
                  <a:gd name="connsiteX8" fmla="*/ 30480 w 2084070"/>
                  <a:gd name="connsiteY8" fmla="*/ 83820 h 800100"/>
                  <a:gd name="connsiteX9" fmla="*/ 0 w 2084070"/>
                  <a:gd name="connsiteY9" fmla="*/ 53340 h 800100"/>
                  <a:gd name="connsiteX10" fmla="*/ 7620 w 2084070"/>
                  <a:gd name="connsiteY10" fmla="*/ 0 h 800100"/>
                  <a:gd name="connsiteX11" fmla="*/ 922020 w 2084070"/>
                  <a:gd name="connsiteY11" fmla="*/ 342900 h 800100"/>
                  <a:gd name="connsiteX12" fmla="*/ 2084070 w 2084070"/>
                  <a:gd name="connsiteY12" fmla="*/ 110490 h 800100"/>
                  <a:gd name="connsiteX0" fmla="*/ 2084070 w 2172653"/>
                  <a:gd name="connsiteY0" fmla="*/ 110490 h 800100"/>
                  <a:gd name="connsiteX1" fmla="*/ 2172653 w 2172653"/>
                  <a:gd name="connsiteY1" fmla="*/ 634365 h 800100"/>
                  <a:gd name="connsiteX2" fmla="*/ 1257300 w 2172653"/>
                  <a:gd name="connsiteY2" fmla="*/ 800100 h 800100"/>
                  <a:gd name="connsiteX3" fmla="*/ 861060 w 2172653"/>
                  <a:gd name="connsiteY3" fmla="*/ 502920 h 800100"/>
                  <a:gd name="connsiteX4" fmla="*/ 883920 w 2172653"/>
                  <a:gd name="connsiteY4" fmla="*/ 403860 h 800100"/>
                  <a:gd name="connsiteX5" fmla="*/ 701040 w 2172653"/>
                  <a:gd name="connsiteY5" fmla="*/ 342900 h 800100"/>
                  <a:gd name="connsiteX6" fmla="*/ 678180 w 2172653"/>
                  <a:gd name="connsiteY6" fmla="*/ 373380 h 800100"/>
                  <a:gd name="connsiteX7" fmla="*/ 22860 w 2172653"/>
                  <a:gd name="connsiteY7" fmla="*/ 129540 h 800100"/>
                  <a:gd name="connsiteX8" fmla="*/ 30480 w 2172653"/>
                  <a:gd name="connsiteY8" fmla="*/ 83820 h 800100"/>
                  <a:gd name="connsiteX9" fmla="*/ 0 w 2172653"/>
                  <a:gd name="connsiteY9" fmla="*/ 53340 h 800100"/>
                  <a:gd name="connsiteX10" fmla="*/ 7620 w 2172653"/>
                  <a:gd name="connsiteY10" fmla="*/ 0 h 800100"/>
                  <a:gd name="connsiteX11" fmla="*/ 922020 w 2172653"/>
                  <a:gd name="connsiteY11" fmla="*/ 342900 h 800100"/>
                  <a:gd name="connsiteX12" fmla="*/ 2084070 w 2172653"/>
                  <a:gd name="connsiteY12" fmla="*/ 110490 h 800100"/>
                  <a:gd name="connsiteX0" fmla="*/ 2084070 w 2172653"/>
                  <a:gd name="connsiteY0" fmla="*/ 110490 h 809625"/>
                  <a:gd name="connsiteX1" fmla="*/ 2172653 w 2172653"/>
                  <a:gd name="connsiteY1" fmla="*/ 634365 h 809625"/>
                  <a:gd name="connsiteX2" fmla="*/ 1319213 w 2172653"/>
                  <a:gd name="connsiteY2" fmla="*/ 809625 h 809625"/>
                  <a:gd name="connsiteX3" fmla="*/ 861060 w 2172653"/>
                  <a:gd name="connsiteY3" fmla="*/ 502920 h 809625"/>
                  <a:gd name="connsiteX4" fmla="*/ 883920 w 2172653"/>
                  <a:gd name="connsiteY4" fmla="*/ 403860 h 809625"/>
                  <a:gd name="connsiteX5" fmla="*/ 701040 w 2172653"/>
                  <a:gd name="connsiteY5" fmla="*/ 342900 h 809625"/>
                  <a:gd name="connsiteX6" fmla="*/ 678180 w 2172653"/>
                  <a:gd name="connsiteY6" fmla="*/ 373380 h 809625"/>
                  <a:gd name="connsiteX7" fmla="*/ 22860 w 2172653"/>
                  <a:gd name="connsiteY7" fmla="*/ 129540 h 809625"/>
                  <a:gd name="connsiteX8" fmla="*/ 30480 w 2172653"/>
                  <a:gd name="connsiteY8" fmla="*/ 83820 h 809625"/>
                  <a:gd name="connsiteX9" fmla="*/ 0 w 2172653"/>
                  <a:gd name="connsiteY9" fmla="*/ 53340 h 809625"/>
                  <a:gd name="connsiteX10" fmla="*/ 7620 w 2172653"/>
                  <a:gd name="connsiteY10" fmla="*/ 0 h 809625"/>
                  <a:gd name="connsiteX11" fmla="*/ 922020 w 2172653"/>
                  <a:gd name="connsiteY11" fmla="*/ 342900 h 809625"/>
                  <a:gd name="connsiteX12" fmla="*/ 2084070 w 2172653"/>
                  <a:gd name="connsiteY12" fmla="*/ 110490 h 809625"/>
                  <a:gd name="connsiteX0" fmla="*/ 2084070 w 2172653"/>
                  <a:gd name="connsiteY0" fmla="*/ 110490 h 809625"/>
                  <a:gd name="connsiteX1" fmla="*/ 2172653 w 2172653"/>
                  <a:gd name="connsiteY1" fmla="*/ 634365 h 809625"/>
                  <a:gd name="connsiteX2" fmla="*/ 1319213 w 2172653"/>
                  <a:gd name="connsiteY2" fmla="*/ 809625 h 809625"/>
                  <a:gd name="connsiteX3" fmla="*/ 856297 w 2172653"/>
                  <a:gd name="connsiteY3" fmla="*/ 507683 h 809625"/>
                  <a:gd name="connsiteX4" fmla="*/ 883920 w 2172653"/>
                  <a:gd name="connsiteY4" fmla="*/ 403860 h 809625"/>
                  <a:gd name="connsiteX5" fmla="*/ 701040 w 2172653"/>
                  <a:gd name="connsiteY5" fmla="*/ 342900 h 809625"/>
                  <a:gd name="connsiteX6" fmla="*/ 678180 w 2172653"/>
                  <a:gd name="connsiteY6" fmla="*/ 373380 h 809625"/>
                  <a:gd name="connsiteX7" fmla="*/ 22860 w 2172653"/>
                  <a:gd name="connsiteY7" fmla="*/ 129540 h 809625"/>
                  <a:gd name="connsiteX8" fmla="*/ 30480 w 2172653"/>
                  <a:gd name="connsiteY8" fmla="*/ 83820 h 809625"/>
                  <a:gd name="connsiteX9" fmla="*/ 0 w 2172653"/>
                  <a:gd name="connsiteY9" fmla="*/ 53340 h 809625"/>
                  <a:gd name="connsiteX10" fmla="*/ 7620 w 2172653"/>
                  <a:gd name="connsiteY10" fmla="*/ 0 h 809625"/>
                  <a:gd name="connsiteX11" fmla="*/ 922020 w 2172653"/>
                  <a:gd name="connsiteY11" fmla="*/ 342900 h 809625"/>
                  <a:gd name="connsiteX12" fmla="*/ 2084070 w 2172653"/>
                  <a:gd name="connsiteY12" fmla="*/ 110490 h 809625"/>
                  <a:gd name="connsiteX0" fmla="*/ 2141644 w 2230227"/>
                  <a:gd name="connsiteY0" fmla="*/ 125563 h 824698"/>
                  <a:gd name="connsiteX1" fmla="*/ 2230227 w 2230227"/>
                  <a:gd name="connsiteY1" fmla="*/ 649438 h 824698"/>
                  <a:gd name="connsiteX2" fmla="*/ 1376787 w 2230227"/>
                  <a:gd name="connsiteY2" fmla="*/ 824698 h 824698"/>
                  <a:gd name="connsiteX3" fmla="*/ 913871 w 2230227"/>
                  <a:gd name="connsiteY3" fmla="*/ 522756 h 824698"/>
                  <a:gd name="connsiteX4" fmla="*/ 941494 w 2230227"/>
                  <a:gd name="connsiteY4" fmla="*/ 418933 h 824698"/>
                  <a:gd name="connsiteX5" fmla="*/ 758614 w 2230227"/>
                  <a:gd name="connsiteY5" fmla="*/ 357973 h 824698"/>
                  <a:gd name="connsiteX6" fmla="*/ 735754 w 2230227"/>
                  <a:gd name="connsiteY6" fmla="*/ 388453 h 824698"/>
                  <a:gd name="connsiteX7" fmla="*/ 80434 w 2230227"/>
                  <a:gd name="connsiteY7" fmla="*/ 144613 h 824698"/>
                  <a:gd name="connsiteX8" fmla="*/ 88054 w 2230227"/>
                  <a:gd name="connsiteY8" fmla="*/ 98893 h 824698"/>
                  <a:gd name="connsiteX9" fmla="*/ 57574 w 2230227"/>
                  <a:gd name="connsiteY9" fmla="*/ 68413 h 824698"/>
                  <a:gd name="connsiteX10" fmla="*/ 0 w 2230227"/>
                  <a:gd name="connsiteY10" fmla="*/ 0 h 824698"/>
                  <a:gd name="connsiteX11" fmla="*/ 979594 w 2230227"/>
                  <a:gd name="connsiteY11" fmla="*/ 357973 h 824698"/>
                  <a:gd name="connsiteX12" fmla="*/ 2141644 w 2230227"/>
                  <a:gd name="connsiteY12" fmla="*/ 125563 h 824698"/>
                  <a:gd name="connsiteX0" fmla="*/ 2184365 w 2272948"/>
                  <a:gd name="connsiteY0" fmla="*/ 125563 h 824698"/>
                  <a:gd name="connsiteX1" fmla="*/ 2272948 w 2272948"/>
                  <a:gd name="connsiteY1" fmla="*/ 649438 h 824698"/>
                  <a:gd name="connsiteX2" fmla="*/ 1419508 w 2272948"/>
                  <a:gd name="connsiteY2" fmla="*/ 824698 h 824698"/>
                  <a:gd name="connsiteX3" fmla="*/ 956592 w 2272948"/>
                  <a:gd name="connsiteY3" fmla="*/ 522756 h 824698"/>
                  <a:gd name="connsiteX4" fmla="*/ 984215 w 2272948"/>
                  <a:gd name="connsiteY4" fmla="*/ 418933 h 824698"/>
                  <a:gd name="connsiteX5" fmla="*/ 801335 w 2272948"/>
                  <a:gd name="connsiteY5" fmla="*/ 357973 h 824698"/>
                  <a:gd name="connsiteX6" fmla="*/ 778475 w 2272948"/>
                  <a:gd name="connsiteY6" fmla="*/ 388453 h 824698"/>
                  <a:gd name="connsiteX7" fmla="*/ 123155 w 2272948"/>
                  <a:gd name="connsiteY7" fmla="*/ 144613 h 824698"/>
                  <a:gd name="connsiteX8" fmla="*/ 130775 w 2272948"/>
                  <a:gd name="connsiteY8" fmla="*/ 98893 h 824698"/>
                  <a:gd name="connsiteX9" fmla="*/ 0 w 2272948"/>
                  <a:gd name="connsiteY9" fmla="*/ 83486 h 824698"/>
                  <a:gd name="connsiteX10" fmla="*/ 42721 w 2272948"/>
                  <a:gd name="connsiteY10" fmla="*/ 0 h 824698"/>
                  <a:gd name="connsiteX11" fmla="*/ 1022315 w 2272948"/>
                  <a:gd name="connsiteY11" fmla="*/ 357973 h 824698"/>
                  <a:gd name="connsiteX12" fmla="*/ 2184365 w 2272948"/>
                  <a:gd name="connsiteY12" fmla="*/ 125563 h 824698"/>
                  <a:gd name="connsiteX0" fmla="*/ 2184365 w 2272948"/>
                  <a:gd name="connsiteY0" fmla="*/ 125563 h 824698"/>
                  <a:gd name="connsiteX1" fmla="*/ 2272948 w 2272948"/>
                  <a:gd name="connsiteY1" fmla="*/ 649438 h 824698"/>
                  <a:gd name="connsiteX2" fmla="*/ 1419508 w 2272948"/>
                  <a:gd name="connsiteY2" fmla="*/ 824698 h 824698"/>
                  <a:gd name="connsiteX3" fmla="*/ 956592 w 2272948"/>
                  <a:gd name="connsiteY3" fmla="*/ 522756 h 824698"/>
                  <a:gd name="connsiteX4" fmla="*/ 984215 w 2272948"/>
                  <a:gd name="connsiteY4" fmla="*/ 418933 h 824698"/>
                  <a:gd name="connsiteX5" fmla="*/ 801335 w 2272948"/>
                  <a:gd name="connsiteY5" fmla="*/ 357973 h 824698"/>
                  <a:gd name="connsiteX6" fmla="*/ 778475 w 2272948"/>
                  <a:gd name="connsiteY6" fmla="*/ 388453 h 824698"/>
                  <a:gd name="connsiteX7" fmla="*/ 123155 w 2272948"/>
                  <a:gd name="connsiteY7" fmla="*/ 144613 h 824698"/>
                  <a:gd name="connsiteX8" fmla="*/ 80628 w 2272948"/>
                  <a:gd name="connsiteY8" fmla="*/ 113965 h 824698"/>
                  <a:gd name="connsiteX9" fmla="*/ 0 w 2272948"/>
                  <a:gd name="connsiteY9" fmla="*/ 83486 h 824698"/>
                  <a:gd name="connsiteX10" fmla="*/ 42721 w 2272948"/>
                  <a:gd name="connsiteY10" fmla="*/ 0 h 824698"/>
                  <a:gd name="connsiteX11" fmla="*/ 1022315 w 2272948"/>
                  <a:gd name="connsiteY11" fmla="*/ 357973 h 824698"/>
                  <a:gd name="connsiteX12" fmla="*/ 2184365 w 2272948"/>
                  <a:gd name="connsiteY12" fmla="*/ 125563 h 824698"/>
                  <a:gd name="connsiteX0" fmla="*/ 2184365 w 2272948"/>
                  <a:gd name="connsiteY0" fmla="*/ 125563 h 824698"/>
                  <a:gd name="connsiteX1" fmla="*/ 2272948 w 2272948"/>
                  <a:gd name="connsiteY1" fmla="*/ 649438 h 824698"/>
                  <a:gd name="connsiteX2" fmla="*/ 1419508 w 2272948"/>
                  <a:gd name="connsiteY2" fmla="*/ 824698 h 824698"/>
                  <a:gd name="connsiteX3" fmla="*/ 956592 w 2272948"/>
                  <a:gd name="connsiteY3" fmla="*/ 522756 h 824698"/>
                  <a:gd name="connsiteX4" fmla="*/ 984215 w 2272948"/>
                  <a:gd name="connsiteY4" fmla="*/ 418933 h 824698"/>
                  <a:gd name="connsiteX5" fmla="*/ 801335 w 2272948"/>
                  <a:gd name="connsiteY5" fmla="*/ 357973 h 824698"/>
                  <a:gd name="connsiteX6" fmla="*/ 778475 w 2272948"/>
                  <a:gd name="connsiteY6" fmla="*/ 388453 h 824698"/>
                  <a:gd name="connsiteX7" fmla="*/ 168288 w 2272948"/>
                  <a:gd name="connsiteY7" fmla="*/ 219974 h 824698"/>
                  <a:gd name="connsiteX8" fmla="*/ 80628 w 2272948"/>
                  <a:gd name="connsiteY8" fmla="*/ 113965 h 824698"/>
                  <a:gd name="connsiteX9" fmla="*/ 0 w 2272948"/>
                  <a:gd name="connsiteY9" fmla="*/ 83486 h 824698"/>
                  <a:gd name="connsiteX10" fmla="*/ 42721 w 2272948"/>
                  <a:gd name="connsiteY10" fmla="*/ 0 h 824698"/>
                  <a:gd name="connsiteX11" fmla="*/ 1022315 w 2272948"/>
                  <a:gd name="connsiteY11" fmla="*/ 357973 h 824698"/>
                  <a:gd name="connsiteX12" fmla="*/ 2184365 w 2272948"/>
                  <a:gd name="connsiteY12" fmla="*/ 125563 h 824698"/>
                  <a:gd name="connsiteX0" fmla="*/ 2184365 w 2272948"/>
                  <a:gd name="connsiteY0" fmla="*/ 125563 h 824698"/>
                  <a:gd name="connsiteX1" fmla="*/ 2272948 w 2272948"/>
                  <a:gd name="connsiteY1" fmla="*/ 649438 h 824698"/>
                  <a:gd name="connsiteX2" fmla="*/ 1419508 w 2272948"/>
                  <a:gd name="connsiteY2" fmla="*/ 824698 h 824698"/>
                  <a:gd name="connsiteX3" fmla="*/ 956592 w 2272948"/>
                  <a:gd name="connsiteY3" fmla="*/ 522756 h 824698"/>
                  <a:gd name="connsiteX4" fmla="*/ 984215 w 2272948"/>
                  <a:gd name="connsiteY4" fmla="*/ 418933 h 824698"/>
                  <a:gd name="connsiteX5" fmla="*/ 801335 w 2272948"/>
                  <a:gd name="connsiteY5" fmla="*/ 357973 h 824698"/>
                  <a:gd name="connsiteX6" fmla="*/ 738357 w 2272948"/>
                  <a:gd name="connsiteY6" fmla="*/ 398502 h 824698"/>
                  <a:gd name="connsiteX7" fmla="*/ 168288 w 2272948"/>
                  <a:gd name="connsiteY7" fmla="*/ 219974 h 824698"/>
                  <a:gd name="connsiteX8" fmla="*/ 80628 w 2272948"/>
                  <a:gd name="connsiteY8" fmla="*/ 113965 h 824698"/>
                  <a:gd name="connsiteX9" fmla="*/ 0 w 2272948"/>
                  <a:gd name="connsiteY9" fmla="*/ 83486 h 824698"/>
                  <a:gd name="connsiteX10" fmla="*/ 42721 w 2272948"/>
                  <a:gd name="connsiteY10" fmla="*/ 0 h 824698"/>
                  <a:gd name="connsiteX11" fmla="*/ 1022315 w 2272948"/>
                  <a:gd name="connsiteY11" fmla="*/ 357973 h 824698"/>
                  <a:gd name="connsiteX12" fmla="*/ 2184365 w 2272948"/>
                  <a:gd name="connsiteY12" fmla="*/ 125563 h 824698"/>
                  <a:gd name="connsiteX0" fmla="*/ 2184365 w 2272948"/>
                  <a:gd name="connsiteY0" fmla="*/ 125563 h 824698"/>
                  <a:gd name="connsiteX1" fmla="*/ 2272948 w 2272948"/>
                  <a:gd name="connsiteY1" fmla="*/ 649438 h 824698"/>
                  <a:gd name="connsiteX2" fmla="*/ 1419508 w 2272948"/>
                  <a:gd name="connsiteY2" fmla="*/ 824698 h 824698"/>
                  <a:gd name="connsiteX3" fmla="*/ 956592 w 2272948"/>
                  <a:gd name="connsiteY3" fmla="*/ 522756 h 824698"/>
                  <a:gd name="connsiteX4" fmla="*/ 984215 w 2272948"/>
                  <a:gd name="connsiteY4" fmla="*/ 418933 h 824698"/>
                  <a:gd name="connsiteX5" fmla="*/ 791307 w 2272948"/>
                  <a:gd name="connsiteY5" fmla="*/ 513718 h 824698"/>
                  <a:gd name="connsiteX6" fmla="*/ 738357 w 2272948"/>
                  <a:gd name="connsiteY6" fmla="*/ 398502 h 824698"/>
                  <a:gd name="connsiteX7" fmla="*/ 168288 w 2272948"/>
                  <a:gd name="connsiteY7" fmla="*/ 219974 h 824698"/>
                  <a:gd name="connsiteX8" fmla="*/ 80628 w 2272948"/>
                  <a:gd name="connsiteY8" fmla="*/ 113965 h 824698"/>
                  <a:gd name="connsiteX9" fmla="*/ 0 w 2272948"/>
                  <a:gd name="connsiteY9" fmla="*/ 83486 h 824698"/>
                  <a:gd name="connsiteX10" fmla="*/ 42721 w 2272948"/>
                  <a:gd name="connsiteY10" fmla="*/ 0 h 824698"/>
                  <a:gd name="connsiteX11" fmla="*/ 1022315 w 2272948"/>
                  <a:gd name="connsiteY11" fmla="*/ 357973 h 824698"/>
                  <a:gd name="connsiteX12" fmla="*/ 2184365 w 2272948"/>
                  <a:gd name="connsiteY12" fmla="*/ 125563 h 824698"/>
                  <a:gd name="connsiteX0" fmla="*/ 2184365 w 2272948"/>
                  <a:gd name="connsiteY0" fmla="*/ 125563 h 824698"/>
                  <a:gd name="connsiteX1" fmla="*/ 2272948 w 2272948"/>
                  <a:gd name="connsiteY1" fmla="*/ 649438 h 824698"/>
                  <a:gd name="connsiteX2" fmla="*/ 1419508 w 2272948"/>
                  <a:gd name="connsiteY2" fmla="*/ 824698 h 824698"/>
                  <a:gd name="connsiteX3" fmla="*/ 956592 w 2272948"/>
                  <a:gd name="connsiteY3" fmla="*/ 522756 h 824698"/>
                  <a:gd name="connsiteX4" fmla="*/ 858846 w 2272948"/>
                  <a:gd name="connsiteY4" fmla="*/ 564631 h 824698"/>
                  <a:gd name="connsiteX5" fmla="*/ 791307 w 2272948"/>
                  <a:gd name="connsiteY5" fmla="*/ 513718 h 824698"/>
                  <a:gd name="connsiteX6" fmla="*/ 738357 w 2272948"/>
                  <a:gd name="connsiteY6" fmla="*/ 398502 h 824698"/>
                  <a:gd name="connsiteX7" fmla="*/ 168288 w 2272948"/>
                  <a:gd name="connsiteY7" fmla="*/ 219974 h 824698"/>
                  <a:gd name="connsiteX8" fmla="*/ 80628 w 2272948"/>
                  <a:gd name="connsiteY8" fmla="*/ 113965 h 824698"/>
                  <a:gd name="connsiteX9" fmla="*/ 0 w 2272948"/>
                  <a:gd name="connsiteY9" fmla="*/ 83486 h 824698"/>
                  <a:gd name="connsiteX10" fmla="*/ 42721 w 2272948"/>
                  <a:gd name="connsiteY10" fmla="*/ 0 h 824698"/>
                  <a:gd name="connsiteX11" fmla="*/ 1022315 w 2272948"/>
                  <a:gd name="connsiteY11" fmla="*/ 357973 h 824698"/>
                  <a:gd name="connsiteX12" fmla="*/ 2184365 w 2272948"/>
                  <a:gd name="connsiteY12" fmla="*/ 125563 h 82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72948" h="824698">
                    <a:moveTo>
                      <a:pt x="2184365" y="125563"/>
                    </a:moveTo>
                    <a:lnTo>
                      <a:pt x="2272948" y="649438"/>
                    </a:lnTo>
                    <a:lnTo>
                      <a:pt x="1419508" y="824698"/>
                    </a:lnTo>
                    <a:lnTo>
                      <a:pt x="956592" y="522756"/>
                    </a:lnTo>
                    <a:lnTo>
                      <a:pt x="858846" y="564631"/>
                    </a:lnTo>
                    <a:lnTo>
                      <a:pt x="791307" y="513718"/>
                    </a:lnTo>
                    <a:lnTo>
                      <a:pt x="738357" y="398502"/>
                    </a:lnTo>
                    <a:lnTo>
                      <a:pt x="168288" y="219974"/>
                    </a:lnTo>
                    <a:lnTo>
                      <a:pt x="80628" y="113965"/>
                    </a:lnTo>
                    <a:lnTo>
                      <a:pt x="0" y="83486"/>
                    </a:lnTo>
                    <a:lnTo>
                      <a:pt x="42721" y="0"/>
                    </a:lnTo>
                    <a:lnTo>
                      <a:pt x="1022315" y="357973"/>
                    </a:lnTo>
                    <a:lnTo>
                      <a:pt x="2184365" y="125563"/>
                    </a:lnTo>
                    <a:close/>
                  </a:path>
                </a:pathLst>
              </a:custGeom>
              <a:solidFill>
                <a:schemeClr val="bg2">
                  <a:lumMod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16" name="フリーフォーム 115"/>
              <p:cNvSpPr/>
              <p:nvPr/>
            </p:nvSpPr>
            <p:spPr>
              <a:xfrm>
                <a:off x="7652895" y="6602362"/>
                <a:ext cx="293792" cy="221418"/>
              </a:xfrm>
              <a:custGeom>
                <a:avLst/>
                <a:gdLst>
                  <a:gd name="connsiteX0" fmla="*/ 0 w 212725"/>
                  <a:gd name="connsiteY0" fmla="*/ 0 h 152400"/>
                  <a:gd name="connsiteX1" fmla="*/ 60325 w 212725"/>
                  <a:gd name="connsiteY1" fmla="*/ 152400 h 152400"/>
                  <a:gd name="connsiteX2" fmla="*/ 212725 w 212725"/>
                  <a:gd name="connsiteY2" fmla="*/ 117475 h 152400"/>
                  <a:gd name="connsiteX3" fmla="*/ 212725 w 212725"/>
                  <a:gd name="connsiteY3" fmla="*/ 117475 h 152400"/>
                  <a:gd name="connsiteX4" fmla="*/ 0 w 212725"/>
                  <a:gd name="connsiteY4" fmla="*/ 0 h 152400"/>
                  <a:gd name="connsiteX0" fmla="*/ 0 w 212725"/>
                  <a:gd name="connsiteY0" fmla="*/ 0 h 135735"/>
                  <a:gd name="connsiteX1" fmla="*/ 45633 w 212725"/>
                  <a:gd name="connsiteY1" fmla="*/ 135735 h 135735"/>
                  <a:gd name="connsiteX2" fmla="*/ 212725 w 212725"/>
                  <a:gd name="connsiteY2" fmla="*/ 117475 h 135735"/>
                  <a:gd name="connsiteX3" fmla="*/ 212725 w 212725"/>
                  <a:gd name="connsiteY3" fmla="*/ 117475 h 135735"/>
                  <a:gd name="connsiteX4" fmla="*/ 0 w 212725"/>
                  <a:gd name="connsiteY4" fmla="*/ 0 h 135735"/>
                  <a:gd name="connsiteX0" fmla="*/ 0 w 212725"/>
                  <a:gd name="connsiteY0" fmla="*/ 0 h 135735"/>
                  <a:gd name="connsiteX1" fmla="*/ 45633 w 212725"/>
                  <a:gd name="connsiteY1" fmla="*/ 135735 h 135735"/>
                  <a:gd name="connsiteX2" fmla="*/ 212725 w 212725"/>
                  <a:gd name="connsiteY2" fmla="*/ 117475 h 135735"/>
                  <a:gd name="connsiteX3" fmla="*/ 187015 w 212725"/>
                  <a:gd name="connsiteY3" fmla="*/ 85660 h 135735"/>
                  <a:gd name="connsiteX4" fmla="*/ 0 w 212725"/>
                  <a:gd name="connsiteY4" fmla="*/ 0 h 135735"/>
                  <a:gd name="connsiteX0" fmla="*/ 0 w 187015"/>
                  <a:gd name="connsiteY0" fmla="*/ 0 h 135735"/>
                  <a:gd name="connsiteX1" fmla="*/ 45633 w 187015"/>
                  <a:gd name="connsiteY1" fmla="*/ 135735 h 135735"/>
                  <a:gd name="connsiteX2" fmla="*/ 185178 w 187015"/>
                  <a:gd name="connsiteY2" fmla="*/ 96265 h 135735"/>
                  <a:gd name="connsiteX3" fmla="*/ 187015 w 187015"/>
                  <a:gd name="connsiteY3" fmla="*/ 85660 h 135735"/>
                  <a:gd name="connsiteX4" fmla="*/ 0 w 187015"/>
                  <a:gd name="connsiteY4" fmla="*/ 0 h 135735"/>
                  <a:gd name="connsiteX0" fmla="*/ 0 w 192525"/>
                  <a:gd name="connsiteY0" fmla="*/ 0 h 126645"/>
                  <a:gd name="connsiteX1" fmla="*/ 51143 w 192525"/>
                  <a:gd name="connsiteY1" fmla="*/ 126645 h 126645"/>
                  <a:gd name="connsiteX2" fmla="*/ 190688 w 192525"/>
                  <a:gd name="connsiteY2" fmla="*/ 87175 h 126645"/>
                  <a:gd name="connsiteX3" fmla="*/ 192525 w 192525"/>
                  <a:gd name="connsiteY3" fmla="*/ 76570 h 126645"/>
                  <a:gd name="connsiteX4" fmla="*/ 0 w 192525"/>
                  <a:gd name="connsiteY4" fmla="*/ 0 h 126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25" h="126645">
                    <a:moveTo>
                      <a:pt x="0" y="0"/>
                    </a:moveTo>
                    <a:lnTo>
                      <a:pt x="51143" y="126645"/>
                    </a:lnTo>
                    <a:lnTo>
                      <a:pt x="190688" y="87175"/>
                    </a:lnTo>
                    <a:lnTo>
                      <a:pt x="192525" y="76570"/>
                    </a:lnTo>
                    <a:lnTo>
                      <a:pt x="0" y="0"/>
                    </a:lnTo>
                    <a:close/>
                  </a:path>
                </a:pathLst>
              </a:custGeom>
              <a:solidFill>
                <a:schemeClr val="bg2">
                  <a:lumMod val="10000"/>
                  <a:alpha val="50000"/>
                </a:schemeClr>
              </a:solid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19" name="フリーフォーム 118"/>
              <p:cNvSpPr/>
              <p:nvPr/>
            </p:nvSpPr>
            <p:spPr>
              <a:xfrm>
                <a:off x="5125350" y="8925758"/>
                <a:ext cx="1270873" cy="486990"/>
              </a:xfrm>
              <a:custGeom>
                <a:avLst/>
                <a:gdLst>
                  <a:gd name="connsiteX0" fmla="*/ 69056 w 1126331"/>
                  <a:gd name="connsiteY0" fmla="*/ 209550 h 230982"/>
                  <a:gd name="connsiteX1" fmla="*/ 0 w 1126331"/>
                  <a:gd name="connsiteY1" fmla="*/ 0 h 230982"/>
                  <a:gd name="connsiteX2" fmla="*/ 116681 w 1126331"/>
                  <a:gd name="connsiteY2" fmla="*/ 4763 h 230982"/>
                  <a:gd name="connsiteX3" fmla="*/ 109538 w 1126331"/>
                  <a:gd name="connsiteY3" fmla="*/ 83344 h 230982"/>
                  <a:gd name="connsiteX4" fmla="*/ 411956 w 1126331"/>
                  <a:gd name="connsiteY4" fmla="*/ 83344 h 230982"/>
                  <a:gd name="connsiteX5" fmla="*/ 409575 w 1126331"/>
                  <a:gd name="connsiteY5" fmla="*/ 140494 h 230982"/>
                  <a:gd name="connsiteX6" fmla="*/ 1126331 w 1126331"/>
                  <a:gd name="connsiteY6" fmla="*/ 140494 h 230982"/>
                  <a:gd name="connsiteX7" fmla="*/ 1126331 w 1126331"/>
                  <a:gd name="connsiteY7" fmla="*/ 230982 h 230982"/>
                  <a:gd name="connsiteX8" fmla="*/ 69056 w 1126331"/>
                  <a:gd name="connsiteY8" fmla="*/ 209550 h 230982"/>
                  <a:gd name="connsiteX0" fmla="*/ 69056 w 1161256"/>
                  <a:gd name="connsiteY0" fmla="*/ 209550 h 230982"/>
                  <a:gd name="connsiteX1" fmla="*/ 0 w 1161256"/>
                  <a:gd name="connsiteY1" fmla="*/ 0 h 230982"/>
                  <a:gd name="connsiteX2" fmla="*/ 116681 w 1161256"/>
                  <a:gd name="connsiteY2" fmla="*/ 4763 h 230982"/>
                  <a:gd name="connsiteX3" fmla="*/ 109538 w 1161256"/>
                  <a:gd name="connsiteY3" fmla="*/ 83344 h 230982"/>
                  <a:gd name="connsiteX4" fmla="*/ 411956 w 1161256"/>
                  <a:gd name="connsiteY4" fmla="*/ 83344 h 230982"/>
                  <a:gd name="connsiteX5" fmla="*/ 409575 w 1161256"/>
                  <a:gd name="connsiteY5" fmla="*/ 140494 h 230982"/>
                  <a:gd name="connsiteX6" fmla="*/ 1126331 w 1161256"/>
                  <a:gd name="connsiteY6" fmla="*/ 140494 h 230982"/>
                  <a:gd name="connsiteX7" fmla="*/ 1161256 w 1161256"/>
                  <a:gd name="connsiteY7" fmla="*/ 230982 h 230982"/>
                  <a:gd name="connsiteX8" fmla="*/ 69056 w 1161256"/>
                  <a:gd name="connsiteY8" fmla="*/ 209550 h 230982"/>
                  <a:gd name="connsiteX0" fmla="*/ 69056 w 1167606"/>
                  <a:gd name="connsiteY0" fmla="*/ 209550 h 230982"/>
                  <a:gd name="connsiteX1" fmla="*/ 0 w 1167606"/>
                  <a:gd name="connsiteY1" fmla="*/ 0 h 230982"/>
                  <a:gd name="connsiteX2" fmla="*/ 116681 w 1167606"/>
                  <a:gd name="connsiteY2" fmla="*/ 4763 h 230982"/>
                  <a:gd name="connsiteX3" fmla="*/ 109538 w 1167606"/>
                  <a:gd name="connsiteY3" fmla="*/ 83344 h 230982"/>
                  <a:gd name="connsiteX4" fmla="*/ 411956 w 1167606"/>
                  <a:gd name="connsiteY4" fmla="*/ 83344 h 230982"/>
                  <a:gd name="connsiteX5" fmla="*/ 409575 w 1167606"/>
                  <a:gd name="connsiteY5" fmla="*/ 140494 h 230982"/>
                  <a:gd name="connsiteX6" fmla="*/ 1167606 w 1167606"/>
                  <a:gd name="connsiteY6" fmla="*/ 150019 h 230982"/>
                  <a:gd name="connsiteX7" fmla="*/ 1161256 w 1167606"/>
                  <a:gd name="connsiteY7" fmla="*/ 230982 h 230982"/>
                  <a:gd name="connsiteX8" fmla="*/ 69056 w 1167606"/>
                  <a:gd name="connsiteY8" fmla="*/ 209550 h 230982"/>
                  <a:gd name="connsiteX0" fmla="*/ 69056 w 1167606"/>
                  <a:gd name="connsiteY0" fmla="*/ 209550 h 230982"/>
                  <a:gd name="connsiteX1" fmla="*/ 0 w 1167606"/>
                  <a:gd name="connsiteY1" fmla="*/ 0 h 230982"/>
                  <a:gd name="connsiteX2" fmla="*/ 116681 w 1167606"/>
                  <a:gd name="connsiteY2" fmla="*/ 4763 h 230982"/>
                  <a:gd name="connsiteX3" fmla="*/ 109538 w 1167606"/>
                  <a:gd name="connsiteY3" fmla="*/ 83344 h 230982"/>
                  <a:gd name="connsiteX4" fmla="*/ 411956 w 1167606"/>
                  <a:gd name="connsiteY4" fmla="*/ 83344 h 230982"/>
                  <a:gd name="connsiteX5" fmla="*/ 431800 w 1167606"/>
                  <a:gd name="connsiteY5" fmla="*/ 156369 h 230982"/>
                  <a:gd name="connsiteX6" fmla="*/ 1167606 w 1167606"/>
                  <a:gd name="connsiteY6" fmla="*/ 150019 h 230982"/>
                  <a:gd name="connsiteX7" fmla="*/ 1161256 w 1167606"/>
                  <a:gd name="connsiteY7" fmla="*/ 230982 h 230982"/>
                  <a:gd name="connsiteX8" fmla="*/ 69056 w 1167606"/>
                  <a:gd name="connsiteY8" fmla="*/ 209550 h 230982"/>
                  <a:gd name="connsiteX0" fmla="*/ 69056 w 1167606"/>
                  <a:gd name="connsiteY0" fmla="*/ 209550 h 230982"/>
                  <a:gd name="connsiteX1" fmla="*/ 0 w 1167606"/>
                  <a:gd name="connsiteY1" fmla="*/ 0 h 230982"/>
                  <a:gd name="connsiteX2" fmla="*/ 116681 w 1167606"/>
                  <a:gd name="connsiteY2" fmla="*/ 4763 h 230982"/>
                  <a:gd name="connsiteX3" fmla="*/ 109538 w 1167606"/>
                  <a:gd name="connsiteY3" fmla="*/ 83344 h 230982"/>
                  <a:gd name="connsiteX4" fmla="*/ 411956 w 1167606"/>
                  <a:gd name="connsiteY4" fmla="*/ 83344 h 230982"/>
                  <a:gd name="connsiteX5" fmla="*/ 444500 w 1167606"/>
                  <a:gd name="connsiteY5" fmla="*/ 159544 h 230982"/>
                  <a:gd name="connsiteX6" fmla="*/ 1167606 w 1167606"/>
                  <a:gd name="connsiteY6" fmla="*/ 150019 h 230982"/>
                  <a:gd name="connsiteX7" fmla="*/ 1161256 w 1167606"/>
                  <a:gd name="connsiteY7" fmla="*/ 230982 h 230982"/>
                  <a:gd name="connsiteX8" fmla="*/ 69056 w 1167606"/>
                  <a:gd name="connsiteY8" fmla="*/ 209550 h 230982"/>
                  <a:gd name="connsiteX0" fmla="*/ 69056 w 1167606"/>
                  <a:gd name="connsiteY0" fmla="*/ 209550 h 230982"/>
                  <a:gd name="connsiteX1" fmla="*/ 0 w 1167606"/>
                  <a:gd name="connsiteY1" fmla="*/ 0 h 230982"/>
                  <a:gd name="connsiteX2" fmla="*/ 116681 w 1167606"/>
                  <a:gd name="connsiteY2" fmla="*/ 4763 h 230982"/>
                  <a:gd name="connsiteX3" fmla="*/ 109538 w 1167606"/>
                  <a:gd name="connsiteY3" fmla="*/ 83344 h 230982"/>
                  <a:gd name="connsiteX4" fmla="*/ 411956 w 1167606"/>
                  <a:gd name="connsiteY4" fmla="*/ 83344 h 230982"/>
                  <a:gd name="connsiteX5" fmla="*/ 441325 w 1167606"/>
                  <a:gd name="connsiteY5" fmla="*/ 162719 h 230982"/>
                  <a:gd name="connsiteX6" fmla="*/ 1167606 w 1167606"/>
                  <a:gd name="connsiteY6" fmla="*/ 150019 h 230982"/>
                  <a:gd name="connsiteX7" fmla="*/ 1161256 w 1167606"/>
                  <a:gd name="connsiteY7" fmla="*/ 230982 h 230982"/>
                  <a:gd name="connsiteX8" fmla="*/ 69056 w 1167606"/>
                  <a:gd name="connsiteY8" fmla="*/ 209550 h 230982"/>
                  <a:gd name="connsiteX0" fmla="*/ 69056 w 1167606"/>
                  <a:gd name="connsiteY0" fmla="*/ 209550 h 230982"/>
                  <a:gd name="connsiteX1" fmla="*/ 0 w 1167606"/>
                  <a:gd name="connsiteY1" fmla="*/ 0 h 230982"/>
                  <a:gd name="connsiteX2" fmla="*/ 116681 w 1167606"/>
                  <a:gd name="connsiteY2" fmla="*/ 4763 h 230982"/>
                  <a:gd name="connsiteX3" fmla="*/ 109538 w 1167606"/>
                  <a:gd name="connsiteY3" fmla="*/ 83344 h 230982"/>
                  <a:gd name="connsiteX4" fmla="*/ 411956 w 1167606"/>
                  <a:gd name="connsiteY4" fmla="*/ 83344 h 230982"/>
                  <a:gd name="connsiteX5" fmla="*/ 441325 w 1167606"/>
                  <a:gd name="connsiteY5" fmla="*/ 162719 h 230982"/>
                  <a:gd name="connsiteX6" fmla="*/ 1167606 w 1167606"/>
                  <a:gd name="connsiteY6" fmla="*/ 159544 h 230982"/>
                  <a:gd name="connsiteX7" fmla="*/ 1161256 w 1167606"/>
                  <a:gd name="connsiteY7" fmla="*/ 230982 h 230982"/>
                  <a:gd name="connsiteX8" fmla="*/ 69056 w 1167606"/>
                  <a:gd name="connsiteY8" fmla="*/ 209550 h 230982"/>
                  <a:gd name="connsiteX0" fmla="*/ 69056 w 1167606"/>
                  <a:gd name="connsiteY0" fmla="*/ 209550 h 230982"/>
                  <a:gd name="connsiteX1" fmla="*/ 0 w 1167606"/>
                  <a:gd name="connsiteY1" fmla="*/ 0 h 230982"/>
                  <a:gd name="connsiteX2" fmla="*/ 116681 w 1167606"/>
                  <a:gd name="connsiteY2" fmla="*/ 4763 h 230982"/>
                  <a:gd name="connsiteX3" fmla="*/ 109538 w 1167606"/>
                  <a:gd name="connsiteY3" fmla="*/ 83344 h 230982"/>
                  <a:gd name="connsiteX4" fmla="*/ 411956 w 1167606"/>
                  <a:gd name="connsiteY4" fmla="*/ 83344 h 230982"/>
                  <a:gd name="connsiteX5" fmla="*/ 441325 w 1167606"/>
                  <a:gd name="connsiteY5" fmla="*/ 162719 h 230982"/>
                  <a:gd name="connsiteX6" fmla="*/ 1167606 w 1167606"/>
                  <a:gd name="connsiteY6" fmla="*/ 162719 h 230982"/>
                  <a:gd name="connsiteX7" fmla="*/ 1161256 w 1167606"/>
                  <a:gd name="connsiteY7" fmla="*/ 230982 h 230982"/>
                  <a:gd name="connsiteX8" fmla="*/ 69056 w 1167606"/>
                  <a:gd name="connsiteY8" fmla="*/ 209550 h 230982"/>
                  <a:gd name="connsiteX0" fmla="*/ 69056 w 1167606"/>
                  <a:gd name="connsiteY0" fmla="*/ 209550 h 230982"/>
                  <a:gd name="connsiteX1" fmla="*/ 0 w 1167606"/>
                  <a:gd name="connsiteY1" fmla="*/ 0 h 230982"/>
                  <a:gd name="connsiteX2" fmla="*/ 116681 w 1167606"/>
                  <a:gd name="connsiteY2" fmla="*/ 4763 h 230982"/>
                  <a:gd name="connsiteX3" fmla="*/ 109538 w 1167606"/>
                  <a:gd name="connsiteY3" fmla="*/ 83344 h 230982"/>
                  <a:gd name="connsiteX4" fmla="*/ 440531 w 1167606"/>
                  <a:gd name="connsiteY4" fmla="*/ 108744 h 230982"/>
                  <a:gd name="connsiteX5" fmla="*/ 441325 w 1167606"/>
                  <a:gd name="connsiteY5" fmla="*/ 162719 h 230982"/>
                  <a:gd name="connsiteX6" fmla="*/ 1167606 w 1167606"/>
                  <a:gd name="connsiteY6" fmla="*/ 162719 h 230982"/>
                  <a:gd name="connsiteX7" fmla="*/ 1161256 w 1167606"/>
                  <a:gd name="connsiteY7" fmla="*/ 230982 h 230982"/>
                  <a:gd name="connsiteX8" fmla="*/ 69056 w 1167606"/>
                  <a:gd name="connsiteY8" fmla="*/ 209550 h 230982"/>
                  <a:gd name="connsiteX0" fmla="*/ 69056 w 1167606"/>
                  <a:gd name="connsiteY0" fmla="*/ 209550 h 230982"/>
                  <a:gd name="connsiteX1" fmla="*/ 0 w 1167606"/>
                  <a:gd name="connsiteY1" fmla="*/ 0 h 230982"/>
                  <a:gd name="connsiteX2" fmla="*/ 116681 w 1167606"/>
                  <a:gd name="connsiteY2" fmla="*/ 4763 h 230982"/>
                  <a:gd name="connsiteX3" fmla="*/ 112713 w 1167606"/>
                  <a:gd name="connsiteY3" fmla="*/ 108744 h 230982"/>
                  <a:gd name="connsiteX4" fmla="*/ 440531 w 1167606"/>
                  <a:gd name="connsiteY4" fmla="*/ 108744 h 230982"/>
                  <a:gd name="connsiteX5" fmla="*/ 441325 w 1167606"/>
                  <a:gd name="connsiteY5" fmla="*/ 162719 h 230982"/>
                  <a:gd name="connsiteX6" fmla="*/ 1167606 w 1167606"/>
                  <a:gd name="connsiteY6" fmla="*/ 162719 h 230982"/>
                  <a:gd name="connsiteX7" fmla="*/ 1161256 w 1167606"/>
                  <a:gd name="connsiteY7" fmla="*/ 230982 h 230982"/>
                  <a:gd name="connsiteX8" fmla="*/ 69056 w 1167606"/>
                  <a:gd name="connsiteY8" fmla="*/ 209550 h 230982"/>
                  <a:gd name="connsiteX0" fmla="*/ 69056 w 1167606"/>
                  <a:gd name="connsiteY0" fmla="*/ 209550 h 230982"/>
                  <a:gd name="connsiteX1" fmla="*/ 0 w 1167606"/>
                  <a:gd name="connsiteY1" fmla="*/ 0 h 230982"/>
                  <a:gd name="connsiteX2" fmla="*/ 116681 w 1167606"/>
                  <a:gd name="connsiteY2" fmla="*/ 4763 h 230982"/>
                  <a:gd name="connsiteX3" fmla="*/ 112713 w 1167606"/>
                  <a:gd name="connsiteY3" fmla="*/ 118269 h 230982"/>
                  <a:gd name="connsiteX4" fmla="*/ 440531 w 1167606"/>
                  <a:gd name="connsiteY4" fmla="*/ 108744 h 230982"/>
                  <a:gd name="connsiteX5" fmla="*/ 441325 w 1167606"/>
                  <a:gd name="connsiteY5" fmla="*/ 162719 h 230982"/>
                  <a:gd name="connsiteX6" fmla="*/ 1167606 w 1167606"/>
                  <a:gd name="connsiteY6" fmla="*/ 162719 h 230982"/>
                  <a:gd name="connsiteX7" fmla="*/ 1161256 w 1167606"/>
                  <a:gd name="connsiteY7" fmla="*/ 230982 h 230982"/>
                  <a:gd name="connsiteX8" fmla="*/ 69056 w 1167606"/>
                  <a:gd name="connsiteY8" fmla="*/ 209550 h 230982"/>
                  <a:gd name="connsiteX0" fmla="*/ 69056 w 1167606"/>
                  <a:gd name="connsiteY0" fmla="*/ 209550 h 230982"/>
                  <a:gd name="connsiteX1" fmla="*/ 0 w 1167606"/>
                  <a:gd name="connsiteY1" fmla="*/ 0 h 230982"/>
                  <a:gd name="connsiteX2" fmla="*/ 116681 w 1167606"/>
                  <a:gd name="connsiteY2" fmla="*/ 4763 h 230982"/>
                  <a:gd name="connsiteX3" fmla="*/ 112713 w 1167606"/>
                  <a:gd name="connsiteY3" fmla="*/ 118269 h 230982"/>
                  <a:gd name="connsiteX4" fmla="*/ 440531 w 1167606"/>
                  <a:gd name="connsiteY4" fmla="*/ 115094 h 230982"/>
                  <a:gd name="connsiteX5" fmla="*/ 441325 w 1167606"/>
                  <a:gd name="connsiteY5" fmla="*/ 162719 h 230982"/>
                  <a:gd name="connsiteX6" fmla="*/ 1167606 w 1167606"/>
                  <a:gd name="connsiteY6" fmla="*/ 162719 h 230982"/>
                  <a:gd name="connsiteX7" fmla="*/ 1161256 w 1167606"/>
                  <a:gd name="connsiteY7" fmla="*/ 230982 h 230982"/>
                  <a:gd name="connsiteX8" fmla="*/ 69056 w 1167606"/>
                  <a:gd name="connsiteY8" fmla="*/ 209550 h 230982"/>
                  <a:gd name="connsiteX0" fmla="*/ 69056 w 1167606"/>
                  <a:gd name="connsiteY0" fmla="*/ 209550 h 230982"/>
                  <a:gd name="connsiteX1" fmla="*/ 0 w 1167606"/>
                  <a:gd name="connsiteY1" fmla="*/ 0 h 230982"/>
                  <a:gd name="connsiteX2" fmla="*/ 103981 w 1167606"/>
                  <a:gd name="connsiteY2" fmla="*/ 4763 h 230982"/>
                  <a:gd name="connsiteX3" fmla="*/ 112713 w 1167606"/>
                  <a:gd name="connsiteY3" fmla="*/ 118269 h 230982"/>
                  <a:gd name="connsiteX4" fmla="*/ 440531 w 1167606"/>
                  <a:gd name="connsiteY4" fmla="*/ 115094 h 230982"/>
                  <a:gd name="connsiteX5" fmla="*/ 441325 w 1167606"/>
                  <a:gd name="connsiteY5" fmla="*/ 162719 h 230982"/>
                  <a:gd name="connsiteX6" fmla="*/ 1167606 w 1167606"/>
                  <a:gd name="connsiteY6" fmla="*/ 162719 h 230982"/>
                  <a:gd name="connsiteX7" fmla="*/ 1161256 w 1167606"/>
                  <a:gd name="connsiteY7" fmla="*/ 230982 h 230982"/>
                  <a:gd name="connsiteX8" fmla="*/ 69056 w 1167606"/>
                  <a:gd name="connsiteY8" fmla="*/ 209550 h 230982"/>
                  <a:gd name="connsiteX0" fmla="*/ 69056 w 1167606"/>
                  <a:gd name="connsiteY0" fmla="*/ 209550 h 230982"/>
                  <a:gd name="connsiteX1" fmla="*/ 0 w 1167606"/>
                  <a:gd name="connsiteY1" fmla="*/ 0 h 230982"/>
                  <a:gd name="connsiteX2" fmla="*/ 103981 w 1167606"/>
                  <a:gd name="connsiteY2" fmla="*/ 4763 h 230982"/>
                  <a:gd name="connsiteX3" fmla="*/ 100013 w 1167606"/>
                  <a:gd name="connsiteY3" fmla="*/ 115094 h 230982"/>
                  <a:gd name="connsiteX4" fmla="*/ 440531 w 1167606"/>
                  <a:gd name="connsiteY4" fmla="*/ 115094 h 230982"/>
                  <a:gd name="connsiteX5" fmla="*/ 441325 w 1167606"/>
                  <a:gd name="connsiteY5" fmla="*/ 162719 h 230982"/>
                  <a:gd name="connsiteX6" fmla="*/ 1167606 w 1167606"/>
                  <a:gd name="connsiteY6" fmla="*/ 162719 h 230982"/>
                  <a:gd name="connsiteX7" fmla="*/ 1161256 w 1167606"/>
                  <a:gd name="connsiteY7" fmla="*/ 230982 h 230982"/>
                  <a:gd name="connsiteX8" fmla="*/ 69056 w 1167606"/>
                  <a:gd name="connsiteY8" fmla="*/ 209550 h 230982"/>
                  <a:gd name="connsiteX0" fmla="*/ 69056 w 1849280"/>
                  <a:gd name="connsiteY0" fmla="*/ 209550 h 221442"/>
                  <a:gd name="connsiteX1" fmla="*/ 0 w 1849280"/>
                  <a:gd name="connsiteY1" fmla="*/ 0 h 221442"/>
                  <a:gd name="connsiteX2" fmla="*/ 103981 w 1849280"/>
                  <a:gd name="connsiteY2" fmla="*/ 4763 h 221442"/>
                  <a:gd name="connsiteX3" fmla="*/ 100013 w 1849280"/>
                  <a:gd name="connsiteY3" fmla="*/ 115094 h 221442"/>
                  <a:gd name="connsiteX4" fmla="*/ 440531 w 1849280"/>
                  <a:gd name="connsiteY4" fmla="*/ 115094 h 221442"/>
                  <a:gd name="connsiteX5" fmla="*/ 441325 w 1849280"/>
                  <a:gd name="connsiteY5" fmla="*/ 162719 h 221442"/>
                  <a:gd name="connsiteX6" fmla="*/ 1167606 w 1849280"/>
                  <a:gd name="connsiteY6" fmla="*/ 162719 h 221442"/>
                  <a:gd name="connsiteX7" fmla="*/ 1849280 w 1849280"/>
                  <a:gd name="connsiteY7" fmla="*/ 221442 h 221442"/>
                  <a:gd name="connsiteX8" fmla="*/ 69056 w 1849280"/>
                  <a:gd name="connsiteY8" fmla="*/ 209550 h 221442"/>
                  <a:gd name="connsiteX0" fmla="*/ 69056 w 1883337"/>
                  <a:gd name="connsiteY0" fmla="*/ 209550 h 221442"/>
                  <a:gd name="connsiteX1" fmla="*/ 0 w 1883337"/>
                  <a:gd name="connsiteY1" fmla="*/ 0 h 221442"/>
                  <a:gd name="connsiteX2" fmla="*/ 103981 w 1883337"/>
                  <a:gd name="connsiteY2" fmla="*/ 4763 h 221442"/>
                  <a:gd name="connsiteX3" fmla="*/ 100013 w 1883337"/>
                  <a:gd name="connsiteY3" fmla="*/ 115094 h 221442"/>
                  <a:gd name="connsiteX4" fmla="*/ 440531 w 1883337"/>
                  <a:gd name="connsiteY4" fmla="*/ 115094 h 221442"/>
                  <a:gd name="connsiteX5" fmla="*/ 441325 w 1883337"/>
                  <a:gd name="connsiteY5" fmla="*/ 162719 h 221442"/>
                  <a:gd name="connsiteX6" fmla="*/ 1883337 w 1883337"/>
                  <a:gd name="connsiteY6" fmla="*/ 167488 h 221442"/>
                  <a:gd name="connsiteX7" fmla="*/ 1849280 w 1883337"/>
                  <a:gd name="connsiteY7" fmla="*/ 221442 h 221442"/>
                  <a:gd name="connsiteX8" fmla="*/ 69056 w 1883337"/>
                  <a:gd name="connsiteY8" fmla="*/ 209550 h 221442"/>
                  <a:gd name="connsiteX0" fmla="*/ 69056 w 1895455"/>
                  <a:gd name="connsiteY0" fmla="*/ 209550 h 219057"/>
                  <a:gd name="connsiteX1" fmla="*/ 0 w 1895455"/>
                  <a:gd name="connsiteY1" fmla="*/ 0 h 219057"/>
                  <a:gd name="connsiteX2" fmla="*/ 103981 w 1895455"/>
                  <a:gd name="connsiteY2" fmla="*/ 4763 h 219057"/>
                  <a:gd name="connsiteX3" fmla="*/ 100013 w 1895455"/>
                  <a:gd name="connsiteY3" fmla="*/ 115094 h 219057"/>
                  <a:gd name="connsiteX4" fmla="*/ 440531 w 1895455"/>
                  <a:gd name="connsiteY4" fmla="*/ 115094 h 219057"/>
                  <a:gd name="connsiteX5" fmla="*/ 441325 w 1895455"/>
                  <a:gd name="connsiteY5" fmla="*/ 162719 h 219057"/>
                  <a:gd name="connsiteX6" fmla="*/ 1883337 w 1895455"/>
                  <a:gd name="connsiteY6" fmla="*/ 167488 h 219057"/>
                  <a:gd name="connsiteX7" fmla="*/ 1895455 w 1895455"/>
                  <a:gd name="connsiteY7" fmla="*/ 219057 h 219057"/>
                  <a:gd name="connsiteX8" fmla="*/ 69056 w 1895455"/>
                  <a:gd name="connsiteY8" fmla="*/ 209550 h 219057"/>
                  <a:gd name="connsiteX0" fmla="*/ 92143 w 1895455"/>
                  <a:gd name="connsiteY0" fmla="*/ 226246 h 226246"/>
                  <a:gd name="connsiteX1" fmla="*/ 0 w 1895455"/>
                  <a:gd name="connsiteY1" fmla="*/ 0 h 226246"/>
                  <a:gd name="connsiteX2" fmla="*/ 103981 w 1895455"/>
                  <a:gd name="connsiteY2" fmla="*/ 4763 h 226246"/>
                  <a:gd name="connsiteX3" fmla="*/ 100013 w 1895455"/>
                  <a:gd name="connsiteY3" fmla="*/ 115094 h 226246"/>
                  <a:gd name="connsiteX4" fmla="*/ 440531 w 1895455"/>
                  <a:gd name="connsiteY4" fmla="*/ 115094 h 226246"/>
                  <a:gd name="connsiteX5" fmla="*/ 441325 w 1895455"/>
                  <a:gd name="connsiteY5" fmla="*/ 162719 h 226246"/>
                  <a:gd name="connsiteX6" fmla="*/ 1883337 w 1895455"/>
                  <a:gd name="connsiteY6" fmla="*/ 167488 h 226246"/>
                  <a:gd name="connsiteX7" fmla="*/ 1895455 w 1895455"/>
                  <a:gd name="connsiteY7" fmla="*/ 219057 h 226246"/>
                  <a:gd name="connsiteX8" fmla="*/ 92143 w 1895455"/>
                  <a:gd name="connsiteY8" fmla="*/ 226246 h 226246"/>
                  <a:gd name="connsiteX0" fmla="*/ 138318 w 1941630"/>
                  <a:gd name="connsiteY0" fmla="*/ 221483 h 221483"/>
                  <a:gd name="connsiteX1" fmla="*/ 0 w 1941630"/>
                  <a:gd name="connsiteY1" fmla="*/ 7162 h 221483"/>
                  <a:gd name="connsiteX2" fmla="*/ 150156 w 1941630"/>
                  <a:gd name="connsiteY2" fmla="*/ 0 h 221483"/>
                  <a:gd name="connsiteX3" fmla="*/ 146188 w 1941630"/>
                  <a:gd name="connsiteY3" fmla="*/ 110331 h 221483"/>
                  <a:gd name="connsiteX4" fmla="*/ 486706 w 1941630"/>
                  <a:gd name="connsiteY4" fmla="*/ 110331 h 221483"/>
                  <a:gd name="connsiteX5" fmla="*/ 487500 w 1941630"/>
                  <a:gd name="connsiteY5" fmla="*/ 157956 h 221483"/>
                  <a:gd name="connsiteX6" fmla="*/ 1929512 w 1941630"/>
                  <a:gd name="connsiteY6" fmla="*/ 162725 h 221483"/>
                  <a:gd name="connsiteX7" fmla="*/ 1941630 w 1941630"/>
                  <a:gd name="connsiteY7" fmla="*/ 214294 h 221483"/>
                  <a:gd name="connsiteX8" fmla="*/ 138318 w 1941630"/>
                  <a:gd name="connsiteY8" fmla="*/ 221483 h 221483"/>
                  <a:gd name="connsiteX0" fmla="*/ 138318 w 1941630"/>
                  <a:gd name="connsiteY0" fmla="*/ 221483 h 221483"/>
                  <a:gd name="connsiteX1" fmla="*/ 0 w 1941630"/>
                  <a:gd name="connsiteY1" fmla="*/ 7162 h 221483"/>
                  <a:gd name="connsiteX2" fmla="*/ 80892 w 1941630"/>
                  <a:gd name="connsiteY2" fmla="*/ 0 h 221483"/>
                  <a:gd name="connsiteX3" fmla="*/ 146188 w 1941630"/>
                  <a:gd name="connsiteY3" fmla="*/ 110331 h 221483"/>
                  <a:gd name="connsiteX4" fmla="*/ 486706 w 1941630"/>
                  <a:gd name="connsiteY4" fmla="*/ 110331 h 221483"/>
                  <a:gd name="connsiteX5" fmla="*/ 487500 w 1941630"/>
                  <a:gd name="connsiteY5" fmla="*/ 157956 h 221483"/>
                  <a:gd name="connsiteX6" fmla="*/ 1929512 w 1941630"/>
                  <a:gd name="connsiteY6" fmla="*/ 162725 h 221483"/>
                  <a:gd name="connsiteX7" fmla="*/ 1941630 w 1941630"/>
                  <a:gd name="connsiteY7" fmla="*/ 214294 h 221483"/>
                  <a:gd name="connsiteX8" fmla="*/ 138318 w 1941630"/>
                  <a:gd name="connsiteY8" fmla="*/ 221483 h 221483"/>
                  <a:gd name="connsiteX0" fmla="*/ 138318 w 1941630"/>
                  <a:gd name="connsiteY0" fmla="*/ 221483 h 221483"/>
                  <a:gd name="connsiteX1" fmla="*/ 0 w 1941630"/>
                  <a:gd name="connsiteY1" fmla="*/ 7162 h 221483"/>
                  <a:gd name="connsiteX2" fmla="*/ 80892 w 1941630"/>
                  <a:gd name="connsiteY2" fmla="*/ 0 h 221483"/>
                  <a:gd name="connsiteX3" fmla="*/ 146188 w 1941630"/>
                  <a:gd name="connsiteY3" fmla="*/ 110331 h 221483"/>
                  <a:gd name="connsiteX4" fmla="*/ 223500 w 1941630"/>
                  <a:gd name="connsiteY4" fmla="*/ 117486 h 221483"/>
                  <a:gd name="connsiteX5" fmla="*/ 487500 w 1941630"/>
                  <a:gd name="connsiteY5" fmla="*/ 157956 h 221483"/>
                  <a:gd name="connsiteX6" fmla="*/ 1929512 w 1941630"/>
                  <a:gd name="connsiteY6" fmla="*/ 162725 h 221483"/>
                  <a:gd name="connsiteX7" fmla="*/ 1941630 w 1941630"/>
                  <a:gd name="connsiteY7" fmla="*/ 214294 h 221483"/>
                  <a:gd name="connsiteX8" fmla="*/ 138318 w 1941630"/>
                  <a:gd name="connsiteY8" fmla="*/ 221483 h 221483"/>
                  <a:gd name="connsiteX0" fmla="*/ 138318 w 1941630"/>
                  <a:gd name="connsiteY0" fmla="*/ 221483 h 221483"/>
                  <a:gd name="connsiteX1" fmla="*/ 0 w 1941630"/>
                  <a:gd name="connsiteY1" fmla="*/ 7162 h 221483"/>
                  <a:gd name="connsiteX2" fmla="*/ 80892 w 1941630"/>
                  <a:gd name="connsiteY2" fmla="*/ 0 h 221483"/>
                  <a:gd name="connsiteX3" fmla="*/ 146188 w 1941630"/>
                  <a:gd name="connsiteY3" fmla="*/ 110331 h 221483"/>
                  <a:gd name="connsiteX4" fmla="*/ 223500 w 1941630"/>
                  <a:gd name="connsiteY4" fmla="*/ 117486 h 221483"/>
                  <a:gd name="connsiteX5" fmla="*/ 201207 w 1941630"/>
                  <a:gd name="connsiteY5" fmla="*/ 165110 h 221483"/>
                  <a:gd name="connsiteX6" fmla="*/ 1929512 w 1941630"/>
                  <a:gd name="connsiteY6" fmla="*/ 162725 h 221483"/>
                  <a:gd name="connsiteX7" fmla="*/ 1941630 w 1941630"/>
                  <a:gd name="connsiteY7" fmla="*/ 214294 h 221483"/>
                  <a:gd name="connsiteX8" fmla="*/ 138318 w 1941630"/>
                  <a:gd name="connsiteY8" fmla="*/ 221483 h 221483"/>
                  <a:gd name="connsiteX0" fmla="*/ 290699 w 2094011"/>
                  <a:gd name="connsiteY0" fmla="*/ 426598 h 426598"/>
                  <a:gd name="connsiteX1" fmla="*/ 0 w 2094011"/>
                  <a:gd name="connsiteY1" fmla="*/ 0 h 426598"/>
                  <a:gd name="connsiteX2" fmla="*/ 233273 w 2094011"/>
                  <a:gd name="connsiteY2" fmla="*/ 205115 h 426598"/>
                  <a:gd name="connsiteX3" fmla="*/ 298569 w 2094011"/>
                  <a:gd name="connsiteY3" fmla="*/ 315446 h 426598"/>
                  <a:gd name="connsiteX4" fmla="*/ 375881 w 2094011"/>
                  <a:gd name="connsiteY4" fmla="*/ 322601 h 426598"/>
                  <a:gd name="connsiteX5" fmla="*/ 353588 w 2094011"/>
                  <a:gd name="connsiteY5" fmla="*/ 370225 h 426598"/>
                  <a:gd name="connsiteX6" fmla="*/ 2081893 w 2094011"/>
                  <a:gd name="connsiteY6" fmla="*/ 367840 h 426598"/>
                  <a:gd name="connsiteX7" fmla="*/ 2094011 w 2094011"/>
                  <a:gd name="connsiteY7" fmla="*/ 419409 h 426598"/>
                  <a:gd name="connsiteX8" fmla="*/ 290699 w 2094011"/>
                  <a:gd name="connsiteY8" fmla="*/ 426598 h 426598"/>
                  <a:gd name="connsiteX0" fmla="*/ 290699 w 2094011"/>
                  <a:gd name="connsiteY0" fmla="*/ 438528 h 438528"/>
                  <a:gd name="connsiteX1" fmla="*/ 0 w 2094011"/>
                  <a:gd name="connsiteY1" fmla="*/ 11930 h 438528"/>
                  <a:gd name="connsiteX2" fmla="*/ 80892 w 2094011"/>
                  <a:gd name="connsiteY2" fmla="*/ 0 h 438528"/>
                  <a:gd name="connsiteX3" fmla="*/ 298569 w 2094011"/>
                  <a:gd name="connsiteY3" fmla="*/ 327376 h 438528"/>
                  <a:gd name="connsiteX4" fmla="*/ 375881 w 2094011"/>
                  <a:gd name="connsiteY4" fmla="*/ 334531 h 438528"/>
                  <a:gd name="connsiteX5" fmla="*/ 353588 w 2094011"/>
                  <a:gd name="connsiteY5" fmla="*/ 382155 h 438528"/>
                  <a:gd name="connsiteX6" fmla="*/ 2081893 w 2094011"/>
                  <a:gd name="connsiteY6" fmla="*/ 379770 h 438528"/>
                  <a:gd name="connsiteX7" fmla="*/ 2094011 w 2094011"/>
                  <a:gd name="connsiteY7" fmla="*/ 431339 h 438528"/>
                  <a:gd name="connsiteX8" fmla="*/ 290699 w 2094011"/>
                  <a:gd name="connsiteY8" fmla="*/ 438528 h 43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4011" h="438528">
                    <a:moveTo>
                      <a:pt x="290699" y="438528"/>
                    </a:moveTo>
                    <a:lnTo>
                      <a:pt x="0" y="11930"/>
                    </a:lnTo>
                    <a:lnTo>
                      <a:pt x="80892" y="0"/>
                    </a:lnTo>
                    <a:lnTo>
                      <a:pt x="298569" y="327376"/>
                    </a:lnTo>
                    <a:lnTo>
                      <a:pt x="375881" y="334531"/>
                    </a:lnTo>
                    <a:cubicBezTo>
                      <a:pt x="375087" y="353581"/>
                      <a:pt x="354382" y="363105"/>
                      <a:pt x="353588" y="382155"/>
                    </a:cubicBezTo>
                    <a:lnTo>
                      <a:pt x="2081893" y="379770"/>
                    </a:lnTo>
                    <a:lnTo>
                      <a:pt x="2094011" y="431339"/>
                    </a:lnTo>
                    <a:lnTo>
                      <a:pt x="290699" y="438528"/>
                    </a:lnTo>
                    <a:close/>
                  </a:path>
                </a:pathLst>
              </a:custGeom>
              <a:solidFill>
                <a:schemeClr val="bg2">
                  <a:lumMod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フリーフォーム 119"/>
              <p:cNvSpPr/>
              <p:nvPr/>
            </p:nvSpPr>
            <p:spPr>
              <a:xfrm>
                <a:off x="5518788" y="8717373"/>
                <a:ext cx="899799" cy="112208"/>
              </a:xfrm>
              <a:custGeom>
                <a:avLst/>
                <a:gdLst>
                  <a:gd name="connsiteX0" fmla="*/ 0 w 1282700"/>
                  <a:gd name="connsiteY0" fmla="*/ 0 h 222250"/>
                  <a:gd name="connsiteX1" fmla="*/ 561975 w 1282700"/>
                  <a:gd name="connsiteY1" fmla="*/ 6350 h 222250"/>
                  <a:gd name="connsiteX2" fmla="*/ 895350 w 1282700"/>
                  <a:gd name="connsiteY2" fmla="*/ 69850 h 222250"/>
                  <a:gd name="connsiteX3" fmla="*/ 901700 w 1282700"/>
                  <a:gd name="connsiteY3" fmla="*/ 12700 h 222250"/>
                  <a:gd name="connsiteX4" fmla="*/ 1193800 w 1282700"/>
                  <a:gd name="connsiteY4" fmla="*/ 63500 h 222250"/>
                  <a:gd name="connsiteX5" fmla="*/ 1196975 w 1282700"/>
                  <a:gd name="connsiteY5" fmla="*/ 28575 h 222250"/>
                  <a:gd name="connsiteX6" fmla="*/ 1266825 w 1282700"/>
                  <a:gd name="connsiteY6" fmla="*/ 41275 h 222250"/>
                  <a:gd name="connsiteX7" fmla="*/ 1282700 w 1282700"/>
                  <a:gd name="connsiteY7" fmla="*/ 104775 h 222250"/>
                  <a:gd name="connsiteX8" fmla="*/ 1143000 w 1282700"/>
                  <a:gd name="connsiteY8" fmla="*/ 222250 h 222250"/>
                  <a:gd name="connsiteX9" fmla="*/ 539750 w 1282700"/>
                  <a:gd name="connsiteY9" fmla="*/ 130175 h 222250"/>
                  <a:gd name="connsiteX10" fmla="*/ 3175 w 1282700"/>
                  <a:gd name="connsiteY10" fmla="*/ 123825 h 222250"/>
                  <a:gd name="connsiteX11" fmla="*/ 0 w 1282700"/>
                  <a:gd name="connsiteY11" fmla="*/ 0 h 222250"/>
                  <a:gd name="connsiteX0" fmla="*/ 0 w 1282700"/>
                  <a:gd name="connsiteY0" fmla="*/ 0 h 262731"/>
                  <a:gd name="connsiteX1" fmla="*/ 561975 w 1282700"/>
                  <a:gd name="connsiteY1" fmla="*/ 6350 h 262731"/>
                  <a:gd name="connsiteX2" fmla="*/ 895350 w 1282700"/>
                  <a:gd name="connsiteY2" fmla="*/ 69850 h 262731"/>
                  <a:gd name="connsiteX3" fmla="*/ 901700 w 1282700"/>
                  <a:gd name="connsiteY3" fmla="*/ 12700 h 262731"/>
                  <a:gd name="connsiteX4" fmla="*/ 1193800 w 1282700"/>
                  <a:gd name="connsiteY4" fmla="*/ 63500 h 262731"/>
                  <a:gd name="connsiteX5" fmla="*/ 1196975 w 1282700"/>
                  <a:gd name="connsiteY5" fmla="*/ 28575 h 262731"/>
                  <a:gd name="connsiteX6" fmla="*/ 1266825 w 1282700"/>
                  <a:gd name="connsiteY6" fmla="*/ 41275 h 262731"/>
                  <a:gd name="connsiteX7" fmla="*/ 1282700 w 1282700"/>
                  <a:gd name="connsiteY7" fmla="*/ 104775 h 262731"/>
                  <a:gd name="connsiteX8" fmla="*/ 1092993 w 1282700"/>
                  <a:gd name="connsiteY8" fmla="*/ 262731 h 262731"/>
                  <a:gd name="connsiteX9" fmla="*/ 539750 w 1282700"/>
                  <a:gd name="connsiteY9" fmla="*/ 130175 h 262731"/>
                  <a:gd name="connsiteX10" fmla="*/ 3175 w 1282700"/>
                  <a:gd name="connsiteY10" fmla="*/ 123825 h 262731"/>
                  <a:gd name="connsiteX11" fmla="*/ 0 w 1282700"/>
                  <a:gd name="connsiteY11" fmla="*/ 0 h 262731"/>
                  <a:gd name="connsiteX0" fmla="*/ 0 w 1285081"/>
                  <a:gd name="connsiteY0" fmla="*/ 10318 h 256381"/>
                  <a:gd name="connsiteX1" fmla="*/ 564356 w 1285081"/>
                  <a:gd name="connsiteY1" fmla="*/ 0 h 256381"/>
                  <a:gd name="connsiteX2" fmla="*/ 897731 w 1285081"/>
                  <a:gd name="connsiteY2" fmla="*/ 63500 h 256381"/>
                  <a:gd name="connsiteX3" fmla="*/ 904081 w 1285081"/>
                  <a:gd name="connsiteY3" fmla="*/ 6350 h 256381"/>
                  <a:gd name="connsiteX4" fmla="*/ 1196181 w 1285081"/>
                  <a:gd name="connsiteY4" fmla="*/ 57150 h 256381"/>
                  <a:gd name="connsiteX5" fmla="*/ 1199356 w 1285081"/>
                  <a:gd name="connsiteY5" fmla="*/ 22225 h 256381"/>
                  <a:gd name="connsiteX6" fmla="*/ 1269206 w 1285081"/>
                  <a:gd name="connsiteY6" fmla="*/ 34925 h 256381"/>
                  <a:gd name="connsiteX7" fmla="*/ 1285081 w 1285081"/>
                  <a:gd name="connsiteY7" fmla="*/ 98425 h 256381"/>
                  <a:gd name="connsiteX8" fmla="*/ 1095374 w 1285081"/>
                  <a:gd name="connsiteY8" fmla="*/ 256381 h 256381"/>
                  <a:gd name="connsiteX9" fmla="*/ 542131 w 1285081"/>
                  <a:gd name="connsiteY9" fmla="*/ 123825 h 256381"/>
                  <a:gd name="connsiteX10" fmla="*/ 5556 w 1285081"/>
                  <a:gd name="connsiteY10" fmla="*/ 117475 h 256381"/>
                  <a:gd name="connsiteX11" fmla="*/ 0 w 1285081"/>
                  <a:gd name="connsiteY11" fmla="*/ 10318 h 256381"/>
                  <a:gd name="connsiteX0" fmla="*/ 0 w 1285081"/>
                  <a:gd name="connsiteY0" fmla="*/ 3968 h 250031"/>
                  <a:gd name="connsiteX1" fmla="*/ 561975 w 1285081"/>
                  <a:gd name="connsiteY1" fmla="*/ 17462 h 250031"/>
                  <a:gd name="connsiteX2" fmla="*/ 897731 w 1285081"/>
                  <a:gd name="connsiteY2" fmla="*/ 57150 h 250031"/>
                  <a:gd name="connsiteX3" fmla="*/ 904081 w 1285081"/>
                  <a:gd name="connsiteY3" fmla="*/ 0 h 250031"/>
                  <a:gd name="connsiteX4" fmla="*/ 1196181 w 1285081"/>
                  <a:gd name="connsiteY4" fmla="*/ 50800 h 250031"/>
                  <a:gd name="connsiteX5" fmla="*/ 1199356 w 1285081"/>
                  <a:gd name="connsiteY5" fmla="*/ 15875 h 250031"/>
                  <a:gd name="connsiteX6" fmla="*/ 1269206 w 1285081"/>
                  <a:gd name="connsiteY6" fmla="*/ 28575 h 250031"/>
                  <a:gd name="connsiteX7" fmla="*/ 1285081 w 1285081"/>
                  <a:gd name="connsiteY7" fmla="*/ 92075 h 250031"/>
                  <a:gd name="connsiteX8" fmla="*/ 1095374 w 1285081"/>
                  <a:gd name="connsiteY8" fmla="*/ 250031 h 250031"/>
                  <a:gd name="connsiteX9" fmla="*/ 542131 w 1285081"/>
                  <a:gd name="connsiteY9" fmla="*/ 117475 h 250031"/>
                  <a:gd name="connsiteX10" fmla="*/ 5556 w 1285081"/>
                  <a:gd name="connsiteY10" fmla="*/ 111125 h 250031"/>
                  <a:gd name="connsiteX11" fmla="*/ 0 w 1285081"/>
                  <a:gd name="connsiteY11" fmla="*/ 3968 h 250031"/>
                  <a:gd name="connsiteX0" fmla="*/ 0 w 1285081"/>
                  <a:gd name="connsiteY0" fmla="*/ 3968 h 250031"/>
                  <a:gd name="connsiteX1" fmla="*/ 561975 w 1285081"/>
                  <a:gd name="connsiteY1" fmla="*/ 17462 h 250031"/>
                  <a:gd name="connsiteX2" fmla="*/ 859631 w 1285081"/>
                  <a:gd name="connsiteY2" fmla="*/ 71438 h 250031"/>
                  <a:gd name="connsiteX3" fmla="*/ 904081 w 1285081"/>
                  <a:gd name="connsiteY3" fmla="*/ 0 h 250031"/>
                  <a:gd name="connsiteX4" fmla="*/ 1196181 w 1285081"/>
                  <a:gd name="connsiteY4" fmla="*/ 50800 h 250031"/>
                  <a:gd name="connsiteX5" fmla="*/ 1199356 w 1285081"/>
                  <a:gd name="connsiteY5" fmla="*/ 15875 h 250031"/>
                  <a:gd name="connsiteX6" fmla="*/ 1269206 w 1285081"/>
                  <a:gd name="connsiteY6" fmla="*/ 28575 h 250031"/>
                  <a:gd name="connsiteX7" fmla="*/ 1285081 w 1285081"/>
                  <a:gd name="connsiteY7" fmla="*/ 92075 h 250031"/>
                  <a:gd name="connsiteX8" fmla="*/ 1095374 w 1285081"/>
                  <a:gd name="connsiteY8" fmla="*/ 250031 h 250031"/>
                  <a:gd name="connsiteX9" fmla="*/ 542131 w 1285081"/>
                  <a:gd name="connsiteY9" fmla="*/ 117475 h 250031"/>
                  <a:gd name="connsiteX10" fmla="*/ 5556 w 1285081"/>
                  <a:gd name="connsiteY10" fmla="*/ 111125 h 250031"/>
                  <a:gd name="connsiteX11" fmla="*/ 0 w 1285081"/>
                  <a:gd name="connsiteY11" fmla="*/ 3968 h 250031"/>
                  <a:gd name="connsiteX0" fmla="*/ 0 w 1285081"/>
                  <a:gd name="connsiteY0" fmla="*/ 3968 h 250031"/>
                  <a:gd name="connsiteX1" fmla="*/ 561975 w 1285081"/>
                  <a:gd name="connsiteY1" fmla="*/ 17462 h 250031"/>
                  <a:gd name="connsiteX2" fmla="*/ 869156 w 1285081"/>
                  <a:gd name="connsiteY2" fmla="*/ 73819 h 250031"/>
                  <a:gd name="connsiteX3" fmla="*/ 904081 w 1285081"/>
                  <a:gd name="connsiteY3" fmla="*/ 0 h 250031"/>
                  <a:gd name="connsiteX4" fmla="*/ 1196181 w 1285081"/>
                  <a:gd name="connsiteY4" fmla="*/ 50800 h 250031"/>
                  <a:gd name="connsiteX5" fmla="*/ 1199356 w 1285081"/>
                  <a:gd name="connsiteY5" fmla="*/ 15875 h 250031"/>
                  <a:gd name="connsiteX6" fmla="*/ 1269206 w 1285081"/>
                  <a:gd name="connsiteY6" fmla="*/ 28575 h 250031"/>
                  <a:gd name="connsiteX7" fmla="*/ 1285081 w 1285081"/>
                  <a:gd name="connsiteY7" fmla="*/ 92075 h 250031"/>
                  <a:gd name="connsiteX8" fmla="*/ 1095374 w 1285081"/>
                  <a:gd name="connsiteY8" fmla="*/ 250031 h 250031"/>
                  <a:gd name="connsiteX9" fmla="*/ 542131 w 1285081"/>
                  <a:gd name="connsiteY9" fmla="*/ 117475 h 250031"/>
                  <a:gd name="connsiteX10" fmla="*/ 5556 w 1285081"/>
                  <a:gd name="connsiteY10" fmla="*/ 111125 h 250031"/>
                  <a:gd name="connsiteX11" fmla="*/ 0 w 1285081"/>
                  <a:gd name="connsiteY11" fmla="*/ 3968 h 250031"/>
                  <a:gd name="connsiteX0" fmla="*/ 0 w 1285081"/>
                  <a:gd name="connsiteY0" fmla="*/ 6349 h 252412"/>
                  <a:gd name="connsiteX1" fmla="*/ 561975 w 1285081"/>
                  <a:gd name="connsiteY1" fmla="*/ 19843 h 252412"/>
                  <a:gd name="connsiteX2" fmla="*/ 869156 w 1285081"/>
                  <a:gd name="connsiteY2" fmla="*/ 76200 h 252412"/>
                  <a:gd name="connsiteX3" fmla="*/ 880268 w 1285081"/>
                  <a:gd name="connsiteY3" fmla="*/ 0 h 252412"/>
                  <a:gd name="connsiteX4" fmla="*/ 1196181 w 1285081"/>
                  <a:gd name="connsiteY4" fmla="*/ 53181 h 252412"/>
                  <a:gd name="connsiteX5" fmla="*/ 1199356 w 1285081"/>
                  <a:gd name="connsiteY5" fmla="*/ 18256 h 252412"/>
                  <a:gd name="connsiteX6" fmla="*/ 1269206 w 1285081"/>
                  <a:gd name="connsiteY6" fmla="*/ 30956 h 252412"/>
                  <a:gd name="connsiteX7" fmla="*/ 1285081 w 1285081"/>
                  <a:gd name="connsiteY7" fmla="*/ 94456 h 252412"/>
                  <a:gd name="connsiteX8" fmla="*/ 1095374 w 1285081"/>
                  <a:gd name="connsiteY8" fmla="*/ 252412 h 252412"/>
                  <a:gd name="connsiteX9" fmla="*/ 542131 w 1285081"/>
                  <a:gd name="connsiteY9" fmla="*/ 119856 h 252412"/>
                  <a:gd name="connsiteX10" fmla="*/ 5556 w 1285081"/>
                  <a:gd name="connsiteY10" fmla="*/ 113506 h 252412"/>
                  <a:gd name="connsiteX11" fmla="*/ 0 w 1285081"/>
                  <a:gd name="connsiteY11" fmla="*/ 6349 h 252412"/>
                  <a:gd name="connsiteX0" fmla="*/ 0 w 1285081"/>
                  <a:gd name="connsiteY0" fmla="*/ 6349 h 252412"/>
                  <a:gd name="connsiteX1" fmla="*/ 561975 w 1285081"/>
                  <a:gd name="connsiteY1" fmla="*/ 19843 h 252412"/>
                  <a:gd name="connsiteX2" fmla="*/ 864393 w 1285081"/>
                  <a:gd name="connsiteY2" fmla="*/ 76200 h 252412"/>
                  <a:gd name="connsiteX3" fmla="*/ 880268 w 1285081"/>
                  <a:gd name="connsiteY3" fmla="*/ 0 h 252412"/>
                  <a:gd name="connsiteX4" fmla="*/ 1196181 w 1285081"/>
                  <a:gd name="connsiteY4" fmla="*/ 53181 h 252412"/>
                  <a:gd name="connsiteX5" fmla="*/ 1199356 w 1285081"/>
                  <a:gd name="connsiteY5" fmla="*/ 18256 h 252412"/>
                  <a:gd name="connsiteX6" fmla="*/ 1269206 w 1285081"/>
                  <a:gd name="connsiteY6" fmla="*/ 30956 h 252412"/>
                  <a:gd name="connsiteX7" fmla="*/ 1285081 w 1285081"/>
                  <a:gd name="connsiteY7" fmla="*/ 94456 h 252412"/>
                  <a:gd name="connsiteX8" fmla="*/ 1095374 w 1285081"/>
                  <a:gd name="connsiteY8" fmla="*/ 252412 h 252412"/>
                  <a:gd name="connsiteX9" fmla="*/ 542131 w 1285081"/>
                  <a:gd name="connsiteY9" fmla="*/ 119856 h 252412"/>
                  <a:gd name="connsiteX10" fmla="*/ 5556 w 1285081"/>
                  <a:gd name="connsiteY10" fmla="*/ 113506 h 252412"/>
                  <a:gd name="connsiteX11" fmla="*/ 0 w 1285081"/>
                  <a:gd name="connsiteY11" fmla="*/ 6349 h 252412"/>
                  <a:gd name="connsiteX0" fmla="*/ 0 w 1285081"/>
                  <a:gd name="connsiteY0" fmla="*/ 6349 h 252412"/>
                  <a:gd name="connsiteX1" fmla="*/ 561975 w 1285081"/>
                  <a:gd name="connsiteY1" fmla="*/ 19843 h 252412"/>
                  <a:gd name="connsiteX2" fmla="*/ 864393 w 1285081"/>
                  <a:gd name="connsiteY2" fmla="*/ 76200 h 252412"/>
                  <a:gd name="connsiteX3" fmla="*/ 880268 w 1285081"/>
                  <a:gd name="connsiteY3" fmla="*/ 0 h 252412"/>
                  <a:gd name="connsiteX4" fmla="*/ 1155700 w 1285081"/>
                  <a:gd name="connsiteY4" fmla="*/ 67468 h 252412"/>
                  <a:gd name="connsiteX5" fmla="*/ 1199356 w 1285081"/>
                  <a:gd name="connsiteY5" fmla="*/ 18256 h 252412"/>
                  <a:gd name="connsiteX6" fmla="*/ 1269206 w 1285081"/>
                  <a:gd name="connsiteY6" fmla="*/ 30956 h 252412"/>
                  <a:gd name="connsiteX7" fmla="*/ 1285081 w 1285081"/>
                  <a:gd name="connsiteY7" fmla="*/ 94456 h 252412"/>
                  <a:gd name="connsiteX8" fmla="*/ 1095374 w 1285081"/>
                  <a:gd name="connsiteY8" fmla="*/ 252412 h 252412"/>
                  <a:gd name="connsiteX9" fmla="*/ 542131 w 1285081"/>
                  <a:gd name="connsiteY9" fmla="*/ 119856 h 252412"/>
                  <a:gd name="connsiteX10" fmla="*/ 5556 w 1285081"/>
                  <a:gd name="connsiteY10" fmla="*/ 113506 h 252412"/>
                  <a:gd name="connsiteX11" fmla="*/ 0 w 1285081"/>
                  <a:gd name="connsiteY11" fmla="*/ 6349 h 252412"/>
                  <a:gd name="connsiteX0" fmla="*/ 0 w 1285081"/>
                  <a:gd name="connsiteY0" fmla="*/ 6349 h 252412"/>
                  <a:gd name="connsiteX1" fmla="*/ 561975 w 1285081"/>
                  <a:gd name="connsiteY1" fmla="*/ 19843 h 252412"/>
                  <a:gd name="connsiteX2" fmla="*/ 864393 w 1285081"/>
                  <a:gd name="connsiteY2" fmla="*/ 76200 h 252412"/>
                  <a:gd name="connsiteX3" fmla="*/ 880268 w 1285081"/>
                  <a:gd name="connsiteY3" fmla="*/ 0 h 252412"/>
                  <a:gd name="connsiteX4" fmla="*/ 1177132 w 1285081"/>
                  <a:gd name="connsiteY4" fmla="*/ 74612 h 252412"/>
                  <a:gd name="connsiteX5" fmla="*/ 1199356 w 1285081"/>
                  <a:gd name="connsiteY5" fmla="*/ 18256 h 252412"/>
                  <a:gd name="connsiteX6" fmla="*/ 1269206 w 1285081"/>
                  <a:gd name="connsiteY6" fmla="*/ 30956 h 252412"/>
                  <a:gd name="connsiteX7" fmla="*/ 1285081 w 1285081"/>
                  <a:gd name="connsiteY7" fmla="*/ 94456 h 252412"/>
                  <a:gd name="connsiteX8" fmla="*/ 1095374 w 1285081"/>
                  <a:gd name="connsiteY8" fmla="*/ 252412 h 252412"/>
                  <a:gd name="connsiteX9" fmla="*/ 542131 w 1285081"/>
                  <a:gd name="connsiteY9" fmla="*/ 119856 h 252412"/>
                  <a:gd name="connsiteX10" fmla="*/ 5556 w 1285081"/>
                  <a:gd name="connsiteY10" fmla="*/ 113506 h 252412"/>
                  <a:gd name="connsiteX11" fmla="*/ 0 w 1285081"/>
                  <a:gd name="connsiteY11" fmla="*/ 6349 h 252412"/>
                  <a:gd name="connsiteX0" fmla="*/ 0 w 1285081"/>
                  <a:gd name="connsiteY0" fmla="*/ 6349 h 252412"/>
                  <a:gd name="connsiteX1" fmla="*/ 561975 w 1285081"/>
                  <a:gd name="connsiteY1" fmla="*/ 19843 h 252412"/>
                  <a:gd name="connsiteX2" fmla="*/ 864393 w 1285081"/>
                  <a:gd name="connsiteY2" fmla="*/ 76200 h 252412"/>
                  <a:gd name="connsiteX3" fmla="*/ 880268 w 1285081"/>
                  <a:gd name="connsiteY3" fmla="*/ 0 h 252412"/>
                  <a:gd name="connsiteX4" fmla="*/ 1177132 w 1285081"/>
                  <a:gd name="connsiteY4" fmla="*/ 74612 h 252412"/>
                  <a:gd name="connsiteX5" fmla="*/ 1180306 w 1285081"/>
                  <a:gd name="connsiteY5" fmla="*/ 20637 h 252412"/>
                  <a:gd name="connsiteX6" fmla="*/ 1269206 w 1285081"/>
                  <a:gd name="connsiteY6" fmla="*/ 30956 h 252412"/>
                  <a:gd name="connsiteX7" fmla="*/ 1285081 w 1285081"/>
                  <a:gd name="connsiteY7" fmla="*/ 94456 h 252412"/>
                  <a:gd name="connsiteX8" fmla="*/ 1095374 w 1285081"/>
                  <a:gd name="connsiteY8" fmla="*/ 252412 h 252412"/>
                  <a:gd name="connsiteX9" fmla="*/ 542131 w 1285081"/>
                  <a:gd name="connsiteY9" fmla="*/ 119856 h 252412"/>
                  <a:gd name="connsiteX10" fmla="*/ 5556 w 1285081"/>
                  <a:gd name="connsiteY10" fmla="*/ 113506 h 252412"/>
                  <a:gd name="connsiteX11" fmla="*/ 0 w 1285081"/>
                  <a:gd name="connsiteY11" fmla="*/ 6349 h 252412"/>
                  <a:gd name="connsiteX0" fmla="*/ 0 w 1285081"/>
                  <a:gd name="connsiteY0" fmla="*/ 6349 h 252412"/>
                  <a:gd name="connsiteX1" fmla="*/ 561975 w 1285081"/>
                  <a:gd name="connsiteY1" fmla="*/ 19843 h 252412"/>
                  <a:gd name="connsiteX2" fmla="*/ 864393 w 1285081"/>
                  <a:gd name="connsiteY2" fmla="*/ 76200 h 252412"/>
                  <a:gd name="connsiteX3" fmla="*/ 880268 w 1285081"/>
                  <a:gd name="connsiteY3" fmla="*/ 0 h 252412"/>
                  <a:gd name="connsiteX4" fmla="*/ 1177132 w 1285081"/>
                  <a:gd name="connsiteY4" fmla="*/ 74612 h 252412"/>
                  <a:gd name="connsiteX5" fmla="*/ 1180306 w 1285081"/>
                  <a:gd name="connsiteY5" fmla="*/ 20637 h 252412"/>
                  <a:gd name="connsiteX6" fmla="*/ 1216818 w 1285081"/>
                  <a:gd name="connsiteY6" fmla="*/ 80962 h 252412"/>
                  <a:gd name="connsiteX7" fmla="*/ 1285081 w 1285081"/>
                  <a:gd name="connsiteY7" fmla="*/ 94456 h 252412"/>
                  <a:gd name="connsiteX8" fmla="*/ 1095374 w 1285081"/>
                  <a:gd name="connsiteY8" fmla="*/ 252412 h 252412"/>
                  <a:gd name="connsiteX9" fmla="*/ 542131 w 1285081"/>
                  <a:gd name="connsiteY9" fmla="*/ 119856 h 252412"/>
                  <a:gd name="connsiteX10" fmla="*/ 5556 w 1285081"/>
                  <a:gd name="connsiteY10" fmla="*/ 113506 h 252412"/>
                  <a:gd name="connsiteX11" fmla="*/ 0 w 1285081"/>
                  <a:gd name="connsiteY11" fmla="*/ 6349 h 252412"/>
                  <a:gd name="connsiteX0" fmla="*/ 0 w 1285081"/>
                  <a:gd name="connsiteY0" fmla="*/ 6349 h 252412"/>
                  <a:gd name="connsiteX1" fmla="*/ 561975 w 1285081"/>
                  <a:gd name="connsiteY1" fmla="*/ 19843 h 252412"/>
                  <a:gd name="connsiteX2" fmla="*/ 864393 w 1285081"/>
                  <a:gd name="connsiteY2" fmla="*/ 76200 h 252412"/>
                  <a:gd name="connsiteX3" fmla="*/ 880268 w 1285081"/>
                  <a:gd name="connsiteY3" fmla="*/ 0 h 252412"/>
                  <a:gd name="connsiteX4" fmla="*/ 1177132 w 1285081"/>
                  <a:gd name="connsiteY4" fmla="*/ 74612 h 252412"/>
                  <a:gd name="connsiteX5" fmla="*/ 1180306 w 1285081"/>
                  <a:gd name="connsiteY5" fmla="*/ 20637 h 252412"/>
                  <a:gd name="connsiteX6" fmla="*/ 1223962 w 1285081"/>
                  <a:gd name="connsiteY6" fmla="*/ 28575 h 252412"/>
                  <a:gd name="connsiteX7" fmla="*/ 1285081 w 1285081"/>
                  <a:gd name="connsiteY7" fmla="*/ 94456 h 252412"/>
                  <a:gd name="connsiteX8" fmla="*/ 1095374 w 1285081"/>
                  <a:gd name="connsiteY8" fmla="*/ 252412 h 252412"/>
                  <a:gd name="connsiteX9" fmla="*/ 542131 w 1285081"/>
                  <a:gd name="connsiteY9" fmla="*/ 119856 h 252412"/>
                  <a:gd name="connsiteX10" fmla="*/ 5556 w 1285081"/>
                  <a:gd name="connsiteY10" fmla="*/ 113506 h 252412"/>
                  <a:gd name="connsiteX11" fmla="*/ 0 w 1285081"/>
                  <a:gd name="connsiteY11" fmla="*/ 6349 h 252412"/>
                  <a:gd name="connsiteX0" fmla="*/ 0 w 1232694"/>
                  <a:gd name="connsiteY0" fmla="*/ 6349 h 252412"/>
                  <a:gd name="connsiteX1" fmla="*/ 561975 w 1232694"/>
                  <a:gd name="connsiteY1" fmla="*/ 19843 h 252412"/>
                  <a:gd name="connsiteX2" fmla="*/ 864393 w 1232694"/>
                  <a:gd name="connsiteY2" fmla="*/ 76200 h 252412"/>
                  <a:gd name="connsiteX3" fmla="*/ 880268 w 1232694"/>
                  <a:gd name="connsiteY3" fmla="*/ 0 h 252412"/>
                  <a:gd name="connsiteX4" fmla="*/ 1177132 w 1232694"/>
                  <a:gd name="connsiteY4" fmla="*/ 74612 h 252412"/>
                  <a:gd name="connsiteX5" fmla="*/ 1180306 w 1232694"/>
                  <a:gd name="connsiteY5" fmla="*/ 20637 h 252412"/>
                  <a:gd name="connsiteX6" fmla="*/ 1223962 w 1232694"/>
                  <a:gd name="connsiteY6" fmla="*/ 28575 h 252412"/>
                  <a:gd name="connsiteX7" fmla="*/ 1232694 w 1232694"/>
                  <a:gd name="connsiteY7" fmla="*/ 130175 h 252412"/>
                  <a:gd name="connsiteX8" fmla="*/ 1095374 w 1232694"/>
                  <a:gd name="connsiteY8" fmla="*/ 252412 h 252412"/>
                  <a:gd name="connsiteX9" fmla="*/ 542131 w 1232694"/>
                  <a:gd name="connsiteY9" fmla="*/ 119856 h 252412"/>
                  <a:gd name="connsiteX10" fmla="*/ 5556 w 1232694"/>
                  <a:gd name="connsiteY10" fmla="*/ 113506 h 252412"/>
                  <a:gd name="connsiteX11" fmla="*/ 0 w 1232694"/>
                  <a:gd name="connsiteY11" fmla="*/ 6349 h 252412"/>
                  <a:gd name="connsiteX0" fmla="*/ 0 w 1256507"/>
                  <a:gd name="connsiteY0" fmla="*/ 6349 h 252412"/>
                  <a:gd name="connsiteX1" fmla="*/ 561975 w 1256507"/>
                  <a:gd name="connsiteY1" fmla="*/ 19843 h 252412"/>
                  <a:gd name="connsiteX2" fmla="*/ 864393 w 1256507"/>
                  <a:gd name="connsiteY2" fmla="*/ 76200 h 252412"/>
                  <a:gd name="connsiteX3" fmla="*/ 880268 w 1256507"/>
                  <a:gd name="connsiteY3" fmla="*/ 0 h 252412"/>
                  <a:gd name="connsiteX4" fmla="*/ 1177132 w 1256507"/>
                  <a:gd name="connsiteY4" fmla="*/ 74612 h 252412"/>
                  <a:gd name="connsiteX5" fmla="*/ 1180306 w 1256507"/>
                  <a:gd name="connsiteY5" fmla="*/ 20637 h 252412"/>
                  <a:gd name="connsiteX6" fmla="*/ 1223962 w 1256507"/>
                  <a:gd name="connsiteY6" fmla="*/ 28575 h 252412"/>
                  <a:gd name="connsiteX7" fmla="*/ 1256507 w 1256507"/>
                  <a:gd name="connsiteY7" fmla="*/ 101600 h 252412"/>
                  <a:gd name="connsiteX8" fmla="*/ 1095374 w 1256507"/>
                  <a:gd name="connsiteY8" fmla="*/ 252412 h 252412"/>
                  <a:gd name="connsiteX9" fmla="*/ 542131 w 1256507"/>
                  <a:gd name="connsiteY9" fmla="*/ 119856 h 252412"/>
                  <a:gd name="connsiteX10" fmla="*/ 5556 w 1256507"/>
                  <a:gd name="connsiteY10" fmla="*/ 113506 h 252412"/>
                  <a:gd name="connsiteX11" fmla="*/ 0 w 1256507"/>
                  <a:gd name="connsiteY11" fmla="*/ 6349 h 252412"/>
                  <a:gd name="connsiteX0" fmla="*/ 0 w 1256507"/>
                  <a:gd name="connsiteY0" fmla="*/ 6349 h 252412"/>
                  <a:gd name="connsiteX1" fmla="*/ 561975 w 1256507"/>
                  <a:gd name="connsiteY1" fmla="*/ 19843 h 252412"/>
                  <a:gd name="connsiteX2" fmla="*/ 864393 w 1256507"/>
                  <a:gd name="connsiteY2" fmla="*/ 76200 h 252412"/>
                  <a:gd name="connsiteX3" fmla="*/ 880268 w 1256507"/>
                  <a:gd name="connsiteY3" fmla="*/ 0 h 252412"/>
                  <a:gd name="connsiteX4" fmla="*/ 1177132 w 1256507"/>
                  <a:gd name="connsiteY4" fmla="*/ 74612 h 252412"/>
                  <a:gd name="connsiteX5" fmla="*/ 1180306 w 1256507"/>
                  <a:gd name="connsiteY5" fmla="*/ 20637 h 252412"/>
                  <a:gd name="connsiteX6" fmla="*/ 1231106 w 1256507"/>
                  <a:gd name="connsiteY6" fmla="*/ 28575 h 252412"/>
                  <a:gd name="connsiteX7" fmla="*/ 1256507 w 1256507"/>
                  <a:gd name="connsiteY7" fmla="*/ 101600 h 252412"/>
                  <a:gd name="connsiteX8" fmla="*/ 1095374 w 1256507"/>
                  <a:gd name="connsiteY8" fmla="*/ 252412 h 252412"/>
                  <a:gd name="connsiteX9" fmla="*/ 542131 w 1256507"/>
                  <a:gd name="connsiteY9" fmla="*/ 119856 h 252412"/>
                  <a:gd name="connsiteX10" fmla="*/ 5556 w 1256507"/>
                  <a:gd name="connsiteY10" fmla="*/ 113506 h 252412"/>
                  <a:gd name="connsiteX11" fmla="*/ 0 w 1256507"/>
                  <a:gd name="connsiteY11" fmla="*/ 6349 h 252412"/>
                  <a:gd name="connsiteX0" fmla="*/ 0 w 1659710"/>
                  <a:gd name="connsiteY0" fmla="*/ 0 h 256913"/>
                  <a:gd name="connsiteX1" fmla="*/ 965178 w 1659710"/>
                  <a:gd name="connsiteY1" fmla="*/ 24344 h 256913"/>
                  <a:gd name="connsiteX2" fmla="*/ 1267596 w 1659710"/>
                  <a:gd name="connsiteY2" fmla="*/ 80701 h 256913"/>
                  <a:gd name="connsiteX3" fmla="*/ 1283471 w 1659710"/>
                  <a:gd name="connsiteY3" fmla="*/ 4501 h 256913"/>
                  <a:gd name="connsiteX4" fmla="*/ 1580335 w 1659710"/>
                  <a:gd name="connsiteY4" fmla="*/ 79113 h 256913"/>
                  <a:gd name="connsiteX5" fmla="*/ 1583509 w 1659710"/>
                  <a:gd name="connsiteY5" fmla="*/ 25138 h 256913"/>
                  <a:gd name="connsiteX6" fmla="*/ 1634309 w 1659710"/>
                  <a:gd name="connsiteY6" fmla="*/ 33076 h 256913"/>
                  <a:gd name="connsiteX7" fmla="*/ 1659710 w 1659710"/>
                  <a:gd name="connsiteY7" fmla="*/ 106101 h 256913"/>
                  <a:gd name="connsiteX8" fmla="*/ 1498577 w 1659710"/>
                  <a:gd name="connsiteY8" fmla="*/ 256913 h 256913"/>
                  <a:gd name="connsiteX9" fmla="*/ 945334 w 1659710"/>
                  <a:gd name="connsiteY9" fmla="*/ 124357 h 256913"/>
                  <a:gd name="connsiteX10" fmla="*/ 408759 w 1659710"/>
                  <a:gd name="connsiteY10" fmla="*/ 118007 h 256913"/>
                  <a:gd name="connsiteX11" fmla="*/ 0 w 1659710"/>
                  <a:gd name="connsiteY11" fmla="*/ 0 h 256913"/>
                  <a:gd name="connsiteX0" fmla="*/ 0 w 1659710"/>
                  <a:gd name="connsiteY0" fmla="*/ 0 h 256913"/>
                  <a:gd name="connsiteX1" fmla="*/ 965178 w 1659710"/>
                  <a:gd name="connsiteY1" fmla="*/ 24344 h 256913"/>
                  <a:gd name="connsiteX2" fmla="*/ 1267596 w 1659710"/>
                  <a:gd name="connsiteY2" fmla="*/ 80701 h 256913"/>
                  <a:gd name="connsiteX3" fmla="*/ 1283471 w 1659710"/>
                  <a:gd name="connsiteY3" fmla="*/ 4501 h 256913"/>
                  <a:gd name="connsiteX4" fmla="*/ 1580335 w 1659710"/>
                  <a:gd name="connsiteY4" fmla="*/ 79113 h 256913"/>
                  <a:gd name="connsiteX5" fmla="*/ 1583509 w 1659710"/>
                  <a:gd name="connsiteY5" fmla="*/ 25138 h 256913"/>
                  <a:gd name="connsiteX6" fmla="*/ 1634309 w 1659710"/>
                  <a:gd name="connsiteY6" fmla="*/ 33076 h 256913"/>
                  <a:gd name="connsiteX7" fmla="*/ 1659710 w 1659710"/>
                  <a:gd name="connsiteY7" fmla="*/ 106101 h 256913"/>
                  <a:gd name="connsiteX8" fmla="*/ 1498577 w 1659710"/>
                  <a:gd name="connsiteY8" fmla="*/ 256913 h 256913"/>
                  <a:gd name="connsiteX9" fmla="*/ 945334 w 1659710"/>
                  <a:gd name="connsiteY9" fmla="*/ 124357 h 256913"/>
                  <a:gd name="connsiteX10" fmla="*/ 5557 w 1659710"/>
                  <a:gd name="connsiteY10" fmla="*/ 193947 h 256913"/>
                  <a:gd name="connsiteX11" fmla="*/ 0 w 1659710"/>
                  <a:gd name="connsiteY11" fmla="*/ 0 h 256913"/>
                  <a:gd name="connsiteX0" fmla="*/ 0 w 1659710"/>
                  <a:gd name="connsiteY0" fmla="*/ 0 h 256913"/>
                  <a:gd name="connsiteX1" fmla="*/ 965178 w 1659710"/>
                  <a:gd name="connsiteY1" fmla="*/ 24344 h 256913"/>
                  <a:gd name="connsiteX2" fmla="*/ 1267596 w 1659710"/>
                  <a:gd name="connsiteY2" fmla="*/ 80701 h 256913"/>
                  <a:gd name="connsiteX3" fmla="*/ 1283471 w 1659710"/>
                  <a:gd name="connsiteY3" fmla="*/ 4501 h 256913"/>
                  <a:gd name="connsiteX4" fmla="*/ 1580335 w 1659710"/>
                  <a:gd name="connsiteY4" fmla="*/ 79113 h 256913"/>
                  <a:gd name="connsiteX5" fmla="*/ 1583509 w 1659710"/>
                  <a:gd name="connsiteY5" fmla="*/ 25138 h 256913"/>
                  <a:gd name="connsiteX6" fmla="*/ 1634309 w 1659710"/>
                  <a:gd name="connsiteY6" fmla="*/ 33076 h 256913"/>
                  <a:gd name="connsiteX7" fmla="*/ 1659710 w 1659710"/>
                  <a:gd name="connsiteY7" fmla="*/ 106101 h 256913"/>
                  <a:gd name="connsiteX8" fmla="*/ 1498577 w 1659710"/>
                  <a:gd name="connsiteY8" fmla="*/ 256913 h 256913"/>
                  <a:gd name="connsiteX9" fmla="*/ 924657 w 1659710"/>
                  <a:gd name="connsiteY9" fmla="*/ 178601 h 256913"/>
                  <a:gd name="connsiteX10" fmla="*/ 5557 w 1659710"/>
                  <a:gd name="connsiteY10" fmla="*/ 193947 h 256913"/>
                  <a:gd name="connsiteX11" fmla="*/ 0 w 1659710"/>
                  <a:gd name="connsiteY11" fmla="*/ 0 h 256913"/>
                  <a:gd name="connsiteX0" fmla="*/ 0 w 1659710"/>
                  <a:gd name="connsiteY0" fmla="*/ 0 h 256913"/>
                  <a:gd name="connsiteX1" fmla="*/ 1099579 w 1659710"/>
                  <a:gd name="connsiteY1" fmla="*/ 8071 h 256913"/>
                  <a:gd name="connsiteX2" fmla="*/ 1267596 w 1659710"/>
                  <a:gd name="connsiteY2" fmla="*/ 80701 h 256913"/>
                  <a:gd name="connsiteX3" fmla="*/ 1283471 w 1659710"/>
                  <a:gd name="connsiteY3" fmla="*/ 4501 h 256913"/>
                  <a:gd name="connsiteX4" fmla="*/ 1580335 w 1659710"/>
                  <a:gd name="connsiteY4" fmla="*/ 79113 h 256913"/>
                  <a:gd name="connsiteX5" fmla="*/ 1583509 w 1659710"/>
                  <a:gd name="connsiteY5" fmla="*/ 25138 h 256913"/>
                  <a:gd name="connsiteX6" fmla="*/ 1634309 w 1659710"/>
                  <a:gd name="connsiteY6" fmla="*/ 33076 h 256913"/>
                  <a:gd name="connsiteX7" fmla="*/ 1659710 w 1659710"/>
                  <a:gd name="connsiteY7" fmla="*/ 106101 h 256913"/>
                  <a:gd name="connsiteX8" fmla="*/ 1498577 w 1659710"/>
                  <a:gd name="connsiteY8" fmla="*/ 256913 h 256913"/>
                  <a:gd name="connsiteX9" fmla="*/ 924657 w 1659710"/>
                  <a:gd name="connsiteY9" fmla="*/ 178601 h 256913"/>
                  <a:gd name="connsiteX10" fmla="*/ 5557 w 1659710"/>
                  <a:gd name="connsiteY10" fmla="*/ 193947 h 256913"/>
                  <a:gd name="connsiteX11" fmla="*/ 0 w 1659710"/>
                  <a:gd name="connsiteY11" fmla="*/ 0 h 256913"/>
                  <a:gd name="connsiteX0" fmla="*/ 0 w 1659710"/>
                  <a:gd name="connsiteY0" fmla="*/ 0 h 256913"/>
                  <a:gd name="connsiteX1" fmla="*/ 1099579 w 1659710"/>
                  <a:gd name="connsiteY1" fmla="*/ 8071 h 256913"/>
                  <a:gd name="connsiteX2" fmla="*/ 1210733 w 1659710"/>
                  <a:gd name="connsiteY2" fmla="*/ 59004 h 256913"/>
                  <a:gd name="connsiteX3" fmla="*/ 1283471 w 1659710"/>
                  <a:gd name="connsiteY3" fmla="*/ 4501 h 256913"/>
                  <a:gd name="connsiteX4" fmla="*/ 1580335 w 1659710"/>
                  <a:gd name="connsiteY4" fmla="*/ 79113 h 256913"/>
                  <a:gd name="connsiteX5" fmla="*/ 1583509 w 1659710"/>
                  <a:gd name="connsiteY5" fmla="*/ 25138 h 256913"/>
                  <a:gd name="connsiteX6" fmla="*/ 1634309 w 1659710"/>
                  <a:gd name="connsiteY6" fmla="*/ 33076 h 256913"/>
                  <a:gd name="connsiteX7" fmla="*/ 1659710 w 1659710"/>
                  <a:gd name="connsiteY7" fmla="*/ 106101 h 256913"/>
                  <a:gd name="connsiteX8" fmla="*/ 1498577 w 1659710"/>
                  <a:gd name="connsiteY8" fmla="*/ 256913 h 256913"/>
                  <a:gd name="connsiteX9" fmla="*/ 924657 w 1659710"/>
                  <a:gd name="connsiteY9" fmla="*/ 178601 h 256913"/>
                  <a:gd name="connsiteX10" fmla="*/ 5557 w 1659710"/>
                  <a:gd name="connsiteY10" fmla="*/ 193947 h 256913"/>
                  <a:gd name="connsiteX11" fmla="*/ 0 w 1659710"/>
                  <a:gd name="connsiteY11" fmla="*/ 0 h 256913"/>
                  <a:gd name="connsiteX0" fmla="*/ 0 w 1659710"/>
                  <a:gd name="connsiteY0" fmla="*/ 0 h 256913"/>
                  <a:gd name="connsiteX1" fmla="*/ 1099579 w 1659710"/>
                  <a:gd name="connsiteY1" fmla="*/ 8071 h 256913"/>
                  <a:gd name="connsiteX2" fmla="*/ 1210733 w 1659710"/>
                  <a:gd name="connsiteY2" fmla="*/ 59004 h 256913"/>
                  <a:gd name="connsiteX3" fmla="*/ 1283471 w 1659710"/>
                  <a:gd name="connsiteY3" fmla="*/ 4501 h 256913"/>
                  <a:gd name="connsiteX4" fmla="*/ 1507966 w 1659710"/>
                  <a:gd name="connsiteY4" fmla="*/ 19449 h 256913"/>
                  <a:gd name="connsiteX5" fmla="*/ 1583509 w 1659710"/>
                  <a:gd name="connsiteY5" fmla="*/ 25138 h 256913"/>
                  <a:gd name="connsiteX6" fmla="*/ 1634309 w 1659710"/>
                  <a:gd name="connsiteY6" fmla="*/ 33076 h 256913"/>
                  <a:gd name="connsiteX7" fmla="*/ 1659710 w 1659710"/>
                  <a:gd name="connsiteY7" fmla="*/ 106101 h 256913"/>
                  <a:gd name="connsiteX8" fmla="*/ 1498577 w 1659710"/>
                  <a:gd name="connsiteY8" fmla="*/ 256913 h 256913"/>
                  <a:gd name="connsiteX9" fmla="*/ 924657 w 1659710"/>
                  <a:gd name="connsiteY9" fmla="*/ 178601 h 256913"/>
                  <a:gd name="connsiteX10" fmla="*/ 5557 w 1659710"/>
                  <a:gd name="connsiteY10" fmla="*/ 193947 h 256913"/>
                  <a:gd name="connsiteX11" fmla="*/ 0 w 1659710"/>
                  <a:gd name="connsiteY11" fmla="*/ 0 h 256913"/>
                  <a:gd name="connsiteX0" fmla="*/ 0 w 1659710"/>
                  <a:gd name="connsiteY0" fmla="*/ 0 h 229790"/>
                  <a:gd name="connsiteX1" fmla="*/ 1099579 w 1659710"/>
                  <a:gd name="connsiteY1" fmla="*/ 8071 h 229790"/>
                  <a:gd name="connsiteX2" fmla="*/ 1210733 w 1659710"/>
                  <a:gd name="connsiteY2" fmla="*/ 59004 h 229790"/>
                  <a:gd name="connsiteX3" fmla="*/ 1283471 w 1659710"/>
                  <a:gd name="connsiteY3" fmla="*/ 4501 h 229790"/>
                  <a:gd name="connsiteX4" fmla="*/ 1507966 w 1659710"/>
                  <a:gd name="connsiteY4" fmla="*/ 19449 h 229790"/>
                  <a:gd name="connsiteX5" fmla="*/ 1583509 w 1659710"/>
                  <a:gd name="connsiteY5" fmla="*/ 25138 h 229790"/>
                  <a:gd name="connsiteX6" fmla="*/ 1634309 w 1659710"/>
                  <a:gd name="connsiteY6" fmla="*/ 33076 h 229790"/>
                  <a:gd name="connsiteX7" fmla="*/ 1659710 w 1659710"/>
                  <a:gd name="connsiteY7" fmla="*/ 106101 h 229790"/>
                  <a:gd name="connsiteX8" fmla="*/ 1503746 w 1659710"/>
                  <a:gd name="connsiteY8" fmla="*/ 229790 h 229790"/>
                  <a:gd name="connsiteX9" fmla="*/ 924657 w 1659710"/>
                  <a:gd name="connsiteY9" fmla="*/ 178601 h 229790"/>
                  <a:gd name="connsiteX10" fmla="*/ 5557 w 1659710"/>
                  <a:gd name="connsiteY10" fmla="*/ 193947 h 229790"/>
                  <a:gd name="connsiteX11" fmla="*/ 0 w 1659710"/>
                  <a:gd name="connsiteY11" fmla="*/ 0 h 229790"/>
                  <a:gd name="connsiteX0" fmla="*/ 0 w 1659710"/>
                  <a:gd name="connsiteY0" fmla="*/ 0 h 229790"/>
                  <a:gd name="connsiteX1" fmla="*/ 1099579 w 1659710"/>
                  <a:gd name="connsiteY1" fmla="*/ 8071 h 229790"/>
                  <a:gd name="connsiteX2" fmla="*/ 1210733 w 1659710"/>
                  <a:gd name="connsiteY2" fmla="*/ 59004 h 229790"/>
                  <a:gd name="connsiteX3" fmla="*/ 1283471 w 1659710"/>
                  <a:gd name="connsiteY3" fmla="*/ 4501 h 229790"/>
                  <a:gd name="connsiteX4" fmla="*/ 1507966 w 1659710"/>
                  <a:gd name="connsiteY4" fmla="*/ 19449 h 229790"/>
                  <a:gd name="connsiteX5" fmla="*/ 1583509 w 1659710"/>
                  <a:gd name="connsiteY5" fmla="*/ 25138 h 229790"/>
                  <a:gd name="connsiteX6" fmla="*/ 1634309 w 1659710"/>
                  <a:gd name="connsiteY6" fmla="*/ 33076 h 229790"/>
                  <a:gd name="connsiteX7" fmla="*/ 1659710 w 1659710"/>
                  <a:gd name="connsiteY7" fmla="*/ 106101 h 229790"/>
                  <a:gd name="connsiteX8" fmla="*/ 1503746 w 1659710"/>
                  <a:gd name="connsiteY8" fmla="*/ 229790 h 229790"/>
                  <a:gd name="connsiteX9" fmla="*/ 1162452 w 1659710"/>
                  <a:gd name="connsiteY9" fmla="*/ 187542 h 229790"/>
                  <a:gd name="connsiteX10" fmla="*/ 924657 w 1659710"/>
                  <a:gd name="connsiteY10" fmla="*/ 178601 h 229790"/>
                  <a:gd name="connsiteX11" fmla="*/ 5557 w 1659710"/>
                  <a:gd name="connsiteY11" fmla="*/ 193947 h 229790"/>
                  <a:gd name="connsiteX12" fmla="*/ 0 w 1659710"/>
                  <a:gd name="connsiteY12" fmla="*/ 0 h 229790"/>
                  <a:gd name="connsiteX0" fmla="*/ 0 w 1659710"/>
                  <a:gd name="connsiteY0" fmla="*/ 0 h 229790"/>
                  <a:gd name="connsiteX1" fmla="*/ 1099579 w 1659710"/>
                  <a:gd name="connsiteY1" fmla="*/ 8071 h 229790"/>
                  <a:gd name="connsiteX2" fmla="*/ 1210733 w 1659710"/>
                  <a:gd name="connsiteY2" fmla="*/ 59004 h 229790"/>
                  <a:gd name="connsiteX3" fmla="*/ 1283471 w 1659710"/>
                  <a:gd name="connsiteY3" fmla="*/ 4501 h 229790"/>
                  <a:gd name="connsiteX4" fmla="*/ 1507966 w 1659710"/>
                  <a:gd name="connsiteY4" fmla="*/ 19449 h 229790"/>
                  <a:gd name="connsiteX5" fmla="*/ 1583509 w 1659710"/>
                  <a:gd name="connsiteY5" fmla="*/ 25138 h 229790"/>
                  <a:gd name="connsiteX6" fmla="*/ 1634309 w 1659710"/>
                  <a:gd name="connsiteY6" fmla="*/ 33076 h 229790"/>
                  <a:gd name="connsiteX7" fmla="*/ 1659710 w 1659710"/>
                  <a:gd name="connsiteY7" fmla="*/ 106101 h 229790"/>
                  <a:gd name="connsiteX8" fmla="*/ 1503746 w 1659710"/>
                  <a:gd name="connsiteY8" fmla="*/ 229790 h 229790"/>
                  <a:gd name="connsiteX9" fmla="*/ 1146946 w 1659710"/>
                  <a:gd name="connsiteY9" fmla="*/ 225512 h 229790"/>
                  <a:gd name="connsiteX10" fmla="*/ 924657 w 1659710"/>
                  <a:gd name="connsiteY10" fmla="*/ 178601 h 229790"/>
                  <a:gd name="connsiteX11" fmla="*/ 5557 w 1659710"/>
                  <a:gd name="connsiteY11" fmla="*/ 193947 h 229790"/>
                  <a:gd name="connsiteX12" fmla="*/ 0 w 1659710"/>
                  <a:gd name="connsiteY12" fmla="*/ 0 h 229790"/>
                  <a:gd name="connsiteX0" fmla="*/ 0 w 1659710"/>
                  <a:gd name="connsiteY0" fmla="*/ 0 h 229790"/>
                  <a:gd name="connsiteX1" fmla="*/ 1099579 w 1659710"/>
                  <a:gd name="connsiteY1" fmla="*/ 8071 h 229790"/>
                  <a:gd name="connsiteX2" fmla="*/ 1210733 w 1659710"/>
                  <a:gd name="connsiteY2" fmla="*/ 59004 h 229790"/>
                  <a:gd name="connsiteX3" fmla="*/ 1283471 w 1659710"/>
                  <a:gd name="connsiteY3" fmla="*/ 4501 h 229790"/>
                  <a:gd name="connsiteX4" fmla="*/ 1507966 w 1659710"/>
                  <a:gd name="connsiteY4" fmla="*/ 19449 h 229790"/>
                  <a:gd name="connsiteX5" fmla="*/ 1583509 w 1659710"/>
                  <a:gd name="connsiteY5" fmla="*/ 25138 h 229790"/>
                  <a:gd name="connsiteX6" fmla="*/ 1634309 w 1659710"/>
                  <a:gd name="connsiteY6" fmla="*/ 33076 h 229790"/>
                  <a:gd name="connsiteX7" fmla="*/ 1659710 w 1659710"/>
                  <a:gd name="connsiteY7" fmla="*/ 106101 h 229790"/>
                  <a:gd name="connsiteX8" fmla="*/ 1503746 w 1659710"/>
                  <a:gd name="connsiteY8" fmla="*/ 229790 h 229790"/>
                  <a:gd name="connsiteX9" fmla="*/ 1146946 w 1659710"/>
                  <a:gd name="connsiteY9" fmla="*/ 225512 h 229790"/>
                  <a:gd name="connsiteX10" fmla="*/ 1022882 w 1659710"/>
                  <a:gd name="connsiteY10" fmla="*/ 192965 h 229790"/>
                  <a:gd name="connsiteX11" fmla="*/ 924657 w 1659710"/>
                  <a:gd name="connsiteY11" fmla="*/ 178601 h 229790"/>
                  <a:gd name="connsiteX12" fmla="*/ 5557 w 1659710"/>
                  <a:gd name="connsiteY12" fmla="*/ 193947 h 229790"/>
                  <a:gd name="connsiteX13" fmla="*/ 0 w 1659710"/>
                  <a:gd name="connsiteY13" fmla="*/ 0 h 229790"/>
                  <a:gd name="connsiteX0" fmla="*/ 0 w 1659710"/>
                  <a:gd name="connsiteY0" fmla="*/ 0 h 229790"/>
                  <a:gd name="connsiteX1" fmla="*/ 1099579 w 1659710"/>
                  <a:gd name="connsiteY1" fmla="*/ 8071 h 229790"/>
                  <a:gd name="connsiteX2" fmla="*/ 1210733 w 1659710"/>
                  <a:gd name="connsiteY2" fmla="*/ 59004 h 229790"/>
                  <a:gd name="connsiteX3" fmla="*/ 1283471 w 1659710"/>
                  <a:gd name="connsiteY3" fmla="*/ 4501 h 229790"/>
                  <a:gd name="connsiteX4" fmla="*/ 1507966 w 1659710"/>
                  <a:gd name="connsiteY4" fmla="*/ 19449 h 229790"/>
                  <a:gd name="connsiteX5" fmla="*/ 1583509 w 1659710"/>
                  <a:gd name="connsiteY5" fmla="*/ 25138 h 229790"/>
                  <a:gd name="connsiteX6" fmla="*/ 1634309 w 1659710"/>
                  <a:gd name="connsiteY6" fmla="*/ 33076 h 229790"/>
                  <a:gd name="connsiteX7" fmla="*/ 1659710 w 1659710"/>
                  <a:gd name="connsiteY7" fmla="*/ 106101 h 229790"/>
                  <a:gd name="connsiteX8" fmla="*/ 1503746 w 1659710"/>
                  <a:gd name="connsiteY8" fmla="*/ 229790 h 229790"/>
                  <a:gd name="connsiteX9" fmla="*/ 1146946 w 1659710"/>
                  <a:gd name="connsiteY9" fmla="*/ 225512 h 229790"/>
                  <a:gd name="connsiteX10" fmla="*/ 1131436 w 1659710"/>
                  <a:gd name="connsiteY10" fmla="*/ 182118 h 229790"/>
                  <a:gd name="connsiteX11" fmla="*/ 924657 w 1659710"/>
                  <a:gd name="connsiteY11" fmla="*/ 178601 h 229790"/>
                  <a:gd name="connsiteX12" fmla="*/ 5557 w 1659710"/>
                  <a:gd name="connsiteY12" fmla="*/ 193947 h 229790"/>
                  <a:gd name="connsiteX13" fmla="*/ 0 w 1659710"/>
                  <a:gd name="connsiteY13" fmla="*/ 0 h 22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9710" h="229790">
                    <a:moveTo>
                      <a:pt x="0" y="0"/>
                    </a:moveTo>
                    <a:lnTo>
                      <a:pt x="1099579" y="8071"/>
                    </a:lnTo>
                    <a:lnTo>
                      <a:pt x="1210733" y="59004"/>
                    </a:lnTo>
                    <a:lnTo>
                      <a:pt x="1283471" y="4501"/>
                    </a:lnTo>
                    <a:lnTo>
                      <a:pt x="1507966" y="19449"/>
                    </a:lnTo>
                    <a:lnTo>
                      <a:pt x="1583509" y="25138"/>
                    </a:lnTo>
                    <a:lnTo>
                      <a:pt x="1634309" y="33076"/>
                    </a:lnTo>
                    <a:lnTo>
                      <a:pt x="1659710" y="106101"/>
                    </a:lnTo>
                    <a:lnTo>
                      <a:pt x="1503746" y="229790"/>
                    </a:lnTo>
                    <a:lnTo>
                      <a:pt x="1146946" y="225512"/>
                    </a:lnTo>
                    <a:lnTo>
                      <a:pt x="1131436" y="182118"/>
                    </a:lnTo>
                    <a:lnTo>
                      <a:pt x="924657" y="178601"/>
                    </a:lnTo>
                    <a:lnTo>
                      <a:pt x="5557" y="193947"/>
                    </a:lnTo>
                    <a:cubicBezTo>
                      <a:pt x="4499" y="152672"/>
                      <a:pt x="1058" y="41275"/>
                      <a:pt x="0" y="0"/>
                    </a:cubicBezTo>
                    <a:close/>
                  </a:path>
                </a:pathLst>
              </a:custGeom>
              <a:solidFill>
                <a:schemeClr val="bg2">
                  <a:lumMod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 name="フリーフォーム 120"/>
              <p:cNvSpPr/>
              <p:nvPr/>
            </p:nvSpPr>
            <p:spPr>
              <a:xfrm>
                <a:off x="6861378" y="8749569"/>
                <a:ext cx="766071" cy="662291"/>
              </a:xfrm>
              <a:custGeom>
                <a:avLst/>
                <a:gdLst>
                  <a:gd name="connsiteX0" fmla="*/ 0 w 1376362"/>
                  <a:gd name="connsiteY0" fmla="*/ 1143000 h 1143000"/>
                  <a:gd name="connsiteX1" fmla="*/ 9525 w 1376362"/>
                  <a:gd name="connsiteY1" fmla="*/ 33337 h 1143000"/>
                  <a:gd name="connsiteX2" fmla="*/ 52387 w 1376362"/>
                  <a:gd name="connsiteY2" fmla="*/ 0 h 1143000"/>
                  <a:gd name="connsiteX3" fmla="*/ 381000 w 1376362"/>
                  <a:gd name="connsiteY3" fmla="*/ 195262 h 1143000"/>
                  <a:gd name="connsiteX4" fmla="*/ 433387 w 1376362"/>
                  <a:gd name="connsiteY4" fmla="*/ 976312 h 1143000"/>
                  <a:gd name="connsiteX5" fmla="*/ 1281112 w 1376362"/>
                  <a:gd name="connsiteY5" fmla="*/ 976312 h 1143000"/>
                  <a:gd name="connsiteX6" fmla="*/ 1271587 w 1376362"/>
                  <a:gd name="connsiteY6" fmla="*/ 638175 h 1143000"/>
                  <a:gd name="connsiteX7" fmla="*/ 909637 w 1376362"/>
                  <a:gd name="connsiteY7" fmla="*/ 485775 h 1143000"/>
                  <a:gd name="connsiteX8" fmla="*/ 914400 w 1376362"/>
                  <a:gd name="connsiteY8" fmla="*/ 242887 h 1143000"/>
                  <a:gd name="connsiteX9" fmla="*/ 1090612 w 1376362"/>
                  <a:gd name="connsiteY9" fmla="*/ 290512 h 1143000"/>
                  <a:gd name="connsiteX10" fmla="*/ 1052512 w 1376362"/>
                  <a:gd name="connsiteY10" fmla="*/ 447675 h 1143000"/>
                  <a:gd name="connsiteX11" fmla="*/ 1376362 w 1376362"/>
                  <a:gd name="connsiteY11" fmla="*/ 590550 h 1143000"/>
                  <a:gd name="connsiteX12" fmla="*/ 1366837 w 1376362"/>
                  <a:gd name="connsiteY12" fmla="*/ 1038225 h 1143000"/>
                  <a:gd name="connsiteX13" fmla="*/ 342900 w 1376362"/>
                  <a:gd name="connsiteY13" fmla="*/ 1042987 h 1143000"/>
                  <a:gd name="connsiteX14" fmla="*/ 276225 w 1376362"/>
                  <a:gd name="connsiteY14" fmla="*/ 195262 h 1143000"/>
                  <a:gd name="connsiteX15" fmla="*/ 100012 w 1376362"/>
                  <a:gd name="connsiteY15" fmla="*/ 133350 h 1143000"/>
                  <a:gd name="connsiteX16" fmla="*/ 90487 w 1376362"/>
                  <a:gd name="connsiteY16" fmla="*/ 1143000 h 1143000"/>
                  <a:gd name="connsiteX17" fmla="*/ 0 w 1376362"/>
                  <a:gd name="connsiteY17" fmla="*/ 1143000 h 1143000"/>
                  <a:gd name="connsiteX0" fmla="*/ 0 w 1376362"/>
                  <a:gd name="connsiteY0" fmla="*/ 1143000 h 1143000"/>
                  <a:gd name="connsiteX1" fmla="*/ 9525 w 1376362"/>
                  <a:gd name="connsiteY1" fmla="*/ 33337 h 1143000"/>
                  <a:gd name="connsiteX2" fmla="*/ 52387 w 1376362"/>
                  <a:gd name="connsiteY2" fmla="*/ 0 h 1143000"/>
                  <a:gd name="connsiteX3" fmla="*/ 381000 w 1376362"/>
                  <a:gd name="connsiteY3" fmla="*/ 195262 h 1143000"/>
                  <a:gd name="connsiteX4" fmla="*/ 433387 w 1376362"/>
                  <a:gd name="connsiteY4" fmla="*/ 976312 h 1143000"/>
                  <a:gd name="connsiteX5" fmla="*/ 1281112 w 1376362"/>
                  <a:gd name="connsiteY5" fmla="*/ 976312 h 1143000"/>
                  <a:gd name="connsiteX6" fmla="*/ 1271587 w 1376362"/>
                  <a:gd name="connsiteY6" fmla="*/ 638175 h 1143000"/>
                  <a:gd name="connsiteX7" fmla="*/ 909637 w 1376362"/>
                  <a:gd name="connsiteY7" fmla="*/ 485775 h 1143000"/>
                  <a:gd name="connsiteX8" fmla="*/ 914400 w 1376362"/>
                  <a:gd name="connsiteY8" fmla="*/ 242887 h 1143000"/>
                  <a:gd name="connsiteX9" fmla="*/ 1090612 w 1376362"/>
                  <a:gd name="connsiteY9" fmla="*/ 290512 h 1143000"/>
                  <a:gd name="connsiteX10" fmla="*/ 1052512 w 1376362"/>
                  <a:gd name="connsiteY10" fmla="*/ 447675 h 1143000"/>
                  <a:gd name="connsiteX11" fmla="*/ 1376362 w 1376362"/>
                  <a:gd name="connsiteY11" fmla="*/ 590550 h 1143000"/>
                  <a:gd name="connsiteX12" fmla="*/ 1366837 w 1376362"/>
                  <a:gd name="connsiteY12" fmla="*/ 1038225 h 1143000"/>
                  <a:gd name="connsiteX13" fmla="*/ 342900 w 1376362"/>
                  <a:gd name="connsiteY13" fmla="*/ 1042987 h 1143000"/>
                  <a:gd name="connsiteX14" fmla="*/ 337345 w 1376362"/>
                  <a:gd name="connsiteY14" fmla="*/ 268402 h 1143000"/>
                  <a:gd name="connsiteX15" fmla="*/ 100012 w 1376362"/>
                  <a:gd name="connsiteY15" fmla="*/ 133350 h 1143000"/>
                  <a:gd name="connsiteX16" fmla="*/ 90487 w 1376362"/>
                  <a:gd name="connsiteY16" fmla="*/ 1143000 h 1143000"/>
                  <a:gd name="connsiteX17" fmla="*/ 0 w 1376362"/>
                  <a:gd name="connsiteY17" fmla="*/ 1143000 h 1143000"/>
                  <a:gd name="connsiteX0" fmla="*/ 0 w 1376362"/>
                  <a:gd name="connsiteY0" fmla="*/ 1143000 h 1143000"/>
                  <a:gd name="connsiteX1" fmla="*/ 9525 w 1376362"/>
                  <a:gd name="connsiteY1" fmla="*/ 33337 h 1143000"/>
                  <a:gd name="connsiteX2" fmla="*/ 52387 w 1376362"/>
                  <a:gd name="connsiteY2" fmla="*/ 0 h 1143000"/>
                  <a:gd name="connsiteX3" fmla="*/ 381000 w 1376362"/>
                  <a:gd name="connsiteY3" fmla="*/ 195262 h 1143000"/>
                  <a:gd name="connsiteX4" fmla="*/ 433387 w 1376362"/>
                  <a:gd name="connsiteY4" fmla="*/ 976312 h 1143000"/>
                  <a:gd name="connsiteX5" fmla="*/ 1281112 w 1376362"/>
                  <a:gd name="connsiteY5" fmla="*/ 976312 h 1143000"/>
                  <a:gd name="connsiteX6" fmla="*/ 1271587 w 1376362"/>
                  <a:gd name="connsiteY6" fmla="*/ 638175 h 1143000"/>
                  <a:gd name="connsiteX7" fmla="*/ 909637 w 1376362"/>
                  <a:gd name="connsiteY7" fmla="*/ 485775 h 1143000"/>
                  <a:gd name="connsiteX8" fmla="*/ 914400 w 1376362"/>
                  <a:gd name="connsiteY8" fmla="*/ 242887 h 1143000"/>
                  <a:gd name="connsiteX9" fmla="*/ 1090612 w 1376362"/>
                  <a:gd name="connsiteY9" fmla="*/ 290512 h 1143000"/>
                  <a:gd name="connsiteX10" fmla="*/ 1052512 w 1376362"/>
                  <a:gd name="connsiteY10" fmla="*/ 447675 h 1143000"/>
                  <a:gd name="connsiteX11" fmla="*/ 1376362 w 1376362"/>
                  <a:gd name="connsiteY11" fmla="*/ 590550 h 1143000"/>
                  <a:gd name="connsiteX12" fmla="*/ 1366837 w 1376362"/>
                  <a:gd name="connsiteY12" fmla="*/ 1038225 h 1143000"/>
                  <a:gd name="connsiteX13" fmla="*/ 342900 w 1376362"/>
                  <a:gd name="connsiteY13" fmla="*/ 1042987 h 1143000"/>
                  <a:gd name="connsiteX14" fmla="*/ 337345 w 1376362"/>
                  <a:gd name="connsiteY14" fmla="*/ 268402 h 1143000"/>
                  <a:gd name="connsiteX15" fmla="*/ 84730 w 1376362"/>
                  <a:gd name="connsiteY15" fmla="*/ 133350 h 1143000"/>
                  <a:gd name="connsiteX16" fmla="*/ 90487 w 1376362"/>
                  <a:gd name="connsiteY16" fmla="*/ 1143000 h 1143000"/>
                  <a:gd name="connsiteX17" fmla="*/ 0 w 1376362"/>
                  <a:gd name="connsiteY17" fmla="*/ 1143000 h 1143000"/>
                  <a:gd name="connsiteX0" fmla="*/ 0 w 1376362"/>
                  <a:gd name="connsiteY0" fmla="*/ 1143000 h 1143000"/>
                  <a:gd name="connsiteX1" fmla="*/ 9525 w 1376362"/>
                  <a:gd name="connsiteY1" fmla="*/ 33337 h 1143000"/>
                  <a:gd name="connsiteX2" fmla="*/ 52387 w 1376362"/>
                  <a:gd name="connsiteY2" fmla="*/ 0 h 1143000"/>
                  <a:gd name="connsiteX3" fmla="*/ 381000 w 1376362"/>
                  <a:gd name="connsiteY3" fmla="*/ 195262 h 1143000"/>
                  <a:gd name="connsiteX4" fmla="*/ 433387 w 1376362"/>
                  <a:gd name="connsiteY4" fmla="*/ 976312 h 1143000"/>
                  <a:gd name="connsiteX5" fmla="*/ 1281112 w 1376362"/>
                  <a:gd name="connsiteY5" fmla="*/ 976312 h 1143000"/>
                  <a:gd name="connsiteX6" fmla="*/ 1271587 w 1376362"/>
                  <a:gd name="connsiteY6" fmla="*/ 638175 h 1143000"/>
                  <a:gd name="connsiteX7" fmla="*/ 909637 w 1376362"/>
                  <a:gd name="connsiteY7" fmla="*/ 485775 h 1143000"/>
                  <a:gd name="connsiteX8" fmla="*/ 914400 w 1376362"/>
                  <a:gd name="connsiteY8" fmla="*/ 242887 h 1143000"/>
                  <a:gd name="connsiteX9" fmla="*/ 1090612 w 1376362"/>
                  <a:gd name="connsiteY9" fmla="*/ 290512 h 1143000"/>
                  <a:gd name="connsiteX10" fmla="*/ 1052512 w 1376362"/>
                  <a:gd name="connsiteY10" fmla="*/ 447675 h 1143000"/>
                  <a:gd name="connsiteX11" fmla="*/ 1376362 w 1376362"/>
                  <a:gd name="connsiteY11" fmla="*/ 590550 h 1143000"/>
                  <a:gd name="connsiteX12" fmla="*/ 1366837 w 1376362"/>
                  <a:gd name="connsiteY12" fmla="*/ 1038225 h 1143000"/>
                  <a:gd name="connsiteX13" fmla="*/ 342900 w 1376362"/>
                  <a:gd name="connsiteY13" fmla="*/ 1042987 h 1143000"/>
                  <a:gd name="connsiteX14" fmla="*/ 337345 w 1376362"/>
                  <a:gd name="connsiteY14" fmla="*/ 268402 h 1143000"/>
                  <a:gd name="connsiteX15" fmla="*/ 84730 w 1376362"/>
                  <a:gd name="connsiteY15" fmla="*/ 133350 h 1143000"/>
                  <a:gd name="connsiteX16" fmla="*/ 141421 w 1376362"/>
                  <a:gd name="connsiteY16" fmla="*/ 1143000 h 1143000"/>
                  <a:gd name="connsiteX17" fmla="*/ 0 w 1376362"/>
                  <a:gd name="connsiteY17" fmla="*/ 1143000 h 1143000"/>
                  <a:gd name="connsiteX0" fmla="*/ 0 w 1376362"/>
                  <a:gd name="connsiteY0" fmla="*/ 1143000 h 1143000"/>
                  <a:gd name="connsiteX1" fmla="*/ 9525 w 1376362"/>
                  <a:gd name="connsiteY1" fmla="*/ 33337 h 1143000"/>
                  <a:gd name="connsiteX2" fmla="*/ 52387 w 1376362"/>
                  <a:gd name="connsiteY2" fmla="*/ 0 h 1143000"/>
                  <a:gd name="connsiteX3" fmla="*/ 381000 w 1376362"/>
                  <a:gd name="connsiteY3" fmla="*/ 195262 h 1143000"/>
                  <a:gd name="connsiteX4" fmla="*/ 433387 w 1376362"/>
                  <a:gd name="connsiteY4" fmla="*/ 976312 h 1143000"/>
                  <a:gd name="connsiteX5" fmla="*/ 1281112 w 1376362"/>
                  <a:gd name="connsiteY5" fmla="*/ 976312 h 1143000"/>
                  <a:gd name="connsiteX6" fmla="*/ 1271587 w 1376362"/>
                  <a:gd name="connsiteY6" fmla="*/ 638175 h 1143000"/>
                  <a:gd name="connsiteX7" fmla="*/ 909637 w 1376362"/>
                  <a:gd name="connsiteY7" fmla="*/ 485775 h 1143000"/>
                  <a:gd name="connsiteX8" fmla="*/ 914400 w 1376362"/>
                  <a:gd name="connsiteY8" fmla="*/ 242887 h 1143000"/>
                  <a:gd name="connsiteX9" fmla="*/ 1090612 w 1376362"/>
                  <a:gd name="connsiteY9" fmla="*/ 290512 h 1143000"/>
                  <a:gd name="connsiteX10" fmla="*/ 1052512 w 1376362"/>
                  <a:gd name="connsiteY10" fmla="*/ 447675 h 1143000"/>
                  <a:gd name="connsiteX11" fmla="*/ 1376362 w 1376362"/>
                  <a:gd name="connsiteY11" fmla="*/ 590550 h 1143000"/>
                  <a:gd name="connsiteX12" fmla="*/ 1366837 w 1376362"/>
                  <a:gd name="connsiteY12" fmla="*/ 1038225 h 1143000"/>
                  <a:gd name="connsiteX13" fmla="*/ 342900 w 1376362"/>
                  <a:gd name="connsiteY13" fmla="*/ 1042987 h 1143000"/>
                  <a:gd name="connsiteX14" fmla="*/ 337345 w 1376362"/>
                  <a:gd name="connsiteY14" fmla="*/ 268402 h 1143000"/>
                  <a:gd name="connsiteX15" fmla="*/ 84730 w 1376362"/>
                  <a:gd name="connsiteY15" fmla="*/ 133350 h 1143000"/>
                  <a:gd name="connsiteX16" fmla="*/ 116152 w 1376362"/>
                  <a:gd name="connsiteY16" fmla="*/ 728738 h 1143000"/>
                  <a:gd name="connsiteX17" fmla="*/ 141421 w 1376362"/>
                  <a:gd name="connsiteY17" fmla="*/ 1143000 h 1143000"/>
                  <a:gd name="connsiteX18" fmla="*/ 0 w 1376362"/>
                  <a:gd name="connsiteY18" fmla="*/ 1143000 h 1143000"/>
                  <a:gd name="connsiteX0" fmla="*/ 0 w 1376362"/>
                  <a:gd name="connsiteY0" fmla="*/ 1143000 h 1143000"/>
                  <a:gd name="connsiteX1" fmla="*/ 9525 w 1376362"/>
                  <a:gd name="connsiteY1" fmla="*/ 33337 h 1143000"/>
                  <a:gd name="connsiteX2" fmla="*/ 52387 w 1376362"/>
                  <a:gd name="connsiteY2" fmla="*/ 0 h 1143000"/>
                  <a:gd name="connsiteX3" fmla="*/ 381000 w 1376362"/>
                  <a:gd name="connsiteY3" fmla="*/ 195262 h 1143000"/>
                  <a:gd name="connsiteX4" fmla="*/ 433387 w 1376362"/>
                  <a:gd name="connsiteY4" fmla="*/ 976312 h 1143000"/>
                  <a:gd name="connsiteX5" fmla="*/ 1281112 w 1376362"/>
                  <a:gd name="connsiteY5" fmla="*/ 976312 h 1143000"/>
                  <a:gd name="connsiteX6" fmla="*/ 1271587 w 1376362"/>
                  <a:gd name="connsiteY6" fmla="*/ 638175 h 1143000"/>
                  <a:gd name="connsiteX7" fmla="*/ 909637 w 1376362"/>
                  <a:gd name="connsiteY7" fmla="*/ 485775 h 1143000"/>
                  <a:gd name="connsiteX8" fmla="*/ 914400 w 1376362"/>
                  <a:gd name="connsiteY8" fmla="*/ 242887 h 1143000"/>
                  <a:gd name="connsiteX9" fmla="*/ 1090612 w 1376362"/>
                  <a:gd name="connsiteY9" fmla="*/ 290512 h 1143000"/>
                  <a:gd name="connsiteX10" fmla="*/ 1052512 w 1376362"/>
                  <a:gd name="connsiteY10" fmla="*/ 447675 h 1143000"/>
                  <a:gd name="connsiteX11" fmla="*/ 1376362 w 1376362"/>
                  <a:gd name="connsiteY11" fmla="*/ 590550 h 1143000"/>
                  <a:gd name="connsiteX12" fmla="*/ 1366837 w 1376362"/>
                  <a:gd name="connsiteY12" fmla="*/ 1038225 h 1143000"/>
                  <a:gd name="connsiteX13" fmla="*/ 342900 w 1376362"/>
                  <a:gd name="connsiteY13" fmla="*/ 1042987 h 1143000"/>
                  <a:gd name="connsiteX14" fmla="*/ 337345 w 1376362"/>
                  <a:gd name="connsiteY14" fmla="*/ 268402 h 1143000"/>
                  <a:gd name="connsiteX15" fmla="*/ 84730 w 1376362"/>
                  <a:gd name="connsiteY15" fmla="*/ 133350 h 1143000"/>
                  <a:gd name="connsiteX16" fmla="*/ 146713 w 1376362"/>
                  <a:gd name="connsiteY16" fmla="*/ 806450 h 1143000"/>
                  <a:gd name="connsiteX17" fmla="*/ 141421 w 1376362"/>
                  <a:gd name="connsiteY17" fmla="*/ 1143000 h 1143000"/>
                  <a:gd name="connsiteX18" fmla="*/ 0 w 1376362"/>
                  <a:gd name="connsiteY18" fmla="*/ 1143000 h 1143000"/>
                  <a:gd name="connsiteX0" fmla="*/ 0 w 1376362"/>
                  <a:gd name="connsiteY0" fmla="*/ 1143000 h 1143000"/>
                  <a:gd name="connsiteX1" fmla="*/ 9525 w 1376362"/>
                  <a:gd name="connsiteY1" fmla="*/ 33337 h 1143000"/>
                  <a:gd name="connsiteX2" fmla="*/ 52387 w 1376362"/>
                  <a:gd name="connsiteY2" fmla="*/ 0 h 1143000"/>
                  <a:gd name="connsiteX3" fmla="*/ 381000 w 1376362"/>
                  <a:gd name="connsiteY3" fmla="*/ 195262 h 1143000"/>
                  <a:gd name="connsiteX4" fmla="*/ 433387 w 1376362"/>
                  <a:gd name="connsiteY4" fmla="*/ 976312 h 1143000"/>
                  <a:gd name="connsiteX5" fmla="*/ 1281112 w 1376362"/>
                  <a:gd name="connsiteY5" fmla="*/ 976312 h 1143000"/>
                  <a:gd name="connsiteX6" fmla="*/ 1271587 w 1376362"/>
                  <a:gd name="connsiteY6" fmla="*/ 638175 h 1143000"/>
                  <a:gd name="connsiteX7" fmla="*/ 909637 w 1376362"/>
                  <a:gd name="connsiteY7" fmla="*/ 485775 h 1143000"/>
                  <a:gd name="connsiteX8" fmla="*/ 914400 w 1376362"/>
                  <a:gd name="connsiteY8" fmla="*/ 242887 h 1143000"/>
                  <a:gd name="connsiteX9" fmla="*/ 1090612 w 1376362"/>
                  <a:gd name="connsiteY9" fmla="*/ 290512 h 1143000"/>
                  <a:gd name="connsiteX10" fmla="*/ 1052512 w 1376362"/>
                  <a:gd name="connsiteY10" fmla="*/ 447675 h 1143000"/>
                  <a:gd name="connsiteX11" fmla="*/ 1376362 w 1376362"/>
                  <a:gd name="connsiteY11" fmla="*/ 590550 h 1143000"/>
                  <a:gd name="connsiteX12" fmla="*/ 1366837 w 1376362"/>
                  <a:gd name="connsiteY12" fmla="*/ 1038225 h 1143000"/>
                  <a:gd name="connsiteX13" fmla="*/ 342900 w 1376362"/>
                  <a:gd name="connsiteY13" fmla="*/ 1042987 h 1143000"/>
                  <a:gd name="connsiteX14" fmla="*/ 337345 w 1376362"/>
                  <a:gd name="connsiteY14" fmla="*/ 268402 h 1143000"/>
                  <a:gd name="connsiteX15" fmla="*/ 84730 w 1376362"/>
                  <a:gd name="connsiteY15" fmla="*/ 133350 h 1143000"/>
                  <a:gd name="connsiteX16" fmla="*/ 116152 w 1376362"/>
                  <a:gd name="connsiteY16" fmla="*/ 651028 h 1143000"/>
                  <a:gd name="connsiteX17" fmla="*/ 146713 w 1376362"/>
                  <a:gd name="connsiteY17" fmla="*/ 806450 h 1143000"/>
                  <a:gd name="connsiteX18" fmla="*/ 141421 w 1376362"/>
                  <a:gd name="connsiteY18" fmla="*/ 1143000 h 1143000"/>
                  <a:gd name="connsiteX19" fmla="*/ 0 w 1376362"/>
                  <a:gd name="connsiteY19" fmla="*/ 1143000 h 1143000"/>
                  <a:gd name="connsiteX0" fmla="*/ 0 w 1376362"/>
                  <a:gd name="connsiteY0" fmla="*/ 1143000 h 1143000"/>
                  <a:gd name="connsiteX1" fmla="*/ 9525 w 1376362"/>
                  <a:gd name="connsiteY1" fmla="*/ 33337 h 1143000"/>
                  <a:gd name="connsiteX2" fmla="*/ 52387 w 1376362"/>
                  <a:gd name="connsiteY2" fmla="*/ 0 h 1143000"/>
                  <a:gd name="connsiteX3" fmla="*/ 381000 w 1376362"/>
                  <a:gd name="connsiteY3" fmla="*/ 195262 h 1143000"/>
                  <a:gd name="connsiteX4" fmla="*/ 433387 w 1376362"/>
                  <a:gd name="connsiteY4" fmla="*/ 976312 h 1143000"/>
                  <a:gd name="connsiteX5" fmla="*/ 1281112 w 1376362"/>
                  <a:gd name="connsiteY5" fmla="*/ 976312 h 1143000"/>
                  <a:gd name="connsiteX6" fmla="*/ 1271587 w 1376362"/>
                  <a:gd name="connsiteY6" fmla="*/ 638175 h 1143000"/>
                  <a:gd name="connsiteX7" fmla="*/ 909637 w 1376362"/>
                  <a:gd name="connsiteY7" fmla="*/ 485775 h 1143000"/>
                  <a:gd name="connsiteX8" fmla="*/ 914400 w 1376362"/>
                  <a:gd name="connsiteY8" fmla="*/ 242887 h 1143000"/>
                  <a:gd name="connsiteX9" fmla="*/ 1090612 w 1376362"/>
                  <a:gd name="connsiteY9" fmla="*/ 290512 h 1143000"/>
                  <a:gd name="connsiteX10" fmla="*/ 1052512 w 1376362"/>
                  <a:gd name="connsiteY10" fmla="*/ 447675 h 1143000"/>
                  <a:gd name="connsiteX11" fmla="*/ 1376362 w 1376362"/>
                  <a:gd name="connsiteY11" fmla="*/ 590550 h 1143000"/>
                  <a:gd name="connsiteX12" fmla="*/ 1366837 w 1376362"/>
                  <a:gd name="connsiteY12" fmla="*/ 1038225 h 1143000"/>
                  <a:gd name="connsiteX13" fmla="*/ 342900 w 1376362"/>
                  <a:gd name="connsiteY13" fmla="*/ 1042987 h 1143000"/>
                  <a:gd name="connsiteX14" fmla="*/ 337345 w 1376362"/>
                  <a:gd name="connsiteY14" fmla="*/ 268402 h 1143000"/>
                  <a:gd name="connsiteX15" fmla="*/ 84730 w 1376362"/>
                  <a:gd name="connsiteY15" fmla="*/ 133350 h 1143000"/>
                  <a:gd name="connsiteX16" fmla="*/ 75405 w 1376362"/>
                  <a:gd name="connsiteY16" fmla="*/ 779022 h 1143000"/>
                  <a:gd name="connsiteX17" fmla="*/ 146713 w 1376362"/>
                  <a:gd name="connsiteY17" fmla="*/ 806450 h 1143000"/>
                  <a:gd name="connsiteX18" fmla="*/ 141421 w 1376362"/>
                  <a:gd name="connsiteY18" fmla="*/ 1143000 h 1143000"/>
                  <a:gd name="connsiteX19" fmla="*/ 0 w 1376362"/>
                  <a:gd name="connsiteY19" fmla="*/ 1143000 h 1143000"/>
                  <a:gd name="connsiteX0" fmla="*/ 0 w 1376362"/>
                  <a:gd name="connsiteY0" fmla="*/ 1143000 h 1143000"/>
                  <a:gd name="connsiteX1" fmla="*/ 9525 w 1376362"/>
                  <a:gd name="connsiteY1" fmla="*/ 33337 h 1143000"/>
                  <a:gd name="connsiteX2" fmla="*/ 52387 w 1376362"/>
                  <a:gd name="connsiteY2" fmla="*/ 0 h 1143000"/>
                  <a:gd name="connsiteX3" fmla="*/ 381000 w 1376362"/>
                  <a:gd name="connsiteY3" fmla="*/ 195262 h 1143000"/>
                  <a:gd name="connsiteX4" fmla="*/ 433387 w 1376362"/>
                  <a:gd name="connsiteY4" fmla="*/ 976312 h 1143000"/>
                  <a:gd name="connsiteX5" fmla="*/ 1281112 w 1376362"/>
                  <a:gd name="connsiteY5" fmla="*/ 976312 h 1143000"/>
                  <a:gd name="connsiteX6" fmla="*/ 1271587 w 1376362"/>
                  <a:gd name="connsiteY6" fmla="*/ 638175 h 1143000"/>
                  <a:gd name="connsiteX7" fmla="*/ 909637 w 1376362"/>
                  <a:gd name="connsiteY7" fmla="*/ 485775 h 1143000"/>
                  <a:gd name="connsiteX8" fmla="*/ 914400 w 1376362"/>
                  <a:gd name="connsiteY8" fmla="*/ 242887 h 1143000"/>
                  <a:gd name="connsiteX9" fmla="*/ 1090612 w 1376362"/>
                  <a:gd name="connsiteY9" fmla="*/ 290512 h 1143000"/>
                  <a:gd name="connsiteX10" fmla="*/ 1052512 w 1376362"/>
                  <a:gd name="connsiteY10" fmla="*/ 447675 h 1143000"/>
                  <a:gd name="connsiteX11" fmla="*/ 1376362 w 1376362"/>
                  <a:gd name="connsiteY11" fmla="*/ 590550 h 1143000"/>
                  <a:gd name="connsiteX12" fmla="*/ 1366837 w 1376362"/>
                  <a:gd name="connsiteY12" fmla="*/ 1038225 h 1143000"/>
                  <a:gd name="connsiteX13" fmla="*/ 342900 w 1376362"/>
                  <a:gd name="connsiteY13" fmla="*/ 1042987 h 1143000"/>
                  <a:gd name="connsiteX14" fmla="*/ 337345 w 1376362"/>
                  <a:gd name="connsiteY14" fmla="*/ 268402 h 1143000"/>
                  <a:gd name="connsiteX15" fmla="*/ 54169 w 1376362"/>
                  <a:gd name="connsiteY15" fmla="*/ 142493 h 1143000"/>
                  <a:gd name="connsiteX16" fmla="*/ 75405 w 1376362"/>
                  <a:gd name="connsiteY16" fmla="*/ 779022 h 1143000"/>
                  <a:gd name="connsiteX17" fmla="*/ 146713 w 1376362"/>
                  <a:gd name="connsiteY17" fmla="*/ 806450 h 1143000"/>
                  <a:gd name="connsiteX18" fmla="*/ 141421 w 1376362"/>
                  <a:gd name="connsiteY18" fmla="*/ 1143000 h 1143000"/>
                  <a:gd name="connsiteX19" fmla="*/ 0 w 1376362"/>
                  <a:gd name="connsiteY19" fmla="*/ 1143000 h 1143000"/>
                  <a:gd name="connsiteX0" fmla="*/ 0 w 1376362"/>
                  <a:gd name="connsiteY0" fmla="*/ 1143000 h 1143000"/>
                  <a:gd name="connsiteX1" fmla="*/ 9525 w 1376362"/>
                  <a:gd name="connsiteY1" fmla="*/ 33337 h 1143000"/>
                  <a:gd name="connsiteX2" fmla="*/ 52387 w 1376362"/>
                  <a:gd name="connsiteY2" fmla="*/ 0 h 1143000"/>
                  <a:gd name="connsiteX3" fmla="*/ 381000 w 1376362"/>
                  <a:gd name="connsiteY3" fmla="*/ 195262 h 1143000"/>
                  <a:gd name="connsiteX4" fmla="*/ 438479 w 1376362"/>
                  <a:gd name="connsiteY4" fmla="*/ 953456 h 1143000"/>
                  <a:gd name="connsiteX5" fmla="*/ 1281112 w 1376362"/>
                  <a:gd name="connsiteY5" fmla="*/ 976312 h 1143000"/>
                  <a:gd name="connsiteX6" fmla="*/ 1271587 w 1376362"/>
                  <a:gd name="connsiteY6" fmla="*/ 638175 h 1143000"/>
                  <a:gd name="connsiteX7" fmla="*/ 909637 w 1376362"/>
                  <a:gd name="connsiteY7" fmla="*/ 485775 h 1143000"/>
                  <a:gd name="connsiteX8" fmla="*/ 914400 w 1376362"/>
                  <a:gd name="connsiteY8" fmla="*/ 242887 h 1143000"/>
                  <a:gd name="connsiteX9" fmla="*/ 1090612 w 1376362"/>
                  <a:gd name="connsiteY9" fmla="*/ 290512 h 1143000"/>
                  <a:gd name="connsiteX10" fmla="*/ 1052512 w 1376362"/>
                  <a:gd name="connsiteY10" fmla="*/ 447675 h 1143000"/>
                  <a:gd name="connsiteX11" fmla="*/ 1376362 w 1376362"/>
                  <a:gd name="connsiteY11" fmla="*/ 590550 h 1143000"/>
                  <a:gd name="connsiteX12" fmla="*/ 1366837 w 1376362"/>
                  <a:gd name="connsiteY12" fmla="*/ 1038225 h 1143000"/>
                  <a:gd name="connsiteX13" fmla="*/ 342900 w 1376362"/>
                  <a:gd name="connsiteY13" fmla="*/ 1042987 h 1143000"/>
                  <a:gd name="connsiteX14" fmla="*/ 337345 w 1376362"/>
                  <a:gd name="connsiteY14" fmla="*/ 268402 h 1143000"/>
                  <a:gd name="connsiteX15" fmla="*/ 54169 w 1376362"/>
                  <a:gd name="connsiteY15" fmla="*/ 142493 h 1143000"/>
                  <a:gd name="connsiteX16" fmla="*/ 75405 w 1376362"/>
                  <a:gd name="connsiteY16" fmla="*/ 779022 h 1143000"/>
                  <a:gd name="connsiteX17" fmla="*/ 146713 w 1376362"/>
                  <a:gd name="connsiteY17" fmla="*/ 806450 h 1143000"/>
                  <a:gd name="connsiteX18" fmla="*/ 141421 w 1376362"/>
                  <a:gd name="connsiteY18" fmla="*/ 1143000 h 1143000"/>
                  <a:gd name="connsiteX19" fmla="*/ 0 w 1376362"/>
                  <a:gd name="connsiteY19" fmla="*/ 1143000 h 1143000"/>
                  <a:gd name="connsiteX0" fmla="*/ 0 w 1376362"/>
                  <a:gd name="connsiteY0" fmla="*/ 1143000 h 1143000"/>
                  <a:gd name="connsiteX1" fmla="*/ 9525 w 1376362"/>
                  <a:gd name="connsiteY1" fmla="*/ 33337 h 1143000"/>
                  <a:gd name="connsiteX2" fmla="*/ 52387 w 1376362"/>
                  <a:gd name="connsiteY2" fmla="*/ 0 h 1143000"/>
                  <a:gd name="connsiteX3" fmla="*/ 381000 w 1376362"/>
                  <a:gd name="connsiteY3" fmla="*/ 195262 h 1143000"/>
                  <a:gd name="connsiteX4" fmla="*/ 438479 w 1376362"/>
                  <a:gd name="connsiteY4" fmla="*/ 953456 h 1143000"/>
                  <a:gd name="connsiteX5" fmla="*/ 1265831 w 1376362"/>
                  <a:gd name="connsiteY5" fmla="*/ 930599 h 1143000"/>
                  <a:gd name="connsiteX6" fmla="*/ 1271587 w 1376362"/>
                  <a:gd name="connsiteY6" fmla="*/ 638175 h 1143000"/>
                  <a:gd name="connsiteX7" fmla="*/ 909637 w 1376362"/>
                  <a:gd name="connsiteY7" fmla="*/ 485775 h 1143000"/>
                  <a:gd name="connsiteX8" fmla="*/ 914400 w 1376362"/>
                  <a:gd name="connsiteY8" fmla="*/ 242887 h 1143000"/>
                  <a:gd name="connsiteX9" fmla="*/ 1090612 w 1376362"/>
                  <a:gd name="connsiteY9" fmla="*/ 290512 h 1143000"/>
                  <a:gd name="connsiteX10" fmla="*/ 1052512 w 1376362"/>
                  <a:gd name="connsiteY10" fmla="*/ 447675 h 1143000"/>
                  <a:gd name="connsiteX11" fmla="*/ 1376362 w 1376362"/>
                  <a:gd name="connsiteY11" fmla="*/ 590550 h 1143000"/>
                  <a:gd name="connsiteX12" fmla="*/ 1366837 w 1376362"/>
                  <a:gd name="connsiteY12" fmla="*/ 1038225 h 1143000"/>
                  <a:gd name="connsiteX13" fmla="*/ 342900 w 1376362"/>
                  <a:gd name="connsiteY13" fmla="*/ 1042987 h 1143000"/>
                  <a:gd name="connsiteX14" fmla="*/ 337345 w 1376362"/>
                  <a:gd name="connsiteY14" fmla="*/ 268402 h 1143000"/>
                  <a:gd name="connsiteX15" fmla="*/ 54169 w 1376362"/>
                  <a:gd name="connsiteY15" fmla="*/ 142493 h 1143000"/>
                  <a:gd name="connsiteX16" fmla="*/ 75405 w 1376362"/>
                  <a:gd name="connsiteY16" fmla="*/ 779022 h 1143000"/>
                  <a:gd name="connsiteX17" fmla="*/ 146713 w 1376362"/>
                  <a:gd name="connsiteY17" fmla="*/ 806450 h 1143000"/>
                  <a:gd name="connsiteX18" fmla="*/ 141421 w 1376362"/>
                  <a:gd name="connsiteY18" fmla="*/ 1143000 h 1143000"/>
                  <a:gd name="connsiteX19" fmla="*/ 0 w 1376362"/>
                  <a:gd name="connsiteY19" fmla="*/ 1143000 h 1143000"/>
                  <a:gd name="connsiteX0" fmla="*/ 0 w 1392306"/>
                  <a:gd name="connsiteY0" fmla="*/ 1143000 h 1143000"/>
                  <a:gd name="connsiteX1" fmla="*/ 9525 w 1392306"/>
                  <a:gd name="connsiteY1" fmla="*/ 33337 h 1143000"/>
                  <a:gd name="connsiteX2" fmla="*/ 52387 w 1392306"/>
                  <a:gd name="connsiteY2" fmla="*/ 0 h 1143000"/>
                  <a:gd name="connsiteX3" fmla="*/ 381000 w 1392306"/>
                  <a:gd name="connsiteY3" fmla="*/ 195262 h 1143000"/>
                  <a:gd name="connsiteX4" fmla="*/ 438479 w 1392306"/>
                  <a:gd name="connsiteY4" fmla="*/ 953456 h 1143000"/>
                  <a:gd name="connsiteX5" fmla="*/ 1265831 w 1392306"/>
                  <a:gd name="connsiteY5" fmla="*/ 930599 h 1143000"/>
                  <a:gd name="connsiteX6" fmla="*/ 1271587 w 1392306"/>
                  <a:gd name="connsiteY6" fmla="*/ 638175 h 1143000"/>
                  <a:gd name="connsiteX7" fmla="*/ 909637 w 1392306"/>
                  <a:gd name="connsiteY7" fmla="*/ 485775 h 1143000"/>
                  <a:gd name="connsiteX8" fmla="*/ 914400 w 1392306"/>
                  <a:gd name="connsiteY8" fmla="*/ 242887 h 1143000"/>
                  <a:gd name="connsiteX9" fmla="*/ 1090612 w 1392306"/>
                  <a:gd name="connsiteY9" fmla="*/ 290512 h 1143000"/>
                  <a:gd name="connsiteX10" fmla="*/ 1052512 w 1392306"/>
                  <a:gd name="connsiteY10" fmla="*/ 447675 h 1143000"/>
                  <a:gd name="connsiteX11" fmla="*/ 1376362 w 1392306"/>
                  <a:gd name="connsiteY11" fmla="*/ 590550 h 1143000"/>
                  <a:gd name="connsiteX12" fmla="*/ 1392306 w 1392306"/>
                  <a:gd name="connsiteY12" fmla="*/ 960515 h 1143000"/>
                  <a:gd name="connsiteX13" fmla="*/ 342900 w 1392306"/>
                  <a:gd name="connsiteY13" fmla="*/ 1042987 h 1143000"/>
                  <a:gd name="connsiteX14" fmla="*/ 337345 w 1392306"/>
                  <a:gd name="connsiteY14" fmla="*/ 268402 h 1143000"/>
                  <a:gd name="connsiteX15" fmla="*/ 54169 w 1392306"/>
                  <a:gd name="connsiteY15" fmla="*/ 142493 h 1143000"/>
                  <a:gd name="connsiteX16" fmla="*/ 75405 w 1392306"/>
                  <a:gd name="connsiteY16" fmla="*/ 779022 h 1143000"/>
                  <a:gd name="connsiteX17" fmla="*/ 146713 w 1392306"/>
                  <a:gd name="connsiteY17" fmla="*/ 806450 h 1143000"/>
                  <a:gd name="connsiteX18" fmla="*/ 141421 w 1392306"/>
                  <a:gd name="connsiteY18" fmla="*/ 1143000 h 1143000"/>
                  <a:gd name="connsiteX19" fmla="*/ 0 w 1392306"/>
                  <a:gd name="connsiteY19" fmla="*/ 1143000 h 1143000"/>
                  <a:gd name="connsiteX0" fmla="*/ 0 w 1392306"/>
                  <a:gd name="connsiteY0" fmla="*/ 1143000 h 1143000"/>
                  <a:gd name="connsiteX1" fmla="*/ 9525 w 1392306"/>
                  <a:gd name="connsiteY1" fmla="*/ 33337 h 1143000"/>
                  <a:gd name="connsiteX2" fmla="*/ 52387 w 1392306"/>
                  <a:gd name="connsiteY2" fmla="*/ 0 h 1143000"/>
                  <a:gd name="connsiteX3" fmla="*/ 381000 w 1392306"/>
                  <a:gd name="connsiteY3" fmla="*/ 195262 h 1143000"/>
                  <a:gd name="connsiteX4" fmla="*/ 438479 w 1392306"/>
                  <a:gd name="connsiteY4" fmla="*/ 953456 h 1143000"/>
                  <a:gd name="connsiteX5" fmla="*/ 1265831 w 1392306"/>
                  <a:gd name="connsiteY5" fmla="*/ 930599 h 1143000"/>
                  <a:gd name="connsiteX6" fmla="*/ 1271587 w 1392306"/>
                  <a:gd name="connsiteY6" fmla="*/ 638175 h 1143000"/>
                  <a:gd name="connsiteX7" fmla="*/ 909637 w 1392306"/>
                  <a:gd name="connsiteY7" fmla="*/ 485775 h 1143000"/>
                  <a:gd name="connsiteX8" fmla="*/ 914400 w 1392306"/>
                  <a:gd name="connsiteY8" fmla="*/ 242887 h 1143000"/>
                  <a:gd name="connsiteX9" fmla="*/ 1090612 w 1392306"/>
                  <a:gd name="connsiteY9" fmla="*/ 290512 h 1143000"/>
                  <a:gd name="connsiteX10" fmla="*/ 1052512 w 1392306"/>
                  <a:gd name="connsiteY10" fmla="*/ 447675 h 1143000"/>
                  <a:gd name="connsiteX11" fmla="*/ 1376362 w 1392306"/>
                  <a:gd name="connsiteY11" fmla="*/ 590550 h 1143000"/>
                  <a:gd name="connsiteX12" fmla="*/ 1392306 w 1392306"/>
                  <a:gd name="connsiteY12" fmla="*/ 960515 h 1143000"/>
                  <a:gd name="connsiteX13" fmla="*/ 363274 w 1392306"/>
                  <a:gd name="connsiteY13" fmla="*/ 1001847 h 1143000"/>
                  <a:gd name="connsiteX14" fmla="*/ 337345 w 1392306"/>
                  <a:gd name="connsiteY14" fmla="*/ 268402 h 1143000"/>
                  <a:gd name="connsiteX15" fmla="*/ 54169 w 1392306"/>
                  <a:gd name="connsiteY15" fmla="*/ 142493 h 1143000"/>
                  <a:gd name="connsiteX16" fmla="*/ 75405 w 1392306"/>
                  <a:gd name="connsiteY16" fmla="*/ 779022 h 1143000"/>
                  <a:gd name="connsiteX17" fmla="*/ 146713 w 1392306"/>
                  <a:gd name="connsiteY17" fmla="*/ 806450 h 1143000"/>
                  <a:gd name="connsiteX18" fmla="*/ 141421 w 1392306"/>
                  <a:gd name="connsiteY18" fmla="*/ 1143000 h 1143000"/>
                  <a:gd name="connsiteX19" fmla="*/ 0 w 1392306"/>
                  <a:gd name="connsiteY19" fmla="*/ 1143000 h 1143000"/>
                  <a:gd name="connsiteX0" fmla="*/ 0 w 1392306"/>
                  <a:gd name="connsiteY0" fmla="*/ 1143000 h 1143000"/>
                  <a:gd name="connsiteX1" fmla="*/ 9525 w 1392306"/>
                  <a:gd name="connsiteY1" fmla="*/ 33337 h 1143000"/>
                  <a:gd name="connsiteX2" fmla="*/ 52387 w 1392306"/>
                  <a:gd name="connsiteY2" fmla="*/ 0 h 1143000"/>
                  <a:gd name="connsiteX3" fmla="*/ 381000 w 1392306"/>
                  <a:gd name="connsiteY3" fmla="*/ 195262 h 1143000"/>
                  <a:gd name="connsiteX4" fmla="*/ 438479 w 1392306"/>
                  <a:gd name="connsiteY4" fmla="*/ 953456 h 1143000"/>
                  <a:gd name="connsiteX5" fmla="*/ 1265831 w 1392306"/>
                  <a:gd name="connsiteY5" fmla="*/ 930599 h 1143000"/>
                  <a:gd name="connsiteX6" fmla="*/ 1271587 w 1392306"/>
                  <a:gd name="connsiteY6" fmla="*/ 638175 h 1143000"/>
                  <a:gd name="connsiteX7" fmla="*/ 909637 w 1392306"/>
                  <a:gd name="connsiteY7" fmla="*/ 485775 h 1143000"/>
                  <a:gd name="connsiteX8" fmla="*/ 914400 w 1392306"/>
                  <a:gd name="connsiteY8" fmla="*/ 242887 h 1143000"/>
                  <a:gd name="connsiteX9" fmla="*/ 1141548 w 1392306"/>
                  <a:gd name="connsiteY9" fmla="*/ 272228 h 1143000"/>
                  <a:gd name="connsiteX10" fmla="*/ 1052512 w 1392306"/>
                  <a:gd name="connsiteY10" fmla="*/ 447675 h 1143000"/>
                  <a:gd name="connsiteX11" fmla="*/ 1376362 w 1392306"/>
                  <a:gd name="connsiteY11" fmla="*/ 590550 h 1143000"/>
                  <a:gd name="connsiteX12" fmla="*/ 1392306 w 1392306"/>
                  <a:gd name="connsiteY12" fmla="*/ 960515 h 1143000"/>
                  <a:gd name="connsiteX13" fmla="*/ 363274 w 1392306"/>
                  <a:gd name="connsiteY13" fmla="*/ 1001847 h 1143000"/>
                  <a:gd name="connsiteX14" fmla="*/ 337345 w 1392306"/>
                  <a:gd name="connsiteY14" fmla="*/ 268402 h 1143000"/>
                  <a:gd name="connsiteX15" fmla="*/ 54169 w 1392306"/>
                  <a:gd name="connsiteY15" fmla="*/ 142493 h 1143000"/>
                  <a:gd name="connsiteX16" fmla="*/ 75405 w 1392306"/>
                  <a:gd name="connsiteY16" fmla="*/ 779022 h 1143000"/>
                  <a:gd name="connsiteX17" fmla="*/ 146713 w 1392306"/>
                  <a:gd name="connsiteY17" fmla="*/ 806450 h 1143000"/>
                  <a:gd name="connsiteX18" fmla="*/ 141421 w 1392306"/>
                  <a:gd name="connsiteY18" fmla="*/ 1143000 h 1143000"/>
                  <a:gd name="connsiteX19" fmla="*/ 0 w 1392306"/>
                  <a:gd name="connsiteY19" fmla="*/ 1143000 h 1143000"/>
                  <a:gd name="connsiteX0" fmla="*/ 0 w 1392306"/>
                  <a:gd name="connsiteY0" fmla="*/ 1143000 h 1143000"/>
                  <a:gd name="connsiteX1" fmla="*/ 9525 w 1392306"/>
                  <a:gd name="connsiteY1" fmla="*/ 33337 h 1143000"/>
                  <a:gd name="connsiteX2" fmla="*/ 52387 w 1392306"/>
                  <a:gd name="connsiteY2" fmla="*/ 0 h 1143000"/>
                  <a:gd name="connsiteX3" fmla="*/ 381000 w 1392306"/>
                  <a:gd name="connsiteY3" fmla="*/ 195262 h 1143000"/>
                  <a:gd name="connsiteX4" fmla="*/ 438479 w 1392306"/>
                  <a:gd name="connsiteY4" fmla="*/ 953456 h 1143000"/>
                  <a:gd name="connsiteX5" fmla="*/ 1265831 w 1392306"/>
                  <a:gd name="connsiteY5" fmla="*/ 930599 h 1143000"/>
                  <a:gd name="connsiteX6" fmla="*/ 1271587 w 1392306"/>
                  <a:gd name="connsiteY6" fmla="*/ 638175 h 1143000"/>
                  <a:gd name="connsiteX7" fmla="*/ 909637 w 1392306"/>
                  <a:gd name="connsiteY7" fmla="*/ 485775 h 1143000"/>
                  <a:gd name="connsiteX8" fmla="*/ 914400 w 1392306"/>
                  <a:gd name="connsiteY8" fmla="*/ 242887 h 1143000"/>
                  <a:gd name="connsiteX9" fmla="*/ 1141548 w 1392306"/>
                  <a:gd name="connsiteY9" fmla="*/ 272228 h 1143000"/>
                  <a:gd name="connsiteX10" fmla="*/ 1083071 w 1392306"/>
                  <a:gd name="connsiteY10" fmla="*/ 447676 h 1143000"/>
                  <a:gd name="connsiteX11" fmla="*/ 1376362 w 1392306"/>
                  <a:gd name="connsiteY11" fmla="*/ 590550 h 1143000"/>
                  <a:gd name="connsiteX12" fmla="*/ 1392306 w 1392306"/>
                  <a:gd name="connsiteY12" fmla="*/ 960515 h 1143000"/>
                  <a:gd name="connsiteX13" fmla="*/ 363274 w 1392306"/>
                  <a:gd name="connsiteY13" fmla="*/ 1001847 h 1143000"/>
                  <a:gd name="connsiteX14" fmla="*/ 337345 w 1392306"/>
                  <a:gd name="connsiteY14" fmla="*/ 268402 h 1143000"/>
                  <a:gd name="connsiteX15" fmla="*/ 54169 w 1392306"/>
                  <a:gd name="connsiteY15" fmla="*/ 142493 h 1143000"/>
                  <a:gd name="connsiteX16" fmla="*/ 75405 w 1392306"/>
                  <a:gd name="connsiteY16" fmla="*/ 779022 h 1143000"/>
                  <a:gd name="connsiteX17" fmla="*/ 146713 w 1392306"/>
                  <a:gd name="connsiteY17" fmla="*/ 806450 h 1143000"/>
                  <a:gd name="connsiteX18" fmla="*/ 141421 w 1392306"/>
                  <a:gd name="connsiteY18" fmla="*/ 1143000 h 1143000"/>
                  <a:gd name="connsiteX19" fmla="*/ 0 w 1392306"/>
                  <a:gd name="connsiteY19" fmla="*/ 1143000 h 1143000"/>
                  <a:gd name="connsiteX0" fmla="*/ 0 w 1392306"/>
                  <a:gd name="connsiteY0" fmla="*/ 1143000 h 1143000"/>
                  <a:gd name="connsiteX1" fmla="*/ 9525 w 1392306"/>
                  <a:gd name="connsiteY1" fmla="*/ 33337 h 1143000"/>
                  <a:gd name="connsiteX2" fmla="*/ 52387 w 1392306"/>
                  <a:gd name="connsiteY2" fmla="*/ 0 h 1143000"/>
                  <a:gd name="connsiteX3" fmla="*/ 381000 w 1392306"/>
                  <a:gd name="connsiteY3" fmla="*/ 195262 h 1143000"/>
                  <a:gd name="connsiteX4" fmla="*/ 438479 w 1392306"/>
                  <a:gd name="connsiteY4" fmla="*/ 953456 h 1143000"/>
                  <a:gd name="connsiteX5" fmla="*/ 1265831 w 1392306"/>
                  <a:gd name="connsiteY5" fmla="*/ 930599 h 1143000"/>
                  <a:gd name="connsiteX6" fmla="*/ 1271587 w 1392306"/>
                  <a:gd name="connsiteY6" fmla="*/ 638175 h 1143000"/>
                  <a:gd name="connsiteX7" fmla="*/ 909637 w 1392306"/>
                  <a:gd name="connsiteY7" fmla="*/ 485775 h 1143000"/>
                  <a:gd name="connsiteX8" fmla="*/ 914400 w 1392306"/>
                  <a:gd name="connsiteY8" fmla="*/ 242887 h 1143000"/>
                  <a:gd name="connsiteX9" fmla="*/ 1141548 w 1392306"/>
                  <a:gd name="connsiteY9" fmla="*/ 272228 h 1143000"/>
                  <a:gd name="connsiteX10" fmla="*/ 1083071 w 1392306"/>
                  <a:gd name="connsiteY10" fmla="*/ 447676 h 1143000"/>
                  <a:gd name="connsiteX11" fmla="*/ 1381455 w 1392306"/>
                  <a:gd name="connsiteY11" fmla="*/ 553981 h 1143000"/>
                  <a:gd name="connsiteX12" fmla="*/ 1392306 w 1392306"/>
                  <a:gd name="connsiteY12" fmla="*/ 960515 h 1143000"/>
                  <a:gd name="connsiteX13" fmla="*/ 363274 w 1392306"/>
                  <a:gd name="connsiteY13" fmla="*/ 1001847 h 1143000"/>
                  <a:gd name="connsiteX14" fmla="*/ 337345 w 1392306"/>
                  <a:gd name="connsiteY14" fmla="*/ 268402 h 1143000"/>
                  <a:gd name="connsiteX15" fmla="*/ 54169 w 1392306"/>
                  <a:gd name="connsiteY15" fmla="*/ 142493 h 1143000"/>
                  <a:gd name="connsiteX16" fmla="*/ 75405 w 1392306"/>
                  <a:gd name="connsiteY16" fmla="*/ 779022 h 1143000"/>
                  <a:gd name="connsiteX17" fmla="*/ 146713 w 1392306"/>
                  <a:gd name="connsiteY17" fmla="*/ 806450 h 1143000"/>
                  <a:gd name="connsiteX18" fmla="*/ 141421 w 1392306"/>
                  <a:gd name="connsiteY18" fmla="*/ 1143000 h 1143000"/>
                  <a:gd name="connsiteX19" fmla="*/ 0 w 1392306"/>
                  <a:gd name="connsiteY19" fmla="*/ 1143000 h 1143000"/>
                  <a:gd name="connsiteX0" fmla="*/ 0 w 1392306"/>
                  <a:gd name="connsiteY0" fmla="*/ 1143000 h 1143000"/>
                  <a:gd name="connsiteX1" fmla="*/ 9525 w 1392306"/>
                  <a:gd name="connsiteY1" fmla="*/ 33337 h 1143000"/>
                  <a:gd name="connsiteX2" fmla="*/ 52387 w 1392306"/>
                  <a:gd name="connsiteY2" fmla="*/ 0 h 1143000"/>
                  <a:gd name="connsiteX3" fmla="*/ 381000 w 1392306"/>
                  <a:gd name="connsiteY3" fmla="*/ 195262 h 1143000"/>
                  <a:gd name="connsiteX4" fmla="*/ 438479 w 1392306"/>
                  <a:gd name="connsiteY4" fmla="*/ 953456 h 1143000"/>
                  <a:gd name="connsiteX5" fmla="*/ 1321860 w 1392306"/>
                  <a:gd name="connsiteY5" fmla="*/ 921455 h 1143000"/>
                  <a:gd name="connsiteX6" fmla="*/ 1271587 w 1392306"/>
                  <a:gd name="connsiteY6" fmla="*/ 638175 h 1143000"/>
                  <a:gd name="connsiteX7" fmla="*/ 909637 w 1392306"/>
                  <a:gd name="connsiteY7" fmla="*/ 485775 h 1143000"/>
                  <a:gd name="connsiteX8" fmla="*/ 914400 w 1392306"/>
                  <a:gd name="connsiteY8" fmla="*/ 242887 h 1143000"/>
                  <a:gd name="connsiteX9" fmla="*/ 1141548 w 1392306"/>
                  <a:gd name="connsiteY9" fmla="*/ 272228 h 1143000"/>
                  <a:gd name="connsiteX10" fmla="*/ 1083071 w 1392306"/>
                  <a:gd name="connsiteY10" fmla="*/ 447676 h 1143000"/>
                  <a:gd name="connsiteX11" fmla="*/ 1381455 w 1392306"/>
                  <a:gd name="connsiteY11" fmla="*/ 553981 h 1143000"/>
                  <a:gd name="connsiteX12" fmla="*/ 1392306 w 1392306"/>
                  <a:gd name="connsiteY12" fmla="*/ 960515 h 1143000"/>
                  <a:gd name="connsiteX13" fmla="*/ 363274 w 1392306"/>
                  <a:gd name="connsiteY13" fmla="*/ 1001847 h 1143000"/>
                  <a:gd name="connsiteX14" fmla="*/ 337345 w 1392306"/>
                  <a:gd name="connsiteY14" fmla="*/ 268402 h 1143000"/>
                  <a:gd name="connsiteX15" fmla="*/ 54169 w 1392306"/>
                  <a:gd name="connsiteY15" fmla="*/ 142493 h 1143000"/>
                  <a:gd name="connsiteX16" fmla="*/ 75405 w 1392306"/>
                  <a:gd name="connsiteY16" fmla="*/ 779022 h 1143000"/>
                  <a:gd name="connsiteX17" fmla="*/ 146713 w 1392306"/>
                  <a:gd name="connsiteY17" fmla="*/ 806450 h 1143000"/>
                  <a:gd name="connsiteX18" fmla="*/ 141421 w 1392306"/>
                  <a:gd name="connsiteY18" fmla="*/ 1143000 h 1143000"/>
                  <a:gd name="connsiteX19" fmla="*/ 0 w 1392306"/>
                  <a:gd name="connsiteY19" fmla="*/ 1143000 h 1143000"/>
                  <a:gd name="connsiteX0" fmla="*/ 0 w 1392306"/>
                  <a:gd name="connsiteY0" fmla="*/ 1143000 h 1143000"/>
                  <a:gd name="connsiteX1" fmla="*/ 9525 w 1392306"/>
                  <a:gd name="connsiteY1" fmla="*/ 33337 h 1143000"/>
                  <a:gd name="connsiteX2" fmla="*/ 52387 w 1392306"/>
                  <a:gd name="connsiteY2" fmla="*/ 0 h 1143000"/>
                  <a:gd name="connsiteX3" fmla="*/ 381000 w 1392306"/>
                  <a:gd name="connsiteY3" fmla="*/ 195262 h 1143000"/>
                  <a:gd name="connsiteX4" fmla="*/ 438479 w 1392306"/>
                  <a:gd name="connsiteY4" fmla="*/ 953456 h 1143000"/>
                  <a:gd name="connsiteX5" fmla="*/ 1321860 w 1392306"/>
                  <a:gd name="connsiteY5" fmla="*/ 921455 h 1143000"/>
                  <a:gd name="connsiteX6" fmla="*/ 1302149 w 1392306"/>
                  <a:gd name="connsiteY6" fmla="*/ 665602 h 1143000"/>
                  <a:gd name="connsiteX7" fmla="*/ 909637 w 1392306"/>
                  <a:gd name="connsiteY7" fmla="*/ 485775 h 1143000"/>
                  <a:gd name="connsiteX8" fmla="*/ 914400 w 1392306"/>
                  <a:gd name="connsiteY8" fmla="*/ 242887 h 1143000"/>
                  <a:gd name="connsiteX9" fmla="*/ 1141548 w 1392306"/>
                  <a:gd name="connsiteY9" fmla="*/ 272228 h 1143000"/>
                  <a:gd name="connsiteX10" fmla="*/ 1083071 w 1392306"/>
                  <a:gd name="connsiteY10" fmla="*/ 447676 h 1143000"/>
                  <a:gd name="connsiteX11" fmla="*/ 1381455 w 1392306"/>
                  <a:gd name="connsiteY11" fmla="*/ 553981 h 1143000"/>
                  <a:gd name="connsiteX12" fmla="*/ 1392306 w 1392306"/>
                  <a:gd name="connsiteY12" fmla="*/ 960515 h 1143000"/>
                  <a:gd name="connsiteX13" fmla="*/ 363274 w 1392306"/>
                  <a:gd name="connsiteY13" fmla="*/ 1001847 h 1143000"/>
                  <a:gd name="connsiteX14" fmla="*/ 337345 w 1392306"/>
                  <a:gd name="connsiteY14" fmla="*/ 268402 h 1143000"/>
                  <a:gd name="connsiteX15" fmla="*/ 54169 w 1392306"/>
                  <a:gd name="connsiteY15" fmla="*/ 142493 h 1143000"/>
                  <a:gd name="connsiteX16" fmla="*/ 75405 w 1392306"/>
                  <a:gd name="connsiteY16" fmla="*/ 779022 h 1143000"/>
                  <a:gd name="connsiteX17" fmla="*/ 146713 w 1392306"/>
                  <a:gd name="connsiteY17" fmla="*/ 806450 h 1143000"/>
                  <a:gd name="connsiteX18" fmla="*/ 141421 w 1392306"/>
                  <a:gd name="connsiteY18" fmla="*/ 1143000 h 1143000"/>
                  <a:gd name="connsiteX19" fmla="*/ 0 w 1392306"/>
                  <a:gd name="connsiteY19" fmla="*/ 1143000 h 1143000"/>
                  <a:gd name="connsiteX0" fmla="*/ 0 w 1392306"/>
                  <a:gd name="connsiteY0" fmla="*/ 1143000 h 1143000"/>
                  <a:gd name="connsiteX1" fmla="*/ 9525 w 1392306"/>
                  <a:gd name="connsiteY1" fmla="*/ 33337 h 1143000"/>
                  <a:gd name="connsiteX2" fmla="*/ 52387 w 1392306"/>
                  <a:gd name="connsiteY2" fmla="*/ 0 h 1143000"/>
                  <a:gd name="connsiteX3" fmla="*/ 381000 w 1392306"/>
                  <a:gd name="connsiteY3" fmla="*/ 195262 h 1143000"/>
                  <a:gd name="connsiteX4" fmla="*/ 438479 w 1392306"/>
                  <a:gd name="connsiteY4" fmla="*/ 953456 h 1143000"/>
                  <a:gd name="connsiteX5" fmla="*/ 1306579 w 1392306"/>
                  <a:gd name="connsiteY5" fmla="*/ 912312 h 1143000"/>
                  <a:gd name="connsiteX6" fmla="*/ 1302149 w 1392306"/>
                  <a:gd name="connsiteY6" fmla="*/ 665602 h 1143000"/>
                  <a:gd name="connsiteX7" fmla="*/ 909637 w 1392306"/>
                  <a:gd name="connsiteY7" fmla="*/ 485775 h 1143000"/>
                  <a:gd name="connsiteX8" fmla="*/ 914400 w 1392306"/>
                  <a:gd name="connsiteY8" fmla="*/ 242887 h 1143000"/>
                  <a:gd name="connsiteX9" fmla="*/ 1141548 w 1392306"/>
                  <a:gd name="connsiteY9" fmla="*/ 272228 h 1143000"/>
                  <a:gd name="connsiteX10" fmla="*/ 1083071 w 1392306"/>
                  <a:gd name="connsiteY10" fmla="*/ 447676 h 1143000"/>
                  <a:gd name="connsiteX11" fmla="*/ 1381455 w 1392306"/>
                  <a:gd name="connsiteY11" fmla="*/ 553981 h 1143000"/>
                  <a:gd name="connsiteX12" fmla="*/ 1392306 w 1392306"/>
                  <a:gd name="connsiteY12" fmla="*/ 960515 h 1143000"/>
                  <a:gd name="connsiteX13" fmla="*/ 363274 w 1392306"/>
                  <a:gd name="connsiteY13" fmla="*/ 1001847 h 1143000"/>
                  <a:gd name="connsiteX14" fmla="*/ 337345 w 1392306"/>
                  <a:gd name="connsiteY14" fmla="*/ 268402 h 1143000"/>
                  <a:gd name="connsiteX15" fmla="*/ 54169 w 1392306"/>
                  <a:gd name="connsiteY15" fmla="*/ 142493 h 1143000"/>
                  <a:gd name="connsiteX16" fmla="*/ 75405 w 1392306"/>
                  <a:gd name="connsiteY16" fmla="*/ 779022 h 1143000"/>
                  <a:gd name="connsiteX17" fmla="*/ 146713 w 1392306"/>
                  <a:gd name="connsiteY17" fmla="*/ 806450 h 1143000"/>
                  <a:gd name="connsiteX18" fmla="*/ 141421 w 1392306"/>
                  <a:gd name="connsiteY18" fmla="*/ 1143000 h 1143000"/>
                  <a:gd name="connsiteX19" fmla="*/ 0 w 1392306"/>
                  <a:gd name="connsiteY19" fmla="*/ 114300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92306" h="1143000">
                    <a:moveTo>
                      <a:pt x="0" y="1143000"/>
                    </a:moveTo>
                    <a:lnTo>
                      <a:pt x="9525" y="33337"/>
                    </a:lnTo>
                    <a:lnTo>
                      <a:pt x="52387" y="0"/>
                    </a:lnTo>
                    <a:lnTo>
                      <a:pt x="381000" y="195262"/>
                    </a:lnTo>
                    <a:lnTo>
                      <a:pt x="438479" y="953456"/>
                    </a:lnTo>
                    <a:lnTo>
                      <a:pt x="1306579" y="912312"/>
                    </a:lnTo>
                    <a:cubicBezTo>
                      <a:pt x="1305102" y="830075"/>
                      <a:pt x="1303626" y="747839"/>
                      <a:pt x="1302149" y="665602"/>
                    </a:cubicBezTo>
                    <a:lnTo>
                      <a:pt x="909637" y="485775"/>
                    </a:lnTo>
                    <a:cubicBezTo>
                      <a:pt x="911225" y="404812"/>
                      <a:pt x="912812" y="323850"/>
                      <a:pt x="914400" y="242887"/>
                    </a:cubicBezTo>
                    <a:lnTo>
                      <a:pt x="1141548" y="272228"/>
                    </a:lnTo>
                    <a:lnTo>
                      <a:pt x="1083071" y="447676"/>
                    </a:lnTo>
                    <a:lnTo>
                      <a:pt x="1381455" y="553981"/>
                    </a:lnTo>
                    <a:lnTo>
                      <a:pt x="1392306" y="960515"/>
                    </a:lnTo>
                    <a:lnTo>
                      <a:pt x="363274" y="1001847"/>
                    </a:lnTo>
                    <a:cubicBezTo>
                      <a:pt x="361422" y="743652"/>
                      <a:pt x="339197" y="526597"/>
                      <a:pt x="337345" y="268402"/>
                    </a:cubicBezTo>
                    <a:lnTo>
                      <a:pt x="54169" y="142493"/>
                    </a:lnTo>
                    <a:lnTo>
                      <a:pt x="75405" y="779022"/>
                    </a:lnTo>
                    <a:lnTo>
                      <a:pt x="146713" y="806450"/>
                    </a:lnTo>
                    <a:lnTo>
                      <a:pt x="141421" y="1143000"/>
                    </a:lnTo>
                    <a:lnTo>
                      <a:pt x="0" y="1143000"/>
                    </a:lnTo>
                    <a:close/>
                  </a:path>
                </a:pathLst>
              </a:custGeom>
              <a:solidFill>
                <a:schemeClr val="bg2">
                  <a:lumMod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22" name="フリーフォーム 121"/>
              <p:cNvSpPr/>
              <p:nvPr/>
            </p:nvSpPr>
            <p:spPr>
              <a:xfrm>
                <a:off x="7356028" y="8374014"/>
                <a:ext cx="250601" cy="529312"/>
              </a:xfrm>
              <a:custGeom>
                <a:avLst/>
                <a:gdLst>
                  <a:gd name="connsiteX0" fmla="*/ 200025 w 433387"/>
                  <a:gd name="connsiteY0" fmla="*/ 966788 h 966788"/>
                  <a:gd name="connsiteX1" fmla="*/ 180975 w 433387"/>
                  <a:gd name="connsiteY1" fmla="*/ 823913 h 966788"/>
                  <a:gd name="connsiteX2" fmla="*/ 166687 w 433387"/>
                  <a:gd name="connsiteY2" fmla="*/ 823913 h 966788"/>
                  <a:gd name="connsiteX3" fmla="*/ 185737 w 433387"/>
                  <a:gd name="connsiteY3" fmla="*/ 781050 h 966788"/>
                  <a:gd name="connsiteX4" fmla="*/ 38100 w 433387"/>
                  <a:gd name="connsiteY4" fmla="*/ 752475 h 966788"/>
                  <a:gd name="connsiteX5" fmla="*/ 42862 w 433387"/>
                  <a:gd name="connsiteY5" fmla="*/ 714375 h 966788"/>
                  <a:gd name="connsiteX6" fmla="*/ 171450 w 433387"/>
                  <a:gd name="connsiteY6" fmla="*/ 742950 h 966788"/>
                  <a:gd name="connsiteX7" fmla="*/ 180975 w 433387"/>
                  <a:gd name="connsiteY7" fmla="*/ 704850 h 966788"/>
                  <a:gd name="connsiteX8" fmla="*/ 176212 w 433387"/>
                  <a:gd name="connsiteY8" fmla="*/ 647700 h 966788"/>
                  <a:gd name="connsiteX9" fmla="*/ 152400 w 433387"/>
                  <a:gd name="connsiteY9" fmla="*/ 642938 h 966788"/>
                  <a:gd name="connsiteX10" fmla="*/ 157162 w 433387"/>
                  <a:gd name="connsiteY10" fmla="*/ 600075 h 966788"/>
                  <a:gd name="connsiteX11" fmla="*/ 9525 w 433387"/>
                  <a:gd name="connsiteY11" fmla="*/ 561975 h 966788"/>
                  <a:gd name="connsiteX12" fmla="*/ 14287 w 433387"/>
                  <a:gd name="connsiteY12" fmla="*/ 533400 h 966788"/>
                  <a:gd name="connsiteX13" fmla="*/ 147637 w 433387"/>
                  <a:gd name="connsiteY13" fmla="*/ 561975 h 966788"/>
                  <a:gd name="connsiteX14" fmla="*/ 161925 w 433387"/>
                  <a:gd name="connsiteY14" fmla="*/ 523875 h 966788"/>
                  <a:gd name="connsiteX15" fmla="*/ 152400 w 433387"/>
                  <a:gd name="connsiteY15" fmla="*/ 409575 h 966788"/>
                  <a:gd name="connsiteX16" fmla="*/ 133350 w 433387"/>
                  <a:gd name="connsiteY16" fmla="*/ 404813 h 966788"/>
                  <a:gd name="connsiteX17" fmla="*/ 142875 w 433387"/>
                  <a:gd name="connsiteY17" fmla="*/ 361950 h 966788"/>
                  <a:gd name="connsiteX18" fmla="*/ 0 w 433387"/>
                  <a:gd name="connsiteY18" fmla="*/ 328613 h 966788"/>
                  <a:gd name="connsiteX19" fmla="*/ 14287 w 433387"/>
                  <a:gd name="connsiteY19" fmla="*/ 295275 h 966788"/>
                  <a:gd name="connsiteX20" fmla="*/ 133350 w 433387"/>
                  <a:gd name="connsiteY20" fmla="*/ 323850 h 966788"/>
                  <a:gd name="connsiteX21" fmla="*/ 147637 w 433387"/>
                  <a:gd name="connsiteY21" fmla="*/ 290513 h 966788"/>
                  <a:gd name="connsiteX22" fmla="*/ 147637 w 433387"/>
                  <a:gd name="connsiteY22" fmla="*/ 290513 h 966788"/>
                  <a:gd name="connsiteX23" fmla="*/ 390525 w 433387"/>
                  <a:gd name="connsiteY23" fmla="*/ 161925 h 966788"/>
                  <a:gd name="connsiteX24" fmla="*/ 342900 w 433387"/>
                  <a:gd name="connsiteY24" fmla="*/ 14288 h 966788"/>
                  <a:gd name="connsiteX25" fmla="*/ 366712 w 433387"/>
                  <a:gd name="connsiteY25" fmla="*/ 0 h 966788"/>
                  <a:gd name="connsiteX26" fmla="*/ 428625 w 433387"/>
                  <a:gd name="connsiteY26" fmla="*/ 185738 h 966788"/>
                  <a:gd name="connsiteX27" fmla="*/ 300037 w 433387"/>
                  <a:gd name="connsiteY27" fmla="*/ 233363 h 966788"/>
                  <a:gd name="connsiteX28" fmla="*/ 404812 w 433387"/>
                  <a:gd name="connsiteY28" fmla="*/ 581025 h 966788"/>
                  <a:gd name="connsiteX29" fmla="*/ 433387 w 433387"/>
                  <a:gd name="connsiteY29" fmla="*/ 962025 h 966788"/>
                  <a:gd name="connsiteX30" fmla="*/ 200025 w 433387"/>
                  <a:gd name="connsiteY30" fmla="*/ 966788 h 966788"/>
                  <a:gd name="connsiteX0" fmla="*/ 200025 w 433387"/>
                  <a:gd name="connsiteY0" fmla="*/ 966788 h 966788"/>
                  <a:gd name="connsiteX1" fmla="*/ 180975 w 433387"/>
                  <a:gd name="connsiteY1" fmla="*/ 823913 h 966788"/>
                  <a:gd name="connsiteX2" fmla="*/ 166687 w 433387"/>
                  <a:gd name="connsiteY2" fmla="*/ 823913 h 966788"/>
                  <a:gd name="connsiteX3" fmla="*/ 185737 w 433387"/>
                  <a:gd name="connsiteY3" fmla="*/ 781050 h 966788"/>
                  <a:gd name="connsiteX4" fmla="*/ 38100 w 433387"/>
                  <a:gd name="connsiteY4" fmla="*/ 752475 h 966788"/>
                  <a:gd name="connsiteX5" fmla="*/ 42862 w 433387"/>
                  <a:gd name="connsiteY5" fmla="*/ 714375 h 966788"/>
                  <a:gd name="connsiteX6" fmla="*/ 171450 w 433387"/>
                  <a:gd name="connsiteY6" fmla="*/ 742950 h 966788"/>
                  <a:gd name="connsiteX7" fmla="*/ 180975 w 433387"/>
                  <a:gd name="connsiteY7" fmla="*/ 704850 h 966788"/>
                  <a:gd name="connsiteX8" fmla="*/ 176212 w 433387"/>
                  <a:gd name="connsiteY8" fmla="*/ 647700 h 966788"/>
                  <a:gd name="connsiteX9" fmla="*/ 152400 w 433387"/>
                  <a:gd name="connsiteY9" fmla="*/ 642938 h 966788"/>
                  <a:gd name="connsiteX10" fmla="*/ 157162 w 433387"/>
                  <a:gd name="connsiteY10" fmla="*/ 600075 h 966788"/>
                  <a:gd name="connsiteX11" fmla="*/ 9525 w 433387"/>
                  <a:gd name="connsiteY11" fmla="*/ 561975 h 966788"/>
                  <a:gd name="connsiteX12" fmla="*/ 14287 w 433387"/>
                  <a:gd name="connsiteY12" fmla="*/ 533400 h 966788"/>
                  <a:gd name="connsiteX13" fmla="*/ 147637 w 433387"/>
                  <a:gd name="connsiteY13" fmla="*/ 561975 h 966788"/>
                  <a:gd name="connsiteX14" fmla="*/ 161925 w 433387"/>
                  <a:gd name="connsiteY14" fmla="*/ 523875 h 966788"/>
                  <a:gd name="connsiteX15" fmla="*/ 152400 w 433387"/>
                  <a:gd name="connsiteY15" fmla="*/ 409575 h 966788"/>
                  <a:gd name="connsiteX16" fmla="*/ 133350 w 433387"/>
                  <a:gd name="connsiteY16" fmla="*/ 404813 h 966788"/>
                  <a:gd name="connsiteX17" fmla="*/ 142875 w 433387"/>
                  <a:gd name="connsiteY17" fmla="*/ 361950 h 966788"/>
                  <a:gd name="connsiteX18" fmla="*/ 0 w 433387"/>
                  <a:gd name="connsiteY18" fmla="*/ 328613 h 966788"/>
                  <a:gd name="connsiteX19" fmla="*/ 14287 w 433387"/>
                  <a:gd name="connsiteY19" fmla="*/ 295275 h 966788"/>
                  <a:gd name="connsiteX20" fmla="*/ 133350 w 433387"/>
                  <a:gd name="connsiteY20" fmla="*/ 323850 h 966788"/>
                  <a:gd name="connsiteX21" fmla="*/ 147637 w 433387"/>
                  <a:gd name="connsiteY21" fmla="*/ 290513 h 966788"/>
                  <a:gd name="connsiteX22" fmla="*/ 145256 w 433387"/>
                  <a:gd name="connsiteY22" fmla="*/ 247650 h 966788"/>
                  <a:gd name="connsiteX23" fmla="*/ 390525 w 433387"/>
                  <a:gd name="connsiteY23" fmla="*/ 161925 h 966788"/>
                  <a:gd name="connsiteX24" fmla="*/ 342900 w 433387"/>
                  <a:gd name="connsiteY24" fmla="*/ 14288 h 966788"/>
                  <a:gd name="connsiteX25" fmla="*/ 366712 w 433387"/>
                  <a:gd name="connsiteY25" fmla="*/ 0 h 966788"/>
                  <a:gd name="connsiteX26" fmla="*/ 428625 w 433387"/>
                  <a:gd name="connsiteY26" fmla="*/ 185738 h 966788"/>
                  <a:gd name="connsiteX27" fmla="*/ 300037 w 433387"/>
                  <a:gd name="connsiteY27" fmla="*/ 233363 h 966788"/>
                  <a:gd name="connsiteX28" fmla="*/ 404812 w 433387"/>
                  <a:gd name="connsiteY28" fmla="*/ 581025 h 966788"/>
                  <a:gd name="connsiteX29" fmla="*/ 433387 w 433387"/>
                  <a:gd name="connsiteY29" fmla="*/ 962025 h 966788"/>
                  <a:gd name="connsiteX30" fmla="*/ 200025 w 433387"/>
                  <a:gd name="connsiteY30" fmla="*/ 966788 h 96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33387" h="966788">
                    <a:moveTo>
                      <a:pt x="200025" y="966788"/>
                    </a:moveTo>
                    <a:lnTo>
                      <a:pt x="180975" y="823913"/>
                    </a:lnTo>
                    <a:lnTo>
                      <a:pt x="166687" y="823913"/>
                    </a:lnTo>
                    <a:lnTo>
                      <a:pt x="185737" y="781050"/>
                    </a:lnTo>
                    <a:lnTo>
                      <a:pt x="38100" y="752475"/>
                    </a:lnTo>
                    <a:lnTo>
                      <a:pt x="42862" y="714375"/>
                    </a:lnTo>
                    <a:lnTo>
                      <a:pt x="171450" y="742950"/>
                    </a:lnTo>
                    <a:lnTo>
                      <a:pt x="180975" y="704850"/>
                    </a:lnTo>
                    <a:lnTo>
                      <a:pt x="176212" y="647700"/>
                    </a:lnTo>
                    <a:lnTo>
                      <a:pt x="152400" y="642938"/>
                    </a:lnTo>
                    <a:lnTo>
                      <a:pt x="157162" y="600075"/>
                    </a:lnTo>
                    <a:lnTo>
                      <a:pt x="9525" y="561975"/>
                    </a:lnTo>
                    <a:lnTo>
                      <a:pt x="14287" y="533400"/>
                    </a:lnTo>
                    <a:lnTo>
                      <a:pt x="147637" y="561975"/>
                    </a:lnTo>
                    <a:lnTo>
                      <a:pt x="161925" y="523875"/>
                    </a:lnTo>
                    <a:lnTo>
                      <a:pt x="152400" y="409575"/>
                    </a:lnTo>
                    <a:lnTo>
                      <a:pt x="133350" y="404813"/>
                    </a:lnTo>
                    <a:lnTo>
                      <a:pt x="142875" y="361950"/>
                    </a:lnTo>
                    <a:lnTo>
                      <a:pt x="0" y="328613"/>
                    </a:lnTo>
                    <a:lnTo>
                      <a:pt x="14287" y="295275"/>
                    </a:lnTo>
                    <a:lnTo>
                      <a:pt x="133350" y="323850"/>
                    </a:lnTo>
                    <a:cubicBezTo>
                      <a:pt x="138112" y="312738"/>
                      <a:pt x="145653" y="303213"/>
                      <a:pt x="147637" y="290513"/>
                    </a:cubicBezTo>
                    <a:cubicBezTo>
                      <a:pt x="149621" y="277813"/>
                      <a:pt x="146050" y="261938"/>
                      <a:pt x="145256" y="247650"/>
                    </a:cubicBezTo>
                    <a:lnTo>
                      <a:pt x="390525" y="161925"/>
                    </a:lnTo>
                    <a:lnTo>
                      <a:pt x="342900" y="14288"/>
                    </a:lnTo>
                    <a:lnTo>
                      <a:pt x="366712" y="0"/>
                    </a:lnTo>
                    <a:lnTo>
                      <a:pt x="428625" y="185738"/>
                    </a:lnTo>
                    <a:lnTo>
                      <a:pt x="300037" y="233363"/>
                    </a:lnTo>
                    <a:lnTo>
                      <a:pt x="404812" y="581025"/>
                    </a:lnTo>
                    <a:lnTo>
                      <a:pt x="433387" y="962025"/>
                    </a:lnTo>
                    <a:lnTo>
                      <a:pt x="200025" y="966788"/>
                    </a:lnTo>
                    <a:close/>
                  </a:path>
                </a:pathLst>
              </a:custGeom>
              <a:solidFill>
                <a:schemeClr val="bg2">
                  <a:lumMod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123" name="フリーフォーム 122"/>
              <p:cNvSpPr/>
              <p:nvPr/>
            </p:nvSpPr>
            <p:spPr>
              <a:xfrm>
                <a:off x="7572140" y="8112009"/>
                <a:ext cx="621494" cy="323278"/>
              </a:xfrm>
              <a:custGeom>
                <a:avLst/>
                <a:gdLst>
                  <a:gd name="connsiteX0" fmla="*/ 0 w 1038225"/>
                  <a:gd name="connsiteY0" fmla="*/ 421481 h 564356"/>
                  <a:gd name="connsiteX1" fmla="*/ 97631 w 1038225"/>
                  <a:gd name="connsiteY1" fmla="*/ 454818 h 564356"/>
                  <a:gd name="connsiteX2" fmla="*/ 1028700 w 1038225"/>
                  <a:gd name="connsiteY2" fmla="*/ 0 h 564356"/>
                  <a:gd name="connsiteX3" fmla="*/ 1038225 w 1038225"/>
                  <a:gd name="connsiteY3" fmla="*/ 85725 h 564356"/>
                  <a:gd name="connsiteX4" fmla="*/ 47625 w 1038225"/>
                  <a:gd name="connsiteY4" fmla="*/ 564356 h 564356"/>
                  <a:gd name="connsiteX5" fmla="*/ 0 w 1038225"/>
                  <a:gd name="connsiteY5" fmla="*/ 421481 h 564356"/>
                  <a:gd name="connsiteX0" fmla="*/ 0 w 990600"/>
                  <a:gd name="connsiteY0" fmla="*/ 427831 h 564356"/>
                  <a:gd name="connsiteX1" fmla="*/ 50006 w 990600"/>
                  <a:gd name="connsiteY1" fmla="*/ 454818 h 564356"/>
                  <a:gd name="connsiteX2" fmla="*/ 981075 w 990600"/>
                  <a:gd name="connsiteY2" fmla="*/ 0 h 564356"/>
                  <a:gd name="connsiteX3" fmla="*/ 990600 w 990600"/>
                  <a:gd name="connsiteY3" fmla="*/ 85725 h 564356"/>
                  <a:gd name="connsiteX4" fmla="*/ 0 w 990600"/>
                  <a:gd name="connsiteY4" fmla="*/ 564356 h 564356"/>
                  <a:gd name="connsiteX5" fmla="*/ 0 w 990600"/>
                  <a:gd name="connsiteY5" fmla="*/ 427831 h 564356"/>
                  <a:gd name="connsiteX0" fmla="*/ 0 w 990600"/>
                  <a:gd name="connsiteY0" fmla="*/ 427831 h 564356"/>
                  <a:gd name="connsiteX1" fmla="*/ 69056 w 990600"/>
                  <a:gd name="connsiteY1" fmla="*/ 451643 h 564356"/>
                  <a:gd name="connsiteX2" fmla="*/ 981075 w 990600"/>
                  <a:gd name="connsiteY2" fmla="*/ 0 h 564356"/>
                  <a:gd name="connsiteX3" fmla="*/ 990600 w 990600"/>
                  <a:gd name="connsiteY3" fmla="*/ 85725 h 564356"/>
                  <a:gd name="connsiteX4" fmla="*/ 0 w 990600"/>
                  <a:gd name="connsiteY4" fmla="*/ 564356 h 564356"/>
                  <a:gd name="connsiteX5" fmla="*/ 0 w 990600"/>
                  <a:gd name="connsiteY5" fmla="*/ 427831 h 564356"/>
                  <a:gd name="connsiteX0" fmla="*/ 0 w 990600"/>
                  <a:gd name="connsiteY0" fmla="*/ 427831 h 548481"/>
                  <a:gd name="connsiteX1" fmla="*/ 69056 w 990600"/>
                  <a:gd name="connsiteY1" fmla="*/ 451643 h 548481"/>
                  <a:gd name="connsiteX2" fmla="*/ 981075 w 990600"/>
                  <a:gd name="connsiteY2" fmla="*/ 0 h 548481"/>
                  <a:gd name="connsiteX3" fmla="*/ 990600 w 990600"/>
                  <a:gd name="connsiteY3" fmla="*/ 85725 h 548481"/>
                  <a:gd name="connsiteX4" fmla="*/ 47625 w 990600"/>
                  <a:gd name="connsiteY4" fmla="*/ 548481 h 548481"/>
                  <a:gd name="connsiteX5" fmla="*/ 0 w 990600"/>
                  <a:gd name="connsiteY5" fmla="*/ 427831 h 548481"/>
                  <a:gd name="connsiteX0" fmla="*/ 0 w 1016000"/>
                  <a:gd name="connsiteY0" fmla="*/ 427831 h 548481"/>
                  <a:gd name="connsiteX1" fmla="*/ 69056 w 1016000"/>
                  <a:gd name="connsiteY1" fmla="*/ 451643 h 548481"/>
                  <a:gd name="connsiteX2" fmla="*/ 981075 w 1016000"/>
                  <a:gd name="connsiteY2" fmla="*/ 0 h 548481"/>
                  <a:gd name="connsiteX3" fmla="*/ 1016000 w 1016000"/>
                  <a:gd name="connsiteY3" fmla="*/ 82550 h 548481"/>
                  <a:gd name="connsiteX4" fmla="*/ 47625 w 1016000"/>
                  <a:gd name="connsiteY4" fmla="*/ 548481 h 548481"/>
                  <a:gd name="connsiteX5" fmla="*/ 0 w 1016000"/>
                  <a:gd name="connsiteY5" fmla="*/ 427831 h 548481"/>
                  <a:gd name="connsiteX0" fmla="*/ 0 w 1016000"/>
                  <a:gd name="connsiteY0" fmla="*/ 440531 h 561181"/>
                  <a:gd name="connsiteX1" fmla="*/ 69056 w 1016000"/>
                  <a:gd name="connsiteY1" fmla="*/ 464343 h 561181"/>
                  <a:gd name="connsiteX2" fmla="*/ 1009650 w 1016000"/>
                  <a:gd name="connsiteY2" fmla="*/ 0 h 561181"/>
                  <a:gd name="connsiteX3" fmla="*/ 1016000 w 1016000"/>
                  <a:gd name="connsiteY3" fmla="*/ 95250 h 561181"/>
                  <a:gd name="connsiteX4" fmla="*/ 47625 w 1016000"/>
                  <a:gd name="connsiteY4" fmla="*/ 561181 h 561181"/>
                  <a:gd name="connsiteX5" fmla="*/ 0 w 1016000"/>
                  <a:gd name="connsiteY5" fmla="*/ 440531 h 561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6000" h="561181">
                    <a:moveTo>
                      <a:pt x="0" y="440531"/>
                    </a:moveTo>
                    <a:lnTo>
                      <a:pt x="69056" y="464343"/>
                    </a:lnTo>
                    <a:lnTo>
                      <a:pt x="1009650" y="0"/>
                    </a:lnTo>
                    <a:lnTo>
                      <a:pt x="1016000" y="95250"/>
                    </a:lnTo>
                    <a:lnTo>
                      <a:pt x="47625" y="561181"/>
                    </a:lnTo>
                    <a:lnTo>
                      <a:pt x="0" y="440531"/>
                    </a:lnTo>
                    <a:close/>
                  </a:path>
                </a:pathLst>
              </a:custGeom>
              <a:solidFill>
                <a:schemeClr val="bg2">
                  <a:lumMod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124" name="フリーフォーム 123"/>
            <p:cNvSpPr/>
            <p:nvPr/>
          </p:nvSpPr>
          <p:spPr>
            <a:xfrm rot="168799">
              <a:off x="8987889" y="12242870"/>
              <a:ext cx="300866" cy="219558"/>
            </a:xfrm>
            <a:custGeom>
              <a:avLst/>
              <a:gdLst>
                <a:gd name="connsiteX0" fmla="*/ 0 w 244475"/>
                <a:gd name="connsiteY0" fmla="*/ 15875 h 390525"/>
                <a:gd name="connsiteX1" fmla="*/ 60325 w 244475"/>
                <a:gd name="connsiteY1" fmla="*/ 41275 h 390525"/>
                <a:gd name="connsiteX2" fmla="*/ 127000 w 244475"/>
                <a:gd name="connsiteY2" fmla="*/ 31750 h 390525"/>
                <a:gd name="connsiteX3" fmla="*/ 171450 w 244475"/>
                <a:gd name="connsiteY3" fmla="*/ 19050 h 390525"/>
                <a:gd name="connsiteX4" fmla="*/ 238125 w 244475"/>
                <a:gd name="connsiteY4" fmla="*/ 0 h 390525"/>
                <a:gd name="connsiteX5" fmla="*/ 244475 w 244475"/>
                <a:gd name="connsiteY5" fmla="*/ 152400 h 390525"/>
                <a:gd name="connsiteX6" fmla="*/ 127000 w 244475"/>
                <a:gd name="connsiteY6" fmla="*/ 254000 h 390525"/>
                <a:gd name="connsiteX7" fmla="*/ 130175 w 244475"/>
                <a:gd name="connsiteY7" fmla="*/ 384175 h 390525"/>
                <a:gd name="connsiteX8" fmla="*/ 9525 w 244475"/>
                <a:gd name="connsiteY8" fmla="*/ 390525 h 390525"/>
                <a:gd name="connsiteX9" fmla="*/ 0 w 244475"/>
                <a:gd name="connsiteY9" fmla="*/ 15875 h 390525"/>
                <a:gd name="connsiteX0" fmla="*/ 0 w 249237"/>
                <a:gd name="connsiteY0" fmla="*/ 0 h 393700"/>
                <a:gd name="connsiteX1" fmla="*/ 65087 w 249237"/>
                <a:gd name="connsiteY1" fmla="*/ 44450 h 393700"/>
                <a:gd name="connsiteX2" fmla="*/ 131762 w 249237"/>
                <a:gd name="connsiteY2" fmla="*/ 34925 h 393700"/>
                <a:gd name="connsiteX3" fmla="*/ 176212 w 249237"/>
                <a:gd name="connsiteY3" fmla="*/ 22225 h 393700"/>
                <a:gd name="connsiteX4" fmla="*/ 242887 w 249237"/>
                <a:gd name="connsiteY4" fmla="*/ 3175 h 393700"/>
                <a:gd name="connsiteX5" fmla="*/ 249237 w 249237"/>
                <a:gd name="connsiteY5" fmla="*/ 155575 h 393700"/>
                <a:gd name="connsiteX6" fmla="*/ 131762 w 249237"/>
                <a:gd name="connsiteY6" fmla="*/ 257175 h 393700"/>
                <a:gd name="connsiteX7" fmla="*/ 134937 w 249237"/>
                <a:gd name="connsiteY7" fmla="*/ 387350 h 393700"/>
                <a:gd name="connsiteX8" fmla="*/ 14287 w 249237"/>
                <a:gd name="connsiteY8" fmla="*/ 393700 h 393700"/>
                <a:gd name="connsiteX9" fmla="*/ 0 w 249237"/>
                <a:gd name="connsiteY9" fmla="*/ 0 h 393700"/>
                <a:gd name="connsiteX0" fmla="*/ 0 w 249237"/>
                <a:gd name="connsiteY0" fmla="*/ 0 h 393700"/>
                <a:gd name="connsiteX1" fmla="*/ 76993 w 249237"/>
                <a:gd name="connsiteY1" fmla="*/ 37307 h 393700"/>
                <a:gd name="connsiteX2" fmla="*/ 131762 w 249237"/>
                <a:gd name="connsiteY2" fmla="*/ 34925 h 393700"/>
                <a:gd name="connsiteX3" fmla="*/ 176212 w 249237"/>
                <a:gd name="connsiteY3" fmla="*/ 22225 h 393700"/>
                <a:gd name="connsiteX4" fmla="*/ 242887 w 249237"/>
                <a:gd name="connsiteY4" fmla="*/ 3175 h 393700"/>
                <a:gd name="connsiteX5" fmla="*/ 249237 w 249237"/>
                <a:gd name="connsiteY5" fmla="*/ 155575 h 393700"/>
                <a:gd name="connsiteX6" fmla="*/ 131762 w 249237"/>
                <a:gd name="connsiteY6" fmla="*/ 257175 h 393700"/>
                <a:gd name="connsiteX7" fmla="*/ 134937 w 249237"/>
                <a:gd name="connsiteY7" fmla="*/ 387350 h 393700"/>
                <a:gd name="connsiteX8" fmla="*/ 14287 w 249237"/>
                <a:gd name="connsiteY8" fmla="*/ 393700 h 393700"/>
                <a:gd name="connsiteX9" fmla="*/ 0 w 249237"/>
                <a:gd name="connsiteY9" fmla="*/ 0 h 393700"/>
                <a:gd name="connsiteX0" fmla="*/ 0 w 249237"/>
                <a:gd name="connsiteY0" fmla="*/ 0 h 393700"/>
                <a:gd name="connsiteX1" fmla="*/ 76993 w 249237"/>
                <a:gd name="connsiteY1" fmla="*/ 37307 h 393700"/>
                <a:gd name="connsiteX2" fmla="*/ 138906 w 249237"/>
                <a:gd name="connsiteY2" fmla="*/ 27781 h 393700"/>
                <a:gd name="connsiteX3" fmla="*/ 176212 w 249237"/>
                <a:gd name="connsiteY3" fmla="*/ 22225 h 393700"/>
                <a:gd name="connsiteX4" fmla="*/ 242887 w 249237"/>
                <a:gd name="connsiteY4" fmla="*/ 3175 h 393700"/>
                <a:gd name="connsiteX5" fmla="*/ 249237 w 249237"/>
                <a:gd name="connsiteY5" fmla="*/ 155575 h 393700"/>
                <a:gd name="connsiteX6" fmla="*/ 131762 w 249237"/>
                <a:gd name="connsiteY6" fmla="*/ 257175 h 393700"/>
                <a:gd name="connsiteX7" fmla="*/ 134937 w 249237"/>
                <a:gd name="connsiteY7" fmla="*/ 387350 h 393700"/>
                <a:gd name="connsiteX8" fmla="*/ 14287 w 249237"/>
                <a:gd name="connsiteY8" fmla="*/ 393700 h 393700"/>
                <a:gd name="connsiteX9" fmla="*/ 0 w 249237"/>
                <a:gd name="connsiteY9" fmla="*/ 0 h 393700"/>
                <a:gd name="connsiteX0" fmla="*/ 0 w 249237"/>
                <a:gd name="connsiteY0" fmla="*/ 0 h 393700"/>
                <a:gd name="connsiteX1" fmla="*/ 76993 w 249237"/>
                <a:gd name="connsiteY1" fmla="*/ 37307 h 393700"/>
                <a:gd name="connsiteX2" fmla="*/ 138906 w 249237"/>
                <a:gd name="connsiteY2" fmla="*/ 27781 h 393700"/>
                <a:gd name="connsiteX3" fmla="*/ 180974 w 249237"/>
                <a:gd name="connsiteY3" fmla="*/ 17463 h 393700"/>
                <a:gd name="connsiteX4" fmla="*/ 242887 w 249237"/>
                <a:gd name="connsiteY4" fmla="*/ 3175 h 393700"/>
                <a:gd name="connsiteX5" fmla="*/ 249237 w 249237"/>
                <a:gd name="connsiteY5" fmla="*/ 155575 h 393700"/>
                <a:gd name="connsiteX6" fmla="*/ 131762 w 249237"/>
                <a:gd name="connsiteY6" fmla="*/ 257175 h 393700"/>
                <a:gd name="connsiteX7" fmla="*/ 134937 w 249237"/>
                <a:gd name="connsiteY7" fmla="*/ 387350 h 393700"/>
                <a:gd name="connsiteX8" fmla="*/ 14287 w 249237"/>
                <a:gd name="connsiteY8" fmla="*/ 393700 h 393700"/>
                <a:gd name="connsiteX9" fmla="*/ 0 w 249237"/>
                <a:gd name="connsiteY9" fmla="*/ 0 h 393700"/>
                <a:gd name="connsiteX0" fmla="*/ 0 w 249237"/>
                <a:gd name="connsiteY0" fmla="*/ 1588 h 395288"/>
                <a:gd name="connsiteX1" fmla="*/ 76993 w 249237"/>
                <a:gd name="connsiteY1" fmla="*/ 38895 h 395288"/>
                <a:gd name="connsiteX2" fmla="*/ 138906 w 249237"/>
                <a:gd name="connsiteY2" fmla="*/ 29369 h 395288"/>
                <a:gd name="connsiteX3" fmla="*/ 180974 w 249237"/>
                <a:gd name="connsiteY3" fmla="*/ 19051 h 395288"/>
                <a:gd name="connsiteX4" fmla="*/ 245268 w 249237"/>
                <a:gd name="connsiteY4" fmla="*/ 0 h 395288"/>
                <a:gd name="connsiteX5" fmla="*/ 249237 w 249237"/>
                <a:gd name="connsiteY5" fmla="*/ 157163 h 395288"/>
                <a:gd name="connsiteX6" fmla="*/ 131762 w 249237"/>
                <a:gd name="connsiteY6" fmla="*/ 258763 h 395288"/>
                <a:gd name="connsiteX7" fmla="*/ 134937 w 249237"/>
                <a:gd name="connsiteY7" fmla="*/ 388938 h 395288"/>
                <a:gd name="connsiteX8" fmla="*/ 14287 w 249237"/>
                <a:gd name="connsiteY8" fmla="*/ 395288 h 395288"/>
                <a:gd name="connsiteX9" fmla="*/ 0 w 249237"/>
                <a:gd name="connsiteY9" fmla="*/ 1588 h 395288"/>
                <a:gd name="connsiteX0" fmla="*/ 0 w 298673"/>
                <a:gd name="connsiteY0" fmla="*/ 138724 h 395288"/>
                <a:gd name="connsiteX1" fmla="*/ 126429 w 298673"/>
                <a:gd name="connsiteY1" fmla="*/ 38895 h 395288"/>
                <a:gd name="connsiteX2" fmla="*/ 188342 w 298673"/>
                <a:gd name="connsiteY2" fmla="*/ 29369 h 395288"/>
                <a:gd name="connsiteX3" fmla="*/ 230410 w 298673"/>
                <a:gd name="connsiteY3" fmla="*/ 19051 h 395288"/>
                <a:gd name="connsiteX4" fmla="*/ 294704 w 298673"/>
                <a:gd name="connsiteY4" fmla="*/ 0 h 395288"/>
                <a:gd name="connsiteX5" fmla="*/ 298673 w 298673"/>
                <a:gd name="connsiteY5" fmla="*/ 157163 h 395288"/>
                <a:gd name="connsiteX6" fmla="*/ 181198 w 298673"/>
                <a:gd name="connsiteY6" fmla="*/ 258763 h 395288"/>
                <a:gd name="connsiteX7" fmla="*/ 184373 w 298673"/>
                <a:gd name="connsiteY7" fmla="*/ 388938 h 395288"/>
                <a:gd name="connsiteX8" fmla="*/ 63723 w 298673"/>
                <a:gd name="connsiteY8" fmla="*/ 395288 h 395288"/>
                <a:gd name="connsiteX9" fmla="*/ 0 w 298673"/>
                <a:gd name="connsiteY9" fmla="*/ 138724 h 395288"/>
                <a:gd name="connsiteX0" fmla="*/ 0 w 298673"/>
                <a:gd name="connsiteY0" fmla="*/ 138724 h 388938"/>
                <a:gd name="connsiteX1" fmla="*/ 126429 w 298673"/>
                <a:gd name="connsiteY1" fmla="*/ 38895 h 388938"/>
                <a:gd name="connsiteX2" fmla="*/ 188342 w 298673"/>
                <a:gd name="connsiteY2" fmla="*/ 29369 h 388938"/>
                <a:gd name="connsiteX3" fmla="*/ 230410 w 298673"/>
                <a:gd name="connsiteY3" fmla="*/ 19051 h 388938"/>
                <a:gd name="connsiteX4" fmla="*/ 294704 w 298673"/>
                <a:gd name="connsiteY4" fmla="*/ 0 h 388938"/>
                <a:gd name="connsiteX5" fmla="*/ 298673 w 298673"/>
                <a:gd name="connsiteY5" fmla="*/ 157163 h 388938"/>
                <a:gd name="connsiteX6" fmla="*/ 181198 w 298673"/>
                <a:gd name="connsiteY6" fmla="*/ 258763 h 388938"/>
                <a:gd name="connsiteX7" fmla="*/ 184373 w 298673"/>
                <a:gd name="connsiteY7" fmla="*/ 388938 h 388938"/>
                <a:gd name="connsiteX8" fmla="*/ 185669 w 298673"/>
                <a:gd name="connsiteY8" fmla="*/ 217035 h 388938"/>
                <a:gd name="connsiteX9" fmla="*/ 0 w 298673"/>
                <a:gd name="connsiteY9" fmla="*/ 138724 h 388938"/>
                <a:gd name="connsiteX0" fmla="*/ 0 w 298673"/>
                <a:gd name="connsiteY0" fmla="*/ 138724 h 260658"/>
                <a:gd name="connsiteX1" fmla="*/ 126429 w 298673"/>
                <a:gd name="connsiteY1" fmla="*/ 38895 h 260658"/>
                <a:gd name="connsiteX2" fmla="*/ 188342 w 298673"/>
                <a:gd name="connsiteY2" fmla="*/ 29369 h 260658"/>
                <a:gd name="connsiteX3" fmla="*/ 230410 w 298673"/>
                <a:gd name="connsiteY3" fmla="*/ 19051 h 260658"/>
                <a:gd name="connsiteX4" fmla="*/ 294704 w 298673"/>
                <a:gd name="connsiteY4" fmla="*/ 0 h 260658"/>
                <a:gd name="connsiteX5" fmla="*/ 298673 w 298673"/>
                <a:gd name="connsiteY5" fmla="*/ 157163 h 260658"/>
                <a:gd name="connsiteX6" fmla="*/ 181198 w 298673"/>
                <a:gd name="connsiteY6" fmla="*/ 258763 h 260658"/>
                <a:gd name="connsiteX7" fmla="*/ 185669 w 298673"/>
                <a:gd name="connsiteY7" fmla="*/ 217035 h 260658"/>
                <a:gd name="connsiteX8" fmla="*/ 0 w 298673"/>
                <a:gd name="connsiteY8" fmla="*/ 138724 h 260658"/>
                <a:gd name="connsiteX0" fmla="*/ 0 w 298673"/>
                <a:gd name="connsiteY0" fmla="*/ 138724 h 217035"/>
                <a:gd name="connsiteX1" fmla="*/ 126429 w 298673"/>
                <a:gd name="connsiteY1" fmla="*/ 38895 h 217035"/>
                <a:gd name="connsiteX2" fmla="*/ 188342 w 298673"/>
                <a:gd name="connsiteY2" fmla="*/ 29369 h 217035"/>
                <a:gd name="connsiteX3" fmla="*/ 230410 w 298673"/>
                <a:gd name="connsiteY3" fmla="*/ 19051 h 217035"/>
                <a:gd name="connsiteX4" fmla="*/ 294704 w 298673"/>
                <a:gd name="connsiteY4" fmla="*/ 0 h 217035"/>
                <a:gd name="connsiteX5" fmla="*/ 298673 w 298673"/>
                <a:gd name="connsiteY5" fmla="*/ 157163 h 217035"/>
                <a:gd name="connsiteX6" fmla="*/ 185669 w 298673"/>
                <a:gd name="connsiteY6" fmla="*/ 217035 h 217035"/>
                <a:gd name="connsiteX7" fmla="*/ 0 w 298673"/>
                <a:gd name="connsiteY7" fmla="*/ 138724 h 217035"/>
                <a:gd name="connsiteX0" fmla="*/ 0 w 294704"/>
                <a:gd name="connsiteY0" fmla="*/ 138724 h 217035"/>
                <a:gd name="connsiteX1" fmla="*/ 126429 w 294704"/>
                <a:gd name="connsiteY1" fmla="*/ 38895 h 217035"/>
                <a:gd name="connsiteX2" fmla="*/ 188342 w 294704"/>
                <a:gd name="connsiteY2" fmla="*/ 29369 h 217035"/>
                <a:gd name="connsiteX3" fmla="*/ 230410 w 294704"/>
                <a:gd name="connsiteY3" fmla="*/ 19051 h 217035"/>
                <a:gd name="connsiteX4" fmla="*/ 294704 w 294704"/>
                <a:gd name="connsiteY4" fmla="*/ 0 h 217035"/>
                <a:gd name="connsiteX5" fmla="*/ 243085 w 294704"/>
                <a:gd name="connsiteY5" fmla="*/ 186151 h 217035"/>
                <a:gd name="connsiteX6" fmla="*/ 185669 w 294704"/>
                <a:gd name="connsiteY6" fmla="*/ 217035 h 217035"/>
                <a:gd name="connsiteX7" fmla="*/ 0 w 294704"/>
                <a:gd name="connsiteY7" fmla="*/ 138724 h 217035"/>
                <a:gd name="connsiteX0" fmla="*/ 0 w 294704"/>
                <a:gd name="connsiteY0" fmla="*/ 138724 h 217035"/>
                <a:gd name="connsiteX1" fmla="*/ 190438 w 294704"/>
                <a:gd name="connsiteY1" fmla="*/ 41883 h 217035"/>
                <a:gd name="connsiteX2" fmla="*/ 188342 w 294704"/>
                <a:gd name="connsiteY2" fmla="*/ 29369 h 217035"/>
                <a:gd name="connsiteX3" fmla="*/ 230410 w 294704"/>
                <a:gd name="connsiteY3" fmla="*/ 19051 h 217035"/>
                <a:gd name="connsiteX4" fmla="*/ 294704 w 294704"/>
                <a:gd name="connsiteY4" fmla="*/ 0 h 217035"/>
                <a:gd name="connsiteX5" fmla="*/ 243085 w 294704"/>
                <a:gd name="connsiteY5" fmla="*/ 186151 h 217035"/>
                <a:gd name="connsiteX6" fmla="*/ 185669 w 294704"/>
                <a:gd name="connsiteY6" fmla="*/ 217035 h 217035"/>
                <a:gd name="connsiteX7" fmla="*/ 0 w 294704"/>
                <a:gd name="connsiteY7" fmla="*/ 138724 h 217035"/>
                <a:gd name="connsiteX0" fmla="*/ 0 w 294704"/>
                <a:gd name="connsiteY0" fmla="*/ 138724 h 217035"/>
                <a:gd name="connsiteX1" fmla="*/ 190438 w 294704"/>
                <a:gd name="connsiteY1" fmla="*/ 41883 h 217035"/>
                <a:gd name="connsiteX2" fmla="*/ 249471 w 294704"/>
                <a:gd name="connsiteY2" fmla="*/ 59107 h 217035"/>
                <a:gd name="connsiteX3" fmla="*/ 230410 w 294704"/>
                <a:gd name="connsiteY3" fmla="*/ 19051 h 217035"/>
                <a:gd name="connsiteX4" fmla="*/ 294704 w 294704"/>
                <a:gd name="connsiteY4" fmla="*/ 0 h 217035"/>
                <a:gd name="connsiteX5" fmla="*/ 243085 w 294704"/>
                <a:gd name="connsiteY5" fmla="*/ 186151 h 217035"/>
                <a:gd name="connsiteX6" fmla="*/ 185669 w 294704"/>
                <a:gd name="connsiteY6" fmla="*/ 217035 h 217035"/>
                <a:gd name="connsiteX7" fmla="*/ 0 w 294704"/>
                <a:gd name="connsiteY7" fmla="*/ 138724 h 217035"/>
                <a:gd name="connsiteX0" fmla="*/ 0 w 294704"/>
                <a:gd name="connsiteY0" fmla="*/ 138724 h 217035"/>
                <a:gd name="connsiteX1" fmla="*/ 190438 w 294704"/>
                <a:gd name="connsiteY1" fmla="*/ 41883 h 217035"/>
                <a:gd name="connsiteX2" fmla="*/ 249471 w 294704"/>
                <a:gd name="connsiteY2" fmla="*/ 59107 h 217035"/>
                <a:gd name="connsiteX3" fmla="*/ 230410 w 294704"/>
                <a:gd name="connsiteY3" fmla="*/ 19051 h 217035"/>
                <a:gd name="connsiteX4" fmla="*/ 294704 w 294704"/>
                <a:gd name="connsiteY4" fmla="*/ 0 h 217035"/>
                <a:gd name="connsiteX5" fmla="*/ 243085 w 294704"/>
                <a:gd name="connsiteY5" fmla="*/ 186151 h 217035"/>
                <a:gd name="connsiteX6" fmla="*/ 185669 w 294704"/>
                <a:gd name="connsiteY6" fmla="*/ 217035 h 217035"/>
                <a:gd name="connsiteX7" fmla="*/ 0 w 294704"/>
                <a:gd name="connsiteY7" fmla="*/ 138724 h 217035"/>
                <a:gd name="connsiteX0" fmla="*/ 0 w 254275"/>
                <a:gd name="connsiteY0" fmla="*/ 122070 h 200381"/>
                <a:gd name="connsiteX1" fmla="*/ 190438 w 254275"/>
                <a:gd name="connsiteY1" fmla="*/ 25229 h 200381"/>
                <a:gd name="connsiteX2" fmla="*/ 249471 w 254275"/>
                <a:gd name="connsiteY2" fmla="*/ 42453 h 200381"/>
                <a:gd name="connsiteX3" fmla="*/ 230410 w 254275"/>
                <a:gd name="connsiteY3" fmla="*/ 2397 h 200381"/>
                <a:gd name="connsiteX4" fmla="*/ 142160 w 254275"/>
                <a:gd name="connsiteY4" fmla="*/ 126761 h 200381"/>
                <a:gd name="connsiteX5" fmla="*/ 243085 w 254275"/>
                <a:gd name="connsiteY5" fmla="*/ 169497 h 200381"/>
                <a:gd name="connsiteX6" fmla="*/ 185669 w 254275"/>
                <a:gd name="connsiteY6" fmla="*/ 200381 h 200381"/>
                <a:gd name="connsiteX7" fmla="*/ 0 w 254275"/>
                <a:gd name="connsiteY7" fmla="*/ 122070 h 200381"/>
                <a:gd name="connsiteX0" fmla="*/ 0 w 252612"/>
                <a:gd name="connsiteY0" fmla="*/ 96841 h 175152"/>
                <a:gd name="connsiteX1" fmla="*/ 190438 w 252612"/>
                <a:gd name="connsiteY1" fmla="*/ 0 h 175152"/>
                <a:gd name="connsiteX2" fmla="*/ 249471 w 252612"/>
                <a:gd name="connsiteY2" fmla="*/ 17224 h 175152"/>
                <a:gd name="connsiteX3" fmla="*/ 216726 w 252612"/>
                <a:gd name="connsiteY3" fmla="*/ 46219 h 175152"/>
                <a:gd name="connsiteX4" fmla="*/ 142160 w 252612"/>
                <a:gd name="connsiteY4" fmla="*/ 101532 h 175152"/>
                <a:gd name="connsiteX5" fmla="*/ 243085 w 252612"/>
                <a:gd name="connsiteY5" fmla="*/ 144268 h 175152"/>
                <a:gd name="connsiteX6" fmla="*/ 185669 w 252612"/>
                <a:gd name="connsiteY6" fmla="*/ 175152 h 175152"/>
                <a:gd name="connsiteX7" fmla="*/ 0 w 252612"/>
                <a:gd name="connsiteY7" fmla="*/ 96841 h 175152"/>
                <a:gd name="connsiteX0" fmla="*/ 0 w 276302"/>
                <a:gd name="connsiteY0" fmla="*/ 96841 h 175152"/>
                <a:gd name="connsiteX1" fmla="*/ 190438 w 276302"/>
                <a:gd name="connsiteY1" fmla="*/ 0 h 175152"/>
                <a:gd name="connsiteX2" fmla="*/ 274276 w 276302"/>
                <a:gd name="connsiteY2" fmla="*/ 27583 h 175152"/>
                <a:gd name="connsiteX3" fmla="*/ 216726 w 276302"/>
                <a:gd name="connsiteY3" fmla="*/ 46219 h 175152"/>
                <a:gd name="connsiteX4" fmla="*/ 142160 w 276302"/>
                <a:gd name="connsiteY4" fmla="*/ 101532 h 175152"/>
                <a:gd name="connsiteX5" fmla="*/ 243085 w 276302"/>
                <a:gd name="connsiteY5" fmla="*/ 144268 h 175152"/>
                <a:gd name="connsiteX6" fmla="*/ 185669 w 276302"/>
                <a:gd name="connsiteY6" fmla="*/ 175152 h 175152"/>
                <a:gd name="connsiteX7" fmla="*/ 0 w 276302"/>
                <a:gd name="connsiteY7" fmla="*/ 96841 h 175152"/>
                <a:gd name="connsiteX0" fmla="*/ 0 w 275990"/>
                <a:gd name="connsiteY0" fmla="*/ 96841 h 175152"/>
                <a:gd name="connsiteX1" fmla="*/ 190438 w 275990"/>
                <a:gd name="connsiteY1" fmla="*/ 0 h 175152"/>
                <a:gd name="connsiteX2" fmla="*/ 274276 w 275990"/>
                <a:gd name="connsiteY2" fmla="*/ 27583 h 175152"/>
                <a:gd name="connsiteX3" fmla="*/ 244609 w 275990"/>
                <a:gd name="connsiteY3" fmla="*/ 34657 h 175152"/>
                <a:gd name="connsiteX4" fmla="*/ 216726 w 275990"/>
                <a:gd name="connsiteY4" fmla="*/ 46219 h 175152"/>
                <a:gd name="connsiteX5" fmla="*/ 142160 w 275990"/>
                <a:gd name="connsiteY5" fmla="*/ 101532 h 175152"/>
                <a:gd name="connsiteX6" fmla="*/ 243085 w 275990"/>
                <a:gd name="connsiteY6" fmla="*/ 144268 h 175152"/>
                <a:gd name="connsiteX7" fmla="*/ 185669 w 275990"/>
                <a:gd name="connsiteY7" fmla="*/ 175152 h 175152"/>
                <a:gd name="connsiteX8" fmla="*/ 0 w 275990"/>
                <a:gd name="connsiteY8" fmla="*/ 96841 h 175152"/>
                <a:gd name="connsiteX0" fmla="*/ 0 w 277807"/>
                <a:gd name="connsiteY0" fmla="*/ 96841 h 175152"/>
                <a:gd name="connsiteX1" fmla="*/ 190438 w 277807"/>
                <a:gd name="connsiteY1" fmla="*/ 0 h 175152"/>
                <a:gd name="connsiteX2" fmla="*/ 274276 w 277807"/>
                <a:gd name="connsiteY2" fmla="*/ 27583 h 175152"/>
                <a:gd name="connsiteX3" fmla="*/ 263689 w 277807"/>
                <a:gd name="connsiteY3" fmla="*/ 60474 h 175152"/>
                <a:gd name="connsiteX4" fmla="*/ 216726 w 277807"/>
                <a:gd name="connsiteY4" fmla="*/ 46219 h 175152"/>
                <a:gd name="connsiteX5" fmla="*/ 142160 w 277807"/>
                <a:gd name="connsiteY5" fmla="*/ 101532 h 175152"/>
                <a:gd name="connsiteX6" fmla="*/ 243085 w 277807"/>
                <a:gd name="connsiteY6" fmla="*/ 144268 h 175152"/>
                <a:gd name="connsiteX7" fmla="*/ 185669 w 277807"/>
                <a:gd name="connsiteY7" fmla="*/ 175152 h 175152"/>
                <a:gd name="connsiteX8" fmla="*/ 0 w 277807"/>
                <a:gd name="connsiteY8" fmla="*/ 96841 h 175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807" h="175152">
                  <a:moveTo>
                    <a:pt x="0" y="96841"/>
                  </a:moveTo>
                  <a:lnTo>
                    <a:pt x="190438" y="0"/>
                  </a:lnTo>
                  <a:lnTo>
                    <a:pt x="274276" y="27583"/>
                  </a:lnTo>
                  <a:cubicBezTo>
                    <a:pt x="283304" y="33359"/>
                    <a:pt x="273281" y="57368"/>
                    <a:pt x="263689" y="60474"/>
                  </a:cubicBezTo>
                  <a:cubicBezTo>
                    <a:pt x="254097" y="63580"/>
                    <a:pt x="236981" y="39376"/>
                    <a:pt x="216726" y="46219"/>
                  </a:cubicBezTo>
                  <a:cubicBezTo>
                    <a:pt x="196471" y="53062"/>
                    <a:pt x="119935" y="107882"/>
                    <a:pt x="142160" y="101532"/>
                  </a:cubicBezTo>
                  <a:lnTo>
                    <a:pt x="243085" y="144268"/>
                  </a:lnTo>
                  <a:lnTo>
                    <a:pt x="185669" y="175152"/>
                  </a:lnTo>
                  <a:lnTo>
                    <a:pt x="0" y="96841"/>
                  </a:lnTo>
                  <a:close/>
                </a:path>
              </a:pathLst>
            </a:custGeom>
            <a:solidFill>
              <a:schemeClr val="bg2">
                <a:lumMod val="10000"/>
                <a:alpha val="53000"/>
              </a:schemeClr>
            </a:solidFill>
            <a:ln w="9525">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25" name="フリーフォーム 124"/>
            <p:cNvSpPr/>
            <p:nvPr/>
          </p:nvSpPr>
          <p:spPr>
            <a:xfrm rot="168799">
              <a:off x="9412280" y="12451551"/>
              <a:ext cx="384213" cy="196550"/>
            </a:xfrm>
            <a:custGeom>
              <a:avLst/>
              <a:gdLst>
                <a:gd name="connsiteX0" fmla="*/ 0 w 244475"/>
                <a:gd name="connsiteY0" fmla="*/ 15875 h 390525"/>
                <a:gd name="connsiteX1" fmla="*/ 60325 w 244475"/>
                <a:gd name="connsiteY1" fmla="*/ 41275 h 390525"/>
                <a:gd name="connsiteX2" fmla="*/ 127000 w 244475"/>
                <a:gd name="connsiteY2" fmla="*/ 31750 h 390525"/>
                <a:gd name="connsiteX3" fmla="*/ 171450 w 244475"/>
                <a:gd name="connsiteY3" fmla="*/ 19050 h 390525"/>
                <a:gd name="connsiteX4" fmla="*/ 238125 w 244475"/>
                <a:gd name="connsiteY4" fmla="*/ 0 h 390525"/>
                <a:gd name="connsiteX5" fmla="*/ 244475 w 244475"/>
                <a:gd name="connsiteY5" fmla="*/ 152400 h 390525"/>
                <a:gd name="connsiteX6" fmla="*/ 127000 w 244475"/>
                <a:gd name="connsiteY6" fmla="*/ 254000 h 390525"/>
                <a:gd name="connsiteX7" fmla="*/ 130175 w 244475"/>
                <a:gd name="connsiteY7" fmla="*/ 384175 h 390525"/>
                <a:gd name="connsiteX8" fmla="*/ 9525 w 244475"/>
                <a:gd name="connsiteY8" fmla="*/ 390525 h 390525"/>
                <a:gd name="connsiteX9" fmla="*/ 0 w 244475"/>
                <a:gd name="connsiteY9" fmla="*/ 15875 h 390525"/>
                <a:gd name="connsiteX0" fmla="*/ 0 w 249237"/>
                <a:gd name="connsiteY0" fmla="*/ 0 h 393700"/>
                <a:gd name="connsiteX1" fmla="*/ 65087 w 249237"/>
                <a:gd name="connsiteY1" fmla="*/ 44450 h 393700"/>
                <a:gd name="connsiteX2" fmla="*/ 131762 w 249237"/>
                <a:gd name="connsiteY2" fmla="*/ 34925 h 393700"/>
                <a:gd name="connsiteX3" fmla="*/ 176212 w 249237"/>
                <a:gd name="connsiteY3" fmla="*/ 22225 h 393700"/>
                <a:gd name="connsiteX4" fmla="*/ 242887 w 249237"/>
                <a:gd name="connsiteY4" fmla="*/ 3175 h 393700"/>
                <a:gd name="connsiteX5" fmla="*/ 249237 w 249237"/>
                <a:gd name="connsiteY5" fmla="*/ 155575 h 393700"/>
                <a:gd name="connsiteX6" fmla="*/ 131762 w 249237"/>
                <a:gd name="connsiteY6" fmla="*/ 257175 h 393700"/>
                <a:gd name="connsiteX7" fmla="*/ 134937 w 249237"/>
                <a:gd name="connsiteY7" fmla="*/ 387350 h 393700"/>
                <a:gd name="connsiteX8" fmla="*/ 14287 w 249237"/>
                <a:gd name="connsiteY8" fmla="*/ 393700 h 393700"/>
                <a:gd name="connsiteX9" fmla="*/ 0 w 249237"/>
                <a:gd name="connsiteY9" fmla="*/ 0 h 393700"/>
                <a:gd name="connsiteX0" fmla="*/ 0 w 249237"/>
                <a:gd name="connsiteY0" fmla="*/ 0 h 393700"/>
                <a:gd name="connsiteX1" fmla="*/ 76993 w 249237"/>
                <a:gd name="connsiteY1" fmla="*/ 37307 h 393700"/>
                <a:gd name="connsiteX2" fmla="*/ 131762 w 249237"/>
                <a:gd name="connsiteY2" fmla="*/ 34925 h 393700"/>
                <a:gd name="connsiteX3" fmla="*/ 176212 w 249237"/>
                <a:gd name="connsiteY3" fmla="*/ 22225 h 393700"/>
                <a:gd name="connsiteX4" fmla="*/ 242887 w 249237"/>
                <a:gd name="connsiteY4" fmla="*/ 3175 h 393700"/>
                <a:gd name="connsiteX5" fmla="*/ 249237 w 249237"/>
                <a:gd name="connsiteY5" fmla="*/ 155575 h 393700"/>
                <a:gd name="connsiteX6" fmla="*/ 131762 w 249237"/>
                <a:gd name="connsiteY6" fmla="*/ 257175 h 393700"/>
                <a:gd name="connsiteX7" fmla="*/ 134937 w 249237"/>
                <a:gd name="connsiteY7" fmla="*/ 387350 h 393700"/>
                <a:gd name="connsiteX8" fmla="*/ 14287 w 249237"/>
                <a:gd name="connsiteY8" fmla="*/ 393700 h 393700"/>
                <a:gd name="connsiteX9" fmla="*/ 0 w 249237"/>
                <a:gd name="connsiteY9" fmla="*/ 0 h 393700"/>
                <a:gd name="connsiteX0" fmla="*/ 0 w 249237"/>
                <a:gd name="connsiteY0" fmla="*/ 0 h 393700"/>
                <a:gd name="connsiteX1" fmla="*/ 76993 w 249237"/>
                <a:gd name="connsiteY1" fmla="*/ 37307 h 393700"/>
                <a:gd name="connsiteX2" fmla="*/ 138906 w 249237"/>
                <a:gd name="connsiteY2" fmla="*/ 27781 h 393700"/>
                <a:gd name="connsiteX3" fmla="*/ 176212 w 249237"/>
                <a:gd name="connsiteY3" fmla="*/ 22225 h 393700"/>
                <a:gd name="connsiteX4" fmla="*/ 242887 w 249237"/>
                <a:gd name="connsiteY4" fmla="*/ 3175 h 393700"/>
                <a:gd name="connsiteX5" fmla="*/ 249237 w 249237"/>
                <a:gd name="connsiteY5" fmla="*/ 155575 h 393700"/>
                <a:gd name="connsiteX6" fmla="*/ 131762 w 249237"/>
                <a:gd name="connsiteY6" fmla="*/ 257175 h 393700"/>
                <a:gd name="connsiteX7" fmla="*/ 134937 w 249237"/>
                <a:gd name="connsiteY7" fmla="*/ 387350 h 393700"/>
                <a:gd name="connsiteX8" fmla="*/ 14287 w 249237"/>
                <a:gd name="connsiteY8" fmla="*/ 393700 h 393700"/>
                <a:gd name="connsiteX9" fmla="*/ 0 w 249237"/>
                <a:gd name="connsiteY9" fmla="*/ 0 h 393700"/>
                <a:gd name="connsiteX0" fmla="*/ 0 w 249237"/>
                <a:gd name="connsiteY0" fmla="*/ 0 h 393700"/>
                <a:gd name="connsiteX1" fmla="*/ 76993 w 249237"/>
                <a:gd name="connsiteY1" fmla="*/ 37307 h 393700"/>
                <a:gd name="connsiteX2" fmla="*/ 138906 w 249237"/>
                <a:gd name="connsiteY2" fmla="*/ 27781 h 393700"/>
                <a:gd name="connsiteX3" fmla="*/ 180974 w 249237"/>
                <a:gd name="connsiteY3" fmla="*/ 17463 h 393700"/>
                <a:gd name="connsiteX4" fmla="*/ 242887 w 249237"/>
                <a:gd name="connsiteY4" fmla="*/ 3175 h 393700"/>
                <a:gd name="connsiteX5" fmla="*/ 249237 w 249237"/>
                <a:gd name="connsiteY5" fmla="*/ 155575 h 393700"/>
                <a:gd name="connsiteX6" fmla="*/ 131762 w 249237"/>
                <a:gd name="connsiteY6" fmla="*/ 257175 h 393700"/>
                <a:gd name="connsiteX7" fmla="*/ 134937 w 249237"/>
                <a:gd name="connsiteY7" fmla="*/ 387350 h 393700"/>
                <a:gd name="connsiteX8" fmla="*/ 14287 w 249237"/>
                <a:gd name="connsiteY8" fmla="*/ 393700 h 393700"/>
                <a:gd name="connsiteX9" fmla="*/ 0 w 249237"/>
                <a:gd name="connsiteY9" fmla="*/ 0 h 393700"/>
                <a:gd name="connsiteX0" fmla="*/ 0 w 249237"/>
                <a:gd name="connsiteY0" fmla="*/ 1588 h 395288"/>
                <a:gd name="connsiteX1" fmla="*/ 76993 w 249237"/>
                <a:gd name="connsiteY1" fmla="*/ 38895 h 395288"/>
                <a:gd name="connsiteX2" fmla="*/ 138906 w 249237"/>
                <a:gd name="connsiteY2" fmla="*/ 29369 h 395288"/>
                <a:gd name="connsiteX3" fmla="*/ 180974 w 249237"/>
                <a:gd name="connsiteY3" fmla="*/ 19051 h 395288"/>
                <a:gd name="connsiteX4" fmla="*/ 245268 w 249237"/>
                <a:gd name="connsiteY4" fmla="*/ 0 h 395288"/>
                <a:gd name="connsiteX5" fmla="*/ 249237 w 249237"/>
                <a:gd name="connsiteY5" fmla="*/ 157163 h 395288"/>
                <a:gd name="connsiteX6" fmla="*/ 131762 w 249237"/>
                <a:gd name="connsiteY6" fmla="*/ 258763 h 395288"/>
                <a:gd name="connsiteX7" fmla="*/ 134937 w 249237"/>
                <a:gd name="connsiteY7" fmla="*/ 388938 h 395288"/>
                <a:gd name="connsiteX8" fmla="*/ 14287 w 249237"/>
                <a:gd name="connsiteY8" fmla="*/ 395288 h 395288"/>
                <a:gd name="connsiteX9" fmla="*/ 0 w 249237"/>
                <a:gd name="connsiteY9" fmla="*/ 1588 h 395288"/>
                <a:gd name="connsiteX0" fmla="*/ 0 w 298673"/>
                <a:gd name="connsiteY0" fmla="*/ 138724 h 395288"/>
                <a:gd name="connsiteX1" fmla="*/ 126429 w 298673"/>
                <a:gd name="connsiteY1" fmla="*/ 38895 h 395288"/>
                <a:gd name="connsiteX2" fmla="*/ 188342 w 298673"/>
                <a:gd name="connsiteY2" fmla="*/ 29369 h 395288"/>
                <a:gd name="connsiteX3" fmla="*/ 230410 w 298673"/>
                <a:gd name="connsiteY3" fmla="*/ 19051 h 395288"/>
                <a:gd name="connsiteX4" fmla="*/ 294704 w 298673"/>
                <a:gd name="connsiteY4" fmla="*/ 0 h 395288"/>
                <a:gd name="connsiteX5" fmla="*/ 298673 w 298673"/>
                <a:gd name="connsiteY5" fmla="*/ 157163 h 395288"/>
                <a:gd name="connsiteX6" fmla="*/ 181198 w 298673"/>
                <a:gd name="connsiteY6" fmla="*/ 258763 h 395288"/>
                <a:gd name="connsiteX7" fmla="*/ 184373 w 298673"/>
                <a:gd name="connsiteY7" fmla="*/ 388938 h 395288"/>
                <a:gd name="connsiteX8" fmla="*/ 63723 w 298673"/>
                <a:gd name="connsiteY8" fmla="*/ 395288 h 395288"/>
                <a:gd name="connsiteX9" fmla="*/ 0 w 298673"/>
                <a:gd name="connsiteY9" fmla="*/ 138724 h 395288"/>
                <a:gd name="connsiteX0" fmla="*/ 0 w 298673"/>
                <a:gd name="connsiteY0" fmla="*/ 138724 h 388938"/>
                <a:gd name="connsiteX1" fmla="*/ 126429 w 298673"/>
                <a:gd name="connsiteY1" fmla="*/ 38895 h 388938"/>
                <a:gd name="connsiteX2" fmla="*/ 188342 w 298673"/>
                <a:gd name="connsiteY2" fmla="*/ 29369 h 388938"/>
                <a:gd name="connsiteX3" fmla="*/ 230410 w 298673"/>
                <a:gd name="connsiteY3" fmla="*/ 19051 h 388938"/>
                <a:gd name="connsiteX4" fmla="*/ 294704 w 298673"/>
                <a:gd name="connsiteY4" fmla="*/ 0 h 388938"/>
                <a:gd name="connsiteX5" fmla="*/ 298673 w 298673"/>
                <a:gd name="connsiteY5" fmla="*/ 157163 h 388938"/>
                <a:gd name="connsiteX6" fmla="*/ 181198 w 298673"/>
                <a:gd name="connsiteY6" fmla="*/ 258763 h 388938"/>
                <a:gd name="connsiteX7" fmla="*/ 184373 w 298673"/>
                <a:gd name="connsiteY7" fmla="*/ 388938 h 388938"/>
                <a:gd name="connsiteX8" fmla="*/ 185669 w 298673"/>
                <a:gd name="connsiteY8" fmla="*/ 217035 h 388938"/>
                <a:gd name="connsiteX9" fmla="*/ 0 w 298673"/>
                <a:gd name="connsiteY9" fmla="*/ 138724 h 388938"/>
                <a:gd name="connsiteX0" fmla="*/ 0 w 298673"/>
                <a:gd name="connsiteY0" fmla="*/ 138724 h 260658"/>
                <a:gd name="connsiteX1" fmla="*/ 126429 w 298673"/>
                <a:gd name="connsiteY1" fmla="*/ 38895 h 260658"/>
                <a:gd name="connsiteX2" fmla="*/ 188342 w 298673"/>
                <a:gd name="connsiteY2" fmla="*/ 29369 h 260658"/>
                <a:gd name="connsiteX3" fmla="*/ 230410 w 298673"/>
                <a:gd name="connsiteY3" fmla="*/ 19051 h 260658"/>
                <a:gd name="connsiteX4" fmla="*/ 294704 w 298673"/>
                <a:gd name="connsiteY4" fmla="*/ 0 h 260658"/>
                <a:gd name="connsiteX5" fmla="*/ 298673 w 298673"/>
                <a:gd name="connsiteY5" fmla="*/ 157163 h 260658"/>
                <a:gd name="connsiteX6" fmla="*/ 181198 w 298673"/>
                <a:gd name="connsiteY6" fmla="*/ 258763 h 260658"/>
                <a:gd name="connsiteX7" fmla="*/ 185669 w 298673"/>
                <a:gd name="connsiteY7" fmla="*/ 217035 h 260658"/>
                <a:gd name="connsiteX8" fmla="*/ 0 w 298673"/>
                <a:gd name="connsiteY8" fmla="*/ 138724 h 260658"/>
                <a:gd name="connsiteX0" fmla="*/ 0 w 298673"/>
                <a:gd name="connsiteY0" fmla="*/ 138724 h 217035"/>
                <a:gd name="connsiteX1" fmla="*/ 126429 w 298673"/>
                <a:gd name="connsiteY1" fmla="*/ 38895 h 217035"/>
                <a:gd name="connsiteX2" fmla="*/ 188342 w 298673"/>
                <a:gd name="connsiteY2" fmla="*/ 29369 h 217035"/>
                <a:gd name="connsiteX3" fmla="*/ 230410 w 298673"/>
                <a:gd name="connsiteY3" fmla="*/ 19051 h 217035"/>
                <a:gd name="connsiteX4" fmla="*/ 294704 w 298673"/>
                <a:gd name="connsiteY4" fmla="*/ 0 h 217035"/>
                <a:gd name="connsiteX5" fmla="*/ 298673 w 298673"/>
                <a:gd name="connsiteY5" fmla="*/ 157163 h 217035"/>
                <a:gd name="connsiteX6" fmla="*/ 185669 w 298673"/>
                <a:gd name="connsiteY6" fmla="*/ 217035 h 217035"/>
                <a:gd name="connsiteX7" fmla="*/ 0 w 298673"/>
                <a:gd name="connsiteY7" fmla="*/ 138724 h 217035"/>
                <a:gd name="connsiteX0" fmla="*/ 0 w 294704"/>
                <a:gd name="connsiteY0" fmla="*/ 138724 h 217035"/>
                <a:gd name="connsiteX1" fmla="*/ 126429 w 294704"/>
                <a:gd name="connsiteY1" fmla="*/ 38895 h 217035"/>
                <a:gd name="connsiteX2" fmla="*/ 188342 w 294704"/>
                <a:gd name="connsiteY2" fmla="*/ 29369 h 217035"/>
                <a:gd name="connsiteX3" fmla="*/ 230410 w 294704"/>
                <a:gd name="connsiteY3" fmla="*/ 19051 h 217035"/>
                <a:gd name="connsiteX4" fmla="*/ 294704 w 294704"/>
                <a:gd name="connsiteY4" fmla="*/ 0 h 217035"/>
                <a:gd name="connsiteX5" fmla="*/ 243085 w 294704"/>
                <a:gd name="connsiteY5" fmla="*/ 186151 h 217035"/>
                <a:gd name="connsiteX6" fmla="*/ 185669 w 294704"/>
                <a:gd name="connsiteY6" fmla="*/ 217035 h 217035"/>
                <a:gd name="connsiteX7" fmla="*/ 0 w 294704"/>
                <a:gd name="connsiteY7" fmla="*/ 138724 h 217035"/>
                <a:gd name="connsiteX0" fmla="*/ 0 w 294704"/>
                <a:gd name="connsiteY0" fmla="*/ 138724 h 217035"/>
                <a:gd name="connsiteX1" fmla="*/ 190438 w 294704"/>
                <a:gd name="connsiteY1" fmla="*/ 41883 h 217035"/>
                <a:gd name="connsiteX2" fmla="*/ 188342 w 294704"/>
                <a:gd name="connsiteY2" fmla="*/ 29369 h 217035"/>
                <a:gd name="connsiteX3" fmla="*/ 230410 w 294704"/>
                <a:gd name="connsiteY3" fmla="*/ 19051 h 217035"/>
                <a:gd name="connsiteX4" fmla="*/ 294704 w 294704"/>
                <a:gd name="connsiteY4" fmla="*/ 0 h 217035"/>
                <a:gd name="connsiteX5" fmla="*/ 243085 w 294704"/>
                <a:gd name="connsiteY5" fmla="*/ 186151 h 217035"/>
                <a:gd name="connsiteX6" fmla="*/ 185669 w 294704"/>
                <a:gd name="connsiteY6" fmla="*/ 217035 h 217035"/>
                <a:gd name="connsiteX7" fmla="*/ 0 w 294704"/>
                <a:gd name="connsiteY7" fmla="*/ 138724 h 217035"/>
                <a:gd name="connsiteX0" fmla="*/ 0 w 294704"/>
                <a:gd name="connsiteY0" fmla="*/ 138724 h 217035"/>
                <a:gd name="connsiteX1" fmla="*/ 190438 w 294704"/>
                <a:gd name="connsiteY1" fmla="*/ 41883 h 217035"/>
                <a:gd name="connsiteX2" fmla="*/ 249471 w 294704"/>
                <a:gd name="connsiteY2" fmla="*/ 59107 h 217035"/>
                <a:gd name="connsiteX3" fmla="*/ 230410 w 294704"/>
                <a:gd name="connsiteY3" fmla="*/ 19051 h 217035"/>
                <a:gd name="connsiteX4" fmla="*/ 294704 w 294704"/>
                <a:gd name="connsiteY4" fmla="*/ 0 h 217035"/>
                <a:gd name="connsiteX5" fmla="*/ 243085 w 294704"/>
                <a:gd name="connsiteY5" fmla="*/ 186151 h 217035"/>
                <a:gd name="connsiteX6" fmla="*/ 185669 w 294704"/>
                <a:gd name="connsiteY6" fmla="*/ 217035 h 217035"/>
                <a:gd name="connsiteX7" fmla="*/ 0 w 294704"/>
                <a:gd name="connsiteY7" fmla="*/ 138724 h 217035"/>
                <a:gd name="connsiteX0" fmla="*/ 0 w 294704"/>
                <a:gd name="connsiteY0" fmla="*/ 138724 h 217035"/>
                <a:gd name="connsiteX1" fmla="*/ 190438 w 294704"/>
                <a:gd name="connsiteY1" fmla="*/ 41883 h 217035"/>
                <a:gd name="connsiteX2" fmla="*/ 249471 w 294704"/>
                <a:gd name="connsiteY2" fmla="*/ 59107 h 217035"/>
                <a:gd name="connsiteX3" fmla="*/ 230410 w 294704"/>
                <a:gd name="connsiteY3" fmla="*/ 19051 h 217035"/>
                <a:gd name="connsiteX4" fmla="*/ 294704 w 294704"/>
                <a:gd name="connsiteY4" fmla="*/ 0 h 217035"/>
                <a:gd name="connsiteX5" fmla="*/ 243085 w 294704"/>
                <a:gd name="connsiteY5" fmla="*/ 186151 h 217035"/>
                <a:gd name="connsiteX6" fmla="*/ 185669 w 294704"/>
                <a:gd name="connsiteY6" fmla="*/ 217035 h 217035"/>
                <a:gd name="connsiteX7" fmla="*/ 0 w 294704"/>
                <a:gd name="connsiteY7" fmla="*/ 138724 h 217035"/>
                <a:gd name="connsiteX0" fmla="*/ 0 w 254275"/>
                <a:gd name="connsiteY0" fmla="*/ 122070 h 200381"/>
                <a:gd name="connsiteX1" fmla="*/ 190438 w 254275"/>
                <a:gd name="connsiteY1" fmla="*/ 25229 h 200381"/>
                <a:gd name="connsiteX2" fmla="*/ 249471 w 254275"/>
                <a:gd name="connsiteY2" fmla="*/ 42453 h 200381"/>
                <a:gd name="connsiteX3" fmla="*/ 230410 w 254275"/>
                <a:gd name="connsiteY3" fmla="*/ 2397 h 200381"/>
                <a:gd name="connsiteX4" fmla="*/ 142160 w 254275"/>
                <a:gd name="connsiteY4" fmla="*/ 126761 h 200381"/>
                <a:gd name="connsiteX5" fmla="*/ 243085 w 254275"/>
                <a:gd name="connsiteY5" fmla="*/ 169497 h 200381"/>
                <a:gd name="connsiteX6" fmla="*/ 185669 w 254275"/>
                <a:gd name="connsiteY6" fmla="*/ 200381 h 200381"/>
                <a:gd name="connsiteX7" fmla="*/ 0 w 254275"/>
                <a:gd name="connsiteY7" fmla="*/ 122070 h 200381"/>
                <a:gd name="connsiteX0" fmla="*/ 0 w 252612"/>
                <a:gd name="connsiteY0" fmla="*/ 96841 h 175152"/>
                <a:gd name="connsiteX1" fmla="*/ 190438 w 252612"/>
                <a:gd name="connsiteY1" fmla="*/ 0 h 175152"/>
                <a:gd name="connsiteX2" fmla="*/ 249471 w 252612"/>
                <a:gd name="connsiteY2" fmla="*/ 17224 h 175152"/>
                <a:gd name="connsiteX3" fmla="*/ 216726 w 252612"/>
                <a:gd name="connsiteY3" fmla="*/ 46219 h 175152"/>
                <a:gd name="connsiteX4" fmla="*/ 142160 w 252612"/>
                <a:gd name="connsiteY4" fmla="*/ 101532 h 175152"/>
                <a:gd name="connsiteX5" fmla="*/ 243085 w 252612"/>
                <a:gd name="connsiteY5" fmla="*/ 144268 h 175152"/>
                <a:gd name="connsiteX6" fmla="*/ 185669 w 252612"/>
                <a:gd name="connsiteY6" fmla="*/ 175152 h 175152"/>
                <a:gd name="connsiteX7" fmla="*/ 0 w 252612"/>
                <a:gd name="connsiteY7" fmla="*/ 96841 h 175152"/>
                <a:gd name="connsiteX0" fmla="*/ 0 w 276302"/>
                <a:gd name="connsiteY0" fmla="*/ 96841 h 175152"/>
                <a:gd name="connsiteX1" fmla="*/ 190438 w 276302"/>
                <a:gd name="connsiteY1" fmla="*/ 0 h 175152"/>
                <a:gd name="connsiteX2" fmla="*/ 274276 w 276302"/>
                <a:gd name="connsiteY2" fmla="*/ 27583 h 175152"/>
                <a:gd name="connsiteX3" fmla="*/ 216726 w 276302"/>
                <a:gd name="connsiteY3" fmla="*/ 46219 h 175152"/>
                <a:gd name="connsiteX4" fmla="*/ 142160 w 276302"/>
                <a:gd name="connsiteY4" fmla="*/ 101532 h 175152"/>
                <a:gd name="connsiteX5" fmla="*/ 243085 w 276302"/>
                <a:gd name="connsiteY5" fmla="*/ 144268 h 175152"/>
                <a:gd name="connsiteX6" fmla="*/ 185669 w 276302"/>
                <a:gd name="connsiteY6" fmla="*/ 175152 h 175152"/>
                <a:gd name="connsiteX7" fmla="*/ 0 w 276302"/>
                <a:gd name="connsiteY7" fmla="*/ 96841 h 175152"/>
                <a:gd name="connsiteX0" fmla="*/ 0 w 275990"/>
                <a:gd name="connsiteY0" fmla="*/ 96841 h 175152"/>
                <a:gd name="connsiteX1" fmla="*/ 190438 w 275990"/>
                <a:gd name="connsiteY1" fmla="*/ 0 h 175152"/>
                <a:gd name="connsiteX2" fmla="*/ 274276 w 275990"/>
                <a:gd name="connsiteY2" fmla="*/ 27583 h 175152"/>
                <a:gd name="connsiteX3" fmla="*/ 244609 w 275990"/>
                <a:gd name="connsiteY3" fmla="*/ 34657 h 175152"/>
                <a:gd name="connsiteX4" fmla="*/ 216726 w 275990"/>
                <a:gd name="connsiteY4" fmla="*/ 46219 h 175152"/>
                <a:gd name="connsiteX5" fmla="*/ 142160 w 275990"/>
                <a:gd name="connsiteY5" fmla="*/ 101532 h 175152"/>
                <a:gd name="connsiteX6" fmla="*/ 243085 w 275990"/>
                <a:gd name="connsiteY6" fmla="*/ 144268 h 175152"/>
                <a:gd name="connsiteX7" fmla="*/ 185669 w 275990"/>
                <a:gd name="connsiteY7" fmla="*/ 175152 h 175152"/>
                <a:gd name="connsiteX8" fmla="*/ 0 w 275990"/>
                <a:gd name="connsiteY8" fmla="*/ 96841 h 175152"/>
                <a:gd name="connsiteX0" fmla="*/ 0 w 277807"/>
                <a:gd name="connsiteY0" fmla="*/ 96841 h 175152"/>
                <a:gd name="connsiteX1" fmla="*/ 190438 w 277807"/>
                <a:gd name="connsiteY1" fmla="*/ 0 h 175152"/>
                <a:gd name="connsiteX2" fmla="*/ 274276 w 277807"/>
                <a:gd name="connsiteY2" fmla="*/ 27583 h 175152"/>
                <a:gd name="connsiteX3" fmla="*/ 263689 w 277807"/>
                <a:gd name="connsiteY3" fmla="*/ 60474 h 175152"/>
                <a:gd name="connsiteX4" fmla="*/ 216726 w 277807"/>
                <a:gd name="connsiteY4" fmla="*/ 46219 h 175152"/>
                <a:gd name="connsiteX5" fmla="*/ 142160 w 277807"/>
                <a:gd name="connsiteY5" fmla="*/ 101532 h 175152"/>
                <a:gd name="connsiteX6" fmla="*/ 243085 w 277807"/>
                <a:gd name="connsiteY6" fmla="*/ 144268 h 175152"/>
                <a:gd name="connsiteX7" fmla="*/ 185669 w 277807"/>
                <a:gd name="connsiteY7" fmla="*/ 175152 h 175152"/>
                <a:gd name="connsiteX8" fmla="*/ 0 w 277807"/>
                <a:gd name="connsiteY8" fmla="*/ 96841 h 175152"/>
                <a:gd name="connsiteX0" fmla="*/ 0 w 277807"/>
                <a:gd name="connsiteY0" fmla="*/ 102127 h 180438"/>
                <a:gd name="connsiteX1" fmla="*/ 225360 w 277807"/>
                <a:gd name="connsiteY1" fmla="*/ 0 h 180438"/>
                <a:gd name="connsiteX2" fmla="*/ 274276 w 277807"/>
                <a:gd name="connsiteY2" fmla="*/ 32869 h 180438"/>
                <a:gd name="connsiteX3" fmla="*/ 263689 w 277807"/>
                <a:gd name="connsiteY3" fmla="*/ 65760 h 180438"/>
                <a:gd name="connsiteX4" fmla="*/ 216726 w 277807"/>
                <a:gd name="connsiteY4" fmla="*/ 51505 h 180438"/>
                <a:gd name="connsiteX5" fmla="*/ 142160 w 277807"/>
                <a:gd name="connsiteY5" fmla="*/ 106818 h 180438"/>
                <a:gd name="connsiteX6" fmla="*/ 243085 w 277807"/>
                <a:gd name="connsiteY6" fmla="*/ 149554 h 180438"/>
                <a:gd name="connsiteX7" fmla="*/ 185669 w 277807"/>
                <a:gd name="connsiteY7" fmla="*/ 180438 h 180438"/>
                <a:gd name="connsiteX8" fmla="*/ 0 w 277807"/>
                <a:gd name="connsiteY8" fmla="*/ 102127 h 180438"/>
                <a:gd name="connsiteX0" fmla="*/ 0 w 313524"/>
                <a:gd name="connsiteY0" fmla="*/ 102127 h 180438"/>
                <a:gd name="connsiteX1" fmla="*/ 225360 w 313524"/>
                <a:gd name="connsiteY1" fmla="*/ 0 h 180438"/>
                <a:gd name="connsiteX2" fmla="*/ 312403 w 313524"/>
                <a:gd name="connsiteY2" fmla="*/ 6526 h 180438"/>
                <a:gd name="connsiteX3" fmla="*/ 263689 w 313524"/>
                <a:gd name="connsiteY3" fmla="*/ 65760 h 180438"/>
                <a:gd name="connsiteX4" fmla="*/ 216726 w 313524"/>
                <a:gd name="connsiteY4" fmla="*/ 51505 h 180438"/>
                <a:gd name="connsiteX5" fmla="*/ 142160 w 313524"/>
                <a:gd name="connsiteY5" fmla="*/ 106818 h 180438"/>
                <a:gd name="connsiteX6" fmla="*/ 243085 w 313524"/>
                <a:gd name="connsiteY6" fmla="*/ 149554 h 180438"/>
                <a:gd name="connsiteX7" fmla="*/ 185669 w 313524"/>
                <a:gd name="connsiteY7" fmla="*/ 180438 h 180438"/>
                <a:gd name="connsiteX8" fmla="*/ 0 w 313524"/>
                <a:gd name="connsiteY8" fmla="*/ 102127 h 180438"/>
                <a:gd name="connsiteX0" fmla="*/ 0 w 278386"/>
                <a:gd name="connsiteY0" fmla="*/ 100635 h 180438"/>
                <a:gd name="connsiteX1" fmla="*/ 190222 w 278386"/>
                <a:gd name="connsiteY1" fmla="*/ 0 h 180438"/>
                <a:gd name="connsiteX2" fmla="*/ 277265 w 278386"/>
                <a:gd name="connsiteY2" fmla="*/ 6526 h 180438"/>
                <a:gd name="connsiteX3" fmla="*/ 228551 w 278386"/>
                <a:gd name="connsiteY3" fmla="*/ 65760 h 180438"/>
                <a:gd name="connsiteX4" fmla="*/ 181588 w 278386"/>
                <a:gd name="connsiteY4" fmla="*/ 51505 h 180438"/>
                <a:gd name="connsiteX5" fmla="*/ 107022 w 278386"/>
                <a:gd name="connsiteY5" fmla="*/ 106818 h 180438"/>
                <a:gd name="connsiteX6" fmla="*/ 207947 w 278386"/>
                <a:gd name="connsiteY6" fmla="*/ 149554 h 180438"/>
                <a:gd name="connsiteX7" fmla="*/ 150531 w 278386"/>
                <a:gd name="connsiteY7" fmla="*/ 180438 h 180438"/>
                <a:gd name="connsiteX8" fmla="*/ 0 w 278386"/>
                <a:gd name="connsiteY8" fmla="*/ 100635 h 180438"/>
                <a:gd name="connsiteX0" fmla="*/ 0 w 278386"/>
                <a:gd name="connsiteY0" fmla="*/ 100635 h 154495"/>
                <a:gd name="connsiteX1" fmla="*/ 190222 w 278386"/>
                <a:gd name="connsiteY1" fmla="*/ 0 h 154495"/>
                <a:gd name="connsiteX2" fmla="*/ 277265 w 278386"/>
                <a:gd name="connsiteY2" fmla="*/ 6526 h 154495"/>
                <a:gd name="connsiteX3" fmla="*/ 228551 w 278386"/>
                <a:gd name="connsiteY3" fmla="*/ 65760 h 154495"/>
                <a:gd name="connsiteX4" fmla="*/ 181588 w 278386"/>
                <a:gd name="connsiteY4" fmla="*/ 51505 h 154495"/>
                <a:gd name="connsiteX5" fmla="*/ 107022 w 278386"/>
                <a:gd name="connsiteY5" fmla="*/ 106818 h 154495"/>
                <a:gd name="connsiteX6" fmla="*/ 207947 w 278386"/>
                <a:gd name="connsiteY6" fmla="*/ 149554 h 154495"/>
                <a:gd name="connsiteX7" fmla="*/ 89617 w 278386"/>
                <a:gd name="connsiteY7" fmla="*/ 154495 h 154495"/>
                <a:gd name="connsiteX8" fmla="*/ 0 w 278386"/>
                <a:gd name="connsiteY8" fmla="*/ 100635 h 154495"/>
                <a:gd name="connsiteX0" fmla="*/ 0 w 317935"/>
                <a:gd name="connsiteY0" fmla="*/ 100635 h 154495"/>
                <a:gd name="connsiteX1" fmla="*/ 190222 w 317935"/>
                <a:gd name="connsiteY1" fmla="*/ 0 h 154495"/>
                <a:gd name="connsiteX2" fmla="*/ 277265 w 317935"/>
                <a:gd name="connsiteY2" fmla="*/ 6526 h 154495"/>
                <a:gd name="connsiteX3" fmla="*/ 228551 w 317935"/>
                <a:gd name="connsiteY3" fmla="*/ 65760 h 154495"/>
                <a:gd name="connsiteX4" fmla="*/ 181588 w 317935"/>
                <a:gd name="connsiteY4" fmla="*/ 51505 h 154495"/>
                <a:gd name="connsiteX5" fmla="*/ 107022 w 317935"/>
                <a:gd name="connsiteY5" fmla="*/ 106818 h 154495"/>
                <a:gd name="connsiteX6" fmla="*/ 317935 w 317935"/>
                <a:gd name="connsiteY6" fmla="*/ 70708 h 154495"/>
                <a:gd name="connsiteX7" fmla="*/ 89617 w 317935"/>
                <a:gd name="connsiteY7" fmla="*/ 154495 h 154495"/>
                <a:gd name="connsiteX8" fmla="*/ 0 w 317935"/>
                <a:gd name="connsiteY8" fmla="*/ 100635 h 154495"/>
                <a:gd name="connsiteX0" fmla="*/ 0 w 327894"/>
                <a:gd name="connsiteY0" fmla="*/ 100635 h 154495"/>
                <a:gd name="connsiteX1" fmla="*/ 190222 w 327894"/>
                <a:gd name="connsiteY1" fmla="*/ 0 h 154495"/>
                <a:gd name="connsiteX2" fmla="*/ 277265 w 327894"/>
                <a:gd name="connsiteY2" fmla="*/ 6526 h 154495"/>
                <a:gd name="connsiteX3" fmla="*/ 228551 w 327894"/>
                <a:gd name="connsiteY3" fmla="*/ 65760 h 154495"/>
                <a:gd name="connsiteX4" fmla="*/ 181588 w 327894"/>
                <a:gd name="connsiteY4" fmla="*/ 51505 h 154495"/>
                <a:gd name="connsiteX5" fmla="*/ 327894 w 327894"/>
                <a:gd name="connsiteY5" fmla="*/ 42284 h 154495"/>
                <a:gd name="connsiteX6" fmla="*/ 317935 w 327894"/>
                <a:gd name="connsiteY6" fmla="*/ 70708 h 154495"/>
                <a:gd name="connsiteX7" fmla="*/ 89617 w 327894"/>
                <a:gd name="connsiteY7" fmla="*/ 154495 h 154495"/>
                <a:gd name="connsiteX8" fmla="*/ 0 w 327894"/>
                <a:gd name="connsiteY8" fmla="*/ 100635 h 154495"/>
                <a:gd name="connsiteX0" fmla="*/ 0 w 357465"/>
                <a:gd name="connsiteY0" fmla="*/ 100635 h 154495"/>
                <a:gd name="connsiteX1" fmla="*/ 190222 w 357465"/>
                <a:gd name="connsiteY1" fmla="*/ 0 h 154495"/>
                <a:gd name="connsiteX2" fmla="*/ 277265 w 357465"/>
                <a:gd name="connsiteY2" fmla="*/ 6526 h 154495"/>
                <a:gd name="connsiteX3" fmla="*/ 228551 w 357465"/>
                <a:gd name="connsiteY3" fmla="*/ 65760 h 154495"/>
                <a:gd name="connsiteX4" fmla="*/ 354756 w 357465"/>
                <a:gd name="connsiteY4" fmla="*/ 38447 h 154495"/>
                <a:gd name="connsiteX5" fmla="*/ 327894 w 357465"/>
                <a:gd name="connsiteY5" fmla="*/ 42284 h 154495"/>
                <a:gd name="connsiteX6" fmla="*/ 317935 w 357465"/>
                <a:gd name="connsiteY6" fmla="*/ 70708 h 154495"/>
                <a:gd name="connsiteX7" fmla="*/ 89617 w 357465"/>
                <a:gd name="connsiteY7" fmla="*/ 154495 h 154495"/>
                <a:gd name="connsiteX8" fmla="*/ 0 w 357465"/>
                <a:gd name="connsiteY8" fmla="*/ 100635 h 154495"/>
                <a:gd name="connsiteX0" fmla="*/ 0 w 354765"/>
                <a:gd name="connsiteY0" fmla="*/ 100635 h 154495"/>
                <a:gd name="connsiteX1" fmla="*/ 190222 w 354765"/>
                <a:gd name="connsiteY1" fmla="*/ 0 h 154495"/>
                <a:gd name="connsiteX2" fmla="*/ 277265 w 354765"/>
                <a:gd name="connsiteY2" fmla="*/ 6526 h 154495"/>
                <a:gd name="connsiteX3" fmla="*/ 323128 w 354765"/>
                <a:gd name="connsiteY3" fmla="*/ 25608 h 154495"/>
                <a:gd name="connsiteX4" fmla="*/ 354756 w 354765"/>
                <a:gd name="connsiteY4" fmla="*/ 38447 h 154495"/>
                <a:gd name="connsiteX5" fmla="*/ 327894 w 354765"/>
                <a:gd name="connsiteY5" fmla="*/ 42284 h 154495"/>
                <a:gd name="connsiteX6" fmla="*/ 317935 w 354765"/>
                <a:gd name="connsiteY6" fmla="*/ 70708 h 154495"/>
                <a:gd name="connsiteX7" fmla="*/ 89617 w 354765"/>
                <a:gd name="connsiteY7" fmla="*/ 154495 h 154495"/>
                <a:gd name="connsiteX8" fmla="*/ 0 w 354765"/>
                <a:gd name="connsiteY8" fmla="*/ 100635 h 154495"/>
                <a:gd name="connsiteX0" fmla="*/ 0 w 354765"/>
                <a:gd name="connsiteY0" fmla="*/ 100635 h 156797"/>
                <a:gd name="connsiteX1" fmla="*/ 190222 w 354765"/>
                <a:gd name="connsiteY1" fmla="*/ 0 h 156797"/>
                <a:gd name="connsiteX2" fmla="*/ 277265 w 354765"/>
                <a:gd name="connsiteY2" fmla="*/ 6526 h 156797"/>
                <a:gd name="connsiteX3" fmla="*/ 323128 w 354765"/>
                <a:gd name="connsiteY3" fmla="*/ 25608 h 156797"/>
                <a:gd name="connsiteX4" fmla="*/ 354756 w 354765"/>
                <a:gd name="connsiteY4" fmla="*/ 38447 h 156797"/>
                <a:gd name="connsiteX5" fmla="*/ 327894 w 354765"/>
                <a:gd name="connsiteY5" fmla="*/ 42284 h 156797"/>
                <a:gd name="connsiteX6" fmla="*/ 317935 w 354765"/>
                <a:gd name="connsiteY6" fmla="*/ 70708 h 156797"/>
                <a:gd name="connsiteX7" fmla="*/ 124970 w 354765"/>
                <a:gd name="connsiteY7" fmla="*/ 156797 h 156797"/>
                <a:gd name="connsiteX8" fmla="*/ 0 w 354765"/>
                <a:gd name="connsiteY8" fmla="*/ 100635 h 156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765" h="156797">
                  <a:moveTo>
                    <a:pt x="0" y="100635"/>
                  </a:moveTo>
                  <a:lnTo>
                    <a:pt x="190222" y="0"/>
                  </a:lnTo>
                  <a:lnTo>
                    <a:pt x="277265" y="6526"/>
                  </a:lnTo>
                  <a:cubicBezTo>
                    <a:pt x="286293" y="12302"/>
                    <a:pt x="332720" y="22502"/>
                    <a:pt x="323128" y="25608"/>
                  </a:cubicBezTo>
                  <a:cubicBezTo>
                    <a:pt x="313536" y="28714"/>
                    <a:pt x="353962" y="35668"/>
                    <a:pt x="354756" y="38447"/>
                  </a:cubicBezTo>
                  <a:cubicBezTo>
                    <a:pt x="355550" y="41226"/>
                    <a:pt x="305669" y="48634"/>
                    <a:pt x="327894" y="42284"/>
                  </a:cubicBezTo>
                  <a:lnTo>
                    <a:pt x="317935" y="70708"/>
                  </a:lnTo>
                  <a:lnTo>
                    <a:pt x="124970" y="156797"/>
                  </a:lnTo>
                  <a:lnTo>
                    <a:pt x="0" y="100635"/>
                  </a:lnTo>
                  <a:close/>
                </a:path>
              </a:pathLst>
            </a:custGeom>
            <a:solidFill>
              <a:schemeClr val="bg2">
                <a:lumMod val="10000"/>
                <a:alpha val="53000"/>
              </a:schemeClr>
            </a:solidFill>
            <a:ln w="9525">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pic>
        <p:nvPicPr>
          <p:cNvPr id="130" name="図 129"/>
          <p:cNvPicPr>
            <a:picLocks noChangeAspect="1"/>
          </p:cNvPicPr>
          <p:nvPr/>
        </p:nvPicPr>
        <p:blipFill rotWithShape="1">
          <a:blip r:embed="rId7"/>
          <a:srcRect l="30144" t="30691" r="48119" b="17511"/>
          <a:stretch/>
        </p:blipFill>
        <p:spPr>
          <a:xfrm>
            <a:off x="4432318" y="9323103"/>
            <a:ext cx="711320" cy="952971"/>
          </a:xfrm>
          <a:prstGeom prst="rect">
            <a:avLst/>
          </a:prstGeom>
        </p:spPr>
      </p:pic>
      <p:grpSp>
        <p:nvGrpSpPr>
          <p:cNvPr id="5" name="グループ化 4"/>
          <p:cNvGrpSpPr/>
          <p:nvPr/>
        </p:nvGrpSpPr>
        <p:grpSpPr>
          <a:xfrm>
            <a:off x="1775075" y="9799588"/>
            <a:ext cx="2464959" cy="1097075"/>
            <a:chOff x="3977479" y="13894813"/>
            <a:chExt cx="2464959" cy="1097075"/>
          </a:xfrm>
        </p:grpSpPr>
        <p:sp>
          <p:nvSpPr>
            <p:cNvPr id="131" name="正方形/長方形 130"/>
            <p:cNvSpPr/>
            <p:nvPr/>
          </p:nvSpPr>
          <p:spPr>
            <a:xfrm>
              <a:off x="3977479" y="13894813"/>
              <a:ext cx="2464959" cy="1097075"/>
            </a:xfrm>
            <a:prstGeom prst="rect">
              <a:avLst/>
            </a:prstGeom>
            <a:solidFill>
              <a:schemeClr val="bg1"/>
            </a:solid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4000"/>
            </a:p>
          </p:txBody>
        </p:sp>
        <p:sp>
          <p:nvSpPr>
            <p:cNvPr id="133" name="テキスト ボックス 132">
              <a:extLst>
                <a:ext uri="{FF2B5EF4-FFF2-40B4-BE49-F238E27FC236}">
                  <a16:creationId xmlns:a16="http://schemas.microsoft.com/office/drawing/2014/main" id="{DFCB1867-2049-430C-9EE3-11FFE2865EE8}"/>
                </a:ext>
              </a:extLst>
            </p:cNvPr>
            <p:cNvSpPr txBox="1"/>
            <p:nvPr/>
          </p:nvSpPr>
          <p:spPr>
            <a:xfrm>
              <a:off x="4534980" y="14017052"/>
              <a:ext cx="1800493" cy="276999"/>
            </a:xfrm>
            <a:prstGeom prst="rect">
              <a:avLst/>
            </a:prstGeom>
            <a:noFill/>
            <a:ln>
              <a:noFill/>
            </a:ln>
          </p:spPr>
          <p:txBody>
            <a:bodyPr wrap="none" rtlCol="0">
              <a:spAutoFit/>
            </a:bodyPr>
            <a:lstStyle/>
            <a:p>
              <a:pPr algn="r"/>
              <a:r>
                <a:rPr kumimoji="1" lang="ja-JP" altLang="en-US" sz="1200" dirty="0" smtClean="0">
                  <a:latin typeface="ＭＳ Ｐ明朝" panose="02020600040205080304" pitchFamily="18" charset="-128"/>
                  <a:ea typeface="ＭＳ Ｐ明朝" panose="02020600040205080304" pitchFamily="18" charset="-128"/>
                </a:rPr>
                <a:t>：</a:t>
              </a:r>
              <a:r>
                <a:rPr kumimoji="1" lang="ja-JP" altLang="en-US" sz="1200" dirty="0">
                  <a:latin typeface="ＭＳ Ｐ明朝" panose="02020600040205080304" pitchFamily="18" charset="-128"/>
                  <a:ea typeface="ＭＳ Ｐ明朝" panose="02020600040205080304" pitchFamily="18" charset="-128"/>
                </a:rPr>
                <a:t>埠頭</a:t>
              </a:r>
              <a:r>
                <a:rPr kumimoji="1" lang="ja-JP" altLang="en-US" sz="1200" dirty="0" smtClean="0">
                  <a:latin typeface="ＭＳ Ｐ明朝" panose="02020600040205080304" pitchFamily="18" charset="-128"/>
                  <a:ea typeface="ＭＳ Ｐ明朝" panose="02020600040205080304" pitchFamily="18" charset="-128"/>
                </a:rPr>
                <a:t>用地（防護対象外）</a:t>
              </a:r>
              <a:endParaRPr kumimoji="1" lang="ja-JP" altLang="en-US" sz="1200" dirty="0">
                <a:latin typeface="ＭＳ Ｐ明朝" panose="02020600040205080304" pitchFamily="18" charset="-128"/>
                <a:ea typeface="ＭＳ Ｐ明朝" panose="02020600040205080304" pitchFamily="18" charset="-128"/>
              </a:endParaRPr>
            </a:p>
          </p:txBody>
        </p:sp>
        <p:sp>
          <p:nvSpPr>
            <p:cNvPr id="179" name="テキスト ボックス 178">
              <a:extLst>
                <a:ext uri="{FF2B5EF4-FFF2-40B4-BE49-F238E27FC236}">
                  <a16:creationId xmlns:a16="http://schemas.microsoft.com/office/drawing/2014/main" id="{DFCB1867-2049-430C-9EE3-11FFE2865EE8}"/>
                </a:ext>
              </a:extLst>
            </p:cNvPr>
            <p:cNvSpPr txBox="1"/>
            <p:nvPr/>
          </p:nvSpPr>
          <p:spPr>
            <a:xfrm>
              <a:off x="4534980" y="14636555"/>
              <a:ext cx="1402948" cy="276999"/>
            </a:xfrm>
            <a:prstGeom prst="rect">
              <a:avLst/>
            </a:prstGeom>
            <a:noFill/>
            <a:ln>
              <a:noFill/>
            </a:ln>
          </p:spPr>
          <p:txBody>
            <a:bodyPr wrap="none" rtlCol="0">
              <a:spAutoFit/>
            </a:bodyPr>
            <a:lstStyle/>
            <a:p>
              <a:pPr algn="r"/>
              <a:r>
                <a:rPr kumimoji="1" lang="ja-JP" altLang="en-US" sz="1200" dirty="0" smtClean="0">
                  <a:latin typeface="ＭＳ Ｐ明朝" panose="02020600040205080304" pitchFamily="18" charset="-128"/>
                  <a:ea typeface="ＭＳ Ｐ明朝" panose="02020600040205080304" pitchFamily="18" charset="-128"/>
                </a:rPr>
                <a:t>：既設防潮堤ライン</a:t>
              </a:r>
              <a:endParaRPr kumimoji="1" lang="ja-JP" altLang="en-US" sz="1200" dirty="0">
                <a:latin typeface="ＭＳ Ｐ明朝" panose="02020600040205080304" pitchFamily="18" charset="-128"/>
                <a:ea typeface="ＭＳ Ｐ明朝" panose="02020600040205080304" pitchFamily="18" charset="-128"/>
              </a:endParaRPr>
            </a:p>
          </p:txBody>
        </p:sp>
        <p:sp>
          <p:nvSpPr>
            <p:cNvPr id="181" name="テキスト ボックス 180">
              <a:extLst>
                <a:ext uri="{FF2B5EF4-FFF2-40B4-BE49-F238E27FC236}">
                  <a16:creationId xmlns:a16="http://schemas.microsoft.com/office/drawing/2014/main" id="{DFCB1867-2049-430C-9EE3-11FFE2865EE8}"/>
                </a:ext>
              </a:extLst>
            </p:cNvPr>
            <p:cNvSpPr txBox="1"/>
            <p:nvPr/>
          </p:nvSpPr>
          <p:spPr>
            <a:xfrm>
              <a:off x="4534980" y="14342296"/>
              <a:ext cx="1569660" cy="276999"/>
            </a:xfrm>
            <a:prstGeom prst="rect">
              <a:avLst/>
            </a:prstGeom>
            <a:noFill/>
            <a:ln>
              <a:noFill/>
            </a:ln>
          </p:spPr>
          <p:txBody>
            <a:bodyPr wrap="none" rtlCol="0">
              <a:spAutoFit/>
            </a:bodyPr>
            <a:lstStyle/>
            <a:p>
              <a:pPr algn="r"/>
              <a:r>
                <a:rPr kumimoji="1" lang="ja-JP" altLang="en-US" sz="1200" dirty="0" smtClean="0">
                  <a:latin typeface="ＭＳ Ｐ明朝" panose="02020600040205080304" pitchFamily="18" charset="-128"/>
                  <a:ea typeface="ＭＳ Ｐ明朝" panose="02020600040205080304" pitchFamily="18" charset="-128"/>
                </a:rPr>
                <a:t>：緑地</a:t>
              </a:r>
              <a:r>
                <a:rPr kumimoji="1" lang="ja-JP" altLang="en-US" sz="1200" dirty="0">
                  <a:latin typeface="ＭＳ Ｐ明朝" panose="02020600040205080304" pitchFamily="18" charset="-128"/>
                  <a:ea typeface="ＭＳ Ｐ明朝" panose="02020600040205080304" pitchFamily="18" charset="-128"/>
                </a:rPr>
                <a:t>（防護対象外</a:t>
              </a:r>
              <a:r>
                <a:rPr kumimoji="1" lang="ja-JP" altLang="en-US" sz="1200" dirty="0" smtClean="0">
                  <a:latin typeface="+mj-ea"/>
                </a:rPr>
                <a:t>）</a:t>
              </a:r>
              <a:endParaRPr kumimoji="1" lang="ja-JP" altLang="en-US" sz="1200" dirty="0">
                <a:latin typeface="+mj-ea"/>
              </a:endParaRPr>
            </a:p>
          </p:txBody>
        </p:sp>
        <p:sp>
          <p:nvSpPr>
            <p:cNvPr id="177" name="正方形/長方形 176"/>
            <p:cNvSpPr/>
            <p:nvPr/>
          </p:nvSpPr>
          <p:spPr>
            <a:xfrm>
              <a:off x="4127991" y="14091922"/>
              <a:ext cx="407448" cy="102030"/>
            </a:xfrm>
            <a:prstGeom prst="rect">
              <a:avLst/>
            </a:prstGeom>
            <a:solidFill>
              <a:schemeClr val="bg2">
                <a:lumMod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4000"/>
            </a:p>
          </p:txBody>
        </p:sp>
        <p:sp>
          <p:nvSpPr>
            <p:cNvPr id="178" name="正方形/長方形 177"/>
            <p:cNvSpPr/>
            <p:nvPr/>
          </p:nvSpPr>
          <p:spPr>
            <a:xfrm>
              <a:off x="4136594" y="14433984"/>
              <a:ext cx="390243" cy="97471"/>
            </a:xfrm>
            <a:prstGeom prst="rect">
              <a:avLst/>
            </a:prstGeom>
            <a:solidFill>
              <a:schemeClr val="bg2">
                <a:lumMod val="75000"/>
                <a:alpha val="53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4000"/>
            </a:p>
          </p:txBody>
        </p:sp>
        <p:cxnSp>
          <p:nvCxnSpPr>
            <p:cNvPr id="180" name="直線コネクタ 179"/>
            <p:cNvCxnSpPr/>
            <p:nvPr/>
          </p:nvCxnSpPr>
          <p:spPr>
            <a:xfrm>
              <a:off x="4167009" y="14799272"/>
              <a:ext cx="329413" cy="0"/>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163" name="グループ化 162"/>
          <p:cNvGrpSpPr/>
          <p:nvPr/>
        </p:nvGrpSpPr>
        <p:grpSpPr>
          <a:xfrm>
            <a:off x="1471891" y="5879416"/>
            <a:ext cx="4191641" cy="2292316"/>
            <a:chOff x="0" y="-246343"/>
            <a:chExt cx="2521604" cy="1551689"/>
          </a:xfrm>
        </p:grpSpPr>
        <p:grpSp>
          <p:nvGrpSpPr>
            <p:cNvPr id="164" name="グループ化 163"/>
            <p:cNvGrpSpPr/>
            <p:nvPr/>
          </p:nvGrpSpPr>
          <p:grpSpPr>
            <a:xfrm>
              <a:off x="0" y="-246343"/>
              <a:ext cx="2521604" cy="1551689"/>
              <a:chOff x="0" y="-319969"/>
              <a:chExt cx="2521713" cy="1554672"/>
            </a:xfrm>
          </p:grpSpPr>
          <p:sp>
            <p:nvSpPr>
              <p:cNvPr id="167" name="正方形/長方形 166"/>
              <p:cNvSpPr/>
              <p:nvPr/>
            </p:nvSpPr>
            <p:spPr>
              <a:xfrm>
                <a:off x="514350" y="352425"/>
                <a:ext cx="1451594" cy="563830"/>
              </a:xfrm>
              <a:prstGeom prst="rect">
                <a:avLst/>
              </a:prstGeom>
              <a:solidFill>
                <a:srgbClr val="E9CE5D"/>
              </a:solidFill>
              <a:ln w="25400" cap="flat" cmpd="sng" algn="ctr">
                <a:noFill/>
                <a:prstDash val="solid"/>
              </a:ln>
              <a:effectLst/>
            </p:spPr>
            <p:txBody>
              <a:bodyPr rtlCol="0" anchor="ctr"/>
              <a:lstStyle/>
              <a:p>
                <a:endParaRPr lang="ja-JP" altLang="en-US"/>
              </a:p>
            </p:txBody>
          </p:sp>
          <p:sp>
            <p:nvSpPr>
              <p:cNvPr id="168" name="正方形/長方形 167"/>
              <p:cNvSpPr/>
              <p:nvPr/>
            </p:nvSpPr>
            <p:spPr>
              <a:xfrm>
                <a:off x="0" y="333375"/>
                <a:ext cx="517489" cy="587341"/>
              </a:xfrm>
              <a:prstGeom prst="rect">
                <a:avLst/>
              </a:prstGeom>
              <a:gradFill flip="none" rotWithShape="1">
                <a:gsLst>
                  <a:gs pos="0">
                    <a:srgbClr val="4F81BD">
                      <a:lumMod val="67000"/>
                    </a:srgbClr>
                  </a:gs>
                  <a:gs pos="83000">
                    <a:srgbClr val="4F81BD">
                      <a:lumMod val="97000"/>
                      <a:lumOff val="3000"/>
                    </a:srgbClr>
                  </a:gs>
                  <a:gs pos="100000">
                    <a:srgbClr val="4F81BD">
                      <a:lumMod val="60000"/>
                      <a:lumOff val="40000"/>
                    </a:srgbClr>
                  </a:gs>
                </a:gsLst>
                <a:lin ang="10800000" scaled="1"/>
                <a:tileRect/>
              </a:gradFill>
              <a:ln w="25400" cap="flat" cmpd="sng" algn="ctr">
                <a:noFill/>
                <a:prstDash val="solid"/>
              </a:ln>
              <a:effectLst/>
            </p:spPr>
            <p:txBody>
              <a:bodyPr rtlCol="0" anchor="ctr"/>
              <a:lstStyle/>
              <a:p>
                <a:endParaRPr lang="ja-JP" altLang="en-US"/>
              </a:p>
            </p:txBody>
          </p:sp>
          <p:sp>
            <p:nvSpPr>
              <p:cNvPr id="169" name="正方形/長方形 168"/>
              <p:cNvSpPr/>
              <p:nvPr/>
            </p:nvSpPr>
            <p:spPr>
              <a:xfrm>
                <a:off x="1552575" y="123825"/>
                <a:ext cx="63043" cy="226328"/>
              </a:xfrm>
              <a:prstGeom prst="rect">
                <a:avLst/>
              </a:prstGeom>
              <a:solidFill>
                <a:srgbClr val="EEECE1">
                  <a:lumMod val="50000"/>
                </a:srgbClr>
              </a:solidFill>
              <a:ln w="6350" cap="flat" cmpd="sng" algn="ctr">
                <a:solidFill>
                  <a:sysClr val="windowText" lastClr="000000"/>
                </a:solidFill>
                <a:prstDash val="solid"/>
              </a:ln>
              <a:effectLst/>
            </p:spPr>
            <p:txBody>
              <a:bodyPr rtlCol="0" anchor="ctr"/>
              <a:lstStyle/>
              <a:p>
                <a:endParaRPr lang="ja-JP" altLang="en-US"/>
              </a:p>
            </p:txBody>
          </p:sp>
          <p:sp>
            <p:nvSpPr>
              <p:cNvPr id="170" name="テキスト ボックス 120"/>
              <p:cNvSpPr txBox="1"/>
              <p:nvPr/>
            </p:nvSpPr>
            <p:spPr bwMode="auto">
              <a:xfrm>
                <a:off x="695276" y="504815"/>
                <a:ext cx="1239520" cy="274929"/>
              </a:xfrm>
              <a:prstGeom prst="rect">
                <a:avLst/>
              </a:prstGeom>
              <a:noFill/>
            </p:spPr>
            <p:txBody>
              <a:bodyPr wrap="square">
                <a:noAutofit/>
              </a:bodyPr>
              <a:lstStyle/>
              <a:p>
                <a:pPr algn="just" eaLnBrk="0" fontAlgn="base" hangingPunct="0">
                  <a:spcAft>
                    <a:spcPts val="0"/>
                  </a:spcAft>
                </a:pPr>
                <a:r>
                  <a:rPr lang="ja-JP" sz="1400" kern="1200" dirty="0">
                    <a:solidFill>
                      <a:srgbClr val="000000"/>
                    </a:solidFill>
                    <a:effectLst/>
                    <a:latin typeface="ＭＳ Ｐ明朝" panose="02020600040205080304" pitchFamily="18" charset="-128"/>
                    <a:ea typeface="ＭＳ Ｐ明朝" panose="02020600040205080304" pitchFamily="18" charset="-128"/>
                  </a:rPr>
                  <a:t>岸壁（埋立地）</a:t>
                </a:r>
                <a:endParaRPr lang="ja-JP" sz="600" kern="100" dirty="0">
                  <a:effectLst/>
                  <a:latin typeface="ＭＳ Ｐ明朝" panose="02020600040205080304" pitchFamily="18" charset="-128"/>
                  <a:ea typeface="ＭＳ Ｐ明朝" panose="02020600040205080304" pitchFamily="18" charset="-128"/>
                </a:endParaRPr>
              </a:p>
            </p:txBody>
          </p:sp>
          <p:sp>
            <p:nvSpPr>
              <p:cNvPr id="171" name="フリーフォーム 170"/>
              <p:cNvSpPr/>
              <p:nvPr/>
            </p:nvSpPr>
            <p:spPr>
              <a:xfrm>
                <a:off x="0" y="180975"/>
                <a:ext cx="1546515" cy="172271"/>
              </a:xfrm>
              <a:custGeom>
                <a:avLst/>
                <a:gdLst>
                  <a:gd name="connsiteX0" fmla="*/ 0 w 1905945"/>
                  <a:gd name="connsiteY0" fmla="*/ 157181 h 161972"/>
                  <a:gd name="connsiteX1" fmla="*/ 371475 w 1905945"/>
                  <a:gd name="connsiteY1" fmla="*/ 19068 h 161972"/>
                  <a:gd name="connsiteX2" fmla="*/ 785813 w 1905945"/>
                  <a:gd name="connsiteY2" fmla="*/ 161943 h 161972"/>
                  <a:gd name="connsiteX3" fmla="*/ 1157288 w 1905945"/>
                  <a:gd name="connsiteY3" fmla="*/ 4781 h 161972"/>
                  <a:gd name="connsiteX4" fmla="*/ 1538288 w 1905945"/>
                  <a:gd name="connsiteY4" fmla="*/ 147656 h 161972"/>
                  <a:gd name="connsiteX5" fmla="*/ 1895475 w 1905945"/>
                  <a:gd name="connsiteY5" fmla="*/ 18 h 161972"/>
                  <a:gd name="connsiteX6" fmla="*/ 1824038 w 1905945"/>
                  <a:gd name="connsiteY6" fmla="*/ 138131 h 161972"/>
                  <a:gd name="connsiteX0" fmla="*/ 0 w 1905945"/>
                  <a:gd name="connsiteY0" fmla="*/ 157181 h 161972"/>
                  <a:gd name="connsiteX1" fmla="*/ 371475 w 1905945"/>
                  <a:gd name="connsiteY1" fmla="*/ 19068 h 161972"/>
                  <a:gd name="connsiteX2" fmla="*/ 785813 w 1905945"/>
                  <a:gd name="connsiteY2" fmla="*/ 161943 h 161972"/>
                  <a:gd name="connsiteX3" fmla="*/ 1157288 w 1905945"/>
                  <a:gd name="connsiteY3" fmla="*/ 4781 h 161972"/>
                  <a:gd name="connsiteX4" fmla="*/ 1538288 w 1905945"/>
                  <a:gd name="connsiteY4" fmla="*/ 147656 h 161972"/>
                  <a:gd name="connsiteX5" fmla="*/ 1895475 w 1905945"/>
                  <a:gd name="connsiteY5" fmla="*/ 18 h 161972"/>
                  <a:gd name="connsiteX6" fmla="*/ 1824038 w 1905945"/>
                  <a:gd name="connsiteY6" fmla="*/ 138131 h 161972"/>
                  <a:gd name="connsiteX7" fmla="*/ 1822184 w 1905945"/>
                  <a:gd name="connsiteY7" fmla="*/ 159281 h 161972"/>
                  <a:gd name="connsiteX0" fmla="*/ 0 w 1905945"/>
                  <a:gd name="connsiteY0" fmla="*/ 157181 h 278344"/>
                  <a:gd name="connsiteX1" fmla="*/ 371475 w 1905945"/>
                  <a:gd name="connsiteY1" fmla="*/ 19068 h 278344"/>
                  <a:gd name="connsiteX2" fmla="*/ 785813 w 1905945"/>
                  <a:gd name="connsiteY2" fmla="*/ 161943 h 278344"/>
                  <a:gd name="connsiteX3" fmla="*/ 1157288 w 1905945"/>
                  <a:gd name="connsiteY3" fmla="*/ 4781 h 278344"/>
                  <a:gd name="connsiteX4" fmla="*/ 1538288 w 1905945"/>
                  <a:gd name="connsiteY4" fmla="*/ 147656 h 278344"/>
                  <a:gd name="connsiteX5" fmla="*/ 1895475 w 1905945"/>
                  <a:gd name="connsiteY5" fmla="*/ 18 h 278344"/>
                  <a:gd name="connsiteX6" fmla="*/ 1824038 w 1905945"/>
                  <a:gd name="connsiteY6" fmla="*/ 138131 h 278344"/>
                  <a:gd name="connsiteX7" fmla="*/ 1831709 w 1905945"/>
                  <a:gd name="connsiteY7" fmla="*/ 278344 h 278344"/>
                  <a:gd name="connsiteX0" fmla="*/ 0 w 1905945"/>
                  <a:gd name="connsiteY0" fmla="*/ 157181 h 294027"/>
                  <a:gd name="connsiteX1" fmla="*/ 371475 w 1905945"/>
                  <a:gd name="connsiteY1" fmla="*/ 19068 h 294027"/>
                  <a:gd name="connsiteX2" fmla="*/ 785813 w 1905945"/>
                  <a:gd name="connsiteY2" fmla="*/ 161943 h 294027"/>
                  <a:gd name="connsiteX3" fmla="*/ 1157288 w 1905945"/>
                  <a:gd name="connsiteY3" fmla="*/ 4781 h 294027"/>
                  <a:gd name="connsiteX4" fmla="*/ 1538288 w 1905945"/>
                  <a:gd name="connsiteY4" fmla="*/ 147656 h 294027"/>
                  <a:gd name="connsiteX5" fmla="*/ 1895475 w 1905945"/>
                  <a:gd name="connsiteY5" fmla="*/ 18 h 294027"/>
                  <a:gd name="connsiteX6" fmla="*/ 1824038 w 1905945"/>
                  <a:gd name="connsiteY6" fmla="*/ 138131 h 294027"/>
                  <a:gd name="connsiteX7" fmla="*/ 1831709 w 1905945"/>
                  <a:gd name="connsiteY7" fmla="*/ 278344 h 294027"/>
                  <a:gd name="connsiteX8" fmla="*/ 1836471 w 1905945"/>
                  <a:gd name="connsiteY8" fmla="*/ 292631 h 294027"/>
                  <a:gd name="connsiteX0" fmla="*/ 6617 w 1912562"/>
                  <a:gd name="connsiteY0" fmla="*/ 157181 h 354544"/>
                  <a:gd name="connsiteX1" fmla="*/ 378092 w 1912562"/>
                  <a:gd name="connsiteY1" fmla="*/ 19068 h 354544"/>
                  <a:gd name="connsiteX2" fmla="*/ 792430 w 1912562"/>
                  <a:gd name="connsiteY2" fmla="*/ 161943 h 354544"/>
                  <a:gd name="connsiteX3" fmla="*/ 1163905 w 1912562"/>
                  <a:gd name="connsiteY3" fmla="*/ 4781 h 354544"/>
                  <a:gd name="connsiteX4" fmla="*/ 1544905 w 1912562"/>
                  <a:gd name="connsiteY4" fmla="*/ 147656 h 354544"/>
                  <a:gd name="connsiteX5" fmla="*/ 1902092 w 1912562"/>
                  <a:gd name="connsiteY5" fmla="*/ 18 h 354544"/>
                  <a:gd name="connsiteX6" fmla="*/ 1830655 w 1912562"/>
                  <a:gd name="connsiteY6" fmla="*/ 138131 h 354544"/>
                  <a:gd name="connsiteX7" fmla="*/ 1838326 w 1912562"/>
                  <a:gd name="connsiteY7" fmla="*/ 278344 h 354544"/>
                  <a:gd name="connsiteX8" fmla="*/ 0 w 1912562"/>
                  <a:gd name="connsiteY8" fmla="*/ 354544 h 354544"/>
                  <a:gd name="connsiteX0" fmla="*/ 144163 w 2050108"/>
                  <a:gd name="connsiteY0" fmla="*/ 157181 h 360188"/>
                  <a:gd name="connsiteX1" fmla="*/ 515638 w 2050108"/>
                  <a:gd name="connsiteY1" fmla="*/ 19068 h 360188"/>
                  <a:gd name="connsiteX2" fmla="*/ 929976 w 2050108"/>
                  <a:gd name="connsiteY2" fmla="*/ 161943 h 360188"/>
                  <a:gd name="connsiteX3" fmla="*/ 1301451 w 2050108"/>
                  <a:gd name="connsiteY3" fmla="*/ 4781 h 360188"/>
                  <a:gd name="connsiteX4" fmla="*/ 1682451 w 2050108"/>
                  <a:gd name="connsiteY4" fmla="*/ 147656 h 360188"/>
                  <a:gd name="connsiteX5" fmla="*/ 2039638 w 2050108"/>
                  <a:gd name="connsiteY5" fmla="*/ 18 h 360188"/>
                  <a:gd name="connsiteX6" fmla="*/ 1968201 w 2050108"/>
                  <a:gd name="connsiteY6" fmla="*/ 138131 h 360188"/>
                  <a:gd name="connsiteX7" fmla="*/ 1975872 w 2050108"/>
                  <a:gd name="connsiteY7" fmla="*/ 278344 h 360188"/>
                  <a:gd name="connsiteX8" fmla="*/ 137546 w 2050108"/>
                  <a:gd name="connsiteY8" fmla="*/ 354544 h 360188"/>
                  <a:gd name="connsiteX9" fmla="*/ 132784 w 2050108"/>
                  <a:gd name="connsiteY9" fmla="*/ 354543 h 360188"/>
                  <a:gd name="connsiteX0" fmla="*/ 139324 w 2045269"/>
                  <a:gd name="connsiteY0" fmla="*/ 157181 h 355079"/>
                  <a:gd name="connsiteX1" fmla="*/ 510799 w 2045269"/>
                  <a:gd name="connsiteY1" fmla="*/ 19068 h 355079"/>
                  <a:gd name="connsiteX2" fmla="*/ 925137 w 2045269"/>
                  <a:gd name="connsiteY2" fmla="*/ 161943 h 355079"/>
                  <a:gd name="connsiteX3" fmla="*/ 1296612 w 2045269"/>
                  <a:gd name="connsiteY3" fmla="*/ 4781 h 355079"/>
                  <a:gd name="connsiteX4" fmla="*/ 1677612 w 2045269"/>
                  <a:gd name="connsiteY4" fmla="*/ 147656 h 355079"/>
                  <a:gd name="connsiteX5" fmla="*/ 2034799 w 2045269"/>
                  <a:gd name="connsiteY5" fmla="*/ 18 h 355079"/>
                  <a:gd name="connsiteX6" fmla="*/ 1963362 w 2045269"/>
                  <a:gd name="connsiteY6" fmla="*/ 138131 h 355079"/>
                  <a:gd name="connsiteX7" fmla="*/ 1971033 w 2045269"/>
                  <a:gd name="connsiteY7" fmla="*/ 278344 h 355079"/>
                  <a:gd name="connsiteX8" fmla="*/ 132707 w 2045269"/>
                  <a:gd name="connsiteY8" fmla="*/ 354544 h 355079"/>
                  <a:gd name="connsiteX9" fmla="*/ 146995 w 2045269"/>
                  <a:gd name="connsiteY9" fmla="*/ 149755 h 355079"/>
                  <a:gd name="connsiteX0" fmla="*/ 139324 w 2045269"/>
                  <a:gd name="connsiteY0" fmla="*/ 157181 h 355079"/>
                  <a:gd name="connsiteX1" fmla="*/ 510799 w 2045269"/>
                  <a:gd name="connsiteY1" fmla="*/ 19068 h 355079"/>
                  <a:gd name="connsiteX2" fmla="*/ 925137 w 2045269"/>
                  <a:gd name="connsiteY2" fmla="*/ 161943 h 355079"/>
                  <a:gd name="connsiteX3" fmla="*/ 1296612 w 2045269"/>
                  <a:gd name="connsiteY3" fmla="*/ 4781 h 355079"/>
                  <a:gd name="connsiteX4" fmla="*/ 1677612 w 2045269"/>
                  <a:gd name="connsiteY4" fmla="*/ 147656 h 355079"/>
                  <a:gd name="connsiteX5" fmla="*/ 2034799 w 2045269"/>
                  <a:gd name="connsiteY5" fmla="*/ 18 h 355079"/>
                  <a:gd name="connsiteX6" fmla="*/ 1963362 w 2045269"/>
                  <a:gd name="connsiteY6" fmla="*/ 138131 h 355079"/>
                  <a:gd name="connsiteX7" fmla="*/ 1971033 w 2045269"/>
                  <a:gd name="connsiteY7" fmla="*/ 278344 h 355079"/>
                  <a:gd name="connsiteX8" fmla="*/ 132707 w 2045269"/>
                  <a:gd name="connsiteY8" fmla="*/ 354544 h 355079"/>
                  <a:gd name="connsiteX9" fmla="*/ 146995 w 2045269"/>
                  <a:gd name="connsiteY9" fmla="*/ 149755 h 355079"/>
                  <a:gd name="connsiteX0" fmla="*/ 6618 w 1912563"/>
                  <a:gd name="connsiteY0" fmla="*/ 157181 h 354674"/>
                  <a:gd name="connsiteX1" fmla="*/ 378093 w 1912563"/>
                  <a:gd name="connsiteY1" fmla="*/ 19068 h 354674"/>
                  <a:gd name="connsiteX2" fmla="*/ 792431 w 1912563"/>
                  <a:gd name="connsiteY2" fmla="*/ 161943 h 354674"/>
                  <a:gd name="connsiteX3" fmla="*/ 1163906 w 1912563"/>
                  <a:gd name="connsiteY3" fmla="*/ 4781 h 354674"/>
                  <a:gd name="connsiteX4" fmla="*/ 1544906 w 1912563"/>
                  <a:gd name="connsiteY4" fmla="*/ 147656 h 354674"/>
                  <a:gd name="connsiteX5" fmla="*/ 1902093 w 1912563"/>
                  <a:gd name="connsiteY5" fmla="*/ 18 h 354674"/>
                  <a:gd name="connsiteX6" fmla="*/ 1830656 w 1912563"/>
                  <a:gd name="connsiteY6" fmla="*/ 138131 h 354674"/>
                  <a:gd name="connsiteX7" fmla="*/ 1838327 w 1912563"/>
                  <a:gd name="connsiteY7" fmla="*/ 278344 h 354674"/>
                  <a:gd name="connsiteX8" fmla="*/ 1 w 1912563"/>
                  <a:gd name="connsiteY8" fmla="*/ 354544 h 354674"/>
                  <a:gd name="connsiteX9" fmla="*/ 14289 w 1912563"/>
                  <a:gd name="connsiteY9" fmla="*/ 149755 h 354674"/>
                  <a:gd name="connsiteX0" fmla="*/ 6618 w 1912563"/>
                  <a:gd name="connsiteY0" fmla="*/ 157181 h 354674"/>
                  <a:gd name="connsiteX1" fmla="*/ 378093 w 1912563"/>
                  <a:gd name="connsiteY1" fmla="*/ 19068 h 354674"/>
                  <a:gd name="connsiteX2" fmla="*/ 792431 w 1912563"/>
                  <a:gd name="connsiteY2" fmla="*/ 161943 h 354674"/>
                  <a:gd name="connsiteX3" fmla="*/ 1163906 w 1912563"/>
                  <a:gd name="connsiteY3" fmla="*/ 4781 h 354674"/>
                  <a:gd name="connsiteX4" fmla="*/ 1544906 w 1912563"/>
                  <a:gd name="connsiteY4" fmla="*/ 147656 h 354674"/>
                  <a:gd name="connsiteX5" fmla="*/ 1902093 w 1912563"/>
                  <a:gd name="connsiteY5" fmla="*/ 18 h 354674"/>
                  <a:gd name="connsiteX6" fmla="*/ 1830656 w 1912563"/>
                  <a:gd name="connsiteY6" fmla="*/ 138131 h 354674"/>
                  <a:gd name="connsiteX7" fmla="*/ 1838327 w 1912563"/>
                  <a:gd name="connsiteY7" fmla="*/ 278344 h 354674"/>
                  <a:gd name="connsiteX8" fmla="*/ 1 w 1912563"/>
                  <a:gd name="connsiteY8" fmla="*/ 354544 h 354674"/>
                  <a:gd name="connsiteX9" fmla="*/ 14289 w 1912563"/>
                  <a:gd name="connsiteY9" fmla="*/ 149755 h 354674"/>
                  <a:gd name="connsiteX10" fmla="*/ 6618 w 1912563"/>
                  <a:gd name="connsiteY10" fmla="*/ 157181 h 354674"/>
                  <a:gd name="connsiteX0" fmla="*/ 11381 w 1912563"/>
                  <a:gd name="connsiteY0" fmla="*/ 150038 h 354674"/>
                  <a:gd name="connsiteX1" fmla="*/ 378093 w 1912563"/>
                  <a:gd name="connsiteY1" fmla="*/ 19068 h 354674"/>
                  <a:gd name="connsiteX2" fmla="*/ 792431 w 1912563"/>
                  <a:gd name="connsiteY2" fmla="*/ 161943 h 354674"/>
                  <a:gd name="connsiteX3" fmla="*/ 1163906 w 1912563"/>
                  <a:gd name="connsiteY3" fmla="*/ 4781 h 354674"/>
                  <a:gd name="connsiteX4" fmla="*/ 1544906 w 1912563"/>
                  <a:gd name="connsiteY4" fmla="*/ 147656 h 354674"/>
                  <a:gd name="connsiteX5" fmla="*/ 1902093 w 1912563"/>
                  <a:gd name="connsiteY5" fmla="*/ 18 h 354674"/>
                  <a:gd name="connsiteX6" fmla="*/ 1830656 w 1912563"/>
                  <a:gd name="connsiteY6" fmla="*/ 138131 h 354674"/>
                  <a:gd name="connsiteX7" fmla="*/ 1838327 w 1912563"/>
                  <a:gd name="connsiteY7" fmla="*/ 278344 h 354674"/>
                  <a:gd name="connsiteX8" fmla="*/ 1 w 1912563"/>
                  <a:gd name="connsiteY8" fmla="*/ 354544 h 354674"/>
                  <a:gd name="connsiteX9" fmla="*/ 14289 w 1912563"/>
                  <a:gd name="connsiteY9" fmla="*/ 149755 h 354674"/>
                  <a:gd name="connsiteX10" fmla="*/ 11381 w 1912563"/>
                  <a:gd name="connsiteY10" fmla="*/ 150038 h 354674"/>
                  <a:gd name="connsiteX0" fmla="*/ 0 w 1977382"/>
                  <a:gd name="connsiteY0" fmla="*/ 182329 h 354674"/>
                  <a:gd name="connsiteX1" fmla="*/ 442912 w 1977382"/>
                  <a:gd name="connsiteY1" fmla="*/ 19068 h 354674"/>
                  <a:gd name="connsiteX2" fmla="*/ 857250 w 1977382"/>
                  <a:gd name="connsiteY2" fmla="*/ 161943 h 354674"/>
                  <a:gd name="connsiteX3" fmla="*/ 1228725 w 1977382"/>
                  <a:gd name="connsiteY3" fmla="*/ 4781 h 354674"/>
                  <a:gd name="connsiteX4" fmla="*/ 1609725 w 1977382"/>
                  <a:gd name="connsiteY4" fmla="*/ 147656 h 354674"/>
                  <a:gd name="connsiteX5" fmla="*/ 1966912 w 1977382"/>
                  <a:gd name="connsiteY5" fmla="*/ 18 h 354674"/>
                  <a:gd name="connsiteX6" fmla="*/ 1895475 w 1977382"/>
                  <a:gd name="connsiteY6" fmla="*/ 138131 h 354674"/>
                  <a:gd name="connsiteX7" fmla="*/ 1903146 w 1977382"/>
                  <a:gd name="connsiteY7" fmla="*/ 278344 h 354674"/>
                  <a:gd name="connsiteX8" fmla="*/ 64820 w 1977382"/>
                  <a:gd name="connsiteY8" fmla="*/ 354544 h 354674"/>
                  <a:gd name="connsiteX9" fmla="*/ 79108 w 1977382"/>
                  <a:gd name="connsiteY9" fmla="*/ 149755 h 354674"/>
                  <a:gd name="connsiteX10" fmla="*/ 0 w 1977382"/>
                  <a:gd name="connsiteY10" fmla="*/ 182329 h 354674"/>
                  <a:gd name="connsiteX0" fmla="*/ 0 w 1948184"/>
                  <a:gd name="connsiteY0" fmla="*/ 201456 h 373801"/>
                  <a:gd name="connsiteX1" fmla="*/ 442912 w 1948184"/>
                  <a:gd name="connsiteY1" fmla="*/ 38195 h 373801"/>
                  <a:gd name="connsiteX2" fmla="*/ 857250 w 1948184"/>
                  <a:gd name="connsiteY2" fmla="*/ 181070 h 373801"/>
                  <a:gd name="connsiteX3" fmla="*/ 1228725 w 1948184"/>
                  <a:gd name="connsiteY3" fmla="*/ 23908 h 373801"/>
                  <a:gd name="connsiteX4" fmla="*/ 1609725 w 1948184"/>
                  <a:gd name="connsiteY4" fmla="*/ 166783 h 373801"/>
                  <a:gd name="connsiteX5" fmla="*/ 1935162 w 1948184"/>
                  <a:gd name="connsiteY5" fmla="*/ 16 h 373801"/>
                  <a:gd name="connsiteX6" fmla="*/ 1895475 w 1948184"/>
                  <a:gd name="connsiteY6" fmla="*/ 157258 h 373801"/>
                  <a:gd name="connsiteX7" fmla="*/ 1903146 w 1948184"/>
                  <a:gd name="connsiteY7" fmla="*/ 297471 h 373801"/>
                  <a:gd name="connsiteX8" fmla="*/ 64820 w 1948184"/>
                  <a:gd name="connsiteY8" fmla="*/ 373671 h 373801"/>
                  <a:gd name="connsiteX9" fmla="*/ 79108 w 1948184"/>
                  <a:gd name="connsiteY9" fmla="*/ 168882 h 373801"/>
                  <a:gd name="connsiteX10" fmla="*/ 0 w 1948184"/>
                  <a:gd name="connsiteY10" fmla="*/ 201456 h 373801"/>
                  <a:gd name="connsiteX0" fmla="*/ 0 w 1953928"/>
                  <a:gd name="connsiteY0" fmla="*/ 201456 h 373801"/>
                  <a:gd name="connsiteX1" fmla="*/ 442912 w 1953928"/>
                  <a:gd name="connsiteY1" fmla="*/ 38195 h 373801"/>
                  <a:gd name="connsiteX2" fmla="*/ 857250 w 1953928"/>
                  <a:gd name="connsiteY2" fmla="*/ 181070 h 373801"/>
                  <a:gd name="connsiteX3" fmla="*/ 1228725 w 1953928"/>
                  <a:gd name="connsiteY3" fmla="*/ 23908 h 373801"/>
                  <a:gd name="connsiteX4" fmla="*/ 1609725 w 1953928"/>
                  <a:gd name="connsiteY4" fmla="*/ 166783 h 373801"/>
                  <a:gd name="connsiteX5" fmla="*/ 1941512 w 1953928"/>
                  <a:gd name="connsiteY5" fmla="*/ 16 h 373801"/>
                  <a:gd name="connsiteX6" fmla="*/ 1895475 w 1953928"/>
                  <a:gd name="connsiteY6" fmla="*/ 157258 h 373801"/>
                  <a:gd name="connsiteX7" fmla="*/ 1903146 w 1953928"/>
                  <a:gd name="connsiteY7" fmla="*/ 297471 h 373801"/>
                  <a:gd name="connsiteX8" fmla="*/ 64820 w 1953928"/>
                  <a:gd name="connsiteY8" fmla="*/ 373671 h 373801"/>
                  <a:gd name="connsiteX9" fmla="*/ 79108 w 1953928"/>
                  <a:gd name="connsiteY9" fmla="*/ 168882 h 373801"/>
                  <a:gd name="connsiteX10" fmla="*/ 0 w 1953928"/>
                  <a:gd name="connsiteY10" fmla="*/ 201456 h 373801"/>
                  <a:gd name="connsiteX0" fmla="*/ 0 w 1969479"/>
                  <a:gd name="connsiteY0" fmla="*/ 201442 h 373787"/>
                  <a:gd name="connsiteX1" fmla="*/ 442912 w 1969479"/>
                  <a:gd name="connsiteY1" fmla="*/ 38181 h 373787"/>
                  <a:gd name="connsiteX2" fmla="*/ 857250 w 1969479"/>
                  <a:gd name="connsiteY2" fmla="*/ 181056 h 373787"/>
                  <a:gd name="connsiteX3" fmla="*/ 1228725 w 1969479"/>
                  <a:gd name="connsiteY3" fmla="*/ 23894 h 373787"/>
                  <a:gd name="connsiteX4" fmla="*/ 1609725 w 1969479"/>
                  <a:gd name="connsiteY4" fmla="*/ 166769 h 373787"/>
                  <a:gd name="connsiteX5" fmla="*/ 1941512 w 1969479"/>
                  <a:gd name="connsiteY5" fmla="*/ 2 h 373787"/>
                  <a:gd name="connsiteX6" fmla="*/ 1958975 w 1969479"/>
                  <a:gd name="connsiteY6" fmla="*/ 169996 h 373787"/>
                  <a:gd name="connsiteX7" fmla="*/ 1903146 w 1969479"/>
                  <a:gd name="connsiteY7" fmla="*/ 297457 h 373787"/>
                  <a:gd name="connsiteX8" fmla="*/ 64820 w 1969479"/>
                  <a:gd name="connsiteY8" fmla="*/ 373657 h 373787"/>
                  <a:gd name="connsiteX9" fmla="*/ 79108 w 1969479"/>
                  <a:gd name="connsiteY9" fmla="*/ 168868 h 373787"/>
                  <a:gd name="connsiteX10" fmla="*/ 0 w 1969479"/>
                  <a:gd name="connsiteY10" fmla="*/ 201442 h 373787"/>
                  <a:gd name="connsiteX0" fmla="*/ 0 w 1978382"/>
                  <a:gd name="connsiteY0" fmla="*/ 201442 h 373787"/>
                  <a:gd name="connsiteX1" fmla="*/ 442912 w 1978382"/>
                  <a:gd name="connsiteY1" fmla="*/ 38181 h 373787"/>
                  <a:gd name="connsiteX2" fmla="*/ 857250 w 1978382"/>
                  <a:gd name="connsiteY2" fmla="*/ 181056 h 373787"/>
                  <a:gd name="connsiteX3" fmla="*/ 1228725 w 1978382"/>
                  <a:gd name="connsiteY3" fmla="*/ 23894 h 373787"/>
                  <a:gd name="connsiteX4" fmla="*/ 1609725 w 1978382"/>
                  <a:gd name="connsiteY4" fmla="*/ 166769 h 373787"/>
                  <a:gd name="connsiteX5" fmla="*/ 1941512 w 1978382"/>
                  <a:gd name="connsiteY5" fmla="*/ 2 h 373787"/>
                  <a:gd name="connsiteX6" fmla="*/ 1958975 w 1978382"/>
                  <a:gd name="connsiteY6" fmla="*/ 169996 h 373787"/>
                  <a:gd name="connsiteX7" fmla="*/ 1903146 w 1978382"/>
                  <a:gd name="connsiteY7" fmla="*/ 297457 h 373787"/>
                  <a:gd name="connsiteX8" fmla="*/ 64820 w 1978382"/>
                  <a:gd name="connsiteY8" fmla="*/ 373657 h 373787"/>
                  <a:gd name="connsiteX9" fmla="*/ 79108 w 1978382"/>
                  <a:gd name="connsiteY9" fmla="*/ 168868 h 373787"/>
                  <a:gd name="connsiteX10" fmla="*/ 0 w 1978382"/>
                  <a:gd name="connsiteY10" fmla="*/ 201442 h 373787"/>
                  <a:gd name="connsiteX0" fmla="*/ 0 w 1973662"/>
                  <a:gd name="connsiteY0" fmla="*/ 201454 h 373799"/>
                  <a:gd name="connsiteX1" fmla="*/ 442912 w 1973662"/>
                  <a:gd name="connsiteY1" fmla="*/ 38193 h 373799"/>
                  <a:gd name="connsiteX2" fmla="*/ 857250 w 1973662"/>
                  <a:gd name="connsiteY2" fmla="*/ 181068 h 373799"/>
                  <a:gd name="connsiteX3" fmla="*/ 1228725 w 1973662"/>
                  <a:gd name="connsiteY3" fmla="*/ 23906 h 373799"/>
                  <a:gd name="connsiteX4" fmla="*/ 1609725 w 1973662"/>
                  <a:gd name="connsiteY4" fmla="*/ 166781 h 373799"/>
                  <a:gd name="connsiteX5" fmla="*/ 1941512 w 1973662"/>
                  <a:gd name="connsiteY5" fmla="*/ 14 h 373799"/>
                  <a:gd name="connsiteX6" fmla="*/ 1949450 w 1973662"/>
                  <a:gd name="connsiteY6" fmla="*/ 157255 h 373799"/>
                  <a:gd name="connsiteX7" fmla="*/ 1903146 w 1973662"/>
                  <a:gd name="connsiteY7" fmla="*/ 297469 h 373799"/>
                  <a:gd name="connsiteX8" fmla="*/ 64820 w 1973662"/>
                  <a:gd name="connsiteY8" fmla="*/ 373669 h 373799"/>
                  <a:gd name="connsiteX9" fmla="*/ 79108 w 1973662"/>
                  <a:gd name="connsiteY9" fmla="*/ 168880 h 373799"/>
                  <a:gd name="connsiteX10" fmla="*/ 0 w 1973662"/>
                  <a:gd name="connsiteY10" fmla="*/ 201454 h 373799"/>
                  <a:gd name="connsiteX0" fmla="*/ 70471 w 2038728"/>
                  <a:gd name="connsiteY0" fmla="*/ 201456 h 377607"/>
                  <a:gd name="connsiteX1" fmla="*/ 513383 w 2038728"/>
                  <a:gd name="connsiteY1" fmla="*/ 38195 h 377607"/>
                  <a:gd name="connsiteX2" fmla="*/ 927721 w 2038728"/>
                  <a:gd name="connsiteY2" fmla="*/ 181070 h 377607"/>
                  <a:gd name="connsiteX3" fmla="*/ 1299196 w 2038728"/>
                  <a:gd name="connsiteY3" fmla="*/ 23908 h 377607"/>
                  <a:gd name="connsiteX4" fmla="*/ 1680196 w 2038728"/>
                  <a:gd name="connsiteY4" fmla="*/ 166783 h 377607"/>
                  <a:gd name="connsiteX5" fmla="*/ 2011983 w 2038728"/>
                  <a:gd name="connsiteY5" fmla="*/ 16 h 377607"/>
                  <a:gd name="connsiteX6" fmla="*/ 2019921 w 2038728"/>
                  <a:gd name="connsiteY6" fmla="*/ 157257 h 377607"/>
                  <a:gd name="connsiteX7" fmla="*/ 2027592 w 2038728"/>
                  <a:gd name="connsiteY7" fmla="*/ 297471 h 377607"/>
                  <a:gd name="connsiteX8" fmla="*/ 135291 w 2038728"/>
                  <a:gd name="connsiteY8" fmla="*/ 373671 h 377607"/>
                  <a:gd name="connsiteX9" fmla="*/ 149579 w 2038728"/>
                  <a:gd name="connsiteY9" fmla="*/ 168882 h 377607"/>
                  <a:gd name="connsiteX10" fmla="*/ 70471 w 2038728"/>
                  <a:gd name="connsiteY10" fmla="*/ 201456 h 377607"/>
                  <a:gd name="connsiteX0" fmla="*/ 70471 w 2027655"/>
                  <a:gd name="connsiteY0" fmla="*/ 220583 h 396734"/>
                  <a:gd name="connsiteX1" fmla="*/ 513383 w 2027655"/>
                  <a:gd name="connsiteY1" fmla="*/ 57322 h 396734"/>
                  <a:gd name="connsiteX2" fmla="*/ 927721 w 2027655"/>
                  <a:gd name="connsiteY2" fmla="*/ 200197 h 396734"/>
                  <a:gd name="connsiteX3" fmla="*/ 1299196 w 2027655"/>
                  <a:gd name="connsiteY3" fmla="*/ 43035 h 396734"/>
                  <a:gd name="connsiteX4" fmla="*/ 1680196 w 2027655"/>
                  <a:gd name="connsiteY4" fmla="*/ 185910 h 396734"/>
                  <a:gd name="connsiteX5" fmla="*/ 1986583 w 2027655"/>
                  <a:gd name="connsiteY5" fmla="*/ 14 h 396734"/>
                  <a:gd name="connsiteX6" fmla="*/ 2019921 w 2027655"/>
                  <a:gd name="connsiteY6" fmla="*/ 176384 h 396734"/>
                  <a:gd name="connsiteX7" fmla="*/ 2027592 w 2027655"/>
                  <a:gd name="connsiteY7" fmla="*/ 316598 h 396734"/>
                  <a:gd name="connsiteX8" fmla="*/ 135291 w 2027655"/>
                  <a:gd name="connsiteY8" fmla="*/ 392798 h 396734"/>
                  <a:gd name="connsiteX9" fmla="*/ 149579 w 2027655"/>
                  <a:gd name="connsiteY9" fmla="*/ 188009 h 396734"/>
                  <a:gd name="connsiteX10" fmla="*/ 70471 w 2027655"/>
                  <a:gd name="connsiteY10" fmla="*/ 220583 h 396734"/>
                  <a:gd name="connsiteX0" fmla="*/ 70471 w 2027627"/>
                  <a:gd name="connsiteY0" fmla="*/ 220583 h 396734"/>
                  <a:gd name="connsiteX1" fmla="*/ 513383 w 2027627"/>
                  <a:gd name="connsiteY1" fmla="*/ 57322 h 396734"/>
                  <a:gd name="connsiteX2" fmla="*/ 927721 w 2027627"/>
                  <a:gd name="connsiteY2" fmla="*/ 200197 h 396734"/>
                  <a:gd name="connsiteX3" fmla="*/ 1299196 w 2027627"/>
                  <a:gd name="connsiteY3" fmla="*/ 43035 h 396734"/>
                  <a:gd name="connsiteX4" fmla="*/ 1680196 w 2027627"/>
                  <a:gd name="connsiteY4" fmla="*/ 185910 h 396734"/>
                  <a:gd name="connsiteX5" fmla="*/ 1996108 w 2027627"/>
                  <a:gd name="connsiteY5" fmla="*/ 14 h 396734"/>
                  <a:gd name="connsiteX6" fmla="*/ 2019921 w 2027627"/>
                  <a:gd name="connsiteY6" fmla="*/ 176384 h 396734"/>
                  <a:gd name="connsiteX7" fmla="*/ 2027592 w 2027627"/>
                  <a:gd name="connsiteY7" fmla="*/ 316598 h 396734"/>
                  <a:gd name="connsiteX8" fmla="*/ 135291 w 2027627"/>
                  <a:gd name="connsiteY8" fmla="*/ 392798 h 396734"/>
                  <a:gd name="connsiteX9" fmla="*/ 149579 w 2027627"/>
                  <a:gd name="connsiteY9" fmla="*/ 188009 h 396734"/>
                  <a:gd name="connsiteX10" fmla="*/ 70471 w 2027627"/>
                  <a:gd name="connsiteY10" fmla="*/ 220583 h 396734"/>
                  <a:gd name="connsiteX0" fmla="*/ 70471 w 2027627"/>
                  <a:gd name="connsiteY0" fmla="*/ 220583 h 396734"/>
                  <a:gd name="connsiteX1" fmla="*/ 513383 w 2027627"/>
                  <a:gd name="connsiteY1" fmla="*/ 57322 h 396734"/>
                  <a:gd name="connsiteX2" fmla="*/ 927721 w 2027627"/>
                  <a:gd name="connsiteY2" fmla="*/ 200197 h 396734"/>
                  <a:gd name="connsiteX3" fmla="*/ 1299196 w 2027627"/>
                  <a:gd name="connsiteY3" fmla="*/ 43035 h 396734"/>
                  <a:gd name="connsiteX4" fmla="*/ 1680196 w 2027627"/>
                  <a:gd name="connsiteY4" fmla="*/ 185910 h 396734"/>
                  <a:gd name="connsiteX5" fmla="*/ 1996108 w 2027627"/>
                  <a:gd name="connsiteY5" fmla="*/ 14 h 396734"/>
                  <a:gd name="connsiteX6" fmla="*/ 2019921 w 2027627"/>
                  <a:gd name="connsiteY6" fmla="*/ 176384 h 396734"/>
                  <a:gd name="connsiteX7" fmla="*/ 2027592 w 2027627"/>
                  <a:gd name="connsiteY7" fmla="*/ 316598 h 396734"/>
                  <a:gd name="connsiteX8" fmla="*/ 135291 w 2027627"/>
                  <a:gd name="connsiteY8" fmla="*/ 392798 h 396734"/>
                  <a:gd name="connsiteX9" fmla="*/ 149579 w 2027627"/>
                  <a:gd name="connsiteY9" fmla="*/ 188009 h 396734"/>
                  <a:gd name="connsiteX10" fmla="*/ 70471 w 2027627"/>
                  <a:gd name="connsiteY10" fmla="*/ 220583 h 396734"/>
                  <a:gd name="connsiteX0" fmla="*/ 70471 w 2027627"/>
                  <a:gd name="connsiteY0" fmla="*/ 220583 h 396734"/>
                  <a:gd name="connsiteX1" fmla="*/ 513383 w 2027627"/>
                  <a:gd name="connsiteY1" fmla="*/ 57322 h 396734"/>
                  <a:gd name="connsiteX2" fmla="*/ 927721 w 2027627"/>
                  <a:gd name="connsiteY2" fmla="*/ 200197 h 396734"/>
                  <a:gd name="connsiteX3" fmla="*/ 1299196 w 2027627"/>
                  <a:gd name="connsiteY3" fmla="*/ 43035 h 396734"/>
                  <a:gd name="connsiteX4" fmla="*/ 1680196 w 2027627"/>
                  <a:gd name="connsiteY4" fmla="*/ 185910 h 396734"/>
                  <a:gd name="connsiteX5" fmla="*/ 1996108 w 2027627"/>
                  <a:gd name="connsiteY5" fmla="*/ 14 h 396734"/>
                  <a:gd name="connsiteX6" fmla="*/ 2019921 w 2027627"/>
                  <a:gd name="connsiteY6" fmla="*/ 176384 h 396734"/>
                  <a:gd name="connsiteX7" fmla="*/ 2027592 w 2027627"/>
                  <a:gd name="connsiteY7" fmla="*/ 316598 h 396734"/>
                  <a:gd name="connsiteX8" fmla="*/ 135291 w 2027627"/>
                  <a:gd name="connsiteY8" fmla="*/ 392798 h 396734"/>
                  <a:gd name="connsiteX9" fmla="*/ 149579 w 2027627"/>
                  <a:gd name="connsiteY9" fmla="*/ 188009 h 396734"/>
                  <a:gd name="connsiteX10" fmla="*/ 70471 w 2027627"/>
                  <a:gd name="connsiteY10" fmla="*/ 220583 h 396734"/>
                  <a:gd name="connsiteX0" fmla="*/ 70471 w 2029757"/>
                  <a:gd name="connsiteY0" fmla="*/ 220595 h 396746"/>
                  <a:gd name="connsiteX1" fmla="*/ 513383 w 2029757"/>
                  <a:gd name="connsiteY1" fmla="*/ 57334 h 396746"/>
                  <a:gd name="connsiteX2" fmla="*/ 927721 w 2029757"/>
                  <a:gd name="connsiteY2" fmla="*/ 200209 h 396746"/>
                  <a:gd name="connsiteX3" fmla="*/ 1299196 w 2029757"/>
                  <a:gd name="connsiteY3" fmla="*/ 43047 h 396746"/>
                  <a:gd name="connsiteX4" fmla="*/ 1680196 w 2029757"/>
                  <a:gd name="connsiteY4" fmla="*/ 185922 h 396746"/>
                  <a:gd name="connsiteX5" fmla="*/ 1996108 w 2029757"/>
                  <a:gd name="connsiteY5" fmla="*/ 26 h 396746"/>
                  <a:gd name="connsiteX6" fmla="*/ 2019921 w 2029757"/>
                  <a:gd name="connsiteY6" fmla="*/ 176396 h 396746"/>
                  <a:gd name="connsiteX7" fmla="*/ 2027592 w 2029757"/>
                  <a:gd name="connsiteY7" fmla="*/ 316610 h 396746"/>
                  <a:gd name="connsiteX8" fmla="*/ 135291 w 2029757"/>
                  <a:gd name="connsiteY8" fmla="*/ 392810 h 396746"/>
                  <a:gd name="connsiteX9" fmla="*/ 149579 w 2029757"/>
                  <a:gd name="connsiteY9" fmla="*/ 188021 h 396746"/>
                  <a:gd name="connsiteX10" fmla="*/ 70471 w 2029757"/>
                  <a:gd name="connsiteY10" fmla="*/ 220595 h 396746"/>
                  <a:gd name="connsiteX0" fmla="*/ 70471 w 2039372"/>
                  <a:gd name="connsiteY0" fmla="*/ 220595 h 396746"/>
                  <a:gd name="connsiteX1" fmla="*/ 513383 w 2039372"/>
                  <a:gd name="connsiteY1" fmla="*/ 57334 h 396746"/>
                  <a:gd name="connsiteX2" fmla="*/ 927721 w 2039372"/>
                  <a:gd name="connsiteY2" fmla="*/ 200209 h 396746"/>
                  <a:gd name="connsiteX3" fmla="*/ 1299196 w 2039372"/>
                  <a:gd name="connsiteY3" fmla="*/ 43047 h 396746"/>
                  <a:gd name="connsiteX4" fmla="*/ 1680196 w 2039372"/>
                  <a:gd name="connsiteY4" fmla="*/ 185922 h 396746"/>
                  <a:gd name="connsiteX5" fmla="*/ 1996108 w 2039372"/>
                  <a:gd name="connsiteY5" fmla="*/ 26 h 396746"/>
                  <a:gd name="connsiteX6" fmla="*/ 2035796 w 2039372"/>
                  <a:gd name="connsiteY6" fmla="*/ 176396 h 396746"/>
                  <a:gd name="connsiteX7" fmla="*/ 2027592 w 2039372"/>
                  <a:gd name="connsiteY7" fmla="*/ 316610 h 396746"/>
                  <a:gd name="connsiteX8" fmla="*/ 135291 w 2039372"/>
                  <a:gd name="connsiteY8" fmla="*/ 392810 h 396746"/>
                  <a:gd name="connsiteX9" fmla="*/ 149579 w 2039372"/>
                  <a:gd name="connsiteY9" fmla="*/ 188021 h 396746"/>
                  <a:gd name="connsiteX10" fmla="*/ 70471 w 2039372"/>
                  <a:gd name="connsiteY10" fmla="*/ 220595 h 396746"/>
                  <a:gd name="connsiteX0" fmla="*/ 71000 w 2039009"/>
                  <a:gd name="connsiteY0" fmla="*/ 220585 h 398286"/>
                  <a:gd name="connsiteX1" fmla="*/ 513912 w 2039009"/>
                  <a:gd name="connsiteY1" fmla="*/ 57324 h 398286"/>
                  <a:gd name="connsiteX2" fmla="*/ 928250 w 2039009"/>
                  <a:gd name="connsiteY2" fmla="*/ 200199 h 398286"/>
                  <a:gd name="connsiteX3" fmla="*/ 1299725 w 2039009"/>
                  <a:gd name="connsiteY3" fmla="*/ 43037 h 398286"/>
                  <a:gd name="connsiteX4" fmla="*/ 1680725 w 2039009"/>
                  <a:gd name="connsiteY4" fmla="*/ 185912 h 398286"/>
                  <a:gd name="connsiteX5" fmla="*/ 1996637 w 2039009"/>
                  <a:gd name="connsiteY5" fmla="*/ 16 h 398286"/>
                  <a:gd name="connsiteX6" fmla="*/ 2036325 w 2039009"/>
                  <a:gd name="connsiteY6" fmla="*/ 176386 h 398286"/>
                  <a:gd name="connsiteX7" fmla="*/ 2035265 w 2039009"/>
                  <a:gd name="connsiteY7" fmla="*/ 330947 h 398286"/>
                  <a:gd name="connsiteX8" fmla="*/ 135820 w 2039009"/>
                  <a:gd name="connsiteY8" fmla="*/ 392800 h 398286"/>
                  <a:gd name="connsiteX9" fmla="*/ 150108 w 2039009"/>
                  <a:gd name="connsiteY9" fmla="*/ 188011 h 398286"/>
                  <a:gd name="connsiteX10" fmla="*/ 71000 w 2039009"/>
                  <a:gd name="connsiteY10" fmla="*/ 220585 h 398286"/>
                  <a:gd name="connsiteX0" fmla="*/ 71000 w 2038869"/>
                  <a:gd name="connsiteY0" fmla="*/ 220585 h 398286"/>
                  <a:gd name="connsiteX1" fmla="*/ 513912 w 2038869"/>
                  <a:gd name="connsiteY1" fmla="*/ 57324 h 398286"/>
                  <a:gd name="connsiteX2" fmla="*/ 928250 w 2038869"/>
                  <a:gd name="connsiteY2" fmla="*/ 200199 h 398286"/>
                  <a:gd name="connsiteX3" fmla="*/ 1299725 w 2038869"/>
                  <a:gd name="connsiteY3" fmla="*/ 43037 h 398286"/>
                  <a:gd name="connsiteX4" fmla="*/ 1680725 w 2038869"/>
                  <a:gd name="connsiteY4" fmla="*/ 185912 h 398286"/>
                  <a:gd name="connsiteX5" fmla="*/ 1996637 w 2038869"/>
                  <a:gd name="connsiteY5" fmla="*/ 16 h 398286"/>
                  <a:gd name="connsiteX6" fmla="*/ 2036325 w 2038869"/>
                  <a:gd name="connsiteY6" fmla="*/ 176386 h 398286"/>
                  <a:gd name="connsiteX7" fmla="*/ 2035265 w 2038869"/>
                  <a:gd name="connsiteY7" fmla="*/ 330947 h 398286"/>
                  <a:gd name="connsiteX8" fmla="*/ 135820 w 2038869"/>
                  <a:gd name="connsiteY8" fmla="*/ 392800 h 398286"/>
                  <a:gd name="connsiteX9" fmla="*/ 150108 w 2038869"/>
                  <a:gd name="connsiteY9" fmla="*/ 188011 h 398286"/>
                  <a:gd name="connsiteX10" fmla="*/ 71000 w 2038869"/>
                  <a:gd name="connsiteY10" fmla="*/ 220585 h 398286"/>
                  <a:gd name="connsiteX0" fmla="*/ 71000 w 2038869"/>
                  <a:gd name="connsiteY0" fmla="*/ 220585 h 398286"/>
                  <a:gd name="connsiteX1" fmla="*/ 513912 w 2038869"/>
                  <a:gd name="connsiteY1" fmla="*/ 57324 h 398286"/>
                  <a:gd name="connsiteX2" fmla="*/ 928250 w 2038869"/>
                  <a:gd name="connsiteY2" fmla="*/ 200199 h 398286"/>
                  <a:gd name="connsiteX3" fmla="*/ 1299725 w 2038869"/>
                  <a:gd name="connsiteY3" fmla="*/ 43037 h 398286"/>
                  <a:gd name="connsiteX4" fmla="*/ 1680725 w 2038869"/>
                  <a:gd name="connsiteY4" fmla="*/ 185912 h 398286"/>
                  <a:gd name="connsiteX5" fmla="*/ 1996637 w 2038869"/>
                  <a:gd name="connsiteY5" fmla="*/ 16 h 398286"/>
                  <a:gd name="connsiteX6" fmla="*/ 2036325 w 2038869"/>
                  <a:gd name="connsiteY6" fmla="*/ 176386 h 398286"/>
                  <a:gd name="connsiteX7" fmla="*/ 2035265 w 2038869"/>
                  <a:gd name="connsiteY7" fmla="*/ 330947 h 398286"/>
                  <a:gd name="connsiteX8" fmla="*/ 135820 w 2038869"/>
                  <a:gd name="connsiteY8" fmla="*/ 392800 h 398286"/>
                  <a:gd name="connsiteX9" fmla="*/ 150108 w 2038869"/>
                  <a:gd name="connsiteY9" fmla="*/ 188011 h 398286"/>
                  <a:gd name="connsiteX10" fmla="*/ 71000 w 2038869"/>
                  <a:gd name="connsiteY10" fmla="*/ 220585 h 398286"/>
                  <a:gd name="connsiteX0" fmla="*/ 71000 w 2039729"/>
                  <a:gd name="connsiteY0" fmla="*/ 220585 h 398286"/>
                  <a:gd name="connsiteX1" fmla="*/ 513912 w 2039729"/>
                  <a:gd name="connsiteY1" fmla="*/ 57324 h 398286"/>
                  <a:gd name="connsiteX2" fmla="*/ 928250 w 2039729"/>
                  <a:gd name="connsiteY2" fmla="*/ 200199 h 398286"/>
                  <a:gd name="connsiteX3" fmla="*/ 1299725 w 2039729"/>
                  <a:gd name="connsiteY3" fmla="*/ 43037 h 398286"/>
                  <a:gd name="connsiteX4" fmla="*/ 1680725 w 2039729"/>
                  <a:gd name="connsiteY4" fmla="*/ 185912 h 398286"/>
                  <a:gd name="connsiteX5" fmla="*/ 1996637 w 2039729"/>
                  <a:gd name="connsiteY5" fmla="*/ 16 h 398286"/>
                  <a:gd name="connsiteX6" fmla="*/ 2036325 w 2039729"/>
                  <a:gd name="connsiteY6" fmla="*/ 176386 h 398286"/>
                  <a:gd name="connsiteX7" fmla="*/ 2035265 w 2039729"/>
                  <a:gd name="connsiteY7" fmla="*/ 330947 h 398286"/>
                  <a:gd name="connsiteX8" fmla="*/ 135820 w 2039729"/>
                  <a:gd name="connsiteY8" fmla="*/ 392800 h 398286"/>
                  <a:gd name="connsiteX9" fmla="*/ 150108 w 2039729"/>
                  <a:gd name="connsiteY9" fmla="*/ 188011 h 398286"/>
                  <a:gd name="connsiteX10" fmla="*/ 71000 w 2039729"/>
                  <a:gd name="connsiteY10" fmla="*/ 220585 h 398286"/>
                  <a:gd name="connsiteX0" fmla="*/ 71000 w 2174593"/>
                  <a:gd name="connsiteY0" fmla="*/ 220573 h 398959"/>
                  <a:gd name="connsiteX1" fmla="*/ 513912 w 2174593"/>
                  <a:gd name="connsiteY1" fmla="*/ 57312 h 398959"/>
                  <a:gd name="connsiteX2" fmla="*/ 928250 w 2174593"/>
                  <a:gd name="connsiteY2" fmla="*/ 200187 h 398959"/>
                  <a:gd name="connsiteX3" fmla="*/ 1299725 w 2174593"/>
                  <a:gd name="connsiteY3" fmla="*/ 43025 h 398959"/>
                  <a:gd name="connsiteX4" fmla="*/ 1680725 w 2174593"/>
                  <a:gd name="connsiteY4" fmla="*/ 185900 h 398959"/>
                  <a:gd name="connsiteX5" fmla="*/ 1996637 w 2174593"/>
                  <a:gd name="connsiteY5" fmla="*/ 4 h 398959"/>
                  <a:gd name="connsiteX6" fmla="*/ 2031563 w 2174593"/>
                  <a:gd name="connsiteY6" fmla="*/ 181156 h 398959"/>
                  <a:gd name="connsiteX7" fmla="*/ 2035265 w 2174593"/>
                  <a:gd name="connsiteY7" fmla="*/ 330935 h 398959"/>
                  <a:gd name="connsiteX8" fmla="*/ 135820 w 2174593"/>
                  <a:gd name="connsiteY8" fmla="*/ 392788 h 398959"/>
                  <a:gd name="connsiteX9" fmla="*/ 150108 w 2174593"/>
                  <a:gd name="connsiteY9" fmla="*/ 187999 h 398959"/>
                  <a:gd name="connsiteX10" fmla="*/ 71000 w 2174593"/>
                  <a:gd name="connsiteY10" fmla="*/ 220573 h 398959"/>
                  <a:gd name="connsiteX0" fmla="*/ 71000 w 2150253"/>
                  <a:gd name="connsiteY0" fmla="*/ 220573 h 398250"/>
                  <a:gd name="connsiteX1" fmla="*/ 513912 w 2150253"/>
                  <a:gd name="connsiteY1" fmla="*/ 57312 h 398250"/>
                  <a:gd name="connsiteX2" fmla="*/ 928250 w 2150253"/>
                  <a:gd name="connsiteY2" fmla="*/ 200187 h 398250"/>
                  <a:gd name="connsiteX3" fmla="*/ 1299725 w 2150253"/>
                  <a:gd name="connsiteY3" fmla="*/ 43025 h 398250"/>
                  <a:gd name="connsiteX4" fmla="*/ 1680725 w 2150253"/>
                  <a:gd name="connsiteY4" fmla="*/ 185900 h 398250"/>
                  <a:gd name="connsiteX5" fmla="*/ 1996637 w 2150253"/>
                  <a:gd name="connsiteY5" fmla="*/ 4 h 398250"/>
                  <a:gd name="connsiteX6" fmla="*/ 2031563 w 2150253"/>
                  <a:gd name="connsiteY6" fmla="*/ 181156 h 398250"/>
                  <a:gd name="connsiteX7" fmla="*/ 2035265 w 2150253"/>
                  <a:gd name="connsiteY7" fmla="*/ 330935 h 398250"/>
                  <a:gd name="connsiteX8" fmla="*/ 135820 w 2150253"/>
                  <a:gd name="connsiteY8" fmla="*/ 392788 h 398250"/>
                  <a:gd name="connsiteX9" fmla="*/ 150108 w 2150253"/>
                  <a:gd name="connsiteY9" fmla="*/ 187999 h 398250"/>
                  <a:gd name="connsiteX10" fmla="*/ 71000 w 2150253"/>
                  <a:gd name="connsiteY10" fmla="*/ 220573 h 398250"/>
                  <a:gd name="connsiteX0" fmla="*/ 71000 w 2150253"/>
                  <a:gd name="connsiteY0" fmla="*/ 220573 h 398250"/>
                  <a:gd name="connsiteX1" fmla="*/ 513912 w 2150253"/>
                  <a:gd name="connsiteY1" fmla="*/ 57312 h 398250"/>
                  <a:gd name="connsiteX2" fmla="*/ 928250 w 2150253"/>
                  <a:gd name="connsiteY2" fmla="*/ 200187 h 398250"/>
                  <a:gd name="connsiteX3" fmla="*/ 1299725 w 2150253"/>
                  <a:gd name="connsiteY3" fmla="*/ 43025 h 398250"/>
                  <a:gd name="connsiteX4" fmla="*/ 1680725 w 2150253"/>
                  <a:gd name="connsiteY4" fmla="*/ 185900 h 398250"/>
                  <a:gd name="connsiteX5" fmla="*/ 1996637 w 2150253"/>
                  <a:gd name="connsiteY5" fmla="*/ 4 h 398250"/>
                  <a:gd name="connsiteX6" fmla="*/ 2031563 w 2150253"/>
                  <a:gd name="connsiteY6" fmla="*/ 181156 h 398250"/>
                  <a:gd name="connsiteX7" fmla="*/ 2035265 w 2150253"/>
                  <a:gd name="connsiteY7" fmla="*/ 330935 h 398250"/>
                  <a:gd name="connsiteX8" fmla="*/ 135820 w 2150253"/>
                  <a:gd name="connsiteY8" fmla="*/ 392788 h 398250"/>
                  <a:gd name="connsiteX9" fmla="*/ 150108 w 2150253"/>
                  <a:gd name="connsiteY9" fmla="*/ 187999 h 398250"/>
                  <a:gd name="connsiteX10" fmla="*/ 71000 w 2150253"/>
                  <a:gd name="connsiteY10" fmla="*/ 220573 h 398250"/>
                  <a:gd name="connsiteX0" fmla="*/ 71000 w 2036539"/>
                  <a:gd name="connsiteY0" fmla="*/ 220573 h 398250"/>
                  <a:gd name="connsiteX1" fmla="*/ 513912 w 2036539"/>
                  <a:gd name="connsiteY1" fmla="*/ 57312 h 398250"/>
                  <a:gd name="connsiteX2" fmla="*/ 928250 w 2036539"/>
                  <a:gd name="connsiteY2" fmla="*/ 200187 h 398250"/>
                  <a:gd name="connsiteX3" fmla="*/ 1299725 w 2036539"/>
                  <a:gd name="connsiteY3" fmla="*/ 43025 h 398250"/>
                  <a:gd name="connsiteX4" fmla="*/ 1680725 w 2036539"/>
                  <a:gd name="connsiteY4" fmla="*/ 185900 h 398250"/>
                  <a:gd name="connsiteX5" fmla="*/ 1996637 w 2036539"/>
                  <a:gd name="connsiteY5" fmla="*/ 4 h 398250"/>
                  <a:gd name="connsiteX6" fmla="*/ 2031563 w 2036539"/>
                  <a:gd name="connsiteY6" fmla="*/ 181156 h 398250"/>
                  <a:gd name="connsiteX7" fmla="*/ 2035265 w 2036539"/>
                  <a:gd name="connsiteY7" fmla="*/ 330935 h 398250"/>
                  <a:gd name="connsiteX8" fmla="*/ 135820 w 2036539"/>
                  <a:gd name="connsiteY8" fmla="*/ 392788 h 398250"/>
                  <a:gd name="connsiteX9" fmla="*/ 150108 w 2036539"/>
                  <a:gd name="connsiteY9" fmla="*/ 187999 h 398250"/>
                  <a:gd name="connsiteX10" fmla="*/ 71000 w 2036539"/>
                  <a:gd name="connsiteY10" fmla="*/ 220573 h 398250"/>
                  <a:gd name="connsiteX0" fmla="*/ 71000 w 2036539"/>
                  <a:gd name="connsiteY0" fmla="*/ 220573 h 398250"/>
                  <a:gd name="connsiteX1" fmla="*/ 513912 w 2036539"/>
                  <a:gd name="connsiteY1" fmla="*/ 57312 h 398250"/>
                  <a:gd name="connsiteX2" fmla="*/ 928250 w 2036539"/>
                  <a:gd name="connsiteY2" fmla="*/ 200187 h 398250"/>
                  <a:gd name="connsiteX3" fmla="*/ 1299725 w 2036539"/>
                  <a:gd name="connsiteY3" fmla="*/ 43025 h 398250"/>
                  <a:gd name="connsiteX4" fmla="*/ 1680725 w 2036539"/>
                  <a:gd name="connsiteY4" fmla="*/ 185900 h 398250"/>
                  <a:gd name="connsiteX5" fmla="*/ 1996637 w 2036539"/>
                  <a:gd name="connsiteY5" fmla="*/ 4 h 398250"/>
                  <a:gd name="connsiteX6" fmla="*/ 2031563 w 2036539"/>
                  <a:gd name="connsiteY6" fmla="*/ 181156 h 398250"/>
                  <a:gd name="connsiteX7" fmla="*/ 2035265 w 2036539"/>
                  <a:gd name="connsiteY7" fmla="*/ 330935 h 398250"/>
                  <a:gd name="connsiteX8" fmla="*/ 135820 w 2036539"/>
                  <a:gd name="connsiteY8" fmla="*/ 392788 h 398250"/>
                  <a:gd name="connsiteX9" fmla="*/ 150108 w 2036539"/>
                  <a:gd name="connsiteY9" fmla="*/ 187999 h 398250"/>
                  <a:gd name="connsiteX10" fmla="*/ 71000 w 2036539"/>
                  <a:gd name="connsiteY10" fmla="*/ 220573 h 398250"/>
                  <a:gd name="connsiteX0" fmla="*/ 71000 w 2035265"/>
                  <a:gd name="connsiteY0" fmla="*/ 220573 h 398250"/>
                  <a:gd name="connsiteX1" fmla="*/ 513912 w 2035265"/>
                  <a:gd name="connsiteY1" fmla="*/ 57312 h 398250"/>
                  <a:gd name="connsiteX2" fmla="*/ 928250 w 2035265"/>
                  <a:gd name="connsiteY2" fmla="*/ 200187 h 398250"/>
                  <a:gd name="connsiteX3" fmla="*/ 1299725 w 2035265"/>
                  <a:gd name="connsiteY3" fmla="*/ 43025 h 398250"/>
                  <a:gd name="connsiteX4" fmla="*/ 1680725 w 2035265"/>
                  <a:gd name="connsiteY4" fmla="*/ 185900 h 398250"/>
                  <a:gd name="connsiteX5" fmla="*/ 1996637 w 2035265"/>
                  <a:gd name="connsiteY5" fmla="*/ 4 h 398250"/>
                  <a:gd name="connsiteX6" fmla="*/ 2009338 w 2035265"/>
                  <a:gd name="connsiteY6" fmla="*/ 181156 h 398250"/>
                  <a:gd name="connsiteX7" fmla="*/ 2035265 w 2035265"/>
                  <a:gd name="connsiteY7" fmla="*/ 330935 h 398250"/>
                  <a:gd name="connsiteX8" fmla="*/ 135820 w 2035265"/>
                  <a:gd name="connsiteY8" fmla="*/ 392788 h 398250"/>
                  <a:gd name="connsiteX9" fmla="*/ 150108 w 2035265"/>
                  <a:gd name="connsiteY9" fmla="*/ 187999 h 398250"/>
                  <a:gd name="connsiteX10" fmla="*/ 71000 w 2035265"/>
                  <a:gd name="connsiteY10" fmla="*/ 220573 h 398250"/>
                  <a:gd name="connsiteX0" fmla="*/ 69121 w 2022279"/>
                  <a:gd name="connsiteY0" fmla="*/ 220573 h 413041"/>
                  <a:gd name="connsiteX1" fmla="*/ 512033 w 2022279"/>
                  <a:gd name="connsiteY1" fmla="*/ 57312 h 413041"/>
                  <a:gd name="connsiteX2" fmla="*/ 926371 w 2022279"/>
                  <a:gd name="connsiteY2" fmla="*/ 200187 h 413041"/>
                  <a:gd name="connsiteX3" fmla="*/ 1297846 w 2022279"/>
                  <a:gd name="connsiteY3" fmla="*/ 43025 h 413041"/>
                  <a:gd name="connsiteX4" fmla="*/ 1678846 w 2022279"/>
                  <a:gd name="connsiteY4" fmla="*/ 185900 h 413041"/>
                  <a:gd name="connsiteX5" fmla="*/ 1994758 w 2022279"/>
                  <a:gd name="connsiteY5" fmla="*/ 4 h 413041"/>
                  <a:gd name="connsiteX6" fmla="*/ 2007459 w 2022279"/>
                  <a:gd name="connsiteY6" fmla="*/ 181156 h 413041"/>
                  <a:gd name="connsiteX7" fmla="*/ 2007986 w 2022279"/>
                  <a:gd name="connsiteY7" fmla="*/ 388321 h 413041"/>
                  <a:gd name="connsiteX8" fmla="*/ 133941 w 2022279"/>
                  <a:gd name="connsiteY8" fmla="*/ 392788 h 413041"/>
                  <a:gd name="connsiteX9" fmla="*/ 148229 w 2022279"/>
                  <a:gd name="connsiteY9" fmla="*/ 187999 h 413041"/>
                  <a:gd name="connsiteX10" fmla="*/ 69121 w 2022279"/>
                  <a:gd name="connsiteY10" fmla="*/ 220573 h 413041"/>
                  <a:gd name="connsiteX0" fmla="*/ 69121 w 2026492"/>
                  <a:gd name="connsiteY0" fmla="*/ 220571 h 413039"/>
                  <a:gd name="connsiteX1" fmla="*/ 512033 w 2026492"/>
                  <a:gd name="connsiteY1" fmla="*/ 57310 h 413039"/>
                  <a:gd name="connsiteX2" fmla="*/ 926371 w 2026492"/>
                  <a:gd name="connsiteY2" fmla="*/ 200185 h 413039"/>
                  <a:gd name="connsiteX3" fmla="*/ 1297846 w 2026492"/>
                  <a:gd name="connsiteY3" fmla="*/ 43023 h 413039"/>
                  <a:gd name="connsiteX4" fmla="*/ 1678846 w 2026492"/>
                  <a:gd name="connsiteY4" fmla="*/ 185898 h 413039"/>
                  <a:gd name="connsiteX5" fmla="*/ 1994758 w 2026492"/>
                  <a:gd name="connsiteY5" fmla="*/ 2 h 413039"/>
                  <a:gd name="connsiteX6" fmla="*/ 2016984 w 2026492"/>
                  <a:gd name="connsiteY6" fmla="*/ 187530 h 413039"/>
                  <a:gd name="connsiteX7" fmla="*/ 2007986 w 2026492"/>
                  <a:gd name="connsiteY7" fmla="*/ 388319 h 413039"/>
                  <a:gd name="connsiteX8" fmla="*/ 133941 w 2026492"/>
                  <a:gd name="connsiteY8" fmla="*/ 392786 h 413039"/>
                  <a:gd name="connsiteX9" fmla="*/ 148229 w 2026492"/>
                  <a:gd name="connsiteY9" fmla="*/ 187997 h 413039"/>
                  <a:gd name="connsiteX10" fmla="*/ 69121 w 2026492"/>
                  <a:gd name="connsiteY10" fmla="*/ 220571 h 413039"/>
                  <a:gd name="connsiteX0" fmla="*/ 70765 w 2031855"/>
                  <a:gd name="connsiteY0" fmla="*/ 220571 h 410266"/>
                  <a:gd name="connsiteX1" fmla="*/ 513677 w 2031855"/>
                  <a:gd name="connsiteY1" fmla="*/ 57310 h 410266"/>
                  <a:gd name="connsiteX2" fmla="*/ 928015 w 2031855"/>
                  <a:gd name="connsiteY2" fmla="*/ 200185 h 410266"/>
                  <a:gd name="connsiteX3" fmla="*/ 1299490 w 2031855"/>
                  <a:gd name="connsiteY3" fmla="*/ 43023 h 410266"/>
                  <a:gd name="connsiteX4" fmla="*/ 1680490 w 2031855"/>
                  <a:gd name="connsiteY4" fmla="*/ 185898 h 410266"/>
                  <a:gd name="connsiteX5" fmla="*/ 1996402 w 2031855"/>
                  <a:gd name="connsiteY5" fmla="*/ 2 h 410266"/>
                  <a:gd name="connsiteX6" fmla="*/ 2018628 w 2031855"/>
                  <a:gd name="connsiteY6" fmla="*/ 187530 h 410266"/>
                  <a:gd name="connsiteX7" fmla="*/ 2031855 w 2031855"/>
                  <a:gd name="connsiteY7" fmla="*/ 381943 h 410266"/>
                  <a:gd name="connsiteX8" fmla="*/ 135585 w 2031855"/>
                  <a:gd name="connsiteY8" fmla="*/ 392786 h 410266"/>
                  <a:gd name="connsiteX9" fmla="*/ 149873 w 2031855"/>
                  <a:gd name="connsiteY9" fmla="*/ 187997 h 410266"/>
                  <a:gd name="connsiteX10" fmla="*/ 70765 w 2031855"/>
                  <a:gd name="connsiteY10" fmla="*/ 220571 h 410266"/>
                  <a:gd name="connsiteX0" fmla="*/ 70765 w 2031855"/>
                  <a:gd name="connsiteY0" fmla="*/ 220571 h 410266"/>
                  <a:gd name="connsiteX1" fmla="*/ 513677 w 2031855"/>
                  <a:gd name="connsiteY1" fmla="*/ 57310 h 410266"/>
                  <a:gd name="connsiteX2" fmla="*/ 928015 w 2031855"/>
                  <a:gd name="connsiteY2" fmla="*/ 200185 h 410266"/>
                  <a:gd name="connsiteX3" fmla="*/ 1299490 w 2031855"/>
                  <a:gd name="connsiteY3" fmla="*/ 43023 h 410266"/>
                  <a:gd name="connsiteX4" fmla="*/ 1680490 w 2031855"/>
                  <a:gd name="connsiteY4" fmla="*/ 185898 h 410266"/>
                  <a:gd name="connsiteX5" fmla="*/ 1996402 w 2031855"/>
                  <a:gd name="connsiteY5" fmla="*/ 2 h 410266"/>
                  <a:gd name="connsiteX6" fmla="*/ 2018628 w 2031855"/>
                  <a:gd name="connsiteY6" fmla="*/ 187530 h 410266"/>
                  <a:gd name="connsiteX7" fmla="*/ 2031855 w 2031855"/>
                  <a:gd name="connsiteY7" fmla="*/ 381943 h 410266"/>
                  <a:gd name="connsiteX8" fmla="*/ 135585 w 2031855"/>
                  <a:gd name="connsiteY8" fmla="*/ 392786 h 410266"/>
                  <a:gd name="connsiteX9" fmla="*/ 149873 w 2031855"/>
                  <a:gd name="connsiteY9" fmla="*/ 187997 h 410266"/>
                  <a:gd name="connsiteX10" fmla="*/ 70765 w 2031855"/>
                  <a:gd name="connsiteY10" fmla="*/ 220571 h 410266"/>
                  <a:gd name="connsiteX0" fmla="*/ 70765 w 2031855"/>
                  <a:gd name="connsiteY0" fmla="*/ 220571 h 410266"/>
                  <a:gd name="connsiteX1" fmla="*/ 513677 w 2031855"/>
                  <a:gd name="connsiteY1" fmla="*/ 57310 h 410266"/>
                  <a:gd name="connsiteX2" fmla="*/ 928015 w 2031855"/>
                  <a:gd name="connsiteY2" fmla="*/ 200185 h 410266"/>
                  <a:gd name="connsiteX3" fmla="*/ 1299490 w 2031855"/>
                  <a:gd name="connsiteY3" fmla="*/ 43023 h 410266"/>
                  <a:gd name="connsiteX4" fmla="*/ 1680490 w 2031855"/>
                  <a:gd name="connsiteY4" fmla="*/ 185898 h 410266"/>
                  <a:gd name="connsiteX5" fmla="*/ 1996402 w 2031855"/>
                  <a:gd name="connsiteY5" fmla="*/ 2 h 410266"/>
                  <a:gd name="connsiteX6" fmla="*/ 2018628 w 2031855"/>
                  <a:gd name="connsiteY6" fmla="*/ 187530 h 410266"/>
                  <a:gd name="connsiteX7" fmla="*/ 2031855 w 2031855"/>
                  <a:gd name="connsiteY7" fmla="*/ 381943 h 410266"/>
                  <a:gd name="connsiteX8" fmla="*/ 135585 w 2031855"/>
                  <a:gd name="connsiteY8" fmla="*/ 392786 h 410266"/>
                  <a:gd name="connsiteX9" fmla="*/ 149873 w 2031855"/>
                  <a:gd name="connsiteY9" fmla="*/ 187997 h 410266"/>
                  <a:gd name="connsiteX10" fmla="*/ 70765 w 2031855"/>
                  <a:gd name="connsiteY10" fmla="*/ 220571 h 410266"/>
                  <a:gd name="connsiteX0" fmla="*/ 96076 w 2057166"/>
                  <a:gd name="connsiteY0" fmla="*/ 220571 h 401725"/>
                  <a:gd name="connsiteX1" fmla="*/ 538988 w 2057166"/>
                  <a:gd name="connsiteY1" fmla="*/ 57310 h 401725"/>
                  <a:gd name="connsiteX2" fmla="*/ 953326 w 2057166"/>
                  <a:gd name="connsiteY2" fmla="*/ 200185 h 401725"/>
                  <a:gd name="connsiteX3" fmla="*/ 1324801 w 2057166"/>
                  <a:gd name="connsiteY3" fmla="*/ 43023 h 401725"/>
                  <a:gd name="connsiteX4" fmla="*/ 1705801 w 2057166"/>
                  <a:gd name="connsiteY4" fmla="*/ 185898 h 401725"/>
                  <a:gd name="connsiteX5" fmla="*/ 2021713 w 2057166"/>
                  <a:gd name="connsiteY5" fmla="*/ 2 h 401725"/>
                  <a:gd name="connsiteX6" fmla="*/ 2043939 w 2057166"/>
                  <a:gd name="connsiteY6" fmla="*/ 187530 h 401725"/>
                  <a:gd name="connsiteX7" fmla="*/ 2057166 w 2057166"/>
                  <a:gd name="connsiteY7" fmla="*/ 381943 h 401725"/>
                  <a:gd name="connsiteX8" fmla="*/ 160896 w 2057166"/>
                  <a:gd name="connsiteY8" fmla="*/ 392786 h 401725"/>
                  <a:gd name="connsiteX9" fmla="*/ 103746 w 2057166"/>
                  <a:gd name="connsiteY9" fmla="*/ 307553 h 401725"/>
                  <a:gd name="connsiteX10" fmla="*/ 96076 w 2057166"/>
                  <a:gd name="connsiteY10" fmla="*/ 220571 h 401725"/>
                  <a:gd name="connsiteX0" fmla="*/ 96317 w 2057407"/>
                  <a:gd name="connsiteY0" fmla="*/ 220571 h 401725"/>
                  <a:gd name="connsiteX1" fmla="*/ 539229 w 2057407"/>
                  <a:gd name="connsiteY1" fmla="*/ 57310 h 401725"/>
                  <a:gd name="connsiteX2" fmla="*/ 953567 w 2057407"/>
                  <a:gd name="connsiteY2" fmla="*/ 200185 h 401725"/>
                  <a:gd name="connsiteX3" fmla="*/ 1325042 w 2057407"/>
                  <a:gd name="connsiteY3" fmla="*/ 43023 h 401725"/>
                  <a:gd name="connsiteX4" fmla="*/ 1706042 w 2057407"/>
                  <a:gd name="connsiteY4" fmla="*/ 185898 h 401725"/>
                  <a:gd name="connsiteX5" fmla="*/ 2021954 w 2057407"/>
                  <a:gd name="connsiteY5" fmla="*/ 2 h 401725"/>
                  <a:gd name="connsiteX6" fmla="*/ 2044180 w 2057407"/>
                  <a:gd name="connsiteY6" fmla="*/ 187530 h 401725"/>
                  <a:gd name="connsiteX7" fmla="*/ 2057407 w 2057407"/>
                  <a:gd name="connsiteY7" fmla="*/ 381943 h 401725"/>
                  <a:gd name="connsiteX8" fmla="*/ 161137 w 2057407"/>
                  <a:gd name="connsiteY8" fmla="*/ 392786 h 401725"/>
                  <a:gd name="connsiteX9" fmla="*/ 103987 w 2057407"/>
                  <a:gd name="connsiteY9" fmla="*/ 307553 h 401725"/>
                  <a:gd name="connsiteX10" fmla="*/ 96317 w 2057407"/>
                  <a:gd name="connsiteY10" fmla="*/ 220571 h 401725"/>
                  <a:gd name="connsiteX0" fmla="*/ 95662 w 2056752"/>
                  <a:gd name="connsiteY0" fmla="*/ 220571 h 401725"/>
                  <a:gd name="connsiteX1" fmla="*/ 538574 w 2056752"/>
                  <a:gd name="connsiteY1" fmla="*/ 57310 h 401725"/>
                  <a:gd name="connsiteX2" fmla="*/ 952912 w 2056752"/>
                  <a:gd name="connsiteY2" fmla="*/ 200185 h 401725"/>
                  <a:gd name="connsiteX3" fmla="*/ 1324387 w 2056752"/>
                  <a:gd name="connsiteY3" fmla="*/ 43023 h 401725"/>
                  <a:gd name="connsiteX4" fmla="*/ 1705387 w 2056752"/>
                  <a:gd name="connsiteY4" fmla="*/ 185898 h 401725"/>
                  <a:gd name="connsiteX5" fmla="*/ 2021299 w 2056752"/>
                  <a:gd name="connsiteY5" fmla="*/ 2 h 401725"/>
                  <a:gd name="connsiteX6" fmla="*/ 2043525 w 2056752"/>
                  <a:gd name="connsiteY6" fmla="*/ 187530 h 401725"/>
                  <a:gd name="connsiteX7" fmla="*/ 2056752 w 2056752"/>
                  <a:gd name="connsiteY7" fmla="*/ 381943 h 401725"/>
                  <a:gd name="connsiteX8" fmla="*/ 160482 w 2056752"/>
                  <a:gd name="connsiteY8" fmla="*/ 392786 h 401725"/>
                  <a:gd name="connsiteX9" fmla="*/ 103332 w 2056752"/>
                  <a:gd name="connsiteY9" fmla="*/ 307553 h 401725"/>
                  <a:gd name="connsiteX10" fmla="*/ 95662 w 2056752"/>
                  <a:gd name="connsiteY10" fmla="*/ 220571 h 401725"/>
                  <a:gd name="connsiteX0" fmla="*/ 97567 w 2058657"/>
                  <a:gd name="connsiteY0" fmla="*/ 220571 h 401725"/>
                  <a:gd name="connsiteX1" fmla="*/ 540479 w 2058657"/>
                  <a:gd name="connsiteY1" fmla="*/ 57310 h 401725"/>
                  <a:gd name="connsiteX2" fmla="*/ 954817 w 2058657"/>
                  <a:gd name="connsiteY2" fmla="*/ 200185 h 401725"/>
                  <a:gd name="connsiteX3" fmla="*/ 1326292 w 2058657"/>
                  <a:gd name="connsiteY3" fmla="*/ 43023 h 401725"/>
                  <a:gd name="connsiteX4" fmla="*/ 1707292 w 2058657"/>
                  <a:gd name="connsiteY4" fmla="*/ 185898 h 401725"/>
                  <a:gd name="connsiteX5" fmla="*/ 2023204 w 2058657"/>
                  <a:gd name="connsiteY5" fmla="*/ 2 h 401725"/>
                  <a:gd name="connsiteX6" fmla="*/ 2045430 w 2058657"/>
                  <a:gd name="connsiteY6" fmla="*/ 187530 h 401725"/>
                  <a:gd name="connsiteX7" fmla="*/ 2058657 w 2058657"/>
                  <a:gd name="connsiteY7" fmla="*/ 381943 h 401725"/>
                  <a:gd name="connsiteX8" fmla="*/ 162387 w 2058657"/>
                  <a:gd name="connsiteY8" fmla="*/ 392786 h 401725"/>
                  <a:gd name="connsiteX9" fmla="*/ 105237 w 2058657"/>
                  <a:gd name="connsiteY9" fmla="*/ 307553 h 401725"/>
                  <a:gd name="connsiteX10" fmla="*/ 97567 w 2058657"/>
                  <a:gd name="connsiteY10" fmla="*/ 220571 h 401725"/>
                  <a:gd name="connsiteX0" fmla="*/ 97567 w 2058657"/>
                  <a:gd name="connsiteY0" fmla="*/ 220571 h 401725"/>
                  <a:gd name="connsiteX1" fmla="*/ 540479 w 2058657"/>
                  <a:gd name="connsiteY1" fmla="*/ 57310 h 401725"/>
                  <a:gd name="connsiteX2" fmla="*/ 954817 w 2058657"/>
                  <a:gd name="connsiteY2" fmla="*/ 200185 h 401725"/>
                  <a:gd name="connsiteX3" fmla="*/ 1326292 w 2058657"/>
                  <a:gd name="connsiteY3" fmla="*/ 43023 h 401725"/>
                  <a:gd name="connsiteX4" fmla="*/ 1707292 w 2058657"/>
                  <a:gd name="connsiteY4" fmla="*/ 185898 h 401725"/>
                  <a:gd name="connsiteX5" fmla="*/ 2023204 w 2058657"/>
                  <a:gd name="connsiteY5" fmla="*/ 2 h 401725"/>
                  <a:gd name="connsiteX6" fmla="*/ 2045430 w 2058657"/>
                  <a:gd name="connsiteY6" fmla="*/ 187530 h 401725"/>
                  <a:gd name="connsiteX7" fmla="*/ 2058657 w 2058657"/>
                  <a:gd name="connsiteY7" fmla="*/ 381943 h 401725"/>
                  <a:gd name="connsiteX8" fmla="*/ 162387 w 2058657"/>
                  <a:gd name="connsiteY8" fmla="*/ 392786 h 401725"/>
                  <a:gd name="connsiteX9" fmla="*/ 105237 w 2058657"/>
                  <a:gd name="connsiteY9" fmla="*/ 307553 h 401725"/>
                  <a:gd name="connsiteX10" fmla="*/ 97567 w 2058657"/>
                  <a:gd name="connsiteY10" fmla="*/ 220571 h 401725"/>
                  <a:gd name="connsiteX0" fmla="*/ 97567 w 2058657"/>
                  <a:gd name="connsiteY0" fmla="*/ 220571 h 401725"/>
                  <a:gd name="connsiteX1" fmla="*/ 540479 w 2058657"/>
                  <a:gd name="connsiteY1" fmla="*/ 57310 h 401725"/>
                  <a:gd name="connsiteX2" fmla="*/ 954817 w 2058657"/>
                  <a:gd name="connsiteY2" fmla="*/ 200185 h 401725"/>
                  <a:gd name="connsiteX3" fmla="*/ 1326292 w 2058657"/>
                  <a:gd name="connsiteY3" fmla="*/ 43023 h 401725"/>
                  <a:gd name="connsiteX4" fmla="*/ 1707292 w 2058657"/>
                  <a:gd name="connsiteY4" fmla="*/ 185898 h 401725"/>
                  <a:gd name="connsiteX5" fmla="*/ 2023204 w 2058657"/>
                  <a:gd name="connsiteY5" fmla="*/ 2 h 401725"/>
                  <a:gd name="connsiteX6" fmla="*/ 2045430 w 2058657"/>
                  <a:gd name="connsiteY6" fmla="*/ 187530 h 401725"/>
                  <a:gd name="connsiteX7" fmla="*/ 2058657 w 2058657"/>
                  <a:gd name="connsiteY7" fmla="*/ 381943 h 401725"/>
                  <a:gd name="connsiteX8" fmla="*/ 162387 w 2058657"/>
                  <a:gd name="connsiteY8" fmla="*/ 392786 h 401725"/>
                  <a:gd name="connsiteX9" fmla="*/ 105237 w 2058657"/>
                  <a:gd name="connsiteY9" fmla="*/ 307553 h 401725"/>
                  <a:gd name="connsiteX10" fmla="*/ 97567 w 2058657"/>
                  <a:gd name="connsiteY10" fmla="*/ 220571 h 401725"/>
                  <a:gd name="connsiteX0" fmla="*/ 97567 w 2058657"/>
                  <a:gd name="connsiteY0" fmla="*/ 220571 h 401725"/>
                  <a:gd name="connsiteX1" fmla="*/ 540479 w 2058657"/>
                  <a:gd name="connsiteY1" fmla="*/ 57310 h 401725"/>
                  <a:gd name="connsiteX2" fmla="*/ 954817 w 2058657"/>
                  <a:gd name="connsiteY2" fmla="*/ 200185 h 401725"/>
                  <a:gd name="connsiteX3" fmla="*/ 1326292 w 2058657"/>
                  <a:gd name="connsiteY3" fmla="*/ 43023 h 401725"/>
                  <a:gd name="connsiteX4" fmla="*/ 1707292 w 2058657"/>
                  <a:gd name="connsiteY4" fmla="*/ 185898 h 401725"/>
                  <a:gd name="connsiteX5" fmla="*/ 2023204 w 2058657"/>
                  <a:gd name="connsiteY5" fmla="*/ 2 h 401725"/>
                  <a:gd name="connsiteX6" fmla="*/ 2045430 w 2058657"/>
                  <a:gd name="connsiteY6" fmla="*/ 187530 h 401725"/>
                  <a:gd name="connsiteX7" fmla="*/ 2058657 w 2058657"/>
                  <a:gd name="connsiteY7" fmla="*/ 381943 h 401725"/>
                  <a:gd name="connsiteX8" fmla="*/ 162387 w 2058657"/>
                  <a:gd name="connsiteY8" fmla="*/ 392786 h 401725"/>
                  <a:gd name="connsiteX9" fmla="*/ 105237 w 2058657"/>
                  <a:gd name="connsiteY9" fmla="*/ 307553 h 401725"/>
                  <a:gd name="connsiteX10" fmla="*/ 97567 w 2058657"/>
                  <a:gd name="connsiteY10" fmla="*/ 220571 h 401725"/>
                  <a:gd name="connsiteX0" fmla="*/ 97567 w 2058657"/>
                  <a:gd name="connsiteY0" fmla="*/ 220571 h 401725"/>
                  <a:gd name="connsiteX1" fmla="*/ 540479 w 2058657"/>
                  <a:gd name="connsiteY1" fmla="*/ 57310 h 401725"/>
                  <a:gd name="connsiteX2" fmla="*/ 954817 w 2058657"/>
                  <a:gd name="connsiteY2" fmla="*/ 200185 h 401725"/>
                  <a:gd name="connsiteX3" fmla="*/ 1326292 w 2058657"/>
                  <a:gd name="connsiteY3" fmla="*/ 43023 h 401725"/>
                  <a:gd name="connsiteX4" fmla="*/ 1707292 w 2058657"/>
                  <a:gd name="connsiteY4" fmla="*/ 185898 h 401725"/>
                  <a:gd name="connsiteX5" fmla="*/ 2023204 w 2058657"/>
                  <a:gd name="connsiteY5" fmla="*/ 2 h 401725"/>
                  <a:gd name="connsiteX6" fmla="*/ 2045430 w 2058657"/>
                  <a:gd name="connsiteY6" fmla="*/ 187530 h 401725"/>
                  <a:gd name="connsiteX7" fmla="*/ 2058657 w 2058657"/>
                  <a:gd name="connsiteY7" fmla="*/ 381943 h 401725"/>
                  <a:gd name="connsiteX8" fmla="*/ 162387 w 2058657"/>
                  <a:gd name="connsiteY8" fmla="*/ 392786 h 401725"/>
                  <a:gd name="connsiteX9" fmla="*/ 105237 w 2058657"/>
                  <a:gd name="connsiteY9" fmla="*/ 307553 h 401725"/>
                  <a:gd name="connsiteX10" fmla="*/ 97567 w 2058657"/>
                  <a:gd name="connsiteY10" fmla="*/ 220571 h 401725"/>
                  <a:gd name="connsiteX0" fmla="*/ 105347 w 2066437"/>
                  <a:gd name="connsiteY0" fmla="*/ 220571 h 417359"/>
                  <a:gd name="connsiteX1" fmla="*/ 548259 w 2066437"/>
                  <a:gd name="connsiteY1" fmla="*/ 57310 h 417359"/>
                  <a:gd name="connsiteX2" fmla="*/ 962597 w 2066437"/>
                  <a:gd name="connsiteY2" fmla="*/ 200185 h 417359"/>
                  <a:gd name="connsiteX3" fmla="*/ 1334072 w 2066437"/>
                  <a:gd name="connsiteY3" fmla="*/ 43023 h 417359"/>
                  <a:gd name="connsiteX4" fmla="*/ 1715072 w 2066437"/>
                  <a:gd name="connsiteY4" fmla="*/ 185898 h 417359"/>
                  <a:gd name="connsiteX5" fmla="*/ 2030984 w 2066437"/>
                  <a:gd name="connsiteY5" fmla="*/ 2 h 417359"/>
                  <a:gd name="connsiteX6" fmla="*/ 2053210 w 2066437"/>
                  <a:gd name="connsiteY6" fmla="*/ 187530 h 417359"/>
                  <a:gd name="connsiteX7" fmla="*/ 2066437 w 2066437"/>
                  <a:gd name="connsiteY7" fmla="*/ 381943 h 417359"/>
                  <a:gd name="connsiteX8" fmla="*/ 170167 w 2066437"/>
                  <a:gd name="connsiteY8" fmla="*/ 392786 h 417359"/>
                  <a:gd name="connsiteX9" fmla="*/ 93967 w 2066437"/>
                  <a:gd name="connsiteY9" fmla="*/ 393632 h 417359"/>
                  <a:gd name="connsiteX10" fmla="*/ 105347 w 2066437"/>
                  <a:gd name="connsiteY10" fmla="*/ 220571 h 417359"/>
                  <a:gd name="connsiteX0" fmla="*/ 85383 w 2046473"/>
                  <a:gd name="connsiteY0" fmla="*/ 220571 h 396270"/>
                  <a:gd name="connsiteX1" fmla="*/ 528295 w 2046473"/>
                  <a:gd name="connsiteY1" fmla="*/ 57310 h 396270"/>
                  <a:gd name="connsiteX2" fmla="*/ 942633 w 2046473"/>
                  <a:gd name="connsiteY2" fmla="*/ 200185 h 396270"/>
                  <a:gd name="connsiteX3" fmla="*/ 1314108 w 2046473"/>
                  <a:gd name="connsiteY3" fmla="*/ 43023 h 396270"/>
                  <a:gd name="connsiteX4" fmla="*/ 1695108 w 2046473"/>
                  <a:gd name="connsiteY4" fmla="*/ 185898 h 396270"/>
                  <a:gd name="connsiteX5" fmla="*/ 2011020 w 2046473"/>
                  <a:gd name="connsiteY5" fmla="*/ 2 h 396270"/>
                  <a:gd name="connsiteX6" fmla="*/ 2033246 w 2046473"/>
                  <a:gd name="connsiteY6" fmla="*/ 187530 h 396270"/>
                  <a:gd name="connsiteX7" fmla="*/ 2046473 w 2046473"/>
                  <a:gd name="connsiteY7" fmla="*/ 381943 h 396270"/>
                  <a:gd name="connsiteX8" fmla="*/ 150203 w 2046473"/>
                  <a:gd name="connsiteY8" fmla="*/ 392786 h 396270"/>
                  <a:gd name="connsiteX9" fmla="*/ 74003 w 2046473"/>
                  <a:gd name="connsiteY9" fmla="*/ 393632 h 396270"/>
                  <a:gd name="connsiteX10" fmla="*/ 85383 w 2046473"/>
                  <a:gd name="connsiteY10" fmla="*/ 220571 h 396270"/>
                  <a:gd name="connsiteX0" fmla="*/ 85383 w 2046473"/>
                  <a:gd name="connsiteY0" fmla="*/ 220571 h 396270"/>
                  <a:gd name="connsiteX1" fmla="*/ 528295 w 2046473"/>
                  <a:gd name="connsiteY1" fmla="*/ 57310 h 396270"/>
                  <a:gd name="connsiteX2" fmla="*/ 942633 w 2046473"/>
                  <a:gd name="connsiteY2" fmla="*/ 200185 h 396270"/>
                  <a:gd name="connsiteX3" fmla="*/ 1314108 w 2046473"/>
                  <a:gd name="connsiteY3" fmla="*/ 43023 h 396270"/>
                  <a:gd name="connsiteX4" fmla="*/ 1695108 w 2046473"/>
                  <a:gd name="connsiteY4" fmla="*/ 185898 h 396270"/>
                  <a:gd name="connsiteX5" fmla="*/ 2011020 w 2046473"/>
                  <a:gd name="connsiteY5" fmla="*/ 2 h 396270"/>
                  <a:gd name="connsiteX6" fmla="*/ 2033246 w 2046473"/>
                  <a:gd name="connsiteY6" fmla="*/ 187530 h 396270"/>
                  <a:gd name="connsiteX7" fmla="*/ 2046473 w 2046473"/>
                  <a:gd name="connsiteY7" fmla="*/ 381943 h 396270"/>
                  <a:gd name="connsiteX8" fmla="*/ 150203 w 2046473"/>
                  <a:gd name="connsiteY8" fmla="*/ 392786 h 396270"/>
                  <a:gd name="connsiteX9" fmla="*/ 74003 w 2046473"/>
                  <a:gd name="connsiteY9" fmla="*/ 393632 h 396270"/>
                  <a:gd name="connsiteX10" fmla="*/ 85383 w 2046473"/>
                  <a:gd name="connsiteY10" fmla="*/ 220571 h 396270"/>
                  <a:gd name="connsiteX0" fmla="*/ 129610 w 2090700"/>
                  <a:gd name="connsiteY0" fmla="*/ 220571 h 402056"/>
                  <a:gd name="connsiteX1" fmla="*/ 572522 w 2090700"/>
                  <a:gd name="connsiteY1" fmla="*/ 57310 h 402056"/>
                  <a:gd name="connsiteX2" fmla="*/ 986860 w 2090700"/>
                  <a:gd name="connsiteY2" fmla="*/ 200185 h 402056"/>
                  <a:gd name="connsiteX3" fmla="*/ 1358335 w 2090700"/>
                  <a:gd name="connsiteY3" fmla="*/ 43023 h 402056"/>
                  <a:gd name="connsiteX4" fmla="*/ 1739335 w 2090700"/>
                  <a:gd name="connsiteY4" fmla="*/ 185898 h 402056"/>
                  <a:gd name="connsiteX5" fmla="*/ 2055247 w 2090700"/>
                  <a:gd name="connsiteY5" fmla="*/ 2 h 402056"/>
                  <a:gd name="connsiteX6" fmla="*/ 2077473 w 2090700"/>
                  <a:gd name="connsiteY6" fmla="*/ 187530 h 402056"/>
                  <a:gd name="connsiteX7" fmla="*/ 2090700 w 2090700"/>
                  <a:gd name="connsiteY7" fmla="*/ 381943 h 402056"/>
                  <a:gd name="connsiteX8" fmla="*/ 194430 w 2090700"/>
                  <a:gd name="connsiteY8" fmla="*/ 392786 h 402056"/>
                  <a:gd name="connsiteX9" fmla="*/ 13455 w 2090700"/>
                  <a:gd name="connsiteY9" fmla="*/ 302771 h 402056"/>
                  <a:gd name="connsiteX10" fmla="*/ 129610 w 2090700"/>
                  <a:gd name="connsiteY10" fmla="*/ 220571 h 402056"/>
                  <a:gd name="connsiteX0" fmla="*/ 154584 w 2115674"/>
                  <a:gd name="connsiteY0" fmla="*/ 220571 h 402056"/>
                  <a:gd name="connsiteX1" fmla="*/ 597496 w 2115674"/>
                  <a:gd name="connsiteY1" fmla="*/ 57310 h 402056"/>
                  <a:gd name="connsiteX2" fmla="*/ 1011834 w 2115674"/>
                  <a:gd name="connsiteY2" fmla="*/ 200185 h 402056"/>
                  <a:gd name="connsiteX3" fmla="*/ 1383309 w 2115674"/>
                  <a:gd name="connsiteY3" fmla="*/ 43023 h 402056"/>
                  <a:gd name="connsiteX4" fmla="*/ 1764309 w 2115674"/>
                  <a:gd name="connsiteY4" fmla="*/ 185898 h 402056"/>
                  <a:gd name="connsiteX5" fmla="*/ 2080221 w 2115674"/>
                  <a:gd name="connsiteY5" fmla="*/ 2 h 402056"/>
                  <a:gd name="connsiteX6" fmla="*/ 2102447 w 2115674"/>
                  <a:gd name="connsiteY6" fmla="*/ 187530 h 402056"/>
                  <a:gd name="connsiteX7" fmla="*/ 2115674 w 2115674"/>
                  <a:gd name="connsiteY7" fmla="*/ 381943 h 402056"/>
                  <a:gd name="connsiteX8" fmla="*/ 219404 w 2115674"/>
                  <a:gd name="connsiteY8" fmla="*/ 392786 h 402056"/>
                  <a:gd name="connsiteX9" fmla="*/ 38429 w 2115674"/>
                  <a:gd name="connsiteY9" fmla="*/ 302771 h 402056"/>
                  <a:gd name="connsiteX10" fmla="*/ 154584 w 2115674"/>
                  <a:gd name="connsiteY10" fmla="*/ 220571 h 402056"/>
                  <a:gd name="connsiteX0" fmla="*/ 116155 w 2077245"/>
                  <a:gd name="connsiteY0" fmla="*/ 220571 h 404267"/>
                  <a:gd name="connsiteX1" fmla="*/ 559067 w 2077245"/>
                  <a:gd name="connsiteY1" fmla="*/ 57310 h 404267"/>
                  <a:gd name="connsiteX2" fmla="*/ 973405 w 2077245"/>
                  <a:gd name="connsiteY2" fmla="*/ 200185 h 404267"/>
                  <a:gd name="connsiteX3" fmla="*/ 1344880 w 2077245"/>
                  <a:gd name="connsiteY3" fmla="*/ 43023 h 404267"/>
                  <a:gd name="connsiteX4" fmla="*/ 1725880 w 2077245"/>
                  <a:gd name="connsiteY4" fmla="*/ 185898 h 404267"/>
                  <a:gd name="connsiteX5" fmla="*/ 2041792 w 2077245"/>
                  <a:gd name="connsiteY5" fmla="*/ 2 h 404267"/>
                  <a:gd name="connsiteX6" fmla="*/ 2064018 w 2077245"/>
                  <a:gd name="connsiteY6" fmla="*/ 187530 h 404267"/>
                  <a:gd name="connsiteX7" fmla="*/ 2077245 w 2077245"/>
                  <a:gd name="connsiteY7" fmla="*/ 381943 h 404267"/>
                  <a:gd name="connsiteX8" fmla="*/ 180975 w 2077245"/>
                  <a:gd name="connsiteY8" fmla="*/ 392786 h 404267"/>
                  <a:gd name="connsiteX9" fmla="*/ 0 w 2077245"/>
                  <a:gd name="connsiteY9" fmla="*/ 302771 h 404267"/>
                  <a:gd name="connsiteX10" fmla="*/ 116155 w 2077245"/>
                  <a:gd name="connsiteY10" fmla="*/ 220571 h 404267"/>
                  <a:gd name="connsiteX0" fmla="*/ 123686 w 2084776"/>
                  <a:gd name="connsiteY0" fmla="*/ 220571 h 403801"/>
                  <a:gd name="connsiteX1" fmla="*/ 566598 w 2084776"/>
                  <a:gd name="connsiteY1" fmla="*/ 57310 h 403801"/>
                  <a:gd name="connsiteX2" fmla="*/ 980936 w 2084776"/>
                  <a:gd name="connsiteY2" fmla="*/ 200185 h 403801"/>
                  <a:gd name="connsiteX3" fmla="*/ 1352411 w 2084776"/>
                  <a:gd name="connsiteY3" fmla="*/ 43023 h 403801"/>
                  <a:gd name="connsiteX4" fmla="*/ 1733411 w 2084776"/>
                  <a:gd name="connsiteY4" fmla="*/ 185898 h 403801"/>
                  <a:gd name="connsiteX5" fmla="*/ 2049323 w 2084776"/>
                  <a:gd name="connsiteY5" fmla="*/ 2 h 403801"/>
                  <a:gd name="connsiteX6" fmla="*/ 2071549 w 2084776"/>
                  <a:gd name="connsiteY6" fmla="*/ 187530 h 403801"/>
                  <a:gd name="connsiteX7" fmla="*/ 2084776 w 2084776"/>
                  <a:gd name="connsiteY7" fmla="*/ 381943 h 403801"/>
                  <a:gd name="connsiteX8" fmla="*/ 188506 w 2084776"/>
                  <a:gd name="connsiteY8" fmla="*/ 392786 h 403801"/>
                  <a:gd name="connsiteX9" fmla="*/ 7531 w 2084776"/>
                  <a:gd name="connsiteY9" fmla="*/ 302771 h 403801"/>
                  <a:gd name="connsiteX10" fmla="*/ 123686 w 2084776"/>
                  <a:gd name="connsiteY10" fmla="*/ 220571 h 403801"/>
                  <a:gd name="connsiteX0" fmla="*/ 116742 w 2077832"/>
                  <a:gd name="connsiteY0" fmla="*/ 220571 h 414851"/>
                  <a:gd name="connsiteX1" fmla="*/ 559654 w 2077832"/>
                  <a:gd name="connsiteY1" fmla="*/ 57310 h 414851"/>
                  <a:gd name="connsiteX2" fmla="*/ 973992 w 2077832"/>
                  <a:gd name="connsiteY2" fmla="*/ 200185 h 414851"/>
                  <a:gd name="connsiteX3" fmla="*/ 1345467 w 2077832"/>
                  <a:gd name="connsiteY3" fmla="*/ 43023 h 414851"/>
                  <a:gd name="connsiteX4" fmla="*/ 1726467 w 2077832"/>
                  <a:gd name="connsiteY4" fmla="*/ 185898 h 414851"/>
                  <a:gd name="connsiteX5" fmla="*/ 2042379 w 2077832"/>
                  <a:gd name="connsiteY5" fmla="*/ 2 h 414851"/>
                  <a:gd name="connsiteX6" fmla="*/ 2064605 w 2077832"/>
                  <a:gd name="connsiteY6" fmla="*/ 187530 h 414851"/>
                  <a:gd name="connsiteX7" fmla="*/ 2077832 w 2077832"/>
                  <a:gd name="connsiteY7" fmla="*/ 381943 h 414851"/>
                  <a:gd name="connsiteX8" fmla="*/ 181562 w 2077832"/>
                  <a:gd name="connsiteY8" fmla="*/ 392786 h 414851"/>
                  <a:gd name="connsiteX9" fmla="*/ 105362 w 2077832"/>
                  <a:gd name="connsiteY9" fmla="*/ 331465 h 414851"/>
                  <a:gd name="connsiteX10" fmla="*/ 116742 w 2077832"/>
                  <a:gd name="connsiteY10" fmla="*/ 220571 h 414851"/>
                  <a:gd name="connsiteX0" fmla="*/ 104744 w 2065834"/>
                  <a:gd name="connsiteY0" fmla="*/ 220571 h 414851"/>
                  <a:gd name="connsiteX1" fmla="*/ 547656 w 2065834"/>
                  <a:gd name="connsiteY1" fmla="*/ 57310 h 414851"/>
                  <a:gd name="connsiteX2" fmla="*/ 961994 w 2065834"/>
                  <a:gd name="connsiteY2" fmla="*/ 200185 h 414851"/>
                  <a:gd name="connsiteX3" fmla="*/ 1333469 w 2065834"/>
                  <a:gd name="connsiteY3" fmla="*/ 43023 h 414851"/>
                  <a:gd name="connsiteX4" fmla="*/ 1714469 w 2065834"/>
                  <a:gd name="connsiteY4" fmla="*/ 185898 h 414851"/>
                  <a:gd name="connsiteX5" fmla="*/ 2030381 w 2065834"/>
                  <a:gd name="connsiteY5" fmla="*/ 2 h 414851"/>
                  <a:gd name="connsiteX6" fmla="*/ 2052607 w 2065834"/>
                  <a:gd name="connsiteY6" fmla="*/ 187530 h 414851"/>
                  <a:gd name="connsiteX7" fmla="*/ 2065834 w 2065834"/>
                  <a:gd name="connsiteY7" fmla="*/ 381943 h 414851"/>
                  <a:gd name="connsiteX8" fmla="*/ 169564 w 2065834"/>
                  <a:gd name="connsiteY8" fmla="*/ 392786 h 414851"/>
                  <a:gd name="connsiteX9" fmla="*/ 93364 w 2065834"/>
                  <a:gd name="connsiteY9" fmla="*/ 331465 h 414851"/>
                  <a:gd name="connsiteX10" fmla="*/ 104744 w 2065834"/>
                  <a:gd name="connsiteY10" fmla="*/ 220571 h 414851"/>
                  <a:gd name="connsiteX0" fmla="*/ 93558 w 2061792"/>
                  <a:gd name="connsiteY0" fmla="*/ 124927 h 400102"/>
                  <a:gd name="connsiteX1" fmla="*/ 543614 w 2061792"/>
                  <a:gd name="connsiteY1" fmla="*/ 57310 h 400102"/>
                  <a:gd name="connsiteX2" fmla="*/ 957952 w 2061792"/>
                  <a:gd name="connsiteY2" fmla="*/ 200185 h 400102"/>
                  <a:gd name="connsiteX3" fmla="*/ 1329427 w 2061792"/>
                  <a:gd name="connsiteY3" fmla="*/ 43023 h 400102"/>
                  <a:gd name="connsiteX4" fmla="*/ 1710427 w 2061792"/>
                  <a:gd name="connsiteY4" fmla="*/ 185898 h 400102"/>
                  <a:gd name="connsiteX5" fmla="*/ 2026339 w 2061792"/>
                  <a:gd name="connsiteY5" fmla="*/ 2 h 400102"/>
                  <a:gd name="connsiteX6" fmla="*/ 2048565 w 2061792"/>
                  <a:gd name="connsiteY6" fmla="*/ 187530 h 400102"/>
                  <a:gd name="connsiteX7" fmla="*/ 2061792 w 2061792"/>
                  <a:gd name="connsiteY7" fmla="*/ 381943 h 400102"/>
                  <a:gd name="connsiteX8" fmla="*/ 165522 w 2061792"/>
                  <a:gd name="connsiteY8" fmla="*/ 392786 h 400102"/>
                  <a:gd name="connsiteX9" fmla="*/ 89322 w 2061792"/>
                  <a:gd name="connsiteY9" fmla="*/ 331465 h 400102"/>
                  <a:gd name="connsiteX10" fmla="*/ 93558 w 2061792"/>
                  <a:gd name="connsiteY10" fmla="*/ 124927 h 400102"/>
                  <a:gd name="connsiteX0" fmla="*/ 93558 w 2061792"/>
                  <a:gd name="connsiteY0" fmla="*/ 124927 h 400102"/>
                  <a:gd name="connsiteX1" fmla="*/ 543614 w 2061792"/>
                  <a:gd name="connsiteY1" fmla="*/ 57310 h 400102"/>
                  <a:gd name="connsiteX2" fmla="*/ 957952 w 2061792"/>
                  <a:gd name="connsiteY2" fmla="*/ 200185 h 400102"/>
                  <a:gd name="connsiteX3" fmla="*/ 1329427 w 2061792"/>
                  <a:gd name="connsiteY3" fmla="*/ 43023 h 400102"/>
                  <a:gd name="connsiteX4" fmla="*/ 1710427 w 2061792"/>
                  <a:gd name="connsiteY4" fmla="*/ 185898 h 400102"/>
                  <a:gd name="connsiteX5" fmla="*/ 2026339 w 2061792"/>
                  <a:gd name="connsiteY5" fmla="*/ 2 h 400102"/>
                  <a:gd name="connsiteX6" fmla="*/ 2048565 w 2061792"/>
                  <a:gd name="connsiteY6" fmla="*/ 187530 h 400102"/>
                  <a:gd name="connsiteX7" fmla="*/ 2061792 w 2061792"/>
                  <a:gd name="connsiteY7" fmla="*/ 381943 h 400102"/>
                  <a:gd name="connsiteX8" fmla="*/ 165522 w 2061792"/>
                  <a:gd name="connsiteY8" fmla="*/ 392786 h 400102"/>
                  <a:gd name="connsiteX9" fmla="*/ 89322 w 2061792"/>
                  <a:gd name="connsiteY9" fmla="*/ 331465 h 400102"/>
                  <a:gd name="connsiteX10" fmla="*/ 93558 w 2061792"/>
                  <a:gd name="connsiteY10" fmla="*/ 124927 h 400102"/>
                  <a:gd name="connsiteX0" fmla="*/ 10344 w 1978578"/>
                  <a:gd name="connsiteY0" fmla="*/ 124927 h 413493"/>
                  <a:gd name="connsiteX1" fmla="*/ 460400 w 1978578"/>
                  <a:gd name="connsiteY1" fmla="*/ 57310 h 413493"/>
                  <a:gd name="connsiteX2" fmla="*/ 874738 w 1978578"/>
                  <a:gd name="connsiteY2" fmla="*/ 200185 h 413493"/>
                  <a:gd name="connsiteX3" fmla="*/ 1246213 w 1978578"/>
                  <a:gd name="connsiteY3" fmla="*/ 43023 h 413493"/>
                  <a:gd name="connsiteX4" fmla="*/ 1627213 w 1978578"/>
                  <a:gd name="connsiteY4" fmla="*/ 185898 h 413493"/>
                  <a:gd name="connsiteX5" fmla="*/ 1943125 w 1978578"/>
                  <a:gd name="connsiteY5" fmla="*/ 2 h 413493"/>
                  <a:gd name="connsiteX6" fmla="*/ 1965351 w 1978578"/>
                  <a:gd name="connsiteY6" fmla="*/ 187530 h 413493"/>
                  <a:gd name="connsiteX7" fmla="*/ 1978578 w 1978578"/>
                  <a:gd name="connsiteY7" fmla="*/ 381943 h 413493"/>
                  <a:gd name="connsiteX8" fmla="*/ 82308 w 1978578"/>
                  <a:gd name="connsiteY8" fmla="*/ 392786 h 413493"/>
                  <a:gd name="connsiteX9" fmla="*/ 6108 w 1978578"/>
                  <a:gd name="connsiteY9" fmla="*/ 331465 h 413493"/>
                  <a:gd name="connsiteX10" fmla="*/ 10344 w 1978578"/>
                  <a:gd name="connsiteY10" fmla="*/ 124927 h 413493"/>
                  <a:gd name="connsiteX0" fmla="*/ 83338 w 2051572"/>
                  <a:gd name="connsiteY0" fmla="*/ 124927 h 403054"/>
                  <a:gd name="connsiteX1" fmla="*/ 533394 w 2051572"/>
                  <a:gd name="connsiteY1" fmla="*/ 57310 h 403054"/>
                  <a:gd name="connsiteX2" fmla="*/ 947732 w 2051572"/>
                  <a:gd name="connsiteY2" fmla="*/ 200185 h 403054"/>
                  <a:gd name="connsiteX3" fmla="*/ 1319207 w 2051572"/>
                  <a:gd name="connsiteY3" fmla="*/ 43023 h 403054"/>
                  <a:gd name="connsiteX4" fmla="*/ 1700207 w 2051572"/>
                  <a:gd name="connsiteY4" fmla="*/ 185898 h 403054"/>
                  <a:gd name="connsiteX5" fmla="*/ 2016119 w 2051572"/>
                  <a:gd name="connsiteY5" fmla="*/ 2 h 403054"/>
                  <a:gd name="connsiteX6" fmla="*/ 2038345 w 2051572"/>
                  <a:gd name="connsiteY6" fmla="*/ 187530 h 403054"/>
                  <a:gd name="connsiteX7" fmla="*/ 2051572 w 2051572"/>
                  <a:gd name="connsiteY7" fmla="*/ 381943 h 403054"/>
                  <a:gd name="connsiteX8" fmla="*/ 155302 w 2051572"/>
                  <a:gd name="connsiteY8" fmla="*/ 392786 h 403054"/>
                  <a:gd name="connsiteX9" fmla="*/ 105296 w 2051572"/>
                  <a:gd name="connsiteY9" fmla="*/ 288426 h 403054"/>
                  <a:gd name="connsiteX10" fmla="*/ 83338 w 2051572"/>
                  <a:gd name="connsiteY10" fmla="*/ 124927 h 403054"/>
                  <a:gd name="connsiteX0" fmla="*/ 113923 w 2082157"/>
                  <a:gd name="connsiteY0" fmla="*/ 124927 h 414873"/>
                  <a:gd name="connsiteX1" fmla="*/ 563979 w 2082157"/>
                  <a:gd name="connsiteY1" fmla="*/ 57310 h 414873"/>
                  <a:gd name="connsiteX2" fmla="*/ 978317 w 2082157"/>
                  <a:gd name="connsiteY2" fmla="*/ 200185 h 414873"/>
                  <a:gd name="connsiteX3" fmla="*/ 1349792 w 2082157"/>
                  <a:gd name="connsiteY3" fmla="*/ 43023 h 414873"/>
                  <a:gd name="connsiteX4" fmla="*/ 1730792 w 2082157"/>
                  <a:gd name="connsiteY4" fmla="*/ 185898 h 414873"/>
                  <a:gd name="connsiteX5" fmla="*/ 2046704 w 2082157"/>
                  <a:gd name="connsiteY5" fmla="*/ 2 h 414873"/>
                  <a:gd name="connsiteX6" fmla="*/ 2068930 w 2082157"/>
                  <a:gd name="connsiteY6" fmla="*/ 187530 h 414873"/>
                  <a:gd name="connsiteX7" fmla="*/ 2082157 w 2082157"/>
                  <a:gd name="connsiteY7" fmla="*/ 381943 h 414873"/>
                  <a:gd name="connsiteX8" fmla="*/ 185887 w 2082157"/>
                  <a:gd name="connsiteY8" fmla="*/ 392786 h 414873"/>
                  <a:gd name="connsiteX9" fmla="*/ 113923 w 2082157"/>
                  <a:gd name="connsiteY9" fmla="*/ 124927 h 414873"/>
                  <a:gd name="connsiteX0" fmla="*/ 96125 w 2064359"/>
                  <a:gd name="connsiteY0" fmla="*/ 124927 h 414873"/>
                  <a:gd name="connsiteX1" fmla="*/ 546181 w 2064359"/>
                  <a:gd name="connsiteY1" fmla="*/ 57310 h 414873"/>
                  <a:gd name="connsiteX2" fmla="*/ 960519 w 2064359"/>
                  <a:gd name="connsiteY2" fmla="*/ 200185 h 414873"/>
                  <a:gd name="connsiteX3" fmla="*/ 1331994 w 2064359"/>
                  <a:gd name="connsiteY3" fmla="*/ 43023 h 414873"/>
                  <a:gd name="connsiteX4" fmla="*/ 1712994 w 2064359"/>
                  <a:gd name="connsiteY4" fmla="*/ 185898 h 414873"/>
                  <a:gd name="connsiteX5" fmla="*/ 2028906 w 2064359"/>
                  <a:gd name="connsiteY5" fmla="*/ 2 h 414873"/>
                  <a:gd name="connsiteX6" fmla="*/ 2051132 w 2064359"/>
                  <a:gd name="connsiteY6" fmla="*/ 187530 h 414873"/>
                  <a:gd name="connsiteX7" fmla="*/ 2064359 w 2064359"/>
                  <a:gd name="connsiteY7" fmla="*/ 381943 h 414873"/>
                  <a:gd name="connsiteX8" fmla="*/ 168089 w 2064359"/>
                  <a:gd name="connsiteY8" fmla="*/ 392786 h 414873"/>
                  <a:gd name="connsiteX9" fmla="*/ 96125 w 2064359"/>
                  <a:gd name="connsiteY9" fmla="*/ 124927 h 414873"/>
                  <a:gd name="connsiteX0" fmla="*/ 96125 w 2064359"/>
                  <a:gd name="connsiteY0" fmla="*/ 124927 h 414873"/>
                  <a:gd name="connsiteX1" fmla="*/ 546181 w 2064359"/>
                  <a:gd name="connsiteY1" fmla="*/ 57310 h 414873"/>
                  <a:gd name="connsiteX2" fmla="*/ 960519 w 2064359"/>
                  <a:gd name="connsiteY2" fmla="*/ 200185 h 414873"/>
                  <a:gd name="connsiteX3" fmla="*/ 1331994 w 2064359"/>
                  <a:gd name="connsiteY3" fmla="*/ 43023 h 414873"/>
                  <a:gd name="connsiteX4" fmla="*/ 1712994 w 2064359"/>
                  <a:gd name="connsiteY4" fmla="*/ 185898 h 414873"/>
                  <a:gd name="connsiteX5" fmla="*/ 2028906 w 2064359"/>
                  <a:gd name="connsiteY5" fmla="*/ 2 h 414873"/>
                  <a:gd name="connsiteX6" fmla="*/ 2051132 w 2064359"/>
                  <a:gd name="connsiteY6" fmla="*/ 187530 h 414873"/>
                  <a:gd name="connsiteX7" fmla="*/ 2064359 w 2064359"/>
                  <a:gd name="connsiteY7" fmla="*/ 381943 h 414873"/>
                  <a:gd name="connsiteX8" fmla="*/ 168089 w 2064359"/>
                  <a:gd name="connsiteY8" fmla="*/ 392786 h 414873"/>
                  <a:gd name="connsiteX9" fmla="*/ 96125 w 2064359"/>
                  <a:gd name="connsiteY9" fmla="*/ 124927 h 414873"/>
                  <a:gd name="connsiteX0" fmla="*/ 492 w 1968726"/>
                  <a:gd name="connsiteY0" fmla="*/ 124927 h 414873"/>
                  <a:gd name="connsiteX1" fmla="*/ 450548 w 1968726"/>
                  <a:gd name="connsiteY1" fmla="*/ 57310 h 414873"/>
                  <a:gd name="connsiteX2" fmla="*/ 864886 w 1968726"/>
                  <a:gd name="connsiteY2" fmla="*/ 200185 h 414873"/>
                  <a:gd name="connsiteX3" fmla="*/ 1236361 w 1968726"/>
                  <a:gd name="connsiteY3" fmla="*/ 43023 h 414873"/>
                  <a:gd name="connsiteX4" fmla="*/ 1617361 w 1968726"/>
                  <a:gd name="connsiteY4" fmla="*/ 185898 h 414873"/>
                  <a:gd name="connsiteX5" fmla="*/ 1933273 w 1968726"/>
                  <a:gd name="connsiteY5" fmla="*/ 2 h 414873"/>
                  <a:gd name="connsiteX6" fmla="*/ 1955499 w 1968726"/>
                  <a:gd name="connsiteY6" fmla="*/ 187530 h 414873"/>
                  <a:gd name="connsiteX7" fmla="*/ 1968726 w 1968726"/>
                  <a:gd name="connsiteY7" fmla="*/ 381943 h 414873"/>
                  <a:gd name="connsiteX8" fmla="*/ 72456 w 1968726"/>
                  <a:gd name="connsiteY8" fmla="*/ 392786 h 414873"/>
                  <a:gd name="connsiteX9" fmla="*/ 492 w 1968726"/>
                  <a:gd name="connsiteY9" fmla="*/ 124927 h 414873"/>
                  <a:gd name="connsiteX0" fmla="*/ 12255 w 1980489"/>
                  <a:gd name="connsiteY0" fmla="*/ 124927 h 414873"/>
                  <a:gd name="connsiteX1" fmla="*/ 462311 w 1980489"/>
                  <a:gd name="connsiteY1" fmla="*/ 57310 h 414873"/>
                  <a:gd name="connsiteX2" fmla="*/ 876649 w 1980489"/>
                  <a:gd name="connsiteY2" fmla="*/ 200185 h 414873"/>
                  <a:gd name="connsiteX3" fmla="*/ 1248124 w 1980489"/>
                  <a:gd name="connsiteY3" fmla="*/ 43023 h 414873"/>
                  <a:gd name="connsiteX4" fmla="*/ 1629124 w 1980489"/>
                  <a:gd name="connsiteY4" fmla="*/ 185898 h 414873"/>
                  <a:gd name="connsiteX5" fmla="*/ 1945036 w 1980489"/>
                  <a:gd name="connsiteY5" fmla="*/ 2 h 414873"/>
                  <a:gd name="connsiteX6" fmla="*/ 1967262 w 1980489"/>
                  <a:gd name="connsiteY6" fmla="*/ 187530 h 414873"/>
                  <a:gd name="connsiteX7" fmla="*/ 1980489 w 1980489"/>
                  <a:gd name="connsiteY7" fmla="*/ 381943 h 414873"/>
                  <a:gd name="connsiteX8" fmla="*/ 36594 w 1980489"/>
                  <a:gd name="connsiteY8" fmla="*/ 392786 h 414873"/>
                  <a:gd name="connsiteX9" fmla="*/ 12255 w 1980489"/>
                  <a:gd name="connsiteY9" fmla="*/ 124927 h 414873"/>
                  <a:gd name="connsiteX0" fmla="*/ 616 w 1968850"/>
                  <a:gd name="connsiteY0" fmla="*/ 124927 h 414873"/>
                  <a:gd name="connsiteX1" fmla="*/ 450672 w 1968850"/>
                  <a:gd name="connsiteY1" fmla="*/ 57310 h 414873"/>
                  <a:gd name="connsiteX2" fmla="*/ 865010 w 1968850"/>
                  <a:gd name="connsiteY2" fmla="*/ 200185 h 414873"/>
                  <a:gd name="connsiteX3" fmla="*/ 1236485 w 1968850"/>
                  <a:gd name="connsiteY3" fmla="*/ 43023 h 414873"/>
                  <a:gd name="connsiteX4" fmla="*/ 1617485 w 1968850"/>
                  <a:gd name="connsiteY4" fmla="*/ 185898 h 414873"/>
                  <a:gd name="connsiteX5" fmla="*/ 1933397 w 1968850"/>
                  <a:gd name="connsiteY5" fmla="*/ 2 h 414873"/>
                  <a:gd name="connsiteX6" fmla="*/ 1955623 w 1968850"/>
                  <a:gd name="connsiteY6" fmla="*/ 187530 h 414873"/>
                  <a:gd name="connsiteX7" fmla="*/ 1968850 w 1968850"/>
                  <a:gd name="connsiteY7" fmla="*/ 381943 h 414873"/>
                  <a:gd name="connsiteX8" fmla="*/ 24955 w 1968850"/>
                  <a:gd name="connsiteY8" fmla="*/ 392786 h 414873"/>
                  <a:gd name="connsiteX9" fmla="*/ 616 w 1968850"/>
                  <a:gd name="connsiteY9" fmla="*/ 124927 h 414873"/>
                  <a:gd name="connsiteX0" fmla="*/ 616 w 1968850"/>
                  <a:gd name="connsiteY0" fmla="*/ 226947 h 414873"/>
                  <a:gd name="connsiteX1" fmla="*/ 450672 w 1968850"/>
                  <a:gd name="connsiteY1" fmla="*/ 57310 h 414873"/>
                  <a:gd name="connsiteX2" fmla="*/ 865010 w 1968850"/>
                  <a:gd name="connsiteY2" fmla="*/ 200185 h 414873"/>
                  <a:gd name="connsiteX3" fmla="*/ 1236485 w 1968850"/>
                  <a:gd name="connsiteY3" fmla="*/ 43023 h 414873"/>
                  <a:gd name="connsiteX4" fmla="*/ 1617485 w 1968850"/>
                  <a:gd name="connsiteY4" fmla="*/ 185898 h 414873"/>
                  <a:gd name="connsiteX5" fmla="*/ 1933397 w 1968850"/>
                  <a:gd name="connsiteY5" fmla="*/ 2 h 414873"/>
                  <a:gd name="connsiteX6" fmla="*/ 1955623 w 1968850"/>
                  <a:gd name="connsiteY6" fmla="*/ 187530 h 414873"/>
                  <a:gd name="connsiteX7" fmla="*/ 1968850 w 1968850"/>
                  <a:gd name="connsiteY7" fmla="*/ 381943 h 414873"/>
                  <a:gd name="connsiteX8" fmla="*/ 24955 w 1968850"/>
                  <a:gd name="connsiteY8" fmla="*/ 392786 h 414873"/>
                  <a:gd name="connsiteX9" fmla="*/ 616 w 1968850"/>
                  <a:gd name="connsiteY9" fmla="*/ 226947 h 414873"/>
                  <a:gd name="connsiteX0" fmla="*/ 616 w 1964446"/>
                  <a:gd name="connsiteY0" fmla="*/ 226947 h 418261"/>
                  <a:gd name="connsiteX1" fmla="*/ 450672 w 1964446"/>
                  <a:gd name="connsiteY1" fmla="*/ 57310 h 418261"/>
                  <a:gd name="connsiteX2" fmla="*/ 865010 w 1964446"/>
                  <a:gd name="connsiteY2" fmla="*/ 200185 h 418261"/>
                  <a:gd name="connsiteX3" fmla="*/ 1236485 w 1964446"/>
                  <a:gd name="connsiteY3" fmla="*/ 43023 h 418261"/>
                  <a:gd name="connsiteX4" fmla="*/ 1617485 w 1964446"/>
                  <a:gd name="connsiteY4" fmla="*/ 185898 h 418261"/>
                  <a:gd name="connsiteX5" fmla="*/ 1933397 w 1964446"/>
                  <a:gd name="connsiteY5" fmla="*/ 2 h 418261"/>
                  <a:gd name="connsiteX6" fmla="*/ 1955623 w 1964446"/>
                  <a:gd name="connsiteY6" fmla="*/ 187530 h 418261"/>
                  <a:gd name="connsiteX7" fmla="*/ 1959325 w 1964446"/>
                  <a:gd name="connsiteY7" fmla="*/ 391507 h 418261"/>
                  <a:gd name="connsiteX8" fmla="*/ 24955 w 1964446"/>
                  <a:gd name="connsiteY8" fmla="*/ 392786 h 418261"/>
                  <a:gd name="connsiteX9" fmla="*/ 616 w 1964446"/>
                  <a:gd name="connsiteY9" fmla="*/ 226947 h 418261"/>
                  <a:gd name="connsiteX0" fmla="*/ 616 w 1966469"/>
                  <a:gd name="connsiteY0" fmla="*/ 226947 h 418261"/>
                  <a:gd name="connsiteX1" fmla="*/ 450672 w 1966469"/>
                  <a:gd name="connsiteY1" fmla="*/ 57310 h 418261"/>
                  <a:gd name="connsiteX2" fmla="*/ 865010 w 1966469"/>
                  <a:gd name="connsiteY2" fmla="*/ 200185 h 418261"/>
                  <a:gd name="connsiteX3" fmla="*/ 1236485 w 1966469"/>
                  <a:gd name="connsiteY3" fmla="*/ 43023 h 418261"/>
                  <a:gd name="connsiteX4" fmla="*/ 1617485 w 1966469"/>
                  <a:gd name="connsiteY4" fmla="*/ 185898 h 418261"/>
                  <a:gd name="connsiteX5" fmla="*/ 1933397 w 1966469"/>
                  <a:gd name="connsiteY5" fmla="*/ 2 h 418261"/>
                  <a:gd name="connsiteX6" fmla="*/ 1955623 w 1966469"/>
                  <a:gd name="connsiteY6" fmla="*/ 187530 h 418261"/>
                  <a:gd name="connsiteX7" fmla="*/ 1966469 w 1966469"/>
                  <a:gd name="connsiteY7" fmla="*/ 391507 h 418261"/>
                  <a:gd name="connsiteX8" fmla="*/ 24955 w 1966469"/>
                  <a:gd name="connsiteY8" fmla="*/ 392786 h 418261"/>
                  <a:gd name="connsiteX9" fmla="*/ 616 w 1966469"/>
                  <a:gd name="connsiteY9" fmla="*/ 226947 h 418261"/>
                  <a:gd name="connsiteX0" fmla="*/ 7533 w 1973386"/>
                  <a:gd name="connsiteY0" fmla="*/ 226947 h 422566"/>
                  <a:gd name="connsiteX1" fmla="*/ 457589 w 1973386"/>
                  <a:gd name="connsiteY1" fmla="*/ 57310 h 422566"/>
                  <a:gd name="connsiteX2" fmla="*/ 871927 w 1973386"/>
                  <a:gd name="connsiteY2" fmla="*/ 200185 h 422566"/>
                  <a:gd name="connsiteX3" fmla="*/ 1243402 w 1973386"/>
                  <a:gd name="connsiteY3" fmla="*/ 43023 h 422566"/>
                  <a:gd name="connsiteX4" fmla="*/ 1624402 w 1973386"/>
                  <a:gd name="connsiteY4" fmla="*/ 185898 h 422566"/>
                  <a:gd name="connsiteX5" fmla="*/ 1940314 w 1973386"/>
                  <a:gd name="connsiteY5" fmla="*/ 2 h 422566"/>
                  <a:gd name="connsiteX6" fmla="*/ 1962540 w 1973386"/>
                  <a:gd name="connsiteY6" fmla="*/ 187530 h 422566"/>
                  <a:gd name="connsiteX7" fmla="*/ 1973386 w 1973386"/>
                  <a:gd name="connsiteY7" fmla="*/ 391507 h 422566"/>
                  <a:gd name="connsiteX8" fmla="*/ 8207 w 1973386"/>
                  <a:gd name="connsiteY8" fmla="*/ 399575 h 422566"/>
                  <a:gd name="connsiteX9" fmla="*/ 7533 w 1973386"/>
                  <a:gd name="connsiteY9" fmla="*/ 226947 h 422566"/>
                  <a:gd name="connsiteX0" fmla="*/ 7533 w 1973386"/>
                  <a:gd name="connsiteY0" fmla="*/ 226947 h 406010"/>
                  <a:gd name="connsiteX1" fmla="*/ 457589 w 1973386"/>
                  <a:gd name="connsiteY1" fmla="*/ 57310 h 406010"/>
                  <a:gd name="connsiteX2" fmla="*/ 871927 w 1973386"/>
                  <a:gd name="connsiteY2" fmla="*/ 200185 h 406010"/>
                  <a:gd name="connsiteX3" fmla="*/ 1243402 w 1973386"/>
                  <a:gd name="connsiteY3" fmla="*/ 43023 h 406010"/>
                  <a:gd name="connsiteX4" fmla="*/ 1624402 w 1973386"/>
                  <a:gd name="connsiteY4" fmla="*/ 185898 h 406010"/>
                  <a:gd name="connsiteX5" fmla="*/ 1940314 w 1973386"/>
                  <a:gd name="connsiteY5" fmla="*/ 2 h 406010"/>
                  <a:gd name="connsiteX6" fmla="*/ 1962540 w 1973386"/>
                  <a:gd name="connsiteY6" fmla="*/ 187530 h 406010"/>
                  <a:gd name="connsiteX7" fmla="*/ 1973386 w 1973386"/>
                  <a:gd name="connsiteY7" fmla="*/ 391507 h 406010"/>
                  <a:gd name="connsiteX8" fmla="*/ 8207 w 1973386"/>
                  <a:gd name="connsiteY8" fmla="*/ 399575 h 406010"/>
                  <a:gd name="connsiteX9" fmla="*/ 7533 w 1973386"/>
                  <a:gd name="connsiteY9" fmla="*/ 226947 h 406010"/>
                  <a:gd name="connsiteX0" fmla="*/ 1255 w 1967108"/>
                  <a:gd name="connsiteY0" fmla="*/ 226947 h 406010"/>
                  <a:gd name="connsiteX1" fmla="*/ 451311 w 1967108"/>
                  <a:gd name="connsiteY1" fmla="*/ 57310 h 406010"/>
                  <a:gd name="connsiteX2" fmla="*/ 865649 w 1967108"/>
                  <a:gd name="connsiteY2" fmla="*/ 200185 h 406010"/>
                  <a:gd name="connsiteX3" fmla="*/ 1237124 w 1967108"/>
                  <a:gd name="connsiteY3" fmla="*/ 43023 h 406010"/>
                  <a:gd name="connsiteX4" fmla="*/ 1618124 w 1967108"/>
                  <a:gd name="connsiteY4" fmla="*/ 185898 h 406010"/>
                  <a:gd name="connsiteX5" fmla="*/ 1934036 w 1967108"/>
                  <a:gd name="connsiteY5" fmla="*/ 2 h 406010"/>
                  <a:gd name="connsiteX6" fmla="*/ 1956262 w 1967108"/>
                  <a:gd name="connsiteY6" fmla="*/ 187530 h 406010"/>
                  <a:gd name="connsiteX7" fmla="*/ 1967108 w 1967108"/>
                  <a:gd name="connsiteY7" fmla="*/ 391507 h 406010"/>
                  <a:gd name="connsiteX8" fmla="*/ 1929 w 1967108"/>
                  <a:gd name="connsiteY8" fmla="*/ 399575 h 406010"/>
                  <a:gd name="connsiteX9" fmla="*/ 1255 w 1967108"/>
                  <a:gd name="connsiteY9" fmla="*/ 226947 h 406010"/>
                  <a:gd name="connsiteX0" fmla="*/ 853 w 1970086"/>
                  <a:gd name="connsiteY0" fmla="*/ 226947 h 406010"/>
                  <a:gd name="connsiteX1" fmla="*/ 454289 w 1970086"/>
                  <a:gd name="connsiteY1" fmla="*/ 57310 h 406010"/>
                  <a:gd name="connsiteX2" fmla="*/ 868627 w 1970086"/>
                  <a:gd name="connsiteY2" fmla="*/ 200185 h 406010"/>
                  <a:gd name="connsiteX3" fmla="*/ 1240102 w 1970086"/>
                  <a:gd name="connsiteY3" fmla="*/ 43023 h 406010"/>
                  <a:gd name="connsiteX4" fmla="*/ 1621102 w 1970086"/>
                  <a:gd name="connsiteY4" fmla="*/ 185898 h 406010"/>
                  <a:gd name="connsiteX5" fmla="*/ 1937014 w 1970086"/>
                  <a:gd name="connsiteY5" fmla="*/ 2 h 406010"/>
                  <a:gd name="connsiteX6" fmla="*/ 1959240 w 1970086"/>
                  <a:gd name="connsiteY6" fmla="*/ 187530 h 406010"/>
                  <a:gd name="connsiteX7" fmla="*/ 1970086 w 1970086"/>
                  <a:gd name="connsiteY7" fmla="*/ 391507 h 406010"/>
                  <a:gd name="connsiteX8" fmla="*/ 4907 w 1970086"/>
                  <a:gd name="connsiteY8" fmla="*/ 399575 h 406010"/>
                  <a:gd name="connsiteX9" fmla="*/ 853 w 1970086"/>
                  <a:gd name="connsiteY9" fmla="*/ 226947 h 406010"/>
                  <a:gd name="connsiteX0" fmla="*/ 854 w 1970087"/>
                  <a:gd name="connsiteY0" fmla="*/ 226947 h 406010"/>
                  <a:gd name="connsiteX1" fmla="*/ 454290 w 1970087"/>
                  <a:gd name="connsiteY1" fmla="*/ 57310 h 406010"/>
                  <a:gd name="connsiteX2" fmla="*/ 868628 w 1970087"/>
                  <a:gd name="connsiteY2" fmla="*/ 200185 h 406010"/>
                  <a:gd name="connsiteX3" fmla="*/ 1240103 w 1970087"/>
                  <a:gd name="connsiteY3" fmla="*/ 43023 h 406010"/>
                  <a:gd name="connsiteX4" fmla="*/ 1621103 w 1970087"/>
                  <a:gd name="connsiteY4" fmla="*/ 185898 h 406010"/>
                  <a:gd name="connsiteX5" fmla="*/ 1937015 w 1970087"/>
                  <a:gd name="connsiteY5" fmla="*/ 2 h 406010"/>
                  <a:gd name="connsiteX6" fmla="*/ 1959241 w 1970087"/>
                  <a:gd name="connsiteY6" fmla="*/ 187530 h 406010"/>
                  <a:gd name="connsiteX7" fmla="*/ 1970087 w 1970087"/>
                  <a:gd name="connsiteY7" fmla="*/ 391507 h 406010"/>
                  <a:gd name="connsiteX8" fmla="*/ 4908 w 1970087"/>
                  <a:gd name="connsiteY8" fmla="*/ 399575 h 406010"/>
                  <a:gd name="connsiteX9" fmla="*/ 854 w 1970087"/>
                  <a:gd name="connsiteY9" fmla="*/ 226947 h 406010"/>
                  <a:gd name="connsiteX0" fmla="*/ 2707 w 1971940"/>
                  <a:gd name="connsiteY0" fmla="*/ 226947 h 406010"/>
                  <a:gd name="connsiteX1" fmla="*/ 456143 w 1971940"/>
                  <a:gd name="connsiteY1" fmla="*/ 57310 h 406010"/>
                  <a:gd name="connsiteX2" fmla="*/ 870481 w 1971940"/>
                  <a:gd name="connsiteY2" fmla="*/ 200185 h 406010"/>
                  <a:gd name="connsiteX3" fmla="*/ 1241956 w 1971940"/>
                  <a:gd name="connsiteY3" fmla="*/ 43023 h 406010"/>
                  <a:gd name="connsiteX4" fmla="*/ 1622956 w 1971940"/>
                  <a:gd name="connsiteY4" fmla="*/ 185898 h 406010"/>
                  <a:gd name="connsiteX5" fmla="*/ 1938868 w 1971940"/>
                  <a:gd name="connsiteY5" fmla="*/ 2 h 406010"/>
                  <a:gd name="connsiteX6" fmla="*/ 1961094 w 1971940"/>
                  <a:gd name="connsiteY6" fmla="*/ 187530 h 406010"/>
                  <a:gd name="connsiteX7" fmla="*/ 1971940 w 1971940"/>
                  <a:gd name="connsiteY7" fmla="*/ 391507 h 406010"/>
                  <a:gd name="connsiteX8" fmla="*/ 0 w 1971940"/>
                  <a:gd name="connsiteY8" fmla="*/ 399575 h 406010"/>
                  <a:gd name="connsiteX9" fmla="*/ 2707 w 1971940"/>
                  <a:gd name="connsiteY9" fmla="*/ 226947 h 406010"/>
                  <a:gd name="connsiteX0" fmla="*/ 2707 w 1985462"/>
                  <a:gd name="connsiteY0" fmla="*/ 226947 h 406010"/>
                  <a:gd name="connsiteX1" fmla="*/ 456143 w 1985462"/>
                  <a:gd name="connsiteY1" fmla="*/ 57310 h 406010"/>
                  <a:gd name="connsiteX2" fmla="*/ 870481 w 1985462"/>
                  <a:gd name="connsiteY2" fmla="*/ 200185 h 406010"/>
                  <a:gd name="connsiteX3" fmla="*/ 1241956 w 1985462"/>
                  <a:gd name="connsiteY3" fmla="*/ 43023 h 406010"/>
                  <a:gd name="connsiteX4" fmla="*/ 1622956 w 1985462"/>
                  <a:gd name="connsiteY4" fmla="*/ 185898 h 406010"/>
                  <a:gd name="connsiteX5" fmla="*/ 1938868 w 1985462"/>
                  <a:gd name="connsiteY5" fmla="*/ 2 h 406010"/>
                  <a:gd name="connsiteX6" fmla="*/ 1961094 w 1985462"/>
                  <a:gd name="connsiteY6" fmla="*/ 187530 h 406010"/>
                  <a:gd name="connsiteX7" fmla="*/ 1985462 w 1985462"/>
                  <a:gd name="connsiteY7" fmla="*/ 391506 h 406010"/>
                  <a:gd name="connsiteX8" fmla="*/ 0 w 1985462"/>
                  <a:gd name="connsiteY8" fmla="*/ 399575 h 406010"/>
                  <a:gd name="connsiteX9" fmla="*/ 2707 w 1985462"/>
                  <a:gd name="connsiteY9" fmla="*/ 226947 h 406010"/>
                  <a:gd name="connsiteX0" fmla="*/ 2707 w 1985462"/>
                  <a:gd name="connsiteY0" fmla="*/ 226947 h 400057"/>
                  <a:gd name="connsiteX1" fmla="*/ 456143 w 1985462"/>
                  <a:gd name="connsiteY1" fmla="*/ 57310 h 400057"/>
                  <a:gd name="connsiteX2" fmla="*/ 870481 w 1985462"/>
                  <a:gd name="connsiteY2" fmla="*/ 200185 h 400057"/>
                  <a:gd name="connsiteX3" fmla="*/ 1241956 w 1985462"/>
                  <a:gd name="connsiteY3" fmla="*/ 43023 h 400057"/>
                  <a:gd name="connsiteX4" fmla="*/ 1622956 w 1985462"/>
                  <a:gd name="connsiteY4" fmla="*/ 185898 h 400057"/>
                  <a:gd name="connsiteX5" fmla="*/ 1938868 w 1985462"/>
                  <a:gd name="connsiteY5" fmla="*/ 2 h 400057"/>
                  <a:gd name="connsiteX6" fmla="*/ 1961094 w 1985462"/>
                  <a:gd name="connsiteY6" fmla="*/ 187530 h 400057"/>
                  <a:gd name="connsiteX7" fmla="*/ 1985462 w 1985462"/>
                  <a:gd name="connsiteY7" fmla="*/ 391506 h 400057"/>
                  <a:gd name="connsiteX8" fmla="*/ 0 w 1985462"/>
                  <a:gd name="connsiteY8" fmla="*/ 399575 h 400057"/>
                  <a:gd name="connsiteX9" fmla="*/ 2707 w 1985462"/>
                  <a:gd name="connsiteY9" fmla="*/ 226947 h 400057"/>
                  <a:gd name="connsiteX0" fmla="*/ 2707 w 1985462"/>
                  <a:gd name="connsiteY0" fmla="*/ 226947 h 403302"/>
                  <a:gd name="connsiteX1" fmla="*/ 456143 w 1985462"/>
                  <a:gd name="connsiteY1" fmla="*/ 57310 h 403302"/>
                  <a:gd name="connsiteX2" fmla="*/ 870481 w 1985462"/>
                  <a:gd name="connsiteY2" fmla="*/ 200185 h 403302"/>
                  <a:gd name="connsiteX3" fmla="*/ 1241956 w 1985462"/>
                  <a:gd name="connsiteY3" fmla="*/ 43023 h 403302"/>
                  <a:gd name="connsiteX4" fmla="*/ 1622956 w 1985462"/>
                  <a:gd name="connsiteY4" fmla="*/ 185898 h 403302"/>
                  <a:gd name="connsiteX5" fmla="*/ 1938868 w 1985462"/>
                  <a:gd name="connsiteY5" fmla="*/ 2 h 403302"/>
                  <a:gd name="connsiteX6" fmla="*/ 1961094 w 1985462"/>
                  <a:gd name="connsiteY6" fmla="*/ 187530 h 403302"/>
                  <a:gd name="connsiteX7" fmla="*/ 1985462 w 1985462"/>
                  <a:gd name="connsiteY7" fmla="*/ 391506 h 403302"/>
                  <a:gd name="connsiteX8" fmla="*/ 0 w 1985462"/>
                  <a:gd name="connsiteY8" fmla="*/ 399575 h 403302"/>
                  <a:gd name="connsiteX9" fmla="*/ 2707 w 1985462"/>
                  <a:gd name="connsiteY9" fmla="*/ 226947 h 403302"/>
                  <a:gd name="connsiteX0" fmla="*/ 2707 w 1985462"/>
                  <a:gd name="connsiteY0" fmla="*/ 226947 h 403302"/>
                  <a:gd name="connsiteX1" fmla="*/ 456143 w 1985462"/>
                  <a:gd name="connsiteY1" fmla="*/ 57310 h 403302"/>
                  <a:gd name="connsiteX2" fmla="*/ 877242 w 1985462"/>
                  <a:gd name="connsiteY2" fmla="*/ 299215 h 403302"/>
                  <a:gd name="connsiteX3" fmla="*/ 1241956 w 1985462"/>
                  <a:gd name="connsiteY3" fmla="*/ 43023 h 403302"/>
                  <a:gd name="connsiteX4" fmla="*/ 1622956 w 1985462"/>
                  <a:gd name="connsiteY4" fmla="*/ 185898 h 403302"/>
                  <a:gd name="connsiteX5" fmla="*/ 1938868 w 1985462"/>
                  <a:gd name="connsiteY5" fmla="*/ 2 h 403302"/>
                  <a:gd name="connsiteX6" fmla="*/ 1961094 w 1985462"/>
                  <a:gd name="connsiteY6" fmla="*/ 187530 h 403302"/>
                  <a:gd name="connsiteX7" fmla="*/ 1985462 w 1985462"/>
                  <a:gd name="connsiteY7" fmla="*/ 391506 h 403302"/>
                  <a:gd name="connsiteX8" fmla="*/ 0 w 1985462"/>
                  <a:gd name="connsiteY8" fmla="*/ 399575 h 403302"/>
                  <a:gd name="connsiteX9" fmla="*/ 2707 w 1985462"/>
                  <a:gd name="connsiteY9" fmla="*/ 226947 h 403302"/>
                  <a:gd name="connsiteX0" fmla="*/ 2707 w 1985462"/>
                  <a:gd name="connsiteY0" fmla="*/ 228574 h 404929"/>
                  <a:gd name="connsiteX1" fmla="*/ 456143 w 1985462"/>
                  <a:gd name="connsiteY1" fmla="*/ 58937 h 404929"/>
                  <a:gd name="connsiteX2" fmla="*/ 877242 w 1985462"/>
                  <a:gd name="connsiteY2" fmla="*/ 300842 h 404929"/>
                  <a:gd name="connsiteX3" fmla="*/ 1241956 w 1985462"/>
                  <a:gd name="connsiteY3" fmla="*/ 44650 h 404929"/>
                  <a:gd name="connsiteX4" fmla="*/ 1616194 w 1985462"/>
                  <a:gd name="connsiteY4" fmla="*/ 298937 h 404929"/>
                  <a:gd name="connsiteX5" fmla="*/ 1938868 w 1985462"/>
                  <a:gd name="connsiteY5" fmla="*/ 1629 h 404929"/>
                  <a:gd name="connsiteX6" fmla="*/ 1961094 w 1985462"/>
                  <a:gd name="connsiteY6" fmla="*/ 189157 h 404929"/>
                  <a:gd name="connsiteX7" fmla="*/ 1985462 w 1985462"/>
                  <a:gd name="connsiteY7" fmla="*/ 393133 h 404929"/>
                  <a:gd name="connsiteX8" fmla="*/ 0 w 1985462"/>
                  <a:gd name="connsiteY8" fmla="*/ 401202 h 404929"/>
                  <a:gd name="connsiteX9" fmla="*/ 2707 w 1985462"/>
                  <a:gd name="connsiteY9" fmla="*/ 228574 h 40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5462" h="404929">
                    <a:moveTo>
                      <a:pt x="2707" y="228574"/>
                    </a:moveTo>
                    <a:cubicBezTo>
                      <a:pt x="79245" y="179450"/>
                      <a:pt x="310387" y="46892"/>
                      <a:pt x="456143" y="58937"/>
                    </a:cubicBezTo>
                    <a:cubicBezTo>
                      <a:pt x="601899" y="70982"/>
                      <a:pt x="746273" y="303223"/>
                      <a:pt x="877242" y="300842"/>
                    </a:cubicBezTo>
                    <a:cubicBezTo>
                      <a:pt x="1008211" y="298461"/>
                      <a:pt x="1118797" y="44968"/>
                      <a:pt x="1241956" y="44650"/>
                    </a:cubicBezTo>
                    <a:cubicBezTo>
                      <a:pt x="1365115" y="44333"/>
                      <a:pt x="1500042" y="306107"/>
                      <a:pt x="1616194" y="298937"/>
                    </a:cubicBezTo>
                    <a:cubicBezTo>
                      <a:pt x="1732346" y="291767"/>
                      <a:pt x="1881385" y="19926"/>
                      <a:pt x="1938868" y="1629"/>
                    </a:cubicBezTo>
                    <a:cubicBezTo>
                      <a:pt x="1996351" y="-16668"/>
                      <a:pt x="1953328" y="123906"/>
                      <a:pt x="1961094" y="189157"/>
                    </a:cubicBezTo>
                    <a:cubicBezTo>
                      <a:pt x="1968860" y="254408"/>
                      <a:pt x="1984712" y="195268"/>
                      <a:pt x="1985462" y="393133"/>
                    </a:cubicBezTo>
                    <a:cubicBezTo>
                      <a:pt x="1682082" y="411731"/>
                      <a:pt x="341561" y="403300"/>
                      <a:pt x="0" y="401202"/>
                    </a:cubicBezTo>
                    <a:cubicBezTo>
                      <a:pt x="808" y="201320"/>
                      <a:pt x="-777" y="365785"/>
                      <a:pt x="2707" y="228574"/>
                    </a:cubicBezTo>
                    <a:close/>
                  </a:path>
                </a:pathLst>
              </a:custGeom>
              <a:gradFill>
                <a:gsLst>
                  <a:gs pos="0">
                    <a:srgbClr val="4F81BD">
                      <a:lumMod val="67000"/>
                    </a:srgbClr>
                  </a:gs>
                  <a:gs pos="73000">
                    <a:srgbClr val="4F81BD">
                      <a:lumMod val="75000"/>
                    </a:srgbClr>
                  </a:gs>
                  <a:gs pos="100000">
                    <a:srgbClr val="4F81BD">
                      <a:lumMod val="60000"/>
                      <a:lumOff val="40000"/>
                    </a:srgbClr>
                  </a:gs>
                </a:gsLst>
                <a:lin ang="10800000" scaled="1"/>
              </a:gradFill>
              <a:ln w="25400" cap="flat" cmpd="sng" algn="ctr">
                <a:noFill/>
                <a:prstDash val="solid"/>
              </a:ln>
              <a:effectLst/>
            </p:spPr>
            <p:txBody>
              <a:bodyPr rtlCol="0" anchor="ctr"/>
              <a:lstStyle/>
              <a:p>
                <a:endParaRPr lang="ja-JP" altLang="en-US"/>
              </a:p>
            </p:txBody>
          </p:sp>
          <p:sp>
            <p:nvSpPr>
              <p:cNvPr id="172" name="正方形/長方形 171"/>
              <p:cNvSpPr/>
              <p:nvPr/>
            </p:nvSpPr>
            <p:spPr>
              <a:xfrm>
                <a:off x="485775" y="352425"/>
                <a:ext cx="62166" cy="191212"/>
              </a:xfrm>
              <a:prstGeom prst="rect">
                <a:avLst/>
              </a:prstGeom>
              <a:solidFill>
                <a:srgbClr val="EEECE1">
                  <a:lumMod val="60000"/>
                  <a:lumOff val="40000"/>
                </a:srgbClr>
              </a:solidFill>
              <a:ln w="6350" cap="flat" cmpd="sng" algn="ctr">
                <a:solidFill>
                  <a:sysClr val="windowText" lastClr="000000"/>
                </a:solidFill>
                <a:prstDash val="solid"/>
              </a:ln>
              <a:effectLst/>
            </p:spPr>
            <p:txBody>
              <a:bodyPr rtlCol="0" anchor="ctr"/>
              <a:lstStyle/>
              <a:p>
                <a:endParaRPr lang="ja-JP" altLang="en-US"/>
              </a:p>
            </p:txBody>
          </p:sp>
          <p:sp>
            <p:nvSpPr>
              <p:cNvPr id="173" name="角丸四角形吹き出し 172"/>
              <p:cNvSpPr/>
              <p:nvPr/>
            </p:nvSpPr>
            <p:spPr bwMode="auto">
              <a:xfrm>
                <a:off x="475681" y="-319969"/>
                <a:ext cx="1487912" cy="237490"/>
              </a:xfrm>
              <a:prstGeom prst="wedgeRoundRectCallout">
                <a:avLst>
                  <a:gd name="adj1" fmla="val 21547"/>
                  <a:gd name="adj2" fmla="val 137452"/>
                  <a:gd name="adj3" fmla="val 16667"/>
                </a:avLst>
              </a:prstGeom>
              <a:noFill/>
              <a:ln w="12700" cap="flat" cmpd="sng" algn="ctr">
                <a:solidFill>
                  <a:srgbClr val="4F81BD">
                    <a:shade val="50000"/>
                  </a:srgbClr>
                </a:solidFill>
                <a:prstDash val="solid"/>
              </a:ln>
              <a:effectLst/>
            </p:spPr>
            <p:txBody>
              <a:bodyPr anchor="ctr"/>
              <a:lstStyle/>
              <a:p>
                <a:endParaRPr lang="ja-JP" altLang="en-US"/>
              </a:p>
            </p:txBody>
          </p:sp>
          <p:sp>
            <p:nvSpPr>
              <p:cNvPr id="174" name="テキスト ボックス 125"/>
              <p:cNvSpPr txBox="1"/>
              <p:nvPr/>
            </p:nvSpPr>
            <p:spPr bwMode="auto">
              <a:xfrm>
                <a:off x="509591" y="-309833"/>
                <a:ext cx="1422200" cy="218080"/>
              </a:xfrm>
              <a:prstGeom prst="rect">
                <a:avLst/>
              </a:prstGeom>
              <a:noFill/>
            </p:spPr>
            <p:txBody>
              <a:bodyPr wrap="square">
                <a:noAutofit/>
              </a:bodyPr>
              <a:lstStyle/>
              <a:p>
                <a:pPr algn="just" eaLnBrk="0" fontAlgn="base" hangingPunct="0">
                  <a:spcAft>
                    <a:spcPts val="0"/>
                  </a:spcAft>
                </a:pPr>
                <a:r>
                  <a:rPr lang="ja-JP" sz="1400" kern="1200" dirty="0" smtClean="0">
                    <a:solidFill>
                      <a:srgbClr val="000000"/>
                    </a:solidFill>
                    <a:effectLst/>
                    <a:latin typeface="ＭＳ Ｐ明朝" panose="02020600040205080304" pitchFamily="18" charset="-128"/>
                    <a:ea typeface="ＭＳ Ｐ明朝" panose="02020600040205080304" pitchFamily="18" charset="-128"/>
                  </a:rPr>
                  <a:t>コンクリート</a:t>
                </a:r>
                <a:r>
                  <a:rPr lang="ja-JP" altLang="en-US" sz="1400" kern="1200" dirty="0" smtClean="0">
                    <a:solidFill>
                      <a:srgbClr val="000000"/>
                    </a:solidFill>
                    <a:effectLst/>
                    <a:latin typeface="ＭＳ Ｐ明朝" panose="02020600040205080304" pitchFamily="18" charset="-128"/>
                    <a:ea typeface="ＭＳ Ｐ明朝" panose="02020600040205080304" pitchFamily="18" charset="-128"/>
                  </a:rPr>
                  <a:t>胸</a:t>
                </a:r>
                <a:r>
                  <a:rPr lang="ja-JP" sz="1400" kern="1200" dirty="0" smtClean="0">
                    <a:solidFill>
                      <a:srgbClr val="000000"/>
                    </a:solidFill>
                    <a:effectLst/>
                    <a:latin typeface="ＭＳ Ｐ明朝" panose="02020600040205080304" pitchFamily="18" charset="-128"/>
                    <a:ea typeface="ＭＳ Ｐ明朝" panose="02020600040205080304" pitchFamily="18" charset="-128"/>
                  </a:rPr>
                  <a:t>壁</a:t>
                </a:r>
                <a:r>
                  <a:rPr lang="ja-JP" sz="1400" kern="1200" dirty="0">
                    <a:solidFill>
                      <a:srgbClr val="000000"/>
                    </a:solidFill>
                    <a:effectLst/>
                    <a:latin typeface="ＭＳ Ｐ明朝" panose="02020600040205080304" pitchFamily="18" charset="-128"/>
                    <a:ea typeface="ＭＳ Ｐ明朝" panose="02020600040205080304" pitchFamily="18" charset="-128"/>
                  </a:rPr>
                  <a:t>のかさ上げ等</a:t>
                </a:r>
                <a:endParaRPr lang="ja-JP" sz="600" kern="100" dirty="0">
                  <a:effectLst/>
                  <a:latin typeface="ＭＳ Ｐ明朝" panose="02020600040205080304" pitchFamily="18" charset="-128"/>
                  <a:ea typeface="ＭＳ Ｐ明朝" panose="02020600040205080304" pitchFamily="18" charset="-128"/>
                </a:endParaRPr>
              </a:p>
            </p:txBody>
          </p:sp>
          <p:sp>
            <p:nvSpPr>
              <p:cNvPr id="175" name="テキスト ボックス 126"/>
              <p:cNvSpPr txBox="1"/>
              <p:nvPr/>
            </p:nvSpPr>
            <p:spPr bwMode="auto">
              <a:xfrm>
                <a:off x="747348" y="959774"/>
                <a:ext cx="1774365" cy="274929"/>
              </a:xfrm>
              <a:prstGeom prst="rect">
                <a:avLst/>
              </a:prstGeom>
              <a:noFill/>
            </p:spPr>
            <p:txBody>
              <a:bodyPr wrap="square">
                <a:noAutofit/>
              </a:bodyPr>
              <a:lstStyle/>
              <a:p>
                <a:pPr algn="just" eaLnBrk="0" fontAlgn="base" hangingPunct="0">
                  <a:spcAft>
                    <a:spcPts val="0"/>
                  </a:spcAft>
                </a:pPr>
                <a:r>
                  <a:rPr lang="ja-JP" sz="1400" kern="1200" dirty="0">
                    <a:solidFill>
                      <a:srgbClr val="000000"/>
                    </a:solidFill>
                    <a:effectLst/>
                    <a:latin typeface="ＭＳ Ｐ明朝" panose="02020600040205080304" pitchFamily="18" charset="-128"/>
                    <a:ea typeface="ＭＳ Ｐ明朝" panose="02020600040205080304" pitchFamily="18" charset="-128"/>
                  </a:rPr>
                  <a:t>＜対策イメージ＞</a:t>
                </a:r>
                <a:endParaRPr lang="ja-JP" sz="600" kern="100" dirty="0">
                  <a:effectLst/>
                  <a:latin typeface="ＭＳ Ｐ明朝" panose="02020600040205080304" pitchFamily="18" charset="-128"/>
                  <a:ea typeface="ＭＳ Ｐ明朝" panose="02020600040205080304" pitchFamily="18" charset="-128"/>
                </a:endParaRPr>
              </a:p>
            </p:txBody>
          </p:sp>
          <p:sp>
            <p:nvSpPr>
              <p:cNvPr id="176" name="テキスト ボックス 127"/>
              <p:cNvSpPr txBox="1"/>
              <p:nvPr/>
            </p:nvSpPr>
            <p:spPr bwMode="auto">
              <a:xfrm>
                <a:off x="337387" y="-37187"/>
                <a:ext cx="619125" cy="274929"/>
              </a:xfrm>
              <a:prstGeom prst="rect">
                <a:avLst/>
              </a:prstGeom>
              <a:noFill/>
            </p:spPr>
            <p:txBody>
              <a:bodyPr wrap="square">
                <a:noAutofit/>
              </a:bodyPr>
              <a:lstStyle/>
              <a:p>
                <a:pPr algn="just" eaLnBrk="0" fontAlgn="base" hangingPunct="0">
                  <a:spcAft>
                    <a:spcPts val="0"/>
                  </a:spcAft>
                </a:pPr>
                <a:r>
                  <a:rPr lang="ja-JP" sz="1400" kern="1200" dirty="0">
                    <a:solidFill>
                      <a:srgbClr val="000000"/>
                    </a:solidFill>
                    <a:effectLst/>
                    <a:latin typeface="ＭＳ Ｐ明朝" panose="02020600040205080304" pitchFamily="18" charset="-128"/>
                    <a:ea typeface="ＭＳ Ｐ明朝" panose="02020600040205080304" pitchFamily="18" charset="-128"/>
                  </a:rPr>
                  <a:t>高波等</a:t>
                </a:r>
                <a:endParaRPr lang="ja-JP" sz="600" kern="100" dirty="0">
                  <a:effectLst/>
                  <a:latin typeface="ＭＳ Ｐ明朝" panose="02020600040205080304" pitchFamily="18" charset="-128"/>
                  <a:ea typeface="ＭＳ Ｐ明朝" panose="02020600040205080304" pitchFamily="18" charset="-128"/>
                </a:endParaRPr>
              </a:p>
            </p:txBody>
          </p:sp>
        </p:grpSp>
        <p:cxnSp>
          <p:nvCxnSpPr>
            <p:cNvPr id="165" name="直線コネクタ 164"/>
            <p:cNvCxnSpPr/>
            <p:nvPr/>
          </p:nvCxnSpPr>
          <p:spPr>
            <a:xfrm>
              <a:off x="512064" y="621792"/>
              <a:ext cx="0" cy="370117"/>
            </a:xfrm>
            <a:prstGeom prst="line">
              <a:avLst/>
            </a:prstGeom>
            <a:noFill/>
            <a:ln w="6350" cap="flat" cmpd="sng" algn="ctr">
              <a:solidFill>
                <a:sysClr val="windowText" lastClr="000000"/>
              </a:solidFill>
              <a:prstDash val="solid"/>
            </a:ln>
            <a:effectLst/>
          </p:spPr>
        </p:cxnSp>
        <p:cxnSp>
          <p:nvCxnSpPr>
            <p:cNvPr id="166" name="直線コネクタ 165"/>
            <p:cNvCxnSpPr/>
            <p:nvPr/>
          </p:nvCxnSpPr>
          <p:spPr>
            <a:xfrm flipH="1">
              <a:off x="504749" y="424282"/>
              <a:ext cx="1463675" cy="0"/>
            </a:xfrm>
            <a:prstGeom prst="line">
              <a:avLst/>
            </a:prstGeom>
            <a:noFill/>
            <a:ln w="6350" cap="flat" cmpd="sng" algn="ctr">
              <a:solidFill>
                <a:sysClr val="windowText" lastClr="000000"/>
              </a:solidFill>
              <a:prstDash val="solid"/>
            </a:ln>
            <a:effectLst/>
          </p:spPr>
        </p:cxnSp>
      </p:grpSp>
      <p:sp>
        <p:nvSpPr>
          <p:cNvPr id="127" name="テキスト ボックス 40"/>
          <p:cNvSpPr txBox="1">
            <a:spLocks noChangeArrowheads="1"/>
          </p:cNvSpPr>
          <p:nvPr/>
        </p:nvSpPr>
        <p:spPr bwMode="auto">
          <a:xfrm>
            <a:off x="1449570" y="2516951"/>
            <a:ext cx="197361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lvl="0" algn="ctr" defTabSz="914400" eaLnBrk="0" fontAlgn="base" hangingPunct="0">
              <a:spcBef>
                <a:spcPct val="0"/>
              </a:spcBef>
              <a:spcAft>
                <a:spcPct val="0"/>
              </a:spcAft>
            </a:pPr>
            <a:r>
              <a:rPr lang="en-US" altLang="ja-JP" sz="14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1400" dirty="0">
                <a:latin typeface="ＭＳ Ｐゴシック" panose="020B0600070205080204" pitchFamily="50" charset="-128"/>
                <a:ea typeface="ＭＳ Ｐゴシック" panose="020B0600070205080204" pitchFamily="50" charset="-128"/>
                <a:cs typeface="Times New Roman" panose="02020603050405020304" pitchFamily="18" charset="0"/>
              </a:rPr>
              <a:t>対策前</a:t>
            </a:r>
            <a:r>
              <a:rPr lang="en-US" altLang="ja-JP" sz="14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14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及び対策箇所</a:t>
            </a:r>
            <a:endParaRPr kumimoji="0" lang="ja-JP" altLang="ja-JP" sz="1400" b="0" i="0" u="none" strike="noStrike" cap="none" normalizeH="0" baseline="0" dirty="0">
              <a:ln>
                <a:noFill/>
              </a:ln>
              <a:effectLst/>
              <a:latin typeface="ＭＳ Ｐゴシック" panose="020B0600070205080204" pitchFamily="50" charset="-128"/>
              <a:ea typeface="ＭＳ Ｐゴシック" panose="020B0600070205080204" pitchFamily="50" charset="-128"/>
            </a:endParaRPr>
          </a:p>
        </p:txBody>
      </p:sp>
      <p:sp>
        <p:nvSpPr>
          <p:cNvPr id="128" name="テキスト ボックス 40"/>
          <p:cNvSpPr txBox="1">
            <a:spLocks noChangeArrowheads="1"/>
          </p:cNvSpPr>
          <p:nvPr/>
        </p:nvSpPr>
        <p:spPr bwMode="auto">
          <a:xfrm>
            <a:off x="1449570" y="9159333"/>
            <a:ext cx="9028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lvl="0" algn="ctr" defTabSz="914400" eaLnBrk="0" fontAlgn="base" hangingPunct="0">
              <a:spcBef>
                <a:spcPct val="0"/>
              </a:spcBef>
              <a:spcAft>
                <a:spcPct val="0"/>
              </a:spcAft>
            </a:pPr>
            <a:r>
              <a:rPr lang="en-US" altLang="ja-JP" sz="14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14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対策後</a:t>
            </a:r>
            <a:r>
              <a:rPr lang="en-US" altLang="ja-JP" sz="14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0" lang="ja-JP" altLang="ja-JP" sz="1400" b="0" i="0" u="none" strike="noStrike" cap="none" normalizeH="0" baseline="0" dirty="0">
              <a:ln>
                <a:noFill/>
              </a:ln>
              <a:effectLst/>
              <a:latin typeface="ＭＳ Ｐゴシック" panose="020B0600070205080204" pitchFamily="50" charset="-128"/>
              <a:ea typeface="ＭＳ Ｐゴシック" panose="020B0600070205080204" pitchFamily="50" charset="-128"/>
            </a:endParaRPr>
          </a:p>
        </p:txBody>
      </p:sp>
      <p:sp>
        <p:nvSpPr>
          <p:cNvPr id="132" name="テキスト ボックス 40"/>
          <p:cNvSpPr txBox="1">
            <a:spLocks noChangeArrowheads="1"/>
          </p:cNvSpPr>
          <p:nvPr/>
        </p:nvSpPr>
        <p:spPr bwMode="auto">
          <a:xfrm>
            <a:off x="4292461" y="15509280"/>
            <a:ext cx="36070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lvl="0" algn="ctr" defTabSz="914400" eaLnBrk="0" fontAlgn="base" hangingPunct="0">
              <a:spcBef>
                <a:spcPct val="0"/>
              </a:spcBef>
              <a:spcAft>
                <a:spcPct val="0"/>
              </a:spcAft>
            </a:pPr>
            <a:r>
              <a:rPr kumimoji="0" lang="en-US" altLang="ja-JP" sz="16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1600" dirty="0">
                <a:latin typeface="ＭＳ Ｐゴシック" panose="020B0600070205080204" pitchFamily="50" charset="-128"/>
                <a:ea typeface="ＭＳ Ｐゴシック" panose="020B0600070205080204" pitchFamily="50" charset="-128"/>
                <a:cs typeface="Times New Roman" panose="02020603050405020304" pitchFamily="18" charset="0"/>
              </a:rPr>
              <a:t>伊勢湾</a:t>
            </a:r>
            <a:r>
              <a:rPr lang="ja-JP" altLang="en-US" sz="16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台風級の台風に</a:t>
            </a:r>
            <a:r>
              <a:rPr lang="ja-JP" altLang="en-US" sz="1600" dirty="0">
                <a:latin typeface="ＭＳ Ｐゴシック" panose="020B0600070205080204" pitchFamily="50" charset="-128"/>
                <a:ea typeface="ＭＳ Ｐゴシック" panose="020B0600070205080204" pitchFamily="50" charset="-128"/>
                <a:cs typeface="Times New Roman" panose="02020603050405020304" pitchFamily="18" charset="0"/>
              </a:rPr>
              <a:t>よる浸水</a:t>
            </a:r>
            <a:r>
              <a:rPr kumimoji="0" lang="ja-JP" altLang="en-US" sz="16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想定</a:t>
            </a:r>
            <a:r>
              <a:rPr kumimoji="0" lang="ja-JP" altLang="ja-JP" sz="1600" b="0" i="0" u="none" strike="noStrike" cap="none" normalizeH="0" baseline="0" dirty="0" smtClean="0">
                <a:ln>
                  <a:noFill/>
                </a:ln>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0" lang="ja-JP" altLang="ja-JP" sz="1600" b="0" i="0" u="none" strike="noStrike" cap="none" normalizeH="0" baseline="0" dirty="0">
              <a:ln>
                <a:noFill/>
              </a:ln>
              <a:effectLst/>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9853450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884" y="13172638"/>
            <a:ext cx="3326907" cy="2495180"/>
          </a:xfrm>
          <a:prstGeom prst="rect">
            <a:avLst/>
          </a:prstGeom>
        </p:spPr>
      </p:pic>
      <p:pic>
        <p:nvPicPr>
          <p:cNvPr id="17" name="図 16"/>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575183" y="6841553"/>
            <a:ext cx="3303816" cy="2452732"/>
          </a:xfrm>
          <a:prstGeom prst="rect">
            <a:avLst/>
          </a:prstGeom>
        </p:spPr>
      </p:pic>
      <p:sp>
        <p:nvSpPr>
          <p:cNvPr id="4" name="テキスト ボックス 3"/>
          <p:cNvSpPr txBox="1"/>
          <p:nvPr/>
        </p:nvSpPr>
        <p:spPr>
          <a:xfrm>
            <a:off x="1483732" y="6004140"/>
            <a:ext cx="9361715" cy="6771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津波や高潮による浸水被害に対して大阪市から岬町までの沿岸部の生命と財産を守り、また、施設の劣化による事故をゼロにするため</a:t>
            </a:r>
            <a:r>
              <a:rPr kumimoji="1" lang="ja-JP" altLang="en-US" sz="1900" b="0" i="0" u="none" strike="noStrike" kern="1200" cap="none" spc="0" normalizeH="0" baseline="0" noProof="0" dirty="0" err="1"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「予防保全型」の維持管理に取り組みます。</a:t>
            </a:r>
            <a:endPar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sp>
        <p:nvSpPr>
          <p:cNvPr id="3" name="フッター プレースホルダー 2"/>
          <p:cNvSpPr>
            <a:spLocks noGrp="1"/>
          </p:cNvSpPr>
          <p:nvPr>
            <p:ph type="ftr" sz="quarter" idx="11"/>
          </p:nvPr>
        </p:nvSpPr>
        <p:spPr>
          <a:xfrm>
            <a:off x="4038600" y="15890876"/>
            <a:ext cx="4114800" cy="331798"/>
          </a:xfrm>
        </p:spPr>
        <p:txBody>
          <a:bodyPr anchor="b"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14</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角丸四角形 4"/>
          <p:cNvSpPr/>
          <p:nvPr/>
        </p:nvSpPr>
        <p:spPr>
          <a:xfrm>
            <a:off x="1392417" y="5337831"/>
            <a:ext cx="3456000" cy="504000"/>
          </a:xfrm>
          <a:prstGeom prst="roundRect">
            <a:avLst>
              <a:gd name="adj" fmla="val 34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9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計画的な維持管理の推進</a:t>
            </a:r>
            <a:endParaRPr kumimoji="1" lang="ja-JP" altLang="en-US" sz="19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aphicFrame>
        <p:nvGraphicFramePr>
          <p:cNvPr id="8" name="表 7"/>
          <p:cNvGraphicFramePr>
            <a:graphicFrameLocks noGrp="1"/>
          </p:cNvGraphicFramePr>
          <p:nvPr>
            <p:extLst/>
          </p:nvPr>
        </p:nvGraphicFramePr>
        <p:xfrm>
          <a:off x="2435031" y="9444730"/>
          <a:ext cx="6928760" cy="2306320"/>
        </p:xfrm>
        <a:graphic>
          <a:graphicData uri="http://schemas.openxmlformats.org/drawingml/2006/table">
            <a:tbl>
              <a:tblPr firstRow="1" bandRow="1">
                <a:tableStyleId>{5C22544A-7EE6-4342-B048-85BDC9FD1C3A}</a:tableStyleId>
              </a:tblPr>
              <a:tblGrid>
                <a:gridCol w="1732190">
                  <a:extLst>
                    <a:ext uri="{9D8B030D-6E8A-4147-A177-3AD203B41FA5}">
                      <a16:colId xmlns:a16="http://schemas.microsoft.com/office/drawing/2014/main" val="4263545016"/>
                    </a:ext>
                  </a:extLst>
                </a:gridCol>
                <a:gridCol w="1732190">
                  <a:extLst>
                    <a:ext uri="{9D8B030D-6E8A-4147-A177-3AD203B41FA5}">
                      <a16:colId xmlns:a16="http://schemas.microsoft.com/office/drawing/2014/main" val="3246142695"/>
                    </a:ext>
                  </a:extLst>
                </a:gridCol>
                <a:gridCol w="1732190">
                  <a:extLst>
                    <a:ext uri="{9D8B030D-6E8A-4147-A177-3AD203B41FA5}">
                      <a16:colId xmlns:a16="http://schemas.microsoft.com/office/drawing/2014/main" val="3413792837"/>
                    </a:ext>
                  </a:extLst>
                </a:gridCol>
                <a:gridCol w="1732190">
                  <a:extLst>
                    <a:ext uri="{9D8B030D-6E8A-4147-A177-3AD203B41FA5}">
                      <a16:colId xmlns:a16="http://schemas.microsoft.com/office/drawing/2014/main" val="4080619328"/>
                    </a:ext>
                  </a:extLst>
                </a:gridCol>
              </a:tblGrid>
              <a:tr h="370840">
                <a:tc>
                  <a:txBody>
                    <a:bodyPr/>
                    <a:lstStyle/>
                    <a:p>
                      <a:pPr algn="ctr"/>
                      <a:endParaRPr kumimoji="1" lang="ja-JP" altLang="en-US" sz="1600" dirty="0"/>
                    </a:p>
                  </a:txBody>
                  <a:tcPr/>
                </a:tc>
                <a:tc>
                  <a:txBody>
                    <a:bodyPr/>
                    <a:lstStyle/>
                    <a:p>
                      <a:pPr algn="ctr"/>
                      <a:r>
                        <a:rPr kumimoji="1" lang="ja-JP" altLang="en-US" sz="1600" dirty="0" smtClean="0"/>
                        <a:t>大阪市所管</a:t>
                      </a:r>
                      <a:endParaRPr kumimoji="1" lang="en-US" altLang="ja-JP" sz="1600" dirty="0" smtClean="0"/>
                    </a:p>
                    <a:p>
                      <a:pPr algn="ctr"/>
                      <a:r>
                        <a:rPr kumimoji="1" lang="ja-JP" altLang="en-US" sz="1600" dirty="0" smtClean="0"/>
                        <a:t>（大阪港）</a:t>
                      </a:r>
                      <a:endParaRPr kumimoji="1" lang="ja-JP" altLang="en-US" sz="1600" dirty="0"/>
                    </a:p>
                  </a:txBody>
                  <a:tcPr/>
                </a:tc>
                <a:tc>
                  <a:txBody>
                    <a:bodyPr/>
                    <a:lstStyle/>
                    <a:p>
                      <a:pPr algn="ctr"/>
                      <a:r>
                        <a:rPr kumimoji="1" lang="ja-JP" altLang="en-US" sz="1600" dirty="0" smtClean="0"/>
                        <a:t>大阪府所管</a:t>
                      </a:r>
                      <a:endParaRPr kumimoji="1" lang="en-US" altLang="ja-JP" sz="1600" dirty="0" smtClean="0"/>
                    </a:p>
                    <a:p>
                      <a:pPr algn="ctr"/>
                      <a:r>
                        <a:rPr kumimoji="1" lang="ja-JP" altLang="en-US" sz="1600" dirty="0" smtClean="0"/>
                        <a:t>（府営港湾・</a:t>
                      </a:r>
                      <a:endParaRPr kumimoji="1" lang="en-US" altLang="ja-JP" sz="1600" dirty="0" smtClean="0"/>
                    </a:p>
                    <a:p>
                      <a:pPr algn="ctr"/>
                      <a:r>
                        <a:rPr kumimoji="1" lang="ja-JP" altLang="en-US" sz="1600" dirty="0" smtClean="0"/>
                        <a:t>漁港・海岸）</a:t>
                      </a:r>
                      <a:endParaRPr kumimoji="1" lang="ja-JP" altLang="en-US" sz="1600" dirty="0"/>
                    </a:p>
                  </a:txBody>
                  <a:tcPr/>
                </a:tc>
                <a:tc>
                  <a:txBody>
                    <a:bodyPr/>
                    <a:lstStyle/>
                    <a:p>
                      <a:pPr algn="ctr"/>
                      <a:endParaRPr kumimoji="1" lang="en-US" altLang="ja-JP" sz="1600" dirty="0" smtClean="0"/>
                    </a:p>
                    <a:p>
                      <a:pPr algn="ctr"/>
                      <a:r>
                        <a:rPr kumimoji="1" lang="ja-JP" altLang="en-US" sz="1600" dirty="0" smtClean="0"/>
                        <a:t>合計</a:t>
                      </a:r>
                      <a:endParaRPr kumimoji="1" lang="ja-JP" altLang="en-US" sz="1600" dirty="0"/>
                    </a:p>
                  </a:txBody>
                  <a:tcPr/>
                </a:tc>
                <a:extLst>
                  <a:ext uri="{0D108BD9-81ED-4DB2-BD59-A6C34878D82A}">
                    <a16:rowId xmlns:a16="http://schemas.microsoft.com/office/drawing/2014/main" val="3927401766"/>
                  </a:ext>
                </a:extLst>
              </a:tr>
              <a:tr h="370840">
                <a:tc>
                  <a:txBody>
                    <a:bodyPr/>
                    <a:lstStyle/>
                    <a:p>
                      <a:pPr algn="ctr"/>
                      <a:r>
                        <a:rPr kumimoji="1" lang="ja-JP" altLang="en-US" sz="1600" dirty="0" smtClean="0"/>
                        <a:t>防潮堤</a:t>
                      </a:r>
                      <a:endParaRPr kumimoji="1" lang="ja-JP" altLang="en-US" sz="1600" dirty="0"/>
                    </a:p>
                  </a:txBody>
                  <a:tcPr/>
                </a:tc>
                <a:tc>
                  <a:txBody>
                    <a:bodyPr/>
                    <a:lstStyle/>
                    <a:p>
                      <a:pPr algn="ctr"/>
                      <a:r>
                        <a:rPr kumimoji="1" lang="ja-JP" altLang="en-US" sz="1600" dirty="0" smtClean="0"/>
                        <a:t>約</a:t>
                      </a:r>
                      <a:r>
                        <a:rPr kumimoji="1" lang="en-US" altLang="ja-JP" sz="1600" dirty="0" smtClean="0"/>
                        <a:t>60Km</a:t>
                      </a:r>
                      <a:endParaRPr kumimoji="1" lang="ja-JP" altLang="en-US" sz="1600" dirty="0"/>
                    </a:p>
                  </a:txBody>
                  <a:tcPr/>
                </a:tc>
                <a:tc>
                  <a:txBody>
                    <a:bodyPr/>
                    <a:lstStyle/>
                    <a:p>
                      <a:pPr algn="ctr"/>
                      <a:r>
                        <a:rPr kumimoji="1" lang="ja-JP" altLang="en-US" sz="1600" dirty="0" smtClean="0"/>
                        <a:t>約</a:t>
                      </a:r>
                      <a:r>
                        <a:rPr kumimoji="1" lang="en-US" altLang="ja-JP" sz="1600" dirty="0" smtClean="0"/>
                        <a:t>71km</a:t>
                      </a:r>
                      <a:endParaRPr kumimoji="1" lang="ja-JP" altLang="en-US" sz="1600" dirty="0"/>
                    </a:p>
                  </a:txBody>
                  <a:tcPr/>
                </a:tc>
                <a:tc>
                  <a:txBody>
                    <a:bodyPr/>
                    <a:lstStyle/>
                    <a:p>
                      <a:pPr algn="ctr"/>
                      <a:r>
                        <a:rPr kumimoji="1" lang="ja-JP" altLang="en-US" sz="1600" dirty="0" smtClean="0"/>
                        <a:t>約</a:t>
                      </a:r>
                      <a:r>
                        <a:rPr kumimoji="1" lang="en-US" altLang="ja-JP" sz="1600" dirty="0" smtClean="0"/>
                        <a:t>131km</a:t>
                      </a:r>
                      <a:endParaRPr kumimoji="1" lang="ja-JP" altLang="en-US" sz="1600" dirty="0"/>
                    </a:p>
                  </a:txBody>
                  <a:tcPr/>
                </a:tc>
                <a:extLst>
                  <a:ext uri="{0D108BD9-81ED-4DB2-BD59-A6C34878D82A}">
                    <a16:rowId xmlns:a16="http://schemas.microsoft.com/office/drawing/2014/main" val="3917365659"/>
                  </a:ext>
                </a:extLst>
              </a:tr>
              <a:tr h="370840">
                <a:tc>
                  <a:txBody>
                    <a:bodyPr/>
                    <a:lstStyle/>
                    <a:p>
                      <a:pPr algn="ctr"/>
                      <a:r>
                        <a:rPr kumimoji="1" lang="ja-JP" altLang="en-US" sz="1600" dirty="0" smtClean="0"/>
                        <a:t>排水機場</a:t>
                      </a:r>
                      <a:endParaRPr kumimoji="1" lang="en-US" altLang="ja-JP" sz="1600" dirty="0" smtClean="0"/>
                    </a:p>
                  </a:txBody>
                  <a:tcPr/>
                </a:tc>
                <a:tc>
                  <a:txBody>
                    <a:bodyPr/>
                    <a:lstStyle/>
                    <a:p>
                      <a:pPr algn="ctr"/>
                      <a:r>
                        <a:rPr kumimoji="1" lang="en-US" altLang="ja-JP" sz="1600" dirty="0" smtClean="0"/>
                        <a:t>0</a:t>
                      </a:r>
                      <a:r>
                        <a:rPr kumimoji="1" lang="ja-JP" altLang="en-US" sz="1600" dirty="0" smtClean="0"/>
                        <a:t>箇所</a:t>
                      </a:r>
                      <a:endParaRPr kumimoji="1" lang="ja-JP" altLang="en-US" sz="1600" dirty="0"/>
                    </a:p>
                  </a:txBody>
                  <a:tcPr/>
                </a:tc>
                <a:tc>
                  <a:txBody>
                    <a:bodyPr/>
                    <a:lstStyle/>
                    <a:p>
                      <a:pPr algn="ctr"/>
                      <a:r>
                        <a:rPr kumimoji="1" lang="en-US" altLang="ja-JP" sz="1600" dirty="0" smtClean="0"/>
                        <a:t>10</a:t>
                      </a:r>
                      <a:r>
                        <a:rPr kumimoji="1" lang="ja-JP" altLang="en-US" sz="1600" dirty="0" smtClean="0"/>
                        <a:t>箇所</a:t>
                      </a:r>
                      <a:endParaRPr kumimoji="1" lang="ja-JP" altLang="en-US" sz="1600" dirty="0"/>
                    </a:p>
                  </a:txBody>
                  <a:tcPr/>
                </a:tc>
                <a:tc>
                  <a:txBody>
                    <a:bodyPr/>
                    <a:lstStyle/>
                    <a:p>
                      <a:pPr algn="ctr"/>
                      <a:r>
                        <a:rPr kumimoji="1" lang="en-US" altLang="ja-JP" sz="1600" dirty="0" smtClean="0"/>
                        <a:t>10</a:t>
                      </a:r>
                      <a:r>
                        <a:rPr kumimoji="1" lang="ja-JP" altLang="en-US" sz="1600" dirty="0" smtClean="0"/>
                        <a:t>箇所</a:t>
                      </a:r>
                      <a:endParaRPr kumimoji="1" lang="ja-JP" altLang="en-US" sz="1600" dirty="0"/>
                    </a:p>
                  </a:txBody>
                  <a:tcPr/>
                </a:tc>
                <a:extLst>
                  <a:ext uri="{0D108BD9-81ED-4DB2-BD59-A6C34878D82A}">
                    <a16:rowId xmlns:a16="http://schemas.microsoft.com/office/drawing/2014/main" val="3781143482"/>
                  </a:ext>
                </a:extLst>
              </a:tr>
              <a:tr h="370840">
                <a:tc>
                  <a:txBody>
                    <a:bodyPr/>
                    <a:lstStyle/>
                    <a:p>
                      <a:pPr algn="ctr"/>
                      <a:r>
                        <a:rPr kumimoji="1" lang="ja-JP" altLang="en-US" sz="1600" dirty="0" smtClean="0"/>
                        <a:t>水門</a:t>
                      </a:r>
                      <a:endParaRPr kumimoji="1" lang="ja-JP" altLang="en-US" sz="1600" dirty="0"/>
                    </a:p>
                  </a:txBody>
                  <a:tcPr/>
                </a:tc>
                <a:tc>
                  <a:txBody>
                    <a:bodyPr/>
                    <a:lstStyle/>
                    <a:p>
                      <a:pPr algn="ctr"/>
                      <a:r>
                        <a:rPr kumimoji="1" lang="en-US" altLang="ja-JP" sz="1600" dirty="0" smtClean="0"/>
                        <a:t>8</a:t>
                      </a:r>
                      <a:r>
                        <a:rPr kumimoji="1" lang="ja-JP" altLang="en-US" sz="1600" dirty="0" smtClean="0"/>
                        <a:t>箇所</a:t>
                      </a:r>
                      <a:endParaRPr kumimoji="1" lang="ja-JP" altLang="en-US" sz="1600" dirty="0"/>
                    </a:p>
                  </a:txBody>
                  <a:tcPr/>
                </a:tc>
                <a:tc>
                  <a:txBody>
                    <a:bodyPr/>
                    <a:lstStyle/>
                    <a:p>
                      <a:pPr algn="ctr"/>
                      <a:r>
                        <a:rPr kumimoji="1" lang="en-US" altLang="ja-JP" sz="1600" dirty="0" smtClean="0"/>
                        <a:t>14</a:t>
                      </a:r>
                      <a:r>
                        <a:rPr kumimoji="1" lang="ja-JP" altLang="en-US" sz="1600" dirty="0" smtClean="0"/>
                        <a:t>箇所</a:t>
                      </a:r>
                      <a:endParaRPr kumimoji="1" lang="ja-JP" altLang="en-US" sz="1600" dirty="0"/>
                    </a:p>
                  </a:txBody>
                  <a:tcPr/>
                </a:tc>
                <a:tc>
                  <a:txBody>
                    <a:bodyPr/>
                    <a:lstStyle/>
                    <a:p>
                      <a:pPr algn="ctr"/>
                      <a:r>
                        <a:rPr kumimoji="1" lang="en-US" altLang="ja-JP" sz="1600" dirty="0" smtClean="0"/>
                        <a:t>22</a:t>
                      </a:r>
                      <a:r>
                        <a:rPr kumimoji="1" lang="ja-JP" altLang="en-US" sz="1600" dirty="0" smtClean="0"/>
                        <a:t>箇所</a:t>
                      </a:r>
                      <a:endParaRPr kumimoji="1" lang="ja-JP" altLang="en-US" sz="1600" dirty="0"/>
                    </a:p>
                  </a:txBody>
                  <a:tcPr/>
                </a:tc>
                <a:extLst>
                  <a:ext uri="{0D108BD9-81ED-4DB2-BD59-A6C34878D82A}">
                    <a16:rowId xmlns:a16="http://schemas.microsoft.com/office/drawing/2014/main" val="3549497787"/>
                  </a:ext>
                </a:extLst>
              </a:tr>
              <a:tr h="370840">
                <a:tc>
                  <a:txBody>
                    <a:bodyPr/>
                    <a:lstStyle/>
                    <a:p>
                      <a:pPr algn="ctr"/>
                      <a:r>
                        <a:rPr kumimoji="1" lang="ja-JP" altLang="en-US" sz="1600" dirty="0" smtClean="0"/>
                        <a:t>防潮扉等</a:t>
                      </a:r>
                      <a:endParaRPr kumimoji="1" lang="ja-JP" altLang="en-US" sz="1600" dirty="0"/>
                    </a:p>
                  </a:txBody>
                  <a:tcPr/>
                </a:tc>
                <a:tc>
                  <a:txBody>
                    <a:bodyPr/>
                    <a:lstStyle/>
                    <a:p>
                      <a:pPr algn="ctr"/>
                      <a:r>
                        <a:rPr kumimoji="1" lang="en-US" altLang="ja-JP" sz="1600" dirty="0" smtClean="0">
                          <a:solidFill>
                            <a:schemeClr val="tx1"/>
                          </a:solidFill>
                        </a:rPr>
                        <a:t>353</a:t>
                      </a:r>
                      <a:r>
                        <a:rPr kumimoji="1" lang="ja-JP" altLang="en-US" sz="1600" dirty="0" smtClean="0">
                          <a:solidFill>
                            <a:schemeClr val="tx1"/>
                          </a:solidFill>
                        </a:rPr>
                        <a:t>箇所</a:t>
                      </a:r>
                      <a:endParaRPr kumimoji="1" lang="ja-JP" altLang="en-US" sz="1600" dirty="0">
                        <a:solidFill>
                          <a:schemeClr val="tx1"/>
                        </a:solidFill>
                      </a:endParaRPr>
                    </a:p>
                  </a:txBody>
                  <a:tcPr/>
                </a:tc>
                <a:tc>
                  <a:txBody>
                    <a:bodyPr/>
                    <a:lstStyle/>
                    <a:p>
                      <a:pPr algn="ctr"/>
                      <a:r>
                        <a:rPr kumimoji="1" lang="en-US" altLang="ja-JP" sz="1600" dirty="0" smtClean="0"/>
                        <a:t>194</a:t>
                      </a:r>
                      <a:r>
                        <a:rPr kumimoji="1" lang="ja-JP" altLang="en-US" sz="1600" dirty="0" smtClean="0"/>
                        <a:t>箇所</a:t>
                      </a:r>
                      <a:endParaRPr kumimoji="1" lang="ja-JP" altLang="en-US" sz="1600" dirty="0"/>
                    </a:p>
                  </a:txBody>
                  <a:tcPr/>
                </a:tc>
                <a:tc>
                  <a:txBody>
                    <a:bodyPr/>
                    <a:lstStyle/>
                    <a:p>
                      <a:pPr algn="ctr"/>
                      <a:r>
                        <a:rPr kumimoji="1" lang="en-US" altLang="ja-JP" sz="1600" dirty="0" smtClean="0"/>
                        <a:t>547</a:t>
                      </a:r>
                      <a:r>
                        <a:rPr kumimoji="1" lang="ja-JP" altLang="en-US" sz="1600" dirty="0" smtClean="0"/>
                        <a:t>箇所</a:t>
                      </a:r>
                      <a:endParaRPr kumimoji="1" lang="ja-JP" altLang="en-US" sz="1600" dirty="0"/>
                    </a:p>
                  </a:txBody>
                  <a:tcPr/>
                </a:tc>
                <a:extLst>
                  <a:ext uri="{0D108BD9-81ED-4DB2-BD59-A6C34878D82A}">
                    <a16:rowId xmlns:a16="http://schemas.microsoft.com/office/drawing/2014/main" val="2833327135"/>
                  </a:ext>
                </a:extLst>
              </a:tr>
            </a:tbl>
          </a:graphicData>
        </a:graphic>
      </p:graphicFrame>
      <p:sp>
        <p:nvSpPr>
          <p:cNvPr id="14" name="メモ 13"/>
          <p:cNvSpPr/>
          <p:nvPr/>
        </p:nvSpPr>
        <p:spPr>
          <a:xfrm>
            <a:off x="1981200" y="11883410"/>
            <a:ext cx="8282565" cy="1119854"/>
          </a:xfrm>
          <a:prstGeom prst="foldedCorner">
            <a:avLst>
              <a:gd name="adj" fmla="val 28350"/>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0" rtlCol="0" anchor="ctr" anchorCtr="1"/>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1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施設点検・維持管理の技術や情報を共有し、機能や安全性を的確に</a:t>
            </a:r>
            <a:endParaRPr kumimoji="1" lang="en-US" altLang="ja-JP" sz="1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1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把握し、必要に応じて補修を進めるなど、適切な維持管理を実施します。</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6341" y="6836344"/>
            <a:ext cx="3278597" cy="2457941"/>
          </a:xfrm>
          <a:prstGeom prst="rect">
            <a:avLst/>
          </a:prstGeom>
        </p:spPr>
      </p:pic>
      <p:sp>
        <p:nvSpPr>
          <p:cNvPr id="11" name="角丸四角形 10"/>
          <p:cNvSpPr/>
          <p:nvPr/>
        </p:nvSpPr>
        <p:spPr>
          <a:xfrm>
            <a:off x="1206341" y="8834029"/>
            <a:ext cx="910397" cy="4200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white"/>
                </a:solidFill>
                <a:effectLst>
                  <a:outerShdw blurRad="50800" dist="38100" dir="2700000" algn="tl" rotWithShape="0">
                    <a:prstClr val="black">
                      <a:alpha val="40000"/>
                    </a:prstClr>
                  </a:outerShdw>
                </a:effectLst>
                <a:uLnTx/>
                <a:uFillTx/>
                <a:latin typeface="Calibri" panose="020F0502020204030204"/>
                <a:ea typeface="游ゴシック" panose="020B0400000000000000" pitchFamily="50" charset="-128"/>
                <a:cs typeface="+mn-cs"/>
              </a:rPr>
              <a:t>水門</a:t>
            </a:r>
            <a:endParaRPr kumimoji="1" lang="ja-JP" altLang="en-US"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游ゴシック" panose="020B0400000000000000" pitchFamily="50" charset="-128"/>
              <a:cs typeface="+mn-cs"/>
            </a:endParaRPr>
          </a:p>
        </p:txBody>
      </p:sp>
      <p:sp>
        <p:nvSpPr>
          <p:cNvPr id="21" name="角丸四角形 20"/>
          <p:cNvSpPr/>
          <p:nvPr/>
        </p:nvSpPr>
        <p:spPr>
          <a:xfrm>
            <a:off x="4575183" y="8843918"/>
            <a:ext cx="1281971" cy="4200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white"/>
                </a:solidFill>
                <a:effectLst>
                  <a:outerShdw blurRad="50800" dist="38100" dir="2700000" algn="tl" rotWithShape="0">
                    <a:prstClr val="black">
                      <a:alpha val="40000"/>
                    </a:prstClr>
                  </a:outerShdw>
                </a:effectLst>
                <a:uLnTx/>
                <a:uFillTx/>
                <a:latin typeface="Calibri" panose="020F0502020204030204"/>
                <a:ea typeface="游ゴシック" panose="020B0400000000000000" pitchFamily="50" charset="-128"/>
                <a:cs typeface="+mn-cs"/>
              </a:rPr>
              <a:t>防潮堤</a:t>
            </a:r>
            <a:endParaRPr kumimoji="1" lang="ja-JP" altLang="en-US"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游ゴシック" panose="020B0400000000000000" pitchFamily="50" charset="-128"/>
              <a:cs typeface="+mn-cs"/>
            </a:endParaRPr>
          </a:p>
        </p:txBody>
      </p:sp>
      <p:pic>
        <p:nvPicPr>
          <p:cNvPr id="15" name="図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2446" y="6870580"/>
            <a:ext cx="3293199" cy="2468488"/>
          </a:xfrm>
          <a:prstGeom prst="rect">
            <a:avLst/>
          </a:prstGeom>
        </p:spPr>
      </p:pic>
      <p:sp>
        <p:nvSpPr>
          <p:cNvPr id="22" name="角丸四角形 21"/>
          <p:cNvSpPr/>
          <p:nvPr/>
        </p:nvSpPr>
        <p:spPr>
          <a:xfrm>
            <a:off x="10192274" y="8892166"/>
            <a:ext cx="1053371" cy="4200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white"/>
                </a:solidFill>
                <a:effectLst>
                  <a:outerShdw blurRad="50800" dist="38100" dir="2700000" algn="tl" rotWithShape="0">
                    <a:prstClr val="black">
                      <a:alpha val="40000"/>
                    </a:prstClr>
                  </a:outerShdw>
                </a:effectLst>
                <a:uLnTx/>
                <a:uFillTx/>
                <a:latin typeface="Calibri" panose="020F0502020204030204"/>
                <a:ea typeface="游ゴシック" panose="020B0400000000000000" pitchFamily="50" charset="-128"/>
                <a:cs typeface="+mn-cs"/>
              </a:rPr>
              <a:t>防潮扉</a:t>
            </a:r>
            <a:endParaRPr kumimoji="1" lang="ja-JP" altLang="en-US"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游ゴシック" panose="020B0400000000000000" pitchFamily="50" charset="-128"/>
              <a:cs typeface="+mn-cs"/>
            </a:endParaRPr>
          </a:p>
        </p:txBody>
      </p:sp>
      <p:pic>
        <p:nvPicPr>
          <p:cNvPr id="2" name="図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27244" y="13195854"/>
            <a:ext cx="3347933" cy="2471716"/>
          </a:xfrm>
          <a:prstGeom prst="rect">
            <a:avLst/>
          </a:prstGeom>
          <a:noFill/>
          <a:ln w="6350">
            <a:solidFill>
              <a:srgbClr val="000000"/>
            </a:solidFill>
            <a:miter lim="800000"/>
            <a:headEnd/>
            <a:tailEnd/>
          </a:ln>
        </p:spPr>
      </p:pic>
      <p:sp>
        <p:nvSpPr>
          <p:cNvPr id="18" name="角丸四角形 17"/>
          <p:cNvSpPr/>
          <p:nvPr/>
        </p:nvSpPr>
        <p:spPr>
          <a:xfrm>
            <a:off x="4516864" y="13193605"/>
            <a:ext cx="1382547" cy="4200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white"/>
                </a:solidFill>
                <a:effectLst>
                  <a:outerShdw blurRad="50800" dist="38100" dir="2700000" algn="tl" rotWithShape="0">
                    <a:prstClr val="black">
                      <a:alpha val="40000"/>
                    </a:prstClr>
                  </a:outerShdw>
                </a:effectLst>
                <a:uLnTx/>
                <a:uFillTx/>
                <a:latin typeface="Calibri" panose="020F0502020204030204"/>
                <a:ea typeface="游ゴシック" panose="020B0400000000000000" pitchFamily="50" charset="-128"/>
                <a:cs typeface="+mn-cs"/>
              </a:rPr>
              <a:t>防潮扉</a:t>
            </a:r>
            <a:r>
              <a:rPr kumimoji="1" lang="ja-JP" altLang="en-US"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游ゴシック" panose="020B0400000000000000" pitchFamily="50" charset="-128"/>
                <a:cs typeface="+mn-cs"/>
              </a:rPr>
              <a:t>補修</a:t>
            </a:r>
          </a:p>
        </p:txBody>
      </p:sp>
      <p:sp>
        <p:nvSpPr>
          <p:cNvPr id="19" name="テキスト ボックス 18"/>
          <p:cNvSpPr txBox="1"/>
          <p:nvPr/>
        </p:nvSpPr>
        <p:spPr>
          <a:xfrm>
            <a:off x="1144947" y="943838"/>
            <a:ext cx="4239853" cy="243143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沿岸市町における高潮対策</a:t>
            </a:r>
            <a:endParaRPr kumimoji="1" lang="en-US" altLang="ja-JP" sz="1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台風</a:t>
            </a:r>
            <a:r>
              <a:rPr kumimoji="1"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による高潮・高波などの大規模災害に備えるため</a:t>
            </a:r>
            <a:r>
              <a:rPr kumimoji="1"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、防潮堤</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嵩上げ</a:t>
            </a:r>
            <a:r>
              <a:rPr kumimoji="1"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の</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未整備区間の整備</a:t>
            </a:r>
            <a:r>
              <a:rPr kumimoji="1"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を進めます。</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endParaRPr kumimoji="1" lang="en-US"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また</a:t>
            </a:r>
            <a:r>
              <a:rPr kumimoji="1"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、沿岸域における住民や堤外地に立地する</a:t>
            </a:r>
            <a:r>
              <a:rPr kumimoji="1"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企業</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が</a:t>
            </a:r>
            <a:r>
              <a:rPr kumimoji="1"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1"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災害</a:t>
            </a:r>
            <a:r>
              <a:rPr kumimoji="1"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時</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に</a:t>
            </a:r>
            <a:r>
              <a:rPr kumimoji="1"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自主的</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に</a:t>
            </a:r>
            <a:r>
              <a:rPr kumimoji="1"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行動</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をとることができるよう</a:t>
            </a:r>
            <a:r>
              <a:rPr kumimoji="1"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高潮</a:t>
            </a:r>
            <a:r>
              <a:rPr kumimoji="1"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タイムラインの作成を</a:t>
            </a:r>
            <a:r>
              <a:rPr kumimoji="1"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進め</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ます。</a:t>
            </a:r>
            <a:endPar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grpSp>
        <p:nvGrpSpPr>
          <p:cNvPr id="20" name="グループ化 19">
            <a:extLst>
              <a:ext uri="{FF2B5EF4-FFF2-40B4-BE49-F238E27FC236}">
                <a16:creationId xmlns:a16="http://schemas.microsoft.com/office/drawing/2014/main" id="{6F024D77-286C-4806-ADC8-A5F4BA31B8A5}"/>
              </a:ext>
            </a:extLst>
          </p:cNvPr>
          <p:cNvGrpSpPr/>
          <p:nvPr/>
        </p:nvGrpSpPr>
        <p:grpSpPr>
          <a:xfrm>
            <a:off x="5632363" y="1246372"/>
            <a:ext cx="6106084" cy="2632426"/>
            <a:chOff x="578454" y="5280659"/>
            <a:chExt cx="4073167" cy="1802740"/>
          </a:xfrm>
        </p:grpSpPr>
        <p:sp>
          <p:nvSpPr>
            <p:cNvPr id="25" name="右矢印 24"/>
            <p:cNvSpPr/>
            <p:nvPr/>
          </p:nvSpPr>
          <p:spPr>
            <a:xfrm>
              <a:off x="2525537" y="5831006"/>
              <a:ext cx="219649" cy="40011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 name="テキスト ボックス 21"/>
            <p:cNvSpPr txBox="1">
              <a:spLocks noChangeArrowheads="1"/>
            </p:cNvSpPr>
            <p:nvPr/>
          </p:nvSpPr>
          <p:spPr bwMode="auto">
            <a:xfrm>
              <a:off x="1505380" y="6867399"/>
              <a:ext cx="2519999" cy="2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36000" tIns="36000" rIns="36000" bIns="36000" anchor="t" anchorCtr="0" upright="1">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00" cap="none" spc="0" normalizeH="0" baseline="0" noProof="0" dirty="0">
                  <a:ln>
                    <a:noFill/>
                  </a:ln>
                  <a:solidFill>
                    <a:prstClr val="black"/>
                  </a:solidFill>
                  <a:effectLst/>
                  <a:uLnTx/>
                  <a:uFillTx/>
                  <a:latin typeface="ＭＳ ゴシック" panose="020B0609070205080204" pitchFamily="49" charset="-128"/>
                  <a:ea typeface="HG丸ｺﾞｼｯｸM-PRO" panose="020F0600000000000000" pitchFamily="50" charset="-128"/>
                  <a:cs typeface="Times New Roman" panose="02020603050405020304" pitchFamily="18" charset="0"/>
                </a:rPr>
                <a:t>（対策例：</a:t>
              </a:r>
              <a:r>
                <a:rPr kumimoji="0" lang="ja-JP" altLang="en-US" sz="1400" b="0" i="0" u="none" strike="noStrike" kern="100" cap="none" spc="0" normalizeH="0" baseline="0" noProof="0" dirty="0">
                  <a:ln>
                    <a:noFill/>
                  </a:ln>
                  <a:solidFill>
                    <a:srgbClr val="000000"/>
                  </a:solidFill>
                  <a:effectLst/>
                  <a:uLnTx/>
                  <a:uFillTx/>
                  <a:latin typeface="ＭＳ ゴシック" panose="020B0609070205080204" pitchFamily="49" charset="-128"/>
                  <a:ea typeface="HG丸ｺﾞｼｯｸM-PRO" panose="020F0600000000000000" pitchFamily="50" charset="-128"/>
                  <a:cs typeface="Times New Roman" panose="02020603050405020304" pitchFamily="18" charset="0"/>
                </a:rPr>
                <a:t>堺泉北港海岸 堺港新港地区</a:t>
              </a:r>
              <a:r>
                <a:rPr kumimoji="0" lang="ja-JP" altLang="en-US" sz="1400" b="0" i="0" u="none" strike="noStrike" kern="100" cap="none" spc="0" normalizeH="0" baseline="0" noProof="0" dirty="0">
                  <a:ln>
                    <a:noFill/>
                  </a:ln>
                  <a:solidFill>
                    <a:prstClr val="black"/>
                  </a:solidFill>
                  <a:effectLst/>
                  <a:uLnTx/>
                  <a:uFillTx/>
                  <a:latin typeface="ＭＳ ゴシック" panose="020B0609070205080204" pitchFamily="49" charset="-128"/>
                  <a:ea typeface="HG丸ｺﾞｼｯｸM-PRO" panose="020F0600000000000000" pitchFamily="50" charset="-128"/>
                  <a:cs typeface="Times New Roman" panose="02020603050405020304" pitchFamily="18" charset="0"/>
                </a:rPr>
                <a:t>）</a:t>
              </a:r>
              <a:endParaRPr kumimoji="0" lang="ja-JP" altLang="en-US" sz="14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pic>
          <p:nvPicPr>
            <p:cNvPr id="27" name="図 26"/>
            <p:cNvPicPr>
              <a:picLocks noChangeAspect="1"/>
            </p:cNvPicPr>
            <p:nvPr/>
          </p:nvPicPr>
          <p:blipFill rotWithShape="1">
            <a:blip r:embed="rId7" cstate="print">
              <a:extLst>
                <a:ext uri="{28A0092B-C50C-407E-A947-70E740481C1C}">
                  <a14:useLocalDpi xmlns:a14="http://schemas.microsoft.com/office/drawing/2010/main" val="0"/>
                </a:ext>
              </a:extLst>
            </a:blip>
            <a:srcRect l="21367" t="22177" r="20152" b="19793"/>
            <a:stretch/>
          </p:blipFill>
          <p:spPr>
            <a:xfrm>
              <a:off x="2787318" y="5280659"/>
              <a:ext cx="1864303" cy="1537465"/>
            </a:xfrm>
            <a:prstGeom prst="rect">
              <a:avLst/>
            </a:prstGeom>
            <a:ln>
              <a:solidFill>
                <a:schemeClr val="dk1"/>
              </a:solidFill>
            </a:ln>
          </p:spPr>
        </p:pic>
        <p:sp>
          <p:nvSpPr>
            <p:cNvPr id="28" name="テキスト ボックス 21"/>
            <p:cNvSpPr txBox="1">
              <a:spLocks noChangeArrowheads="1"/>
            </p:cNvSpPr>
            <p:nvPr/>
          </p:nvSpPr>
          <p:spPr bwMode="auto">
            <a:xfrm>
              <a:off x="4044437" y="5294765"/>
              <a:ext cx="576135" cy="177393"/>
            </a:xfrm>
            <a:prstGeom prst="rect">
              <a:avLst/>
            </a:prstGeom>
            <a:solidFill>
              <a:schemeClr val="bg1"/>
            </a:solidFill>
            <a:ln w="9525">
              <a:noFill/>
              <a:miter lim="800000"/>
              <a:headEnd/>
              <a:tailEnd/>
            </a:ln>
          </p:spPr>
          <p:txBody>
            <a:bodyPr rot="0" vert="horz" wrap="square" lIns="0" tIns="0" rIns="0" bIns="0" anchor="t" anchorCtr="0" upright="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00" cap="none" spc="0" normalizeH="0" baseline="0" noProof="0" dirty="0">
                  <a:ln>
                    <a:noFill/>
                  </a:ln>
                  <a:solidFill>
                    <a:prstClr val="black"/>
                  </a:solidFill>
                  <a:effectLst/>
                  <a:uLnTx/>
                  <a:uFillTx/>
                  <a:latin typeface="ＭＳ ゴシック" panose="020B0609070205080204" pitchFamily="49" charset="-128"/>
                  <a:ea typeface="HG丸ｺﾞｼｯｸM-PRO" panose="020F0600000000000000" pitchFamily="50" charset="-128"/>
                  <a:cs typeface="Times New Roman" panose="02020603050405020304" pitchFamily="18" charset="0"/>
                </a:rPr>
                <a:t>【</a:t>
              </a:r>
              <a:r>
                <a:rPr kumimoji="0" lang="ja-JP" altLang="en-US" sz="1200" b="0" i="0" u="none" strike="noStrike" kern="100" cap="none" spc="0" normalizeH="0" baseline="0" noProof="0" dirty="0">
                  <a:ln>
                    <a:noFill/>
                  </a:ln>
                  <a:solidFill>
                    <a:prstClr val="black"/>
                  </a:solidFill>
                  <a:effectLst/>
                  <a:uLnTx/>
                  <a:uFillTx/>
                  <a:latin typeface="ＭＳ ゴシック" panose="020B0609070205080204" pitchFamily="49" charset="-128"/>
                  <a:ea typeface="HG丸ｺﾞｼｯｸM-PRO" panose="020F0600000000000000" pitchFamily="50" charset="-128"/>
                  <a:cs typeface="Times New Roman" panose="02020603050405020304" pitchFamily="18" charset="0"/>
                </a:rPr>
                <a:t>施工後</a:t>
              </a:r>
              <a:r>
                <a:rPr kumimoji="0" lang="en-US" altLang="ja-JP" sz="1200" b="0" i="0" u="none" strike="noStrike" kern="100" cap="none" spc="0" normalizeH="0" baseline="0" noProof="0" dirty="0">
                  <a:ln>
                    <a:noFill/>
                  </a:ln>
                  <a:solidFill>
                    <a:prstClr val="black"/>
                  </a:solidFill>
                  <a:effectLst/>
                  <a:uLnTx/>
                  <a:uFillTx/>
                  <a:latin typeface="ＭＳ ゴシック" panose="020B0609070205080204" pitchFamily="49" charset="-128"/>
                  <a:ea typeface="HG丸ｺﾞｼｯｸM-PRO" panose="020F0600000000000000" pitchFamily="50" charset="-128"/>
                  <a:cs typeface="Times New Roman" panose="02020603050405020304" pitchFamily="18" charset="0"/>
                </a:rPr>
                <a:t>】</a:t>
              </a:r>
              <a:endParaRPr kumimoji="0" lang="ja-JP" altLang="en-US"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pic>
          <p:nvPicPr>
            <p:cNvPr id="29" name="図 28"/>
            <p:cNvPicPr>
              <a:picLocks noChangeAspect="1"/>
            </p:cNvPicPr>
            <p:nvPr/>
          </p:nvPicPr>
          <p:blipFill rotWithShape="1">
            <a:blip r:embed="rId8" cstate="print">
              <a:extLst>
                <a:ext uri="{28A0092B-C50C-407E-A947-70E740481C1C}">
                  <a14:useLocalDpi xmlns:a14="http://schemas.microsoft.com/office/drawing/2010/main" val="0"/>
                </a:ext>
              </a:extLst>
            </a:blip>
            <a:srcRect l="38526" t="11547" b="27294"/>
            <a:stretch/>
          </p:blipFill>
          <p:spPr>
            <a:xfrm>
              <a:off x="578454" y="5282350"/>
              <a:ext cx="1870257" cy="1546390"/>
            </a:xfrm>
            <a:prstGeom prst="rect">
              <a:avLst/>
            </a:prstGeom>
            <a:ln>
              <a:solidFill>
                <a:schemeClr val="dk1"/>
              </a:solidFill>
            </a:ln>
          </p:spPr>
        </p:pic>
        <p:sp>
          <p:nvSpPr>
            <p:cNvPr id="30" name="テキスト ボックス 21"/>
            <p:cNvSpPr txBox="1">
              <a:spLocks noChangeArrowheads="1"/>
            </p:cNvSpPr>
            <p:nvPr/>
          </p:nvSpPr>
          <p:spPr bwMode="auto">
            <a:xfrm>
              <a:off x="1825151" y="5304595"/>
              <a:ext cx="576135" cy="177393"/>
            </a:xfrm>
            <a:prstGeom prst="rect">
              <a:avLst/>
            </a:prstGeom>
            <a:solidFill>
              <a:schemeClr val="bg1"/>
            </a:solidFill>
            <a:ln w="9525">
              <a:noFill/>
              <a:miter lim="800000"/>
              <a:headEnd/>
              <a:tailEnd/>
            </a:ln>
          </p:spPr>
          <p:txBody>
            <a:bodyPr rot="0" vert="horz" wrap="square" lIns="0" tIns="0" rIns="0" bIns="0" anchor="t" anchorCtr="0" upright="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00" cap="none" spc="0" normalizeH="0" baseline="0" noProof="0" dirty="0">
                  <a:ln>
                    <a:noFill/>
                  </a:ln>
                  <a:solidFill>
                    <a:prstClr val="black"/>
                  </a:solidFill>
                  <a:effectLst/>
                  <a:uLnTx/>
                  <a:uFillTx/>
                  <a:latin typeface="ＭＳ ゴシック" panose="020B0609070205080204" pitchFamily="49" charset="-128"/>
                  <a:ea typeface="HG丸ｺﾞｼｯｸM-PRO" panose="020F0600000000000000" pitchFamily="50" charset="-128"/>
                  <a:cs typeface="Times New Roman" panose="02020603050405020304" pitchFamily="18" charset="0"/>
                </a:rPr>
                <a:t>【</a:t>
              </a:r>
              <a:r>
                <a:rPr kumimoji="0" lang="ja-JP" altLang="en-US" sz="1200" b="0" i="0" u="none" strike="noStrike" kern="100" cap="none" spc="0" normalizeH="0" baseline="0" noProof="0" dirty="0">
                  <a:ln>
                    <a:noFill/>
                  </a:ln>
                  <a:solidFill>
                    <a:prstClr val="black"/>
                  </a:solidFill>
                  <a:effectLst/>
                  <a:uLnTx/>
                  <a:uFillTx/>
                  <a:latin typeface="ＭＳ ゴシック" panose="020B0609070205080204" pitchFamily="49" charset="-128"/>
                  <a:ea typeface="HG丸ｺﾞｼｯｸM-PRO" panose="020F0600000000000000" pitchFamily="50" charset="-128"/>
                  <a:cs typeface="Times New Roman" panose="02020603050405020304" pitchFamily="18" charset="0"/>
                </a:rPr>
                <a:t>施工前</a:t>
              </a:r>
              <a:r>
                <a:rPr kumimoji="0" lang="en-US" altLang="ja-JP" sz="1200" b="0" i="0" u="none" strike="noStrike" kern="100" cap="none" spc="0" normalizeH="0" baseline="0" noProof="0" dirty="0">
                  <a:ln>
                    <a:noFill/>
                  </a:ln>
                  <a:solidFill>
                    <a:prstClr val="black"/>
                  </a:solidFill>
                  <a:effectLst/>
                  <a:uLnTx/>
                  <a:uFillTx/>
                  <a:latin typeface="ＭＳ ゴシック" panose="020B0609070205080204" pitchFamily="49" charset="-128"/>
                  <a:ea typeface="HG丸ｺﾞｼｯｸM-PRO" panose="020F0600000000000000" pitchFamily="50" charset="-128"/>
                  <a:cs typeface="Times New Roman" panose="02020603050405020304" pitchFamily="18" charset="0"/>
                </a:rPr>
                <a:t>】</a:t>
              </a:r>
              <a:endParaRPr kumimoji="0" lang="ja-JP" altLang="en-US"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grpSp>
      <p:grpSp>
        <p:nvGrpSpPr>
          <p:cNvPr id="39" name="グループ化 38"/>
          <p:cNvGrpSpPr/>
          <p:nvPr/>
        </p:nvGrpSpPr>
        <p:grpSpPr>
          <a:xfrm>
            <a:off x="7947191" y="13192925"/>
            <a:ext cx="3647983" cy="2436026"/>
            <a:chOff x="7904204" y="12905574"/>
            <a:chExt cx="3647983" cy="2436026"/>
          </a:xfrm>
        </p:grpSpPr>
        <p:pic>
          <p:nvPicPr>
            <p:cNvPr id="9" name="図 8"/>
            <p:cNvPicPr>
              <a:picLocks noChangeAspect="1"/>
            </p:cNvPicPr>
            <p:nvPr/>
          </p:nvPicPr>
          <p:blipFill rotWithShape="1">
            <a:blip r:embed="rId9"/>
            <a:srcRect r="1631" b="7864"/>
            <a:stretch/>
          </p:blipFill>
          <p:spPr>
            <a:xfrm>
              <a:off x="7917483" y="12936465"/>
              <a:ext cx="3419266" cy="2405135"/>
            </a:xfrm>
            <a:prstGeom prst="rect">
              <a:avLst/>
            </a:prstGeom>
            <a:ln>
              <a:solidFill>
                <a:schemeClr val="tx1"/>
              </a:solidFill>
            </a:ln>
          </p:spPr>
        </p:pic>
        <p:sp>
          <p:nvSpPr>
            <p:cNvPr id="23" name="角丸四角形 22"/>
            <p:cNvSpPr/>
            <p:nvPr/>
          </p:nvSpPr>
          <p:spPr>
            <a:xfrm>
              <a:off x="7904204" y="12905574"/>
              <a:ext cx="1927461" cy="4200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white"/>
                  </a:solidFill>
                  <a:effectLst>
                    <a:outerShdw blurRad="50800" dist="38100" dir="2700000" algn="tl" rotWithShape="0">
                      <a:prstClr val="black">
                        <a:alpha val="40000"/>
                      </a:prstClr>
                    </a:outerShdw>
                  </a:effectLst>
                  <a:uLnTx/>
                  <a:uFillTx/>
                  <a:latin typeface="Calibri" panose="020F0502020204030204"/>
                  <a:ea typeface="游ゴシック" panose="020B0400000000000000" pitchFamily="50" charset="-128"/>
                  <a:cs typeface="+mn-cs"/>
                </a:rPr>
                <a:t>ドローンの活用</a:t>
              </a:r>
              <a:endParaRPr kumimoji="1" lang="ja-JP" altLang="en-US"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游ゴシック" panose="020B0400000000000000" pitchFamily="50" charset="-128"/>
                <a:cs typeface="+mn-cs"/>
              </a:endParaRPr>
            </a:p>
          </p:txBody>
        </p:sp>
        <p:pic>
          <p:nvPicPr>
            <p:cNvPr id="1027" name="Picture 3" descr="DJI_0089"/>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9599703" y="14038539"/>
              <a:ext cx="1711637" cy="1273719"/>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6" name="テキスト ボックス 35"/>
            <p:cNvSpPr txBox="1"/>
            <p:nvPr/>
          </p:nvSpPr>
          <p:spPr>
            <a:xfrm>
              <a:off x="9938869" y="12990318"/>
              <a:ext cx="1613318"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ja-JP" sz="11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ドローン</a:t>
              </a:r>
              <a:r>
                <a:rPr kumimoji="0" lang="ja-JP" altLang="en-US" sz="11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からの画像</a:t>
              </a:r>
              <a:endPar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sp>
        <p:nvSpPr>
          <p:cNvPr id="38" name="角丸四角形 37"/>
          <p:cNvSpPr/>
          <p:nvPr/>
        </p:nvSpPr>
        <p:spPr>
          <a:xfrm>
            <a:off x="1197553" y="13174092"/>
            <a:ext cx="1382547" cy="4200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white"/>
                </a:solidFill>
                <a:effectLst>
                  <a:outerShdw blurRad="50800" dist="38100" dir="2700000" algn="tl" rotWithShape="0">
                    <a:prstClr val="black">
                      <a:alpha val="40000"/>
                    </a:prstClr>
                  </a:outerShdw>
                </a:effectLst>
                <a:uLnTx/>
                <a:uFillTx/>
                <a:latin typeface="Calibri" panose="020F0502020204030204"/>
                <a:ea typeface="游ゴシック" panose="020B0400000000000000" pitchFamily="50" charset="-128"/>
                <a:cs typeface="+mn-cs"/>
              </a:rPr>
              <a:t>施設点検</a:t>
            </a:r>
            <a:endParaRPr kumimoji="1" lang="ja-JP" altLang="en-US"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游ゴシック" panose="020B0400000000000000" pitchFamily="50" charset="-128"/>
              <a:cs typeface="+mn-cs"/>
            </a:endParaRPr>
          </a:p>
        </p:txBody>
      </p:sp>
      <p:sp>
        <p:nvSpPr>
          <p:cNvPr id="31" name="テキスト ボックス 30"/>
          <p:cNvSpPr txBox="1"/>
          <p:nvPr/>
        </p:nvSpPr>
        <p:spPr>
          <a:xfrm>
            <a:off x="1174620" y="3875148"/>
            <a:ext cx="9700501" cy="126188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smtClean="0">
                <a:ln>
                  <a:noFill/>
                </a:ln>
                <a:effectLst/>
                <a:uLnTx/>
                <a:uFillTx/>
                <a:latin typeface="ＭＳ Ｐゴシック" panose="020B0600070205080204" pitchFamily="50" charset="-128"/>
                <a:ea typeface="ＭＳ Ｐゴシック" panose="020B0600070205080204" pitchFamily="50" charset="-128"/>
                <a:cs typeface="+mn-cs"/>
              </a:rPr>
              <a:t>■堺泉北港堺２区基幹的広域防災拠点の機能</a:t>
            </a:r>
            <a:r>
              <a:rPr kumimoji="1" lang="ja-JP" altLang="en-US" sz="19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強化</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　　近い将来に高い確率で発生することが予想されている南海トラフ</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地震や直下型地震など</a:t>
            </a:r>
            <a:r>
              <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の大規模災害に備え、京阪神都市圏における基幹的広域防災拠点として必要な</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機能強化を図ります。</a:t>
            </a:r>
            <a:endPar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endParaRPr>
          </a:p>
        </p:txBody>
      </p:sp>
    </p:spTree>
    <p:extLst>
      <p:ext uri="{BB962C8B-B14F-4D97-AF65-F5344CB8AC3E}">
        <p14:creationId xmlns:p14="http://schemas.microsoft.com/office/powerpoint/2010/main" val="26132697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838200" y="439028"/>
            <a:ext cx="105156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1" u="sng" strike="noStrike" kern="1200" cap="none" spc="0" normalizeH="0" baseline="0" noProof="0" dirty="0">
                <a:ln>
                  <a:noFill/>
                </a:ln>
                <a:effectLst>
                  <a:outerShdw blurRad="38100" dist="38100" dir="2700000" algn="tl">
                    <a:srgbClr val="000000">
                      <a:alpha val="43137"/>
                    </a:srgbClr>
                  </a:outerShdw>
                </a:effectLst>
                <a:uLnTx/>
                <a:uFillTx/>
                <a:latin typeface="ＭＳ Ｐ明朝" panose="02020600040205080304" pitchFamily="18" charset="-128"/>
                <a:ea typeface="ＭＳ Ｐ明朝" panose="02020600040205080304" pitchFamily="18" charset="-128"/>
                <a:cs typeface="+mn-cs"/>
              </a:rPr>
              <a:t>⑷　</a:t>
            </a:r>
            <a:r>
              <a:rPr kumimoji="1" lang="ja-JP" altLang="en-US" sz="2800" b="0" i="1" u="sng" strike="noStrike" kern="1200" cap="none" spc="0" normalizeH="0" baseline="0" noProof="0" dirty="0" smtClean="0">
                <a:ln>
                  <a:noFill/>
                </a:ln>
                <a:effectLst>
                  <a:outerShdw blurRad="38100" dist="38100" dir="2700000" algn="tl">
                    <a:srgbClr val="000000">
                      <a:alpha val="43137"/>
                    </a:srgbClr>
                  </a:outerShdw>
                </a:effectLst>
                <a:uLnTx/>
                <a:uFillTx/>
                <a:latin typeface="ＭＳ Ｐ明朝" panose="02020600040205080304" pitchFamily="18" charset="-128"/>
                <a:ea typeface="ＭＳ Ｐ明朝" panose="02020600040205080304" pitchFamily="18" charset="-128"/>
                <a:cs typeface="+mn-cs"/>
              </a:rPr>
              <a:t>クリーン</a:t>
            </a:r>
            <a:r>
              <a:rPr kumimoji="1" lang="ja-JP" altLang="en-US" sz="2800" b="0" i="1" u="sng" strike="noStrike" kern="1200" cap="none" spc="0" normalizeH="0" baseline="0" noProof="0" dirty="0">
                <a:ln>
                  <a:noFill/>
                </a:ln>
                <a:effectLst>
                  <a:outerShdw blurRad="38100" dist="38100" dir="2700000" algn="tl">
                    <a:srgbClr val="000000">
                      <a:alpha val="43137"/>
                    </a:srgbClr>
                  </a:outerShdw>
                </a:effectLst>
                <a:uLnTx/>
                <a:uFillTx/>
                <a:latin typeface="ＭＳ Ｐ明朝" panose="02020600040205080304" pitchFamily="18" charset="-128"/>
                <a:ea typeface="ＭＳ Ｐ明朝" panose="02020600040205080304" pitchFamily="18" charset="-128"/>
                <a:cs typeface="+mn-cs"/>
              </a:rPr>
              <a:t>でグリーンな大阪</a:t>
            </a:r>
            <a:r>
              <a:rPr kumimoji="1" lang="ja-JP" altLang="en-US" sz="2800" b="0" i="1" u="sng" strike="noStrike" kern="1200" cap="none" spc="0" normalizeH="0" baseline="0" noProof="0" dirty="0" smtClean="0">
                <a:ln>
                  <a:noFill/>
                </a:ln>
                <a:effectLst>
                  <a:outerShdw blurRad="38100" dist="38100" dir="2700000" algn="tl">
                    <a:srgbClr val="000000">
                      <a:alpha val="43137"/>
                    </a:srgbClr>
                  </a:outerShdw>
                </a:effectLst>
                <a:uLnTx/>
                <a:uFillTx/>
                <a:latin typeface="ＭＳ Ｐ明朝" panose="02020600040205080304" pitchFamily="18" charset="-128"/>
                <a:ea typeface="ＭＳ Ｐ明朝" panose="02020600040205080304" pitchFamily="18" charset="-128"/>
                <a:cs typeface="+mn-cs"/>
              </a:rPr>
              <a:t>“みなと</a:t>
            </a:r>
            <a:r>
              <a:rPr kumimoji="1" lang="en-US" altLang="ja-JP" sz="2800" b="0" i="1" u="sng" strike="noStrike" kern="1200" cap="none" spc="0" normalizeH="0" baseline="0" noProof="0" dirty="0" smtClean="0">
                <a:ln>
                  <a:noFill/>
                </a:ln>
                <a:effectLst>
                  <a:outerShdw blurRad="38100" dist="38100" dir="2700000" algn="tl">
                    <a:srgbClr val="000000">
                      <a:alpha val="43137"/>
                    </a:srgbClr>
                  </a:outerShdw>
                </a:effectLst>
                <a:uLnTx/>
                <a:uFillTx/>
                <a:latin typeface="ＭＳ Ｐ明朝" panose="02020600040205080304" pitchFamily="18" charset="-128"/>
                <a:ea typeface="ＭＳ Ｐ明朝" panose="02020600040205080304" pitchFamily="18" charset="-128"/>
                <a:cs typeface="+mn-cs"/>
              </a:rPr>
              <a:t>”</a:t>
            </a:r>
            <a:r>
              <a:rPr kumimoji="1" lang="ja-JP" altLang="en-US" sz="2800" b="0" i="1" u="sng" strike="noStrike" kern="1200" cap="none" spc="0" normalizeH="0" baseline="0" noProof="0" dirty="0">
                <a:ln>
                  <a:noFill/>
                </a:ln>
                <a:effectLst>
                  <a:outerShdw blurRad="38100" dist="38100" dir="2700000" algn="tl">
                    <a:srgbClr val="000000">
                      <a:alpha val="43137"/>
                    </a:srgbClr>
                  </a:outerShdw>
                </a:effectLst>
                <a:uLnTx/>
                <a:uFillTx/>
                <a:latin typeface="ＭＳ Ｐ明朝" panose="02020600040205080304" pitchFamily="18" charset="-128"/>
                <a:ea typeface="ＭＳ Ｐ明朝" panose="02020600040205080304" pitchFamily="18" charset="-128"/>
                <a:cs typeface="+mn-cs"/>
              </a:rPr>
              <a:t>（環境）</a:t>
            </a:r>
          </a:p>
        </p:txBody>
      </p:sp>
      <p:sp>
        <p:nvSpPr>
          <p:cNvPr id="4" name="テキスト ボックス 3"/>
          <p:cNvSpPr txBox="1"/>
          <p:nvPr/>
        </p:nvSpPr>
        <p:spPr>
          <a:xfrm>
            <a:off x="1260338" y="1160556"/>
            <a:ext cx="9477829" cy="969496"/>
          </a:xfrm>
          <a:prstGeom prst="rect">
            <a:avLst/>
          </a:prstGeom>
          <a:noFill/>
        </p:spPr>
        <p:txBody>
          <a:bodyPr wrap="square" rtlCol="0">
            <a:spAutoFit/>
          </a:bodyPr>
          <a:lstStyle/>
          <a:p>
            <a:pPr lvl="0">
              <a:defRPr/>
            </a:pP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良好</a:t>
            </a:r>
            <a:r>
              <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な港湾</a:t>
            </a:r>
            <a:r>
              <a:rPr kumimoji="1" lang="ja-JP" altLang="en-US" sz="1900" dirty="0" smtClean="0">
                <a:latin typeface="ＭＳ Ｐ明朝" panose="02020600040205080304" pitchFamily="18" charset="-128"/>
                <a:ea typeface="ＭＳ Ｐ明朝" panose="02020600040205080304" pitchFamily="18" charset="-128"/>
              </a:rPr>
              <a:t>環境及び</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都市環境の保全、創出に向け、常に環境配慮への意識を取り込み、</a:t>
            </a:r>
            <a:endParaRPr kumimoji="1" lang="en-US" altLang="ja-JP"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endParaRPr>
          </a:p>
          <a:p>
            <a:pPr lvl="0">
              <a:defRPr/>
            </a:pP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ＣＯ２の削減等による環境負荷の軽減策を図るとともに、大阪湾の水質改善と多様な生物の生息・生育や人と海の関わりの増大に向けた取り組みを進めます。</a:t>
            </a:r>
            <a:endParaRPr kumimoji="1" lang="en-US" altLang="ja-JP"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endParaRPr>
          </a:p>
        </p:txBody>
      </p:sp>
      <p:sp>
        <p:nvSpPr>
          <p:cNvPr id="3" name="フッター プレースホルダー 2"/>
          <p:cNvSpPr>
            <a:spLocks noGrp="1"/>
          </p:cNvSpPr>
          <p:nvPr>
            <p:ph type="ftr" sz="quarter" idx="11"/>
          </p:nvPr>
        </p:nvSpPr>
        <p:spPr>
          <a:xfrm>
            <a:off x="4064456" y="15874314"/>
            <a:ext cx="4114800" cy="359854"/>
          </a:xfrm>
        </p:spPr>
        <p:txBody>
          <a:bodyPr anchor="b"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15</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9" name="角丸四角形 28"/>
          <p:cNvSpPr/>
          <p:nvPr/>
        </p:nvSpPr>
        <p:spPr>
          <a:xfrm>
            <a:off x="1278276" y="2626132"/>
            <a:ext cx="2626067" cy="504000"/>
          </a:xfrm>
          <a:prstGeom prst="roundRect">
            <a:avLst>
              <a:gd name="adj" fmla="val 34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1" lang="ja-JP" altLang="en-US" sz="1900" dirty="0">
                <a:solidFill>
                  <a:schemeClr val="tx1"/>
                </a:solidFill>
                <a:latin typeface="ＭＳ Ｐゴシック" panose="020B0600070205080204" pitchFamily="50" charset="-128"/>
                <a:ea typeface="ＭＳ Ｐゴシック" panose="020B0600070205080204" pitchFamily="50" charset="-128"/>
              </a:rPr>
              <a:t>脱炭素化の取組み</a:t>
            </a:r>
            <a:endParaRPr kumimoji="1" lang="ja-JP" altLang="en-US" sz="1900" b="0" i="0" strike="noStrike" kern="1200" cap="none" spc="0" normalizeH="0" noProof="0" dirty="0">
              <a:ln>
                <a:noFill/>
              </a:ln>
              <a:solidFill>
                <a:schemeClr val="tx1"/>
              </a:solidFill>
              <a:effectLst/>
              <a:uLnTx/>
              <a:uFillTx/>
              <a:latin typeface="ＭＳ Ｐゴシック" panose="020B0600070205080204" pitchFamily="50" charset="-128"/>
              <a:ea typeface="ＭＳ Ｐゴシック" panose="020B0600070205080204" pitchFamily="50" charset="-128"/>
            </a:endParaRPr>
          </a:p>
        </p:txBody>
      </p:sp>
      <p:sp>
        <p:nvSpPr>
          <p:cNvPr id="32" name="テキスト ボックス 31"/>
          <p:cNvSpPr txBox="1"/>
          <p:nvPr/>
        </p:nvSpPr>
        <p:spPr>
          <a:xfrm>
            <a:off x="1278276" y="3362169"/>
            <a:ext cx="8975700" cy="3970318"/>
          </a:xfrm>
          <a:prstGeom prst="rect">
            <a:avLst/>
          </a:prstGeom>
          <a:noFill/>
        </p:spPr>
        <p:txBody>
          <a:bodyPr wrap="square" rtlCol="0">
            <a:spAutoFit/>
          </a:bodyPr>
          <a:lstStyle/>
          <a:p>
            <a:pPr lvl="0">
              <a:defRPr/>
            </a:pPr>
            <a:r>
              <a:rPr kumimoji="1" lang="ja-JP" altLang="en-US" sz="1900" b="0" i="0" strike="noStrike" kern="1200" cap="none" spc="0" normalizeH="0" noProof="0" dirty="0" smtClean="0">
                <a:ln>
                  <a:noFill/>
                </a:ln>
                <a:effectLst/>
                <a:uLnTx/>
                <a:uFillTx/>
                <a:latin typeface="ＭＳ Ｐゴシック" panose="020B0600070205080204" pitchFamily="50" charset="-128"/>
                <a:ea typeface="ＭＳ Ｐゴシック" panose="020B0600070205080204" pitchFamily="50" charset="-128"/>
              </a:rPr>
              <a:t>■ </a:t>
            </a:r>
            <a:r>
              <a:rPr kumimoji="1" lang="ja-JP" altLang="en-US" sz="1900" dirty="0" smtClean="0">
                <a:latin typeface="ＭＳ Ｐゴシック" panose="020B0600070205080204" pitchFamily="50" charset="-128"/>
                <a:ea typeface="ＭＳ Ｐゴシック" panose="020B0600070205080204" pitchFamily="50" charset="-128"/>
              </a:rPr>
              <a:t>大阪</a:t>
            </a:r>
            <a:r>
              <a:rPr kumimoji="1" lang="ja-JP" altLang="en-US" sz="1900" dirty="0">
                <a:latin typeface="ＭＳ Ｐゴシック" panose="020B0600070205080204" pitchFamily="50" charset="-128"/>
                <a:ea typeface="ＭＳ Ｐゴシック" panose="020B0600070205080204" pitchFamily="50" charset="-128"/>
              </a:rPr>
              <a:t>“みなと”カーボンニュートラルポート形成</a:t>
            </a:r>
            <a:r>
              <a:rPr kumimoji="1" lang="ja-JP" altLang="en-US" sz="1900" dirty="0" smtClean="0">
                <a:latin typeface="ＭＳ Ｐゴシック" panose="020B0600070205080204" pitchFamily="50" charset="-128"/>
                <a:ea typeface="ＭＳ Ｐゴシック" panose="020B0600070205080204" pitchFamily="50" charset="-128"/>
              </a:rPr>
              <a:t>事業</a:t>
            </a:r>
            <a:endParaRPr kumimoji="1" lang="en-US" altLang="ja-JP" sz="1900" dirty="0" smtClean="0">
              <a:latin typeface="ＭＳ Ｐゴシック" panose="020B0600070205080204" pitchFamily="50" charset="-128"/>
              <a:ea typeface="ＭＳ Ｐゴシック" panose="020B0600070205080204" pitchFamily="50" charset="-128"/>
            </a:endParaRPr>
          </a:p>
          <a:p>
            <a:pPr lvl="0">
              <a:defRPr/>
            </a:pPr>
            <a:endParaRPr kumimoji="1" lang="ja-JP" altLang="en-US" sz="500" b="0" i="0" strike="noStrike" kern="1200" cap="none" spc="0" normalizeH="0" noProof="0" dirty="0">
              <a:ln>
                <a:noFill/>
              </a:ln>
              <a:effectLst/>
              <a:uLnTx/>
              <a:uFillTx/>
              <a:latin typeface="ＭＳ Ｐゴシック" panose="020B0600070205080204" pitchFamily="50" charset="-128"/>
              <a:ea typeface="ＭＳ Ｐゴシック" panose="020B0600070205080204" pitchFamily="50" charset="-128"/>
            </a:endParaRPr>
          </a:p>
          <a:p>
            <a:pPr lvl="0">
              <a:defRPr/>
            </a:pPr>
            <a:r>
              <a:rPr kumimoji="1" lang="ja-JP" altLang="en-US" sz="1900" b="0" i="0" kern="1200" cap="none" spc="0" normalizeH="0" noProof="0" dirty="0" smtClean="0">
                <a:ln>
                  <a:noFill/>
                </a:ln>
                <a:effectLst/>
                <a:uLnTx/>
                <a:uFillTx/>
                <a:latin typeface="ＭＳ Ｐ明朝" panose="02020600040205080304" pitchFamily="18" charset="-128"/>
                <a:ea typeface="ＭＳ Ｐ明朝" panose="02020600040205080304" pitchFamily="18" charset="-128"/>
              </a:rPr>
              <a:t>　</a:t>
            </a:r>
            <a:r>
              <a:rPr kumimoji="1" lang="ja-JP" altLang="en-US" sz="1900" dirty="0" smtClean="0">
                <a:latin typeface="ＭＳ Ｐ明朝" panose="02020600040205080304" pitchFamily="18" charset="-128"/>
                <a:ea typeface="ＭＳ Ｐ明朝" panose="02020600040205080304" pitchFamily="18" charset="-128"/>
              </a:rPr>
              <a:t>我が国</a:t>
            </a:r>
            <a:r>
              <a:rPr kumimoji="1" lang="ja-JP" altLang="en-US" sz="1900" dirty="0">
                <a:latin typeface="ＭＳ Ｐ明朝" panose="02020600040205080304" pitchFamily="18" charset="-128"/>
                <a:ea typeface="ＭＳ Ｐ明朝" panose="02020600040205080304" pitchFamily="18" charset="-128"/>
              </a:rPr>
              <a:t>における「</a:t>
            </a:r>
            <a:r>
              <a:rPr kumimoji="1" lang="en-US" altLang="ja-JP" sz="1900" dirty="0">
                <a:latin typeface="ＭＳ Ｐ明朝" panose="02020600040205080304" pitchFamily="18" charset="-128"/>
                <a:ea typeface="ＭＳ Ｐ明朝" panose="02020600040205080304" pitchFamily="18" charset="-128"/>
              </a:rPr>
              <a:t>2050</a:t>
            </a:r>
            <a:r>
              <a:rPr kumimoji="1" lang="ja-JP" altLang="en-US" sz="1900" dirty="0">
                <a:latin typeface="ＭＳ Ｐ明朝" panose="02020600040205080304" pitchFamily="18" charset="-128"/>
                <a:ea typeface="ＭＳ Ｐ明朝" panose="02020600040205080304" pitchFamily="18" charset="-128"/>
              </a:rPr>
              <a:t>年カーボンニュートラル」の実現に貢献するため、国土交通省では、輸出入の</a:t>
            </a:r>
            <a:r>
              <a:rPr kumimoji="1" lang="en-US" altLang="ja-JP" sz="1900" dirty="0">
                <a:latin typeface="ＭＳ Ｐ明朝" panose="02020600040205080304" pitchFamily="18" charset="-128"/>
                <a:ea typeface="ＭＳ Ｐ明朝" panose="02020600040205080304" pitchFamily="18" charset="-128"/>
              </a:rPr>
              <a:t>99.6</a:t>
            </a:r>
            <a:r>
              <a:rPr kumimoji="1" lang="ja-JP" altLang="en-US" sz="1900" dirty="0">
                <a:latin typeface="ＭＳ Ｐ明朝" panose="02020600040205080304" pitchFamily="18" charset="-128"/>
                <a:ea typeface="ＭＳ Ｐ明朝" panose="02020600040205080304" pitchFamily="18" charset="-128"/>
              </a:rPr>
              <a:t>％を取り扱い、</a:t>
            </a:r>
            <a:r>
              <a:rPr kumimoji="1" lang="en-US" altLang="ja-JP" sz="1900" dirty="0">
                <a:latin typeface="ＭＳ Ｐ明朝" panose="02020600040205080304" pitchFamily="18" charset="-128"/>
                <a:ea typeface="ＭＳ Ｐ明朝" panose="02020600040205080304" pitchFamily="18" charset="-128"/>
              </a:rPr>
              <a:t>CO2</a:t>
            </a:r>
            <a:r>
              <a:rPr kumimoji="1" lang="ja-JP" altLang="en-US" sz="1900" dirty="0">
                <a:latin typeface="ＭＳ Ｐ明朝" panose="02020600040205080304" pitchFamily="18" charset="-128"/>
                <a:ea typeface="ＭＳ Ｐ明朝" panose="02020600040205080304" pitchFamily="18" charset="-128"/>
              </a:rPr>
              <a:t>排出量の約６割を占める産業の多くが立地する</a:t>
            </a:r>
            <a:r>
              <a:rPr kumimoji="1" lang="ja-JP" altLang="en-US" sz="1900" dirty="0" smtClean="0">
                <a:latin typeface="ＭＳ Ｐ明朝" panose="02020600040205080304" pitchFamily="18" charset="-128"/>
                <a:ea typeface="ＭＳ Ｐ明朝" panose="02020600040205080304" pitchFamily="18" charset="-128"/>
              </a:rPr>
              <a:t>港湾（国土交通省港湾局作成「カーボンニュートラルポート（</a:t>
            </a:r>
            <a:r>
              <a:rPr kumimoji="1" lang="en-US" altLang="ja-JP" sz="1900" dirty="0" smtClean="0">
                <a:latin typeface="ＭＳ Ｐ明朝" panose="02020600040205080304" pitchFamily="18" charset="-128"/>
                <a:ea typeface="ＭＳ Ｐ明朝" panose="02020600040205080304" pitchFamily="18" charset="-128"/>
              </a:rPr>
              <a:t>CNP</a:t>
            </a:r>
            <a:r>
              <a:rPr kumimoji="1" lang="ja-JP" altLang="en-US" sz="1900" dirty="0" smtClean="0">
                <a:latin typeface="ＭＳ Ｐ明朝" panose="02020600040205080304" pitchFamily="18" charset="-128"/>
                <a:ea typeface="ＭＳ Ｐ明朝" panose="02020600040205080304" pitchFamily="18" charset="-128"/>
              </a:rPr>
              <a:t>）形成計画」策定マニュアル</a:t>
            </a:r>
            <a:r>
              <a:rPr kumimoji="1" lang="en-US" altLang="ja-JP" sz="1900" dirty="0" smtClean="0">
                <a:latin typeface="ＭＳ Ｐ明朝" panose="02020600040205080304" pitchFamily="18" charset="-128"/>
                <a:ea typeface="ＭＳ Ｐ明朝" panose="02020600040205080304" pitchFamily="18" charset="-128"/>
              </a:rPr>
              <a:t>(</a:t>
            </a:r>
            <a:r>
              <a:rPr kumimoji="1" lang="ja-JP" altLang="en-US" sz="1900" dirty="0" smtClean="0">
                <a:latin typeface="ＭＳ Ｐ明朝" panose="02020600040205080304" pitchFamily="18" charset="-128"/>
                <a:ea typeface="ＭＳ Ｐ明朝" panose="02020600040205080304" pitchFamily="18" charset="-128"/>
              </a:rPr>
              <a:t>初版</a:t>
            </a:r>
            <a:r>
              <a:rPr kumimoji="1" lang="en-US" altLang="ja-JP" sz="1900" dirty="0" smtClean="0">
                <a:latin typeface="ＭＳ Ｐ明朝" panose="02020600040205080304" pitchFamily="18" charset="-128"/>
                <a:ea typeface="ＭＳ Ｐ明朝" panose="02020600040205080304" pitchFamily="18" charset="-128"/>
              </a:rPr>
              <a:t>)</a:t>
            </a:r>
            <a:r>
              <a:rPr kumimoji="1" lang="ja-JP" altLang="en-US" sz="1900" dirty="0" smtClean="0">
                <a:latin typeface="ＭＳ Ｐ明朝" panose="02020600040205080304" pitchFamily="18" charset="-128"/>
                <a:ea typeface="ＭＳ Ｐ明朝" panose="02020600040205080304" pitchFamily="18" charset="-128"/>
              </a:rPr>
              <a:t>より抜粋）に</a:t>
            </a:r>
            <a:r>
              <a:rPr kumimoji="1" lang="ja-JP" altLang="en-US" sz="1900" dirty="0">
                <a:latin typeface="ＭＳ Ｐ明朝" panose="02020600040205080304" pitchFamily="18" charset="-128"/>
                <a:ea typeface="ＭＳ Ｐ明朝" panose="02020600040205080304" pitchFamily="18" charset="-128"/>
              </a:rPr>
              <a:t>おいて、脱炭素化に配慮した港湾機能の高度化等を通じて「カーボンニュートラルポート（</a:t>
            </a:r>
            <a:r>
              <a:rPr kumimoji="1" lang="en-US" altLang="ja-JP" sz="1900" dirty="0">
                <a:latin typeface="ＭＳ Ｐ明朝" panose="02020600040205080304" pitchFamily="18" charset="-128"/>
                <a:ea typeface="ＭＳ Ｐ明朝" panose="02020600040205080304" pitchFamily="18" charset="-128"/>
              </a:rPr>
              <a:t>CNP</a:t>
            </a:r>
            <a:r>
              <a:rPr kumimoji="1" lang="ja-JP" altLang="en-US" sz="1900" dirty="0">
                <a:latin typeface="ＭＳ Ｐ明朝" panose="02020600040205080304" pitchFamily="18" charset="-128"/>
                <a:ea typeface="ＭＳ Ｐ明朝" panose="02020600040205080304" pitchFamily="18" charset="-128"/>
              </a:rPr>
              <a:t>）」を形成することとしています。この動きを踏まえ、大阪港湾局では、「大阪“みなと”」（</a:t>
            </a:r>
            <a:r>
              <a:rPr kumimoji="1" lang="ja-JP" altLang="en-US" sz="1900" dirty="0" smtClean="0">
                <a:latin typeface="ＭＳ Ｐ明朝" panose="02020600040205080304" pitchFamily="18" charset="-128"/>
                <a:ea typeface="ＭＳ Ｐ明朝" panose="02020600040205080304" pitchFamily="18" charset="-128"/>
              </a:rPr>
              <a:t>大阪港及び大阪府営港湾）</a:t>
            </a:r>
            <a:r>
              <a:rPr kumimoji="1" lang="ja-JP" altLang="en-US" sz="1900" dirty="0">
                <a:latin typeface="ＭＳ Ｐ明朝" panose="02020600040205080304" pitchFamily="18" charset="-128"/>
                <a:ea typeface="ＭＳ Ｐ明朝" panose="02020600040205080304" pitchFamily="18" charset="-128"/>
              </a:rPr>
              <a:t>における</a:t>
            </a:r>
            <a:r>
              <a:rPr kumimoji="1" lang="en-US" altLang="ja-JP" sz="1900" dirty="0">
                <a:latin typeface="ＭＳ Ｐ明朝" panose="02020600040205080304" pitchFamily="18" charset="-128"/>
                <a:ea typeface="ＭＳ Ｐ明朝" panose="02020600040205080304" pitchFamily="18" charset="-128"/>
              </a:rPr>
              <a:t>CNP</a:t>
            </a:r>
            <a:r>
              <a:rPr kumimoji="1" lang="ja-JP" altLang="en-US" sz="1900" dirty="0">
                <a:latin typeface="ＭＳ Ｐ明朝" panose="02020600040205080304" pitchFamily="18" charset="-128"/>
                <a:ea typeface="ＭＳ Ｐ明朝" panose="02020600040205080304" pitchFamily="18" charset="-128"/>
              </a:rPr>
              <a:t>形成（大阪港・堺泉北港・阪南港）に向けた</a:t>
            </a:r>
            <a:r>
              <a:rPr kumimoji="1" lang="ja-JP" altLang="en-US" sz="1900" dirty="0" smtClean="0">
                <a:latin typeface="ＭＳ Ｐ明朝" panose="02020600040205080304" pitchFamily="18" charset="-128"/>
                <a:ea typeface="ＭＳ Ｐ明朝" panose="02020600040205080304" pitchFamily="18" charset="-128"/>
              </a:rPr>
              <a:t>取組みを</a:t>
            </a:r>
            <a:r>
              <a:rPr kumimoji="1" lang="ja-JP" altLang="en-US" sz="1900" dirty="0">
                <a:latin typeface="ＭＳ Ｐ明朝" panose="02020600040205080304" pitchFamily="18" charset="-128"/>
                <a:ea typeface="ＭＳ Ｐ明朝" panose="02020600040205080304" pitchFamily="18" charset="-128"/>
              </a:rPr>
              <a:t>進めていきます。</a:t>
            </a:r>
          </a:p>
          <a:p>
            <a:pPr lvl="0">
              <a:defRPr/>
            </a:pPr>
            <a:r>
              <a:rPr kumimoji="1" lang="ja-JP" altLang="en-US" sz="1900" dirty="0" smtClean="0">
                <a:latin typeface="ＭＳ Ｐ明朝" panose="02020600040205080304" pitchFamily="18" charset="-128"/>
                <a:ea typeface="ＭＳ Ｐ明朝" panose="02020600040205080304" pitchFamily="18" charset="-128"/>
              </a:rPr>
              <a:t>　大阪</a:t>
            </a:r>
            <a:r>
              <a:rPr kumimoji="1" lang="ja-JP" altLang="en-US" sz="1900" dirty="0">
                <a:latin typeface="ＭＳ Ｐ明朝" panose="02020600040205080304" pitchFamily="18" charset="-128"/>
                <a:ea typeface="ＭＳ Ｐ明朝" panose="02020600040205080304" pitchFamily="18" charset="-128"/>
              </a:rPr>
              <a:t>港湾局では、令和</a:t>
            </a:r>
            <a:r>
              <a:rPr kumimoji="1" lang="en-US" altLang="ja-JP" sz="1900" dirty="0">
                <a:latin typeface="ＭＳ Ｐ明朝" panose="02020600040205080304" pitchFamily="18" charset="-128"/>
                <a:ea typeface="ＭＳ Ｐ明朝" panose="02020600040205080304" pitchFamily="18" charset="-128"/>
              </a:rPr>
              <a:t>4</a:t>
            </a:r>
            <a:r>
              <a:rPr kumimoji="1" lang="ja-JP" altLang="en-US" sz="1900" dirty="0">
                <a:latin typeface="ＭＳ Ｐ明朝" panose="02020600040205080304" pitchFamily="18" charset="-128"/>
                <a:ea typeface="ＭＳ Ｐ明朝" panose="02020600040205080304" pitchFamily="18" charset="-128"/>
              </a:rPr>
              <a:t>年</a:t>
            </a:r>
            <a:r>
              <a:rPr kumimoji="1" lang="en-US" altLang="ja-JP" sz="1900" dirty="0">
                <a:latin typeface="ＭＳ Ｐ明朝" panose="02020600040205080304" pitchFamily="18" charset="-128"/>
                <a:ea typeface="ＭＳ Ｐ明朝" panose="02020600040205080304" pitchFamily="18" charset="-128"/>
              </a:rPr>
              <a:t>1</a:t>
            </a:r>
            <a:r>
              <a:rPr kumimoji="1" lang="ja-JP" altLang="en-US" sz="1900" dirty="0">
                <a:latin typeface="ＭＳ Ｐ明朝" panose="02020600040205080304" pitchFamily="18" charset="-128"/>
                <a:ea typeface="ＭＳ Ｐ明朝" panose="02020600040205080304" pitchFamily="18" charset="-128"/>
              </a:rPr>
              <a:t>月</a:t>
            </a:r>
            <a:r>
              <a:rPr kumimoji="1" lang="en-US" altLang="ja-JP" sz="1900" dirty="0">
                <a:latin typeface="ＭＳ Ｐ明朝" panose="02020600040205080304" pitchFamily="18" charset="-128"/>
                <a:ea typeface="ＭＳ Ｐ明朝" panose="02020600040205080304" pitchFamily="18" charset="-128"/>
              </a:rPr>
              <a:t>28</a:t>
            </a:r>
            <a:r>
              <a:rPr kumimoji="1" lang="ja-JP" altLang="en-US" sz="1900" dirty="0">
                <a:latin typeface="ＭＳ Ｐ明朝" panose="02020600040205080304" pitchFamily="18" charset="-128"/>
                <a:ea typeface="ＭＳ Ｐ明朝" panose="02020600040205080304" pitchFamily="18" charset="-128"/>
              </a:rPr>
              <a:t>日に国土交通省近畿地方整備局とともに「大阪“みなと”カーボンニュートラルポート（ＣＮＰ）検討会」を設置し、初会合を開催しました</a:t>
            </a:r>
            <a:r>
              <a:rPr kumimoji="1" lang="ja-JP" altLang="en-US" sz="1900" dirty="0" smtClean="0">
                <a:latin typeface="ＭＳ Ｐ明朝" panose="02020600040205080304" pitchFamily="18" charset="-128"/>
                <a:ea typeface="ＭＳ Ｐ明朝" panose="02020600040205080304" pitchFamily="18" charset="-128"/>
              </a:rPr>
              <a:t>。ＣＮＰ</a:t>
            </a:r>
            <a:r>
              <a:rPr kumimoji="1" lang="ja-JP" altLang="en-US" sz="1900" dirty="0">
                <a:latin typeface="ＭＳ Ｐ明朝" panose="02020600040205080304" pitchFamily="18" charset="-128"/>
                <a:ea typeface="ＭＳ Ｐ明朝" panose="02020600040205080304" pitchFamily="18" charset="-128"/>
              </a:rPr>
              <a:t>形成計画の策定は重要港湾以上が対象となっているため、大阪港、堺泉北港、阪南港の３港で各部会を設けて検討を進め</a:t>
            </a:r>
            <a:r>
              <a:rPr kumimoji="1" lang="ja-JP" altLang="en-US" sz="1900" dirty="0" smtClean="0">
                <a:latin typeface="ＭＳ Ｐ明朝" panose="02020600040205080304" pitchFamily="18" charset="-128"/>
                <a:ea typeface="ＭＳ Ｐ明朝" panose="02020600040205080304" pitchFamily="18" charset="-128"/>
              </a:rPr>
              <a:t>、それぞれ</a:t>
            </a:r>
            <a:r>
              <a:rPr kumimoji="1" lang="ja-JP" altLang="en-US" sz="1900" dirty="0">
                <a:latin typeface="ＭＳ Ｐ明朝" panose="02020600040205080304" pitchFamily="18" charset="-128"/>
                <a:ea typeface="ＭＳ Ｐ明朝" panose="02020600040205080304" pitchFamily="18" charset="-128"/>
              </a:rPr>
              <a:t>の港においてＣＮＰ形成計画を</a:t>
            </a:r>
            <a:r>
              <a:rPr kumimoji="1" lang="ja-JP" altLang="en-US" sz="1900" dirty="0" smtClean="0">
                <a:latin typeface="ＭＳ Ｐ明朝" panose="02020600040205080304" pitchFamily="18" charset="-128"/>
                <a:ea typeface="ＭＳ Ｐ明朝" panose="02020600040205080304" pitchFamily="18" charset="-128"/>
              </a:rPr>
              <a:t>策定する</a:t>
            </a:r>
            <a:r>
              <a:rPr kumimoji="1" lang="ja-JP" altLang="en-US" sz="1900" dirty="0">
                <a:latin typeface="ＭＳ Ｐ明朝" panose="02020600040205080304" pitchFamily="18" charset="-128"/>
                <a:ea typeface="ＭＳ Ｐ明朝" panose="02020600040205080304" pitchFamily="18" charset="-128"/>
              </a:rPr>
              <a:t>こ</a:t>
            </a:r>
            <a:r>
              <a:rPr kumimoji="1" lang="ja-JP" altLang="en-US" sz="1900" dirty="0" smtClean="0">
                <a:latin typeface="ＭＳ Ｐ明朝" panose="02020600040205080304" pitchFamily="18" charset="-128"/>
                <a:ea typeface="ＭＳ Ｐ明朝" panose="02020600040205080304" pitchFamily="18" charset="-128"/>
              </a:rPr>
              <a:t>とで、港湾の環境価値を高め、競争力強化にもつなげてまいります。</a:t>
            </a:r>
            <a:r>
              <a:rPr kumimoji="1" lang="en-US" altLang="ja-JP" sz="1900" dirty="0" smtClean="0">
                <a:latin typeface="ＭＳ Ｐ明朝" panose="02020600040205080304" pitchFamily="18" charset="-128"/>
                <a:ea typeface="ＭＳ Ｐ明朝" panose="02020600040205080304" pitchFamily="18" charset="-128"/>
              </a:rPr>
              <a:t> </a:t>
            </a:r>
            <a:r>
              <a:rPr kumimoji="1" lang="ja-JP" altLang="en-US" sz="1900" dirty="0">
                <a:latin typeface="ＭＳ Ｐ明朝" panose="02020600040205080304" pitchFamily="18" charset="-128"/>
                <a:ea typeface="ＭＳ Ｐ明朝" panose="02020600040205080304" pitchFamily="18" charset="-128"/>
              </a:rPr>
              <a:t>　</a:t>
            </a:r>
          </a:p>
        </p:txBody>
      </p:sp>
      <p:pic>
        <p:nvPicPr>
          <p:cNvPr id="37" name="図 36"/>
          <p:cNvPicPr/>
          <p:nvPr/>
        </p:nvPicPr>
        <p:blipFill>
          <a:blip r:embed="rId2"/>
          <a:stretch>
            <a:fillRect/>
          </a:stretch>
        </p:blipFill>
        <p:spPr>
          <a:xfrm>
            <a:off x="1363207" y="9179777"/>
            <a:ext cx="9183536" cy="5444094"/>
          </a:xfrm>
          <a:prstGeom prst="rect">
            <a:avLst/>
          </a:prstGeom>
        </p:spPr>
      </p:pic>
      <p:sp>
        <p:nvSpPr>
          <p:cNvPr id="38" name="テキスト ボックス 21"/>
          <p:cNvSpPr txBox="1"/>
          <p:nvPr/>
        </p:nvSpPr>
        <p:spPr>
          <a:xfrm>
            <a:off x="1451698" y="14617540"/>
            <a:ext cx="8993638" cy="590512"/>
          </a:xfrm>
          <a:prstGeom prst="rect">
            <a:avLst/>
          </a:prstGeom>
          <a:noFill/>
        </p:spPr>
        <p:txBody>
          <a:bodyPr wrap="square" rtlCol="0">
            <a:noAutofit/>
          </a:bodyPr>
          <a:lstStyle/>
          <a:p>
            <a:pPr algn="ctr">
              <a:spcAft>
                <a:spcPts val="0"/>
              </a:spcAft>
            </a:pPr>
            <a:r>
              <a:rPr lang="en-US" sz="1400" b="1" kern="12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CNP </a:t>
            </a:r>
            <a:r>
              <a:rPr lang="ja-JP" sz="1400" b="1" kern="12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形成の形成イメージ</a:t>
            </a:r>
            <a:r>
              <a:rPr lang="en-US" sz="1400" b="1" kern="12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  </a:t>
            </a:r>
            <a:endParaRPr lang="en-US" sz="1400" b="1" kern="1200" dirty="0" smtClean="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algn="ctr">
              <a:spcAft>
                <a:spcPts val="0"/>
              </a:spcAft>
            </a:pPr>
            <a:r>
              <a:rPr lang="en-US" sz="1400" b="1" kern="1200" dirty="0" smtClean="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ja-JP" sz="1400" kern="12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（国交省作成：「カーボンニュートラルポート（</a:t>
            </a:r>
            <a:r>
              <a:rPr lang="en-US" sz="1400" kern="12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CNP</a:t>
            </a:r>
            <a:r>
              <a:rPr lang="ja-JP" sz="1400" kern="12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）形成計画」</a:t>
            </a:r>
            <a:r>
              <a:rPr lang="en-US" sz="1400" kern="12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ja-JP" sz="1400" kern="12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策定</a:t>
            </a:r>
            <a:r>
              <a:rPr lang="ja-JP" sz="1400" kern="1200" dirty="0" smtClean="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マニュアル</a:t>
            </a:r>
            <a:r>
              <a:rPr lang="ja-JP" altLang="en-US" sz="1400" dirty="0" smtClean="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（初版）</a:t>
            </a:r>
            <a:r>
              <a:rPr lang="ja-JP" sz="1400" kern="1200" dirty="0" smtClean="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より</a:t>
            </a:r>
            <a:r>
              <a:rPr lang="ja-JP" sz="1400" kern="12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引用）</a:t>
            </a:r>
            <a:endParaRPr 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9" name="テキスト ボックス 8"/>
          <p:cNvSpPr txBox="1"/>
          <p:nvPr/>
        </p:nvSpPr>
        <p:spPr>
          <a:xfrm>
            <a:off x="1296551" y="7357728"/>
            <a:ext cx="8975700" cy="1346522"/>
          </a:xfrm>
          <a:prstGeom prst="rect">
            <a:avLst/>
          </a:prstGeom>
          <a:noFill/>
        </p:spPr>
        <p:txBody>
          <a:bodyPr wrap="square" rtlCol="0">
            <a:spAutoFit/>
          </a:bodyPr>
          <a:lstStyle/>
          <a:p>
            <a:pPr lvl="0">
              <a:defRPr/>
            </a:pPr>
            <a:r>
              <a:rPr kumimoji="1" lang="ja-JP" altLang="en-US" sz="1900" dirty="0" smtClean="0">
                <a:solidFill>
                  <a:srgbClr val="FF0000"/>
                </a:solidFill>
                <a:latin typeface="ＭＳ Ｐ明朝" panose="02020600040205080304" pitchFamily="18" charset="-128"/>
                <a:ea typeface="ＭＳ Ｐ明朝" panose="02020600040205080304" pitchFamily="18" charset="-128"/>
              </a:rPr>
              <a:t>　</a:t>
            </a:r>
            <a:r>
              <a:rPr kumimoji="1" lang="ja-JP" altLang="en-US" sz="1900" dirty="0" smtClean="0">
                <a:latin typeface="ＭＳ Ｐ明朝" panose="02020600040205080304" pitchFamily="18" charset="-128"/>
                <a:ea typeface="ＭＳ Ｐ明朝" panose="02020600040205080304" pitchFamily="18" charset="-128"/>
              </a:rPr>
              <a:t>また、船舶燃料について、従来の燃料に比べて</a:t>
            </a:r>
            <a:r>
              <a:rPr kumimoji="1" lang="en-US" altLang="ja-JP" sz="1900" dirty="0" smtClean="0">
                <a:latin typeface="ＭＳ Ｐ明朝" panose="02020600040205080304" pitchFamily="18" charset="-128"/>
                <a:ea typeface="ＭＳ Ｐ明朝" panose="02020600040205080304" pitchFamily="18" charset="-128"/>
              </a:rPr>
              <a:t>CO2</a:t>
            </a:r>
            <a:r>
              <a:rPr kumimoji="1" lang="ja-JP" altLang="en-US" sz="1900" dirty="0" err="1" smtClean="0">
                <a:latin typeface="ＭＳ Ｐ明朝" panose="02020600040205080304" pitchFamily="18" charset="-128"/>
                <a:ea typeface="ＭＳ Ｐ明朝" panose="02020600040205080304" pitchFamily="18" charset="-128"/>
              </a:rPr>
              <a:t>の排</a:t>
            </a:r>
            <a:r>
              <a:rPr kumimoji="1" lang="ja-JP" altLang="en-US" sz="1900" dirty="0" smtClean="0">
                <a:latin typeface="ＭＳ Ｐ明朝" panose="02020600040205080304" pitchFamily="18" charset="-128"/>
                <a:ea typeface="ＭＳ Ｐ明朝" panose="02020600040205080304" pitchFamily="18" charset="-128"/>
              </a:rPr>
              <a:t>出削減が可能な</a:t>
            </a:r>
            <a:r>
              <a:rPr kumimoji="1" lang="en-US" altLang="ja-JP" sz="1900" dirty="0" smtClean="0">
                <a:latin typeface="ＭＳ Ｐ明朝" panose="02020600040205080304" pitchFamily="18" charset="-128"/>
                <a:ea typeface="ＭＳ Ｐ明朝" panose="02020600040205080304" pitchFamily="18" charset="-128"/>
              </a:rPr>
              <a:t>LNG</a:t>
            </a:r>
            <a:r>
              <a:rPr kumimoji="1" lang="ja-JP" altLang="en-US" sz="1900" dirty="0" smtClean="0">
                <a:latin typeface="ＭＳ Ｐ明朝" panose="02020600040205080304" pitchFamily="18" charset="-128"/>
                <a:ea typeface="ＭＳ Ｐ明朝" panose="02020600040205080304" pitchFamily="18" charset="-128"/>
              </a:rPr>
              <a:t>の導入が進みつつあります。そのような中、堺泉北港の</a:t>
            </a:r>
            <a:r>
              <a:rPr kumimoji="1" lang="en-US" altLang="ja-JP" sz="1900" dirty="0" smtClean="0">
                <a:latin typeface="ＭＳ Ｐ明朝" panose="02020600040205080304" pitchFamily="18" charset="-128"/>
                <a:ea typeface="ＭＳ Ｐ明朝" panose="02020600040205080304" pitchFamily="18" charset="-128"/>
              </a:rPr>
              <a:t>LNG</a:t>
            </a:r>
            <a:r>
              <a:rPr kumimoji="1" lang="ja-JP" altLang="en-US" sz="1900" dirty="0" smtClean="0">
                <a:latin typeface="ＭＳ Ｐ明朝" panose="02020600040205080304" pitchFamily="18" charset="-128"/>
                <a:ea typeface="ＭＳ Ｐ明朝" panose="02020600040205080304" pitchFamily="18" charset="-128"/>
              </a:rPr>
              <a:t>基地を活用して</a:t>
            </a:r>
            <a:r>
              <a:rPr kumimoji="1" lang="en-US" altLang="ja-JP" sz="1900" dirty="0" smtClean="0">
                <a:latin typeface="ＭＳ Ｐ明朝" panose="02020600040205080304" pitchFamily="18" charset="-128"/>
                <a:ea typeface="ＭＳ Ｐ明朝" panose="02020600040205080304" pitchFamily="18" charset="-128"/>
              </a:rPr>
              <a:t>LNG</a:t>
            </a:r>
            <a:r>
              <a:rPr kumimoji="1" lang="ja-JP" altLang="en-US" sz="1900" dirty="0" smtClean="0">
                <a:latin typeface="ＭＳ Ｐ明朝" panose="02020600040205080304" pitchFamily="18" charset="-128"/>
                <a:ea typeface="ＭＳ Ｐ明朝" panose="02020600040205080304" pitchFamily="18" charset="-128"/>
              </a:rPr>
              <a:t>バンカリング環境を調えていくことで、</a:t>
            </a:r>
            <a:r>
              <a:rPr kumimoji="1" lang="en-US" altLang="ja-JP" sz="1900" dirty="0" smtClean="0">
                <a:latin typeface="ＭＳ Ｐ明朝" panose="02020600040205080304" pitchFamily="18" charset="-128"/>
                <a:ea typeface="ＭＳ Ｐ明朝" panose="02020600040205080304" pitchFamily="18" charset="-128"/>
              </a:rPr>
              <a:t>LNG</a:t>
            </a:r>
            <a:r>
              <a:rPr kumimoji="1" lang="ja-JP" altLang="en-US" sz="1900" dirty="0" smtClean="0">
                <a:latin typeface="ＭＳ Ｐ明朝" panose="02020600040205080304" pitchFamily="18" charset="-128"/>
                <a:ea typeface="ＭＳ Ｐ明朝" panose="02020600040205080304" pitchFamily="18" charset="-128"/>
              </a:rPr>
              <a:t>燃料船の寄港を促進し、環境負荷の低減を図ります。</a:t>
            </a:r>
            <a:endParaRPr kumimoji="1" lang="en-US" altLang="ja-JP" sz="1900" dirty="0" smtClean="0">
              <a:latin typeface="ＭＳ Ｐ明朝" panose="02020600040205080304" pitchFamily="18" charset="-128"/>
              <a:ea typeface="ＭＳ Ｐ明朝" panose="02020600040205080304" pitchFamily="18" charset="-128"/>
            </a:endParaRPr>
          </a:p>
          <a:p>
            <a:pPr lvl="0">
              <a:defRPr/>
            </a:pPr>
            <a:endParaRPr kumimoji="1" lang="en-US" altLang="ja-JP" sz="1050" dirty="0" smtClean="0">
              <a:latin typeface="ＭＳ Ｐ明朝" panose="02020600040205080304" pitchFamily="18" charset="-128"/>
              <a:ea typeface="ＭＳ Ｐ明朝" panose="02020600040205080304" pitchFamily="18" charset="-128"/>
            </a:endParaRPr>
          </a:p>
          <a:p>
            <a:pPr lvl="0" algn="r">
              <a:defRPr/>
            </a:pPr>
            <a:r>
              <a:rPr kumimoji="1" lang="en-US" altLang="ja-JP" sz="1400" dirty="0" smtClean="0">
                <a:latin typeface="ＭＳ Ｐ明朝" panose="02020600040205080304" pitchFamily="18" charset="-128"/>
                <a:ea typeface="ＭＳ Ｐ明朝" panose="02020600040205080304" pitchFamily="18" charset="-128"/>
              </a:rPr>
              <a:t>※LNG</a:t>
            </a:r>
            <a:r>
              <a:rPr kumimoji="1" lang="ja-JP" altLang="en-US" sz="1400" dirty="0" smtClean="0">
                <a:latin typeface="ＭＳ Ｐ明朝" panose="02020600040205080304" pitchFamily="18" charset="-128"/>
                <a:ea typeface="ＭＳ Ｐ明朝" panose="02020600040205080304" pitchFamily="18" charset="-128"/>
              </a:rPr>
              <a:t>バンカリング・・・船舶への</a:t>
            </a:r>
            <a:r>
              <a:rPr kumimoji="1" lang="en-US" altLang="ja-JP" sz="1400" dirty="0" smtClean="0">
                <a:latin typeface="ＭＳ Ｐ明朝" panose="02020600040205080304" pitchFamily="18" charset="-128"/>
                <a:ea typeface="ＭＳ Ｐ明朝" panose="02020600040205080304" pitchFamily="18" charset="-128"/>
              </a:rPr>
              <a:t>LNG</a:t>
            </a:r>
            <a:r>
              <a:rPr kumimoji="1" lang="ja-JP" altLang="en-US" sz="1400" dirty="0" smtClean="0">
                <a:latin typeface="ＭＳ Ｐ明朝" panose="02020600040205080304" pitchFamily="18" charset="-128"/>
                <a:ea typeface="ＭＳ Ｐ明朝" panose="02020600040205080304" pitchFamily="18" charset="-128"/>
              </a:rPr>
              <a:t>（液化天然ガス）の燃料供給のこと</a:t>
            </a:r>
            <a:endParaRPr kumimoji="1" lang="ja-JP" altLang="en-US" sz="14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18489945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a:xfrm>
            <a:off x="3984113" y="15811259"/>
            <a:ext cx="4114800" cy="414339"/>
          </a:xfrm>
        </p:spPr>
        <p:txBody>
          <a:bodyPr anchor="b"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16</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1" name="正方形/長方形 50"/>
          <p:cNvSpPr/>
          <p:nvPr/>
        </p:nvSpPr>
        <p:spPr>
          <a:xfrm>
            <a:off x="1387957" y="1352760"/>
            <a:ext cx="9327668" cy="14271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defRPr/>
            </a:pPr>
            <a:r>
              <a:rPr kumimoji="1" lang="ja-JP" altLang="en-US" sz="1900" dirty="0" smtClean="0">
                <a:solidFill>
                  <a:schemeClr val="tx1"/>
                </a:solidFill>
                <a:latin typeface="ＭＳ Ｐゴシック" panose="020B0600070205080204" pitchFamily="50" charset="-128"/>
                <a:ea typeface="ＭＳ Ｐゴシック" panose="020B0600070205080204" pitchFamily="50" charset="-128"/>
              </a:rPr>
              <a:t>■ 海洋</a:t>
            </a:r>
            <a:r>
              <a:rPr kumimoji="1" lang="ja-JP" altLang="en-US" sz="1900" dirty="0">
                <a:solidFill>
                  <a:schemeClr val="tx1"/>
                </a:solidFill>
                <a:latin typeface="ＭＳ Ｐゴシック" panose="020B0600070205080204" pitchFamily="50" charset="-128"/>
                <a:ea typeface="ＭＳ Ｐゴシック" panose="020B0600070205080204" pitchFamily="50" charset="-128"/>
              </a:rPr>
              <a:t>・港湾環境プログラム（グリーンアウォード）に基づく認証船舶の利用促進</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船舶</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からの大気汚染物質の排出抑制についての国際的な規定が設けられる中、海洋・港湾環境の保全プログラムに参加することにより、クリーンでグリーンな大阪</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“みなと”</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の実現に向けた取組みを</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進めます。</a:t>
            </a:r>
            <a:endParaRPr kumimoji="1" lang="en-US"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sp>
        <p:nvSpPr>
          <p:cNvPr id="90" name="下矢印 89"/>
          <p:cNvSpPr/>
          <p:nvPr/>
        </p:nvSpPr>
        <p:spPr>
          <a:xfrm>
            <a:off x="4512960" y="9599882"/>
            <a:ext cx="3077662" cy="414375"/>
          </a:xfrm>
          <a:prstGeom prst="downArrow">
            <a:avLst>
              <a:gd name="adj1" fmla="val 100000"/>
              <a:gd name="adj2" fmla="val 939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3" name="正方形/長方形 92"/>
          <p:cNvSpPr/>
          <p:nvPr/>
        </p:nvSpPr>
        <p:spPr>
          <a:xfrm>
            <a:off x="800190" y="10288042"/>
            <a:ext cx="10883762" cy="723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優遇措置の付与により、世界的な認証船舶の増加を後押しすることで、海洋環境保護に積極的に</a:t>
            </a:r>
            <a:r>
              <a:rPr kumimoji="1" lang="ja-JP" altLang="en-US" sz="20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取組む</a:t>
            </a:r>
            <a:r>
              <a:rPr kumimoji="1" lang="ja-JP" altLang="en-US" sz="20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港湾であることを世界に向けアピールし、同じ理念を共有する船会社による利用推進を</a:t>
            </a:r>
            <a:r>
              <a:rPr kumimoji="1" lang="ja-JP" altLang="en-US" sz="2000" b="0" i="0" u="none" strike="noStrike" kern="1200" cap="none" spc="0" normalizeH="0" baseline="0" noProof="0" dirty="0">
                <a:ln>
                  <a:noFill/>
                </a:ln>
                <a:solidFill>
                  <a:schemeClr val="tx1"/>
                </a:solidFill>
                <a:effectLst/>
                <a:uLnTx/>
                <a:uFillTx/>
                <a:latin typeface="ＭＳ Ｐ明朝" panose="02020600040205080304" pitchFamily="18" charset="-128"/>
                <a:ea typeface="ＭＳ Ｐ明朝" panose="02020600040205080304" pitchFamily="18" charset="-128"/>
                <a:cs typeface="+mn-cs"/>
              </a:rPr>
              <a:t>図ります</a:t>
            </a:r>
            <a:r>
              <a:rPr kumimoji="1" lang="ja-JP" altLang="en-US" sz="2000" b="0" i="0" u="none" strike="noStrike" kern="1200" cap="none" spc="0" normalizeH="0" baseline="0" noProof="0" dirty="0" smtClean="0">
                <a:ln>
                  <a:noFill/>
                </a:ln>
                <a:solidFill>
                  <a:schemeClr val="tx1"/>
                </a:solidFill>
                <a:effectLst/>
                <a:uLnTx/>
                <a:uFillTx/>
                <a:latin typeface="ＭＳ Ｐ明朝" panose="02020600040205080304" pitchFamily="18" charset="-128"/>
                <a:ea typeface="ＭＳ Ｐ明朝" panose="02020600040205080304" pitchFamily="18" charset="-128"/>
                <a:cs typeface="+mn-cs"/>
              </a:rPr>
              <a:t>。</a:t>
            </a:r>
            <a:endParaRPr kumimoji="1" lang="ja-JP" altLang="en-US" sz="2000" b="0" i="0" u="none" strike="noStrike" kern="1200" cap="none" spc="0" normalizeH="0" baseline="0" noProof="0" dirty="0">
              <a:ln>
                <a:noFill/>
              </a:ln>
              <a:solidFill>
                <a:schemeClr val="tx1"/>
              </a:solidFill>
              <a:effectLst/>
              <a:uLnTx/>
              <a:uFillTx/>
              <a:latin typeface="ＭＳ Ｐ明朝" panose="02020600040205080304" pitchFamily="18" charset="-128"/>
              <a:ea typeface="ＭＳ Ｐ明朝" panose="02020600040205080304" pitchFamily="18" charset="-128"/>
              <a:cs typeface="+mn-cs"/>
            </a:endParaRPr>
          </a:p>
        </p:txBody>
      </p:sp>
      <p:grpSp>
        <p:nvGrpSpPr>
          <p:cNvPr id="91" name="グループ化 90"/>
          <p:cNvGrpSpPr/>
          <p:nvPr/>
        </p:nvGrpSpPr>
        <p:grpSpPr>
          <a:xfrm>
            <a:off x="1603855" y="11748619"/>
            <a:ext cx="8875316" cy="3116273"/>
            <a:chOff x="679816" y="8052442"/>
            <a:chExt cx="10699384" cy="3116273"/>
          </a:xfrm>
        </p:grpSpPr>
        <p:sp>
          <p:nvSpPr>
            <p:cNvPr id="94" name="角丸四角形 25">
              <a:extLst>
                <a:ext uri="{FF2B5EF4-FFF2-40B4-BE49-F238E27FC236}">
                  <a16:creationId xmlns:a16="http://schemas.microsoft.com/office/drawing/2014/main" id="{9595CCD9-4A75-4EE4-9D54-2A23840697E8}"/>
                </a:ext>
              </a:extLst>
            </p:cNvPr>
            <p:cNvSpPr/>
            <p:nvPr/>
          </p:nvSpPr>
          <p:spPr>
            <a:xfrm>
              <a:off x="3836568" y="8501836"/>
              <a:ext cx="7354817" cy="2058654"/>
            </a:xfrm>
            <a:prstGeom prst="roundRect">
              <a:avLst>
                <a:gd name="adj" fmla="val 0"/>
              </a:avLst>
            </a:prstGeom>
            <a:noFill/>
            <a:ln>
              <a:noFill/>
            </a:ln>
          </p:spPr>
          <p:style>
            <a:lnRef idx="2">
              <a:schemeClr val="dk1"/>
            </a:lnRef>
            <a:fillRef idx="1">
              <a:schemeClr val="lt1"/>
            </a:fillRef>
            <a:effectRef idx="0">
              <a:schemeClr val="dk1"/>
            </a:effectRef>
            <a:fontRef idx="minor">
              <a:schemeClr val="dk1"/>
            </a:fontRef>
          </p:style>
          <p:txBody>
            <a:bodyPr lIns="72000" tIns="0" rIns="7200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7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海洋環境保護・船舶の安全運航への支援を目的として設立された「非営利活動法人グリーンアウォード財団</a:t>
              </a:r>
              <a:r>
                <a:rPr kumimoji="0" lang="en-US" altLang="ja-JP" sz="1700" b="0" i="0" u="none" strike="noStrike" kern="1200" cap="none" spc="0" normalizeH="0" baseline="3000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0" lang="ja-JP" altLang="en-US" sz="17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0" lang="ja-JP" altLang="en-US" sz="17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が世界規模で取り組んでいる活動で、安全で環境にやさしい船舶を認証し、認証船舶に優遇措置を与えることにより、船舶・船員の質を向上させ、海洋環境の保護を目指すことを目的とするプログラム</a:t>
              </a:r>
              <a:r>
                <a:rPr kumimoji="0" lang="ja-JP" altLang="en-US" sz="17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endParaRPr kumimoji="0" lang="en-US" altLang="ja-JP" sz="17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7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0" lang="ja-JP" altLang="en-US" sz="17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・認証</a:t>
              </a:r>
              <a:r>
                <a:rPr kumimoji="0" lang="ja-JP" altLang="en-US" sz="1700" b="0" i="0" strike="noStrike" kern="1200" cap="none" spc="0" normalizeH="0" baseline="0" noProof="0" dirty="0">
                  <a:ln>
                    <a:noFill/>
                  </a:ln>
                  <a:solidFill>
                    <a:schemeClr val="tx1"/>
                  </a:solidFill>
                  <a:effectLst/>
                  <a:uLnTx/>
                  <a:uFillTx/>
                  <a:latin typeface="ＭＳ Ｐ明朝" panose="02020600040205080304" pitchFamily="18" charset="-128"/>
                  <a:ea typeface="ＭＳ Ｐ明朝" panose="02020600040205080304" pitchFamily="18" charset="-128"/>
                </a:rPr>
                <a:t>船舶数 </a:t>
              </a:r>
              <a:r>
                <a:rPr kumimoji="0" lang="ja-JP" altLang="en-US" sz="1700" b="0" i="0" strike="noStrike" kern="1200" cap="none" spc="0" normalizeH="0" baseline="0" noProof="0" dirty="0" smtClean="0">
                  <a:ln>
                    <a:noFill/>
                  </a:ln>
                  <a:solidFill>
                    <a:schemeClr val="tx1"/>
                  </a:solidFill>
                  <a:effectLst/>
                  <a:uLnTx/>
                  <a:uFillTx/>
                  <a:latin typeface="ＭＳ Ｐ明朝" panose="02020600040205080304" pitchFamily="18" charset="-128"/>
                  <a:ea typeface="ＭＳ Ｐ明朝" panose="02020600040205080304" pitchFamily="18" charset="-128"/>
                </a:rPr>
                <a:t>： </a:t>
              </a:r>
              <a:r>
                <a:rPr kumimoji="0" lang="en-US" altLang="ja-JP" sz="1700" b="0" i="0" strike="noStrike" kern="1200" cap="none" spc="0" normalizeH="0" baseline="0" noProof="0" dirty="0" smtClean="0">
                  <a:ln>
                    <a:noFill/>
                  </a:ln>
                  <a:solidFill>
                    <a:schemeClr val="tx1"/>
                  </a:solidFill>
                  <a:effectLst/>
                  <a:uLnTx/>
                  <a:uFillTx/>
                  <a:latin typeface="ＭＳ Ｐ明朝" panose="02020600040205080304" pitchFamily="18" charset="-128"/>
                  <a:ea typeface="ＭＳ Ｐ明朝" panose="02020600040205080304" pitchFamily="18" charset="-128"/>
                </a:rPr>
                <a:t>281</a:t>
              </a:r>
              <a:r>
                <a:rPr kumimoji="0" lang="ja-JP" altLang="en-US" sz="1700" b="0" i="0" strike="noStrike" kern="1200" cap="none" spc="0" normalizeH="0" baseline="0" noProof="0" dirty="0" smtClean="0">
                  <a:ln>
                    <a:noFill/>
                  </a:ln>
                  <a:solidFill>
                    <a:schemeClr val="tx1"/>
                  </a:solidFill>
                  <a:effectLst/>
                  <a:uLnTx/>
                  <a:uFillTx/>
                  <a:latin typeface="ＭＳ Ｐ明朝" panose="02020600040205080304" pitchFamily="18" charset="-128"/>
                  <a:ea typeface="ＭＳ Ｐ明朝" panose="02020600040205080304" pitchFamily="18" charset="-128"/>
                </a:rPr>
                <a:t>隻（令和</a:t>
              </a:r>
              <a:r>
                <a:rPr kumimoji="0" lang="en-US" altLang="ja-JP" sz="1700" b="0" i="0" strike="noStrike" kern="1200" cap="none" spc="0" normalizeH="0" baseline="0" noProof="0" dirty="0" smtClean="0">
                  <a:ln>
                    <a:noFill/>
                  </a:ln>
                  <a:solidFill>
                    <a:schemeClr val="tx1"/>
                  </a:solidFill>
                  <a:effectLst/>
                  <a:uLnTx/>
                  <a:uFillTx/>
                  <a:latin typeface="ＭＳ Ｐ明朝" panose="02020600040205080304" pitchFamily="18" charset="-128"/>
                  <a:ea typeface="ＭＳ Ｐ明朝" panose="02020600040205080304" pitchFamily="18" charset="-128"/>
                </a:rPr>
                <a:t>4</a:t>
              </a:r>
              <a:r>
                <a:rPr kumimoji="0" lang="ja-JP" altLang="en-US" sz="1700" b="0" i="0" strike="noStrike" kern="1200" cap="none" spc="0" normalizeH="0" baseline="0" noProof="0" dirty="0" smtClean="0">
                  <a:ln>
                    <a:noFill/>
                  </a:ln>
                  <a:solidFill>
                    <a:schemeClr val="tx1"/>
                  </a:solidFill>
                  <a:effectLst/>
                  <a:uLnTx/>
                  <a:uFillTx/>
                  <a:latin typeface="ＭＳ Ｐ明朝" panose="02020600040205080304" pitchFamily="18" charset="-128"/>
                  <a:ea typeface="ＭＳ Ｐ明朝" panose="02020600040205080304" pitchFamily="18" charset="-128"/>
                </a:rPr>
                <a:t>年</a:t>
              </a:r>
              <a:r>
                <a:rPr lang="en-US" altLang="ja-JP" sz="1700" dirty="0" smtClean="0">
                  <a:solidFill>
                    <a:schemeClr val="tx1"/>
                  </a:solidFill>
                  <a:latin typeface="ＭＳ Ｐ明朝" panose="02020600040205080304" pitchFamily="18" charset="-128"/>
                  <a:ea typeface="ＭＳ Ｐ明朝" panose="02020600040205080304" pitchFamily="18" charset="-128"/>
                </a:rPr>
                <a:t>3</a:t>
              </a:r>
              <a:r>
                <a:rPr kumimoji="0" lang="ja-JP" altLang="en-US" sz="1700" b="0" i="0" strike="noStrike" kern="1200" cap="none" spc="0" normalizeH="0" baseline="0" noProof="0" dirty="0" smtClean="0">
                  <a:ln>
                    <a:noFill/>
                  </a:ln>
                  <a:solidFill>
                    <a:schemeClr val="tx1"/>
                  </a:solidFill>
                  <a:effectLst/>
                  <a:uLnTx/>
                  <a:uFillTx/>
                  <a:latin typeface="ＭＳ Ｐ明朝" panose="02020600040205080304" pitchFamily="18" charset="-128"/>
                  <a:ea typeface="ＭＳ Ｐ明朝" panose="02020600040205080304" pitchFamily="18" charset="-128"/>
                </a:rPr>
                <a:t>月現在）</a:t>
              </a:r>
              <a:endParaRPr kumimoji="0" lang="en-US" altLang="ja-JP" sz="1700" b="0" i="0" strike="noStrike" kern="1200" cap="none" spc="0" normalizeH="0" baseline="0" noProof="0" dirty="0" smtClean="0">
                <a:ln>
                  <a:noFill/>
                </a:ln>
                <a:solidFill>
                  <a:schemeClr val="tx1"/>
                </a:solidFill>
                <a:effectLst/>
                <a:uLnTx/>
                <a:uFillTx/>
                <a:latin typeface="ＭＳ Ｐ明朝" panose="02020600040205080304" pitchFamily="18" charset="-128"/>
                <a:ea typeface="ＭＳ Ｐ明朝" panose="02020600040205080304"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700" b="0" i="0" strike="noStrike" kern="1200" cap="none" spc="0" normalizeH="0" baseline="0" noProof="0" dirty="0">
                  <a:ln>
                    <a:noFill/>
                  </a:ln>
                  <a:solidFill>
                    <a:schemeClr val="tx1"/>
                  </a:solidFill>
                  <a:effectLst/>
                  <a:uLnTx/>
                  <a:uFillTx/>
                  <a:latin typeface="ＭＳ Ｐ明朝" panose="02020600040205080304" pitchFamily="18" charset="-128"/>
                  <a:ea typeface="ＭＳ Ｐ明朝" panose="02020600040205080304" pitchFamily="18" charset="-128"/>
                </a:rPr>
                <a:t>　</a:t>
              </a:r>
              <a:r>
                <a:rPr kumimoji="0" lang="ja-JP" altLang="en-US" sz="1700" b="0" i="0" strike="noStrike" kern="1200" cap="none" spc="0" normalizeH="0" baseline="0" noProof="0" dirty="0" smtClean="0">
                  <a:ln>
                    <a:noFill/>
                  </a:ln>
                  <a:solidFill>
                    <a:schemeClr val="tx1"/>
                  </a:solidFill>
                  <a:effectLst/>
                  <a:uLnTx/>
                  <a:uFillTx/>
                  <a:latin typeface="ＭＳ Ｐ明朝" panose="02020600040205080304" pitchFamily="18" charset="-128"/>
                  <a:ea typeface="ＭＳ Ｐ明朝" panose="02020600040205080304" pitchFamily="18" charset="-128"/>
                </a:rPr>
                <a:t>・参加</a:t>
              </a:r>
              <a:r>
                <a:rPr kumimoji="0" lang="ja-JP" altLang="en-US" sz="1700" b="0" i="0" strike="noStrike" kern="1200" cap="none" spc="0" normalizeH="0" baseline="0" noProof="0" dirty="0">
                  <a:ln>
                    <a:noFill/>
                  </a:ln>
                  <a:solidFill>
                    <a:schemeClr val="tx1"/>
                  </a:solidFill>
                  <a:effectLst/>
                  <a:uLnTx/>
                  <a:uFillTx/>
                  <a:latin typeface="ＭＳ Ｐ明朝" panose="02020600040205080304" pitchFamily="18" charset="-128"/>
                  <a:ea typeface="ＭＳ Ｐ明朝" panose="02020600040205080304" pitchFamily="18" charset="-128"/>
                </a:rPr>
                <a:t>港湾  　</a:t>
              </a:r>
              <a:r>
                <a:rPr kumimoji="0" lang="ja-JP" altLang="en-US" sz="1700" b="0" i="0" strike="noStrike" kern="1200" cap="none" spc="0" normalizeH="0" baseline="0" noProof="0" dirty="0" smtClean="0">
                  <a:ln>
                    <a:noFill/>
                  </a:ln>
                  <a:solidFill>
                    <a:schemeClr val="tx1"/>
                  </a:solidFill>
                  <a:effectLst/>
                  <a:uLnTx/>
                  <a:uFillTx/>
                  <a:latin typeface="ＭＳ Ｐ明朝" panose="02020600040205080304" pitchFamily="18" charset="-128"/>
                  <a:ea typeface="ＭＳ Ｐ明朝" panose="02020600040205080304" pitchFamily="18" charset="-128"/>
                </a:rPr>
                <a:t>： </a:t>
              </a:r>
              <a:r>
                <a:rPr lang="en-US" altLang="ja-JP" sz="1700" dirty="0" smtClean="0">
                  <a:solidFill>
                    <a:schemeClr val="tx1"/>
                  </a:solidFill>
                  <a:latin typeface="ＭＳ Ｐ明朝" panose="02020600040205080304" pitchFamily="18" charset="-128"/>
                  <a:ea typeface="ＭＳ Ｐ明朝" panose="02020600040205080304" pitchFamily="18" charset="-128"/>
                </a:rPr>
                <a:t>16</a:t>
              </a:r>
              <a:r>
                <a:rPr kumimoji="0" lang="ja-JP" altLang="en-US" sz="1700" b="0" i="0" strike="noStrike" kern="1200" cap="none" spc="0" normalizeH="0" baseline="0" noProof="0" dirty="0" smtClean="0">
                  <a:ln>
                    <a:noFill/>
                  </a:ln>
                  <a:solidFill>
                    <a:schemeClr val="tx1"/>
                  </a:solidFill>
                  <a:effectLst/>
                  <a:uLnTx/>
                  <a:uFillTx/>
                  <a:latin typeface="ＭＳ Ｐ明朝" panose="02020600040205080304" pitchFamily="18" charset="-128"/>
                  <a:ea typeface="ＭＳ Ｐ明朝" panose="02020600040205080304" pitchFamily="18" charset="-128"/>
                </a:rPr>
                <a:t>ヵ国、</a:t>
              </a:r>
              <a:r>
                <a:rPr lang="en-US" altLang="ja-JP" sz="1700" noProof="0" dirty="0">
                  <a:solidFill>
                    <a:schemeClr val="tx1"/>
                  </a:solidFill>
                  <a:latin typeface="ＭＳ Ｐ明朝" panose="02020600040205080304" pitchFamily="18" charset="-128"/>
                  <a:ea typeface="ＭＳ Ｐ明朝" panose="02020600040205080304" pitchFamily="18" charset="-128"/>
                </a:rPr>
                <a:t>39</a:t>
              </a:r>
              <a:r>
                <a:rPr kumimoji="0" lang="ja-JP" altLang="en-US" sz="1700" b="0" i="0" strike="noStrike" kern="1200" cap="none" spc="0" normalizeH="0" baseline="0" noProof="0" dirty="0" smtClean="0">
                  <a:ln>
                    <a:noFill/>
                  </a:ln>
                  <a:solidFill>
                    <a:schemeClr val="tx1"/>
                  </a:solidFill>
                  <a:effectLst/>
                  <a:uLnTx/>
                  <a:uFillTx/>
                  <a:latin typeface="ＭＳ Ｐ明朝" panose="02020600040205080304" pitchFamily="18" charset="-128"/>
                  <a:ea typeface="ＭＳ Ｐ明朝" panose="02020600040205080304" pitchFamily="18" charset="-128"/>
                </a:rPr>
                <a:t>港</a:t>
              </a:r>
              <a:endParaRPr kumimoji="0" lang="en-US" altLang="ja-JP" sz="1700" b="0" i="0" strike="noStrike" kern="1200" cap="none" spc="0" normalizeH="0" baseline="0" noProof="0" dirty="0">
                <a:ln>
                  <a:noFill/>
                </a:ln>
                <a:solidFill>
                  <a:schemeClr val="tx1"/>
                </a:solidFill>
                <a:effectLst/>
                <a:uLnTx/>
                <a:uFillTx/>
                <a:latin typeface="ＭＳ Ｐ明朝" panose="02020600040205080304" pitchFamily="18" charset="-128"/>
                <a:ea typeface="ＭＳ Ｐ明朝" panose="02020600040205080304" pitchFamily="18" charset="-128"/>
              </a:endParaRPr>
            </a:p>
          </p:txBody>
        </p:sp>
        <p:sp>
          <p:nvSpPr>
            <p:cNvPr id="95" name="角丸四角形 25">
              <a:extLst>
                <a:ext uri="{FF2B5EF4-FFF2-40B4-BE49-F238E27FC236}">
                  <a16:creationId xmlns:a16="http://schemas.microsoft.com/office/drawing/2014/main" id="{E1D1EE28-CFDC-4499-A0BC-3B195428B0CC}"/>
                </a:ext>
              </a:extLst>
            </p:cNvPr>
            <p:cNvSpPr/>
            <p:nvPr/>
          </p:nvSpPr>
          <p:spPr>
            <a:xfrm>
              <a:off x="1042240" y="8166034"/>
              <a:ext cx="6230338" cy="40625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1" i="0" u="none" strike="noStrike" kern="1200" cap="none" spc="0" normalizeH="0" baseline="0" noProof="0" dirty="0" smtClean="0">
                  <a:ln>
                    <a:noFill/>
                  </a:ln>
                  <a:solidFill>
                    <a:prstClr val="black"/>
                  </a:solidFill>
                  <a:effectLst/>
                  <a:uLnTx/>
                  <a:uFillTx/>
                  <a:latin typeface="ＭＳ 明朝" panose="02020609040205080304" pitchFamily="17" charset="-128"/>
                  <a:ea typeface="ＭＳ 明朝" panose="02020609040205080304" pitchFamily="17" charset="-128"/>
                  <a:cs typeface="+mn-cs"/>
                </a:rPr>
                <a:t>≪グリーンアウォード</a:t>
              </a:r>
              <a:r>
                <a:rPr kumimoji="0" lang="ja-JP" altLang="en-US" sz="1900" b="1"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rPr>
                <a:t>・</a:t>
              </a:r>
              <a:r>
                <a:rPr kumimoji="0" lang="ja-JP" altLang="en-US" sz="1900" b="1" i="0" u="none" strike="noStrike" kern="1200" cap="none" spc="0" normalizeH="0" baseline="0" noProof="0" dirty="0" smtClean="0">
                  <a:ln>
                    <a:noFill/>
                  </a:ln>
                  <a:solidFill>
                    <a:prstClr val="black"/>
                  </a:solidFill>
                  <a:effectLst/>
                  <a:uLnTx/>
                  <a:uFillTx/>
                  <a:latin typeface="ＭＳ 明朝" panose="02020609040205080304" pitchFamily="17" charset="-128"/>
                  <a:ea typeface="ＭＳ 明朝" panose="02020609040205080304" pitchFamily="17" charset="-128"/>
                  <a:cs typeface="+mn-cs"/>
                </a:rPr>
                <a:t>プログラム</a:t>
              </a:r>
              <a:r>
                <a:rPr kumimoji="0" lang="ja-JP" altLang="en-US" sz="1900" b="1" i="0" u="none" strike="noStrike" kern="1200" cap="none" spc="0" normalizeH="0" baseline="0" noProof="0" dirty="0" smtClean="0">
                  <a:ln>
                    <a:noFill/>
                  </a:ln>
                  <a:solidFill>
                    <a:schemeClr val="tx1"/>
                  </a:solidFill>
                  <a:effectLst/>
                  <a:uLnTx/>
                  <a:uFillTx/>
                  <a:latin typeface="ＭＳ 明朝" panose="02020609040205080304" pitchFamily="17" charset="-128"/>
                  <a:ea typeface="ＭＳ 明朝" panose="02020609040205080304" pitchFamily="17" charset="-128"/>
                  <a:cs typeface="+mn-cs"/>
                </a:rPr>
                <a:t>とは≫</a:t>
              </a:r>
              <a:endParaRPr kumimoji="0" lang="en-US" altLang="ja-JP" sz="1900" b="1" i="0" u="none" strike="noStrike" kern="1200" cap="none" spc="0" normalizeH="0" baseline="0" noProof="0" dirty="0">
                <a:ln>
                  <a:noFill/>
                </a:ln>
                <a:solidFill>
                  <a:schemeClr val="tx1"/>
                </a:solidFill>
                <a:effectLst/>
                <a:uLnTx/>
                <a:uFillTx/>
                <a:latin typeface="ＭＳ 明朝" panose="02020609040205080304" pitchFamily="17" charset="-128"/>
                <a:ea typeface="ＭＳ 明朝" panose="02020609040205080304" pitchFamily="17" charset="-128"/>
                <a:cs typeface="+mn-cs"/>
              </a:endParaRPr>
            </a:p>
          </p:txBody>
        </p:sp>
        <p:grpSp>
          <p:nvGrpSpPr>
            <p:cNvPr id="96" name="グループ化 95"/>
            <p:cNvGrpSpPr/>
            <p:nvPr/>
          </p:nvGrpSpPr>
          <p:grpSpPr>
            <a:xfrm>
              <a:off x="679816" y="8686431"/>
              <a:ext cx="3259723" cy="2061690"/>
              <a:chOff x="13227" y="3677586"/>
              <a:chExt cx="3259723" cy="2061690"/>
            </a:xfrm>
          </p:grpSpPr>
          <p:pic>
            <p:nvPicPr>
              <p:cNvPr id="99" name="図 9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4252" y="3677586"/>
                <a:ext cx="2534843" cy="1736082"/>
              </a:xfrm>
              <a:prstGeom prst="rect">
                <a:avLst/>
              </a:prstGeom>
            </p:spPr>
          </p:pic>
          <p:sp>
            <p:nvSpPr>
              <p:cNvPr id="100" name="正方形/長方形 99"/>
              <p:cNvSpPr/>
              <p:nvPr/>
            </p:nvSpPr>
            <p:spPr>
              <a:xfrm>
                <a:off x="13227" y="5390025"/>
                <a:ext cx="3259723" cy="3492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グリーンアウォード　ロゴマーク</a:t>
                </a:r>
                <a:r>
                  <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p>
            </p:txBody>
          </p:sp>
        </p:grpSp>
        <p:sp>
          <p:nvSpPr>
            <p:cNvPr id="97" name="正方形/長方形 96"/>
            <p:cNvSpPr/>
            <p:nvPr/>
          </p:nvSpPr>
          <p:spPr>
            <a:xfrm>
              <a:off x="3836568" y="10535362"/>
              <a:ext cx="7354817" cy="508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オランダに本部を置く非営利活動法人で、</a:t>
              </a:r>
              <a:r>
                <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1990</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年にロッテルダム港で</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起きた</a:t>
              </a:r>
              <a:endPar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原油</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流出</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事故を</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契機に、</a:t>
              </a:r>
              <a:r>
                <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1994</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年に設立。</a:t>
              </a:r>
            </a:p>
          </p:txBody>
        </p:sp>
        <p:sp>
          <p:nvSpPr>
            <p:cNvPr id="98" name="正方形/長方形 97"/>
            <p:cNvSpPr/>
            <p:nvPr/>
          </p:nvSpPr>
          <p:spPr>
            <a:xfrm>
              <a:off x="726028" y="8052442"/>
              <a:ext cx="10653172" cy="31162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grpSp>
        <p:nvGrpSpPr>
          <p:cNvPr id="102" name="グループ化 101"/>
          <p:cNvGrpSpPr/>
          <p:nvPr/>
        </p:nvGrpSpPr>
        <p:grpSpPr>
          <a:xfrm>
            <a:off x="1210539" y="3091268"/>
            <a:ext cx="9234978" cy="5930783"/>
            <a:chOff x="220501" y="7697310"/>
            <a:chExt cx="11116771" cy="5953534"/>
          </a:xfrm>
        </p:grpSpPr>
        <p:pic>
          <p:nvPicPr>
            <p:cNvPr id="103" name="図 10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64748" y="8598499"/>
              <a:ext cx="3307608" cy="3720028"/>
            </a:xfrm>
            <a:prstGeom prst="rect">
              <a:avLst/>
            </a:prstGeom>
          </p:spPr>
        </p:pic>
        <p:sp>
          <p:nvSpPr>
            <p:cNvPr id="104" name="角丸四角形 103"/>
            <p:cNvSpPr/>
            <p:nvPr/>
          </p:nvSpPr>
          <p:spPr>
            <a:xfrm>
              <a:off x="241598" y="7697310"/>
              <a:ext cx="6602118" cy="77677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144000" tIns="72000" rIns="144000" bIns="72000" rtlCol="0" anchor="ctr">
              <a:spAutoFit/>
            </a:bodyPr>
            <a:lstStyle/>
            <a:p>
              <a:r>
                <a:rPr kumimoji="1" lang="ja-JP" altLang="en-US" b="1"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r>
                <a:rPr kumimoji="1" lang="ja-JP" altLang="en-US" b="1" u="sng"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グリーンアウォード・プログラム参加に</a:t>
              </a:r>
              <a:r>
                <a:rPr kumimoji="1" lang="ja-JP" altLang="en-US" b="1" u="sng" dirty="0" smtClean="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よる</a:t>
              </a:r>
              <a:endParaRPr kumimoji="1" lang="en-US" altLang="ja-JP" b="1" u="sng" dirty="0" smtClean="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r>
                <a:rPr kumimoji="1" lang="ja-JP" altLang="en-US" b="1"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kumimoji="1" lang="ja-JP" altLang="en-US" b="1" dirty="0" smtClean="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kumimoji="1" lang="ja-JP" altLang="en-US" b="1" u="sng" dirty="0" smtClean="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環境</a:t>
              </a:r>
              <a:r>
                <a:rPr kumimoji="1" lang="ja-JP" altLang="en-US" b="1" u="sng"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保全イメージ</a:t>
              </a:r>
              <a:r>
                <a:rPr kumimoji="1" lang="ja-JP" altLang="en-US" b="1"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p:txBody>
        </p:sp>
        <p:sp>
          <p:nvSpPr>
            <p:cNvPr id="105" name="テキスト ボックス 104"/>
            <p:cNvSpPr txBox="1"/>
            <p:nvPr/>
          </p:nvSpPr>
          <p:spPr>
            <a:xfrm>
              <a:off x="881970" y="11919345"/>
              <a:ext cx="4626746" cy="1731499"/>
            </a:xfrm>
            <a:prstGeom prst="rect">
              <a:avLst/>
            </a:prstGeom>
            <a:noFill/>
            <a:ln>
              <a:solidFill>
                <a:schemeClr val="accent1">
                  <a:lumMod val="50000"/>
                </a:schemeClr>
              </a:solidFill>
            </a:ln>
          </p:spPr>
          <p:txBody>
            <a:bodyPr wrap="square" bIns="108000" rtlCol="0">
              <a:spAutoFit/>
            </a:bodyPr>
            <a:lstStyle/>
            <a:p>
              <a:r>
                <a:rPr kumimoji="1" lang="ja-JP" altLang="en-US" sz="1700" b="1" dirty="0">
                  <a:latin typeface="ＭＳ Ｐ明朝" panose="02020600040205080304" pitchFamily="18" charset="-128"/>
                  <a:ea typeface="ＭＳ Ｐ明朝" panose="02020600040205080304" pitchFamily="18" charset="-128"/>
                </a:rPr>
                <a:t>☆認証船舶に対する優遇措置☆</a:t>
              </a:r>
              <a:endParaRPr kumimoji="1" lang="en-US" altLang="ja-JP" sz="1700" b="1" dirty="0">
                <a:latin typeface="ＭＳ Ｐ明朝" panose="02020600040205080304" pitchFamily="18" charset="-128"/>
                <a:ea typeface="ＭＳ Ｐ明朝" panose="02020600040205080304" pitchFamily="18" charset="-128"/>
              </a:endParaRPr>
            </a:p>
            <a:p>
              <a:endParaRPr kumimoji="1" lang="en-US" altLang="ja-JP" sz="1700" dirty="0">
                <a:latin typeface="ＭＳ Ｐ明朝" panose="02020600040205080304" pitchFamily="18" charset="-128"/>
                <a:ea typeface="ＭＳ Ｐ明朝" panose="02020600040205080304" pitchFamily="18" charset="-128"/>
              </a:endParaRPr>
            </a:p>
            <a:p>
              <a:r>
                <a:rPr kumimoji="1" lang="ja-JP" altLang="en-US" sz="1700" dirty="0">
                  <a:latin typeface="ＭＳ Ｐ明朝" panose="02020600040205080304" pitchFamily="18" charset="-128"/>
                  <a:ea typeface="ＭＳ Ｐ明朝" panose="02020600040205080304" pitchFamily="18" charset="-128"/>
                </a:rPr>
                <a:t>大阪港は、令和</a:t>
              </a:r>
              <a:r>
                <a:rPr kumimoji="1" lang="en-US" altLang="ja-JP" sz="1700" dirty="0">
                  <a:latin typeface="ＭＳ Ｐ明朝" panose="02020600040205080304" pitchFamily="18" charset="-128"/>
                  <a:ea typeface="ＭＳ Ｐ明朝" panose="02020600040205080304" pitchFamily="18" charset="-128"/>
                </a:rPr>
                <a:t>2</a:t>
              </a:r>
              <a:r>
                <a:rPr kumimoji="1" lang="ja-JP" altLang="en-US" sz="1700" dirty="0">
                  <a:latin typeface="ＭＳ Ｐ明朝" panose="02020600040205080304" pitchFamily="18" charset="-128"/>
                  <a:ea typeface="ＭＳ Ｐ明朝" panose="02020600040205080304" pitchFamily="18" charset="-128"/>
                </a:rPr>
                <a:t>年に大阪</a:t>
              </a:r>
              <a:r>
                <a:rPr kumimoji="1" lang="ja-JP" altLang="en-US" sz="1700" dirty="0" smtClean="0">
                  <a:latin typeface="ＭＳ Ｐ明朝" panose="02020600040205080304" pitchFamily="18" charset="-128"/>
                  <a:ea typeface="ＭＳ Ｐ明朝" panose="02020600040205080304" pitchFamily="18" charset="-128"/>
                </a:rPr>
                <a:t>湾の</a:t>
              </a:r>
              <a:r>
                <a:rPr kumimoji="1" lang="ja-JP" altLang="en-US" sz="1700" dirty="0">
                  <a:latin typeface="ＭＳ Ｐ明朝" panose="02020600040205080304" pitchFamily="18" charset="-128"/>
                  <a:ea typeface="ＭＳ Ｐ明朝" panose="02020600040205080304" pitchFamily="18" charset="-128"/>
                </a:rPr>
                <a:t>港として初めてグリーンアウォード・プログラムに参加し、同年</a:t>
              </a:r>
              <a:r>
                <a:rPr kumimoji="1" lang="en-US" altLang="ja-JP" sz="1700" dirty="0">
                  <a:latin typeface="ＭＳ Ｐ明朝" panose="02020600040205080304" pitchFamily="18" charset="-128"/>
                  <a:ea typeface="ＭＳ Ｐ明朝" panose="02020600040205080304" pitchFamily="18" charset="-128"/>
                </a:rPr>
                <a:t>6</a:t>
              </a:r>
              <a:r>
                <a:rPr kumimoji="1" lang="ja-JP" altLang="en-US" sz="1700" dirty="0">
                  <a:latin typeface="ＭＳ Ｐ明朝" panose="02020600040205080304" pitchFamily="18" charset="-128"/>
                  <a:ea typeface="ＭＳ Ｐ明朝" panose="02020600040205080304" pitchFamily="18" charset="-128"/>
                </a:rPr>
                <a:t>月</a:t>
              </a:r>
              <a:r>
                <a:rPr kumimoji="1" lang="en-US" altLang="ja-JP" sz="1700" dirty="0">
                  <a:latin typeface="ＭＳ Ｐ明朝" panose="02020600040205080304" pitchFamily="18" charset="-128"/>
                  <a:ea typeface="ＭＳ Ｐ明朝" panose="02020600040205080304" pitchFamily="18" charset="-128"/>
                </a:rPr>
                <a:t>1</a:t>
              </a:r>
              <a:r>
                <a:rPr kumimoji="1" lang="ja-JP" altLang="en-US" sz="1700" dirty="0">
                  <a:latin typeface="ＭＳ Ｐ明朝" panose="02020600040205080304" pitchFamily="18" charset="-128"/>
                  <a:ea typeface="ＭＳ Ｐ明朝" panose="02020600040205080304" pitchFamily="18" charset="-128"/>
                </a:rPr>
                <a:t>日より認証船舶に対して入港料の</a:t>
              </a:r>
              <a:r>
                <a:rPr kumimoji="1" lang="en-US" altLang="ja-JP" sz="1700" b="1" dirty="0">
                  <a:latin typeface="ＭＳ Ｐ明朝" panose="02020600040205080304" pitchFamily="18" charset="-128"/>
                  <a:ea typeface="ＭＳ Ｐ明朝" panose="02020600040205080304" pitchFamily="18" charset="-128"/>
                </a:rPr>
                <a:t>10</a:t>
              </a:r>
              <a:r>
                <a:rPr kumimoji="1" lang="ja-JP" altLang="en-US" sz="1700" b="1" dirty="0">
                  <a:latin typeface="ＭＳ Ｐ明朝" panose="02020600040205080304" pitchFamily="18" charset="-128"/>
                  <a:ea typeface="ＭＳ Ｐ明朝" panose="02020600040205080304" pitchFamily="18" charset="-128"/>
                </a:rPr>
                <a:t>％</a:t>
              </a:r>
              <a:r>
                <a:rPr kumimoji="1" lang="ja-JP" altLang="en-US" sz="1700" dirty="0">
                  <a:latin typeface="ＭＳ Ｐ明朝" panose="02020600040205080304" pitchFamily="18" charset="-128"/>
                  <a:ea typeface="ＭＳ Ｐ明朝" panose="02020600040205080304" pitchFamily="18" charset="-128"/>
                </a:rPr>
                <a:t>減免を</a:t>
              </a:r>
              <a:r>
                <a:rPr kumimoji="1" lang="ja-JP" altLang="en-US" sz="1700" dirty="0" smtClean="0">
                  <a:latin typeface="ＭＳ Ｐ明朝" panose="02020600040205080304" pitchFamily="18" charset="-128"/>
                  <a:ea typeface="ＭＳ Ｐ明朝" panose="02020600040205080304" pitchFamily="18" charset="-128"/>
                </a:rPr>
                <a:t>実施。</a:t>
              </a:r>
              <a:endParaRPr kumimoji="1" lang="ja-JP" altLang="en-US" sz="1700" dirty="0">
                <a:latin typeface="ＭＳ Ｐ明朝" panose="02020600040205080304" pitchFamily="18" charset="-128"/>
                <a:ea typeface="ＭＳ Ｐ明朝" panose="02020600040205080304" pitchFamily="18" charset="-128"/>
              </a:endParaRPr>
            </a:p>
          </p:txBody>
        </p:sp>
        <p:grpSp>
          <p:nvGrpSpPr>
            <p:cNvPr id="106" name="グループ化 105"/>
            <p:cNvGrpSpPr>
              <a:grpSpLocks/>
            </p:cNvGrpSpPr>
            <p:nvPr/>
          </p:nvGrpSpPr>
          <p:grpSpPr>
            <a:xfrm>
              <a:off x="922693" y="8941247"/>
              <a:ext cx="5937713" cy="2786269"/>
              <a:chOff x="256548" y="9109290"/>
              <a:chExt cx="7974494" cy="2769246"/>
            </a:xfrm>
          </p:grpSpPr>
          <p:grpSp>
            <p:nvGrpSpPr>
              <p:cNvPr id="118" name="グループ化 117"/>
              <p:cNvGrpSpPr>
                <a:grpSpLocks noChangeAspect="1"/>
              </p:cNvGrpSpPr>
              <p:nvPr/>
            </p:nvGrpSpPr>
            <p:grpSpPr>
              <a:xfrm>
                <a:off x="466577" y="10709697"/>
                <a:ext cx="3977450" cy="914567"/>
                <a:chOff x="3422650" y="9247188"/>
                <a:chExt cx="6696075" cy="1428750"/>
              </a:xfrm>
            </p:grpSpPr>
            <p:sp>
              <p:nvSpPr>
                <p:cNvPr id="126" name="フリーフォーム 125"/>
                <p:cNvSpPr/>
                <p:nvPr/>
              </p:nvSpPr>
              <p:spPr>
                <a:xfrm>
                  <a:off x="4146550" y="10437813"/>
                  <a:ext cx="5972175" cy="238125"/>
                </a:xfrm>
                <a:custGeom>
                  <a:avLst/>
                  <a:gdLst>
                    <a:gd name="connsiteX0" fmla="*/ 0 w 5448300"/>
                    <a:gd name="connsiteY0" fmla="*/ 142875 h 1371600"/>
                    <a:gd name="connsiteX1" fmla="*/ 1495425 w 5448300"/>
                    <a:gd name="connsiteY1" fmla="*/ 1371600 h 1371600"/>
                    <a:gd name="connsiteX2" fmla="*/ 5429250 w 5448300"/>
                    <a:gd name="connsiteY2" fmla="*/ 1371600 h 1371600"/>
                    <a:gd name="connsiteX3" fmla="*/ 5448300 w 5448300"/>
                    <a:gd name="connsiteY3" fmla="*/ 0 h 1371600"/>
                    <a:gd name="connsiteX4" fmla="*/ 2781300 w 5448300"/>
                    <a:gd name="connsiteY4" fmla="*/ 0 h 1371600"/>
                    <a:gd name="connsiteX5" fmla="*/ 0 w 5448300"/>
                    <a:gd name="connsiteY5" fmla="*/ 142875 h 1371600"/>
                    <a:gd name="connsiteX0" fmla="*/ 0 w 5457825"/>
                    <a:gd name="connsiteY0" fmla="*/ 0 h 1476375"/>
                    <a:gd name="connsiteX1" fmla="*/ 1504950 w 5457825"/>
                    <a:gd name="connsiteY1" fmla="*/ 1476375 h 1476375"/>
                    <a:gd name="connsiteX2" fmla="*/ 5438775 w 5457825"/>
                    <a:gd name="connsiteY2" fmla="*/ 1476375 h 1476375"/>
                    <a:gd name="connsiteX3" fmla="*/ 5457825 w 5457825"/>
                    <a:gd name="connsiteY3" fmla="*/ 104775 h 1476375"/>
                    <a:gd name="connsiteX4" fmla="*/ 2790825 w 5457825"/>
                    <a:gd name="connsiteY4" fmla="*/ 104775 h 1476375"/>
                    <a:gd name="connsiteX5" fmla="*/ 0 w 5457825"/>
                    <a:gd name="connsiteY5" fmla="*/ 0 h 1476375"/>
                    <a:gd name="connsiteX0" fmla="*/ 0 w 5457824"/>
                    <a:gd name="connsiteY0" fmla="*/ 847726 h 1371600"/>
                    <a:gd name="connsiteX1" fmla="*/ 1504949 w 5457824"/>
                    <a:gd name="connsiteY1" fmla="*/ 1371600 h 1371600"/>
                    <a:gd name="connsiteX2" fmla="*/ 5438774 w 5457824"/>
                    <a:gd name="connsiteY2" fmla="*/ 1371600 h 1371600"/>
                    <a:gd name="connsiteX3" fmla="*/ 5457824 w 5457824"/>
                    <a:gd name="connsiteY3" fmla="*/ 0 h 1371600"/>
                    <a:gd name="connsiteX4" fmla="*/ 2790824 w 5457824"/>
                    <a:gd name="connsiteY4" fmla="*/ 0 h 1371600"/>
                    <a:gd name="connsiteX5" fmla="*/ 0 w 5457824"/>
                    <a:gd name="connsiteY5" fmla="*/ 847726 h 1371600"/>
                    <a:gd name="connsiteX0" fmla="*/ 0 w 5457824"/>
                    <a:gd name="connsiteY0" fmla="*/ 847726 h 1562100"/>
                    <a:gd name="connsiteX1" fmla="*/ 1057274 w 5457824"/>
                    <a:gd name="connsiteY1" fmla="*/ 1562100 h 1562100"/>
                    <a:gd name="connsiteX2" fmla="*/ 5438774 w 5457824"/>
                    <a:gd name="connsiteY2" fmla="*/ 1371600 h 1562100"/>
                    <a:gd name="connsiteX3" fmla="*/ 5457824 w 5457824"/>
                    <a:gd name="connsiteY3" fmla="*/ 0 h 1562100"/>
                    <a:gd name="connsiteX4" fmla="*/ 2790824 w 5457824"/>
                    <a:gd name="connsiteY4" fmla="*/ 0 h 1562100"/>
                    <a:gd name="connsiteX5" fmla="*/ 0 w 5457824"/>
                    <a:gd name="connsiteY5" fmla="*/ 847726 h 1562100"/>
                    <a:gd name="connsiteX0" fmla="*/ 0 w 5638799"/>
                    <a:gd name="connsiteY0" fmla="*/ 847726 h 1562100"/>
                    <a:gd name="connsiteX1" fmla="*/ 1057274 w 5638799"/>
                    <a:gd name="connsiteY1" fmla="*/ 1562100 h 1562100"/>
                    <a:gd name="connsiteX2" fmla="*/ 5638799 w 5638799"/>
                    <a:gd name="connsiteY2" fmla="*/ 1562100 h 1562100"/>
                    <a:gd name="connsiteX3" fmla="*/ 5457824 w 5638799"/>
                    <a:gd name="connsiteY3" fmla="*/ 0 h 1562100"/>
                    <a:gd name="connsiteX4" fmla="*/ 2790824 w 5638799"/>
                    <a:gd name="connsiteY4" fmla="*/ 0 h 1562100"/>
                    <a:gd name="connsiteX5" fmla="*/ 0 w 5638799"/>
                    <a:gd name="connsiteY5" fmla="*/ 847726 h 1562100"/>
                    <a:gd name="connsiteX0" fmla="*/ 0 w 5638799"/>
                    <a:gd name="connsiteY0" fmla="*/ 847726 h 1562100"/>
                    <a:gd name="connsiteX1" fmla="*/ 1057274 w 5638799"/>
                    <a:gd name="connsiteY1" fmla="*/ 1562100 h 1562100"/>
                    <a:gd name="connsiteX2" fmla="*/ 5638799 w 5638799"/>
                    <a:gd name="connsiteY2" fmla="*/ 1562100 h 1562100"/>
                    <a:gd name="connsiteX3" fmla="*/ 5638799 w 5638799"/>
                    <a:gd name="connsiteY3" fmla="*/ 847725 h 1562100"/>
                    <a:gd name="connsiteX4" fmla="*/ 2790824 w 5638799"/>
                    <a:gd name="connsiteY4" fmla="*/ 0 h 1562100"/>
                    <a:gd name="connsiteX5" fmla="*/ 0 w 5638799"/>
                    <a:gd name="connsiteY5" fmla="*/ 847726 h 1562100"/>
                    <a:gd name="connsiteX0" fmla="*/ 0 w 5638799"/>
                    <a:gd name="connsiteY0" fmla="*/ 1 h 714375"/>
                    <a:gd name="connsiteX1" fmla="*/ 1057274 w 5638799"/>
                    <a:gd name="connsiteY1" fmla="*/ 714375 h 714375"/>
                    <a:gd name="connsiteX2" fmla="*/ 5638799 w 5638799"/>
                    <a:gd name="connsiteY2" fmla="*/ 714375 h 714375"/>
                    <a:gd name="connsiteX3" fmla="*/ 5638799 w 5638799"/>
                    <a:gd name="connsiteY3" fmla="*/ 0 h 714375"/>
                    <a:gd name="connsiteX4" fmla="*/ 2466974 w 5638799"/>
                    <a:gd name="connsiteY4" fmla="*/ 0 h 714375"/>
                    <a:gd name="connsiteX5" fmla="*/ 0 w 5638799"/>
                    <a:gd name="connsiteY5" fmla="*/ 1 h 714375"/>
                    <a:gd name="connsiteX0" fmla="*/ 0 w 5638799"/>
                    <a:gd name="connsiteY0" fmla="*/ 1 h 714375"/>
                    <a:gd name="connsiteX1" fmla="*/ 333374 w 5638799"/>
                    <a:gd name="connsiteY1" fmla="*/ 238125 h 714375"/>
                    <a:gd name="connsiteX2" fmla="*/ 5638799 w 5638799"/>
                    <a:gd name="connsiteY2" fmla="*/ 714375 h 714375"/>
                    <a:gd name="connsiteX3" fmla="*/ 5638799 w 5638799"/>
                    <a:gd name="connsiteY3" fmla="*/ 0 h 714375"/>
                    <a:gd name="connsiteX4" fmla="*/ 2466974 w 5638799"/>
                    <a:gd name="connsiteY4" fmla="*/ 0 h 714375"/>
                    <a:gd name="connsiteX5" fmla="*/ 0 w 5638799"/>
                    <a:gd name="connsiteY5" fmla="*/ 1 h 714375"/>
                    <a:gd name="connsiteX0" fmla="*/ 0 w 5638799"/>
                    <a:gd name="connsiteY0" fmla="*/ 1 h 238125"/>
                    <a:gd name="connsiteX1" fmla="*/ 333374 w 5638799"/>
                    <a:gd name="connsiteY1" fmla="*/ 238125 h 238125"/>
                    <a:gd name="connsiteX2" fmla="*/ 5619749 w 5638799"/>
                    <a:gd name="connsiteY2" fmla="*/ 238125 h 238125"/>
                    <a:gd name="connsiteX3" fmla="*/ 5638799 w 5638799"/>
                    <a:gd name="connsiteY3" fmla="*/ 0 h 238125"/>
                    <a:gd name="connsiteX4" fmla="*/ 2466974 w 5638799"/>
                    <a:gd name="connsiteY4" fmla="*/ 0 h 238125"/>
                    <a:gd name="connsiteX5" fmla="*/ 0 w 5638799"/>
                    <a:gd name="connsiteY5" fmla="*/ 1 h 238125"/>
                    <a:gd name="connsiteX0" fmla="*/ 0 w 5972174"/>
                    <a:gd name="connsiteY0" fmla="*/ 1 h 238125"/>
                    <a:gd name="connsiteX1" fmla="*/ 333374 w 5972174"/>
                    <a:gd name="connsiteY1" fmla="*/ 238125 h 238125"/>
                    <a:gd name="connsiteX2" fmla="*/ 5619749 w 5972174"/>
                    <a:gd name="connsiteY2" fmla="*/ 238125 h 238125"/>
                    <a:gd name="connsiteX3" fmla="*/ 5972174 w 5972174"/>
                    <a:gd name="connsiteY3" fmla="*/ 0 h 238125"/>
                    <a:gd name="connsiteX4" fmla="*/ 2466974 w 5972174"/>
                    <a:gd name="connsiteY4" fmla="*/ 0 h 238125"/>
                    <a:gd name="connsiteX5" fmla="*/ 0 w 5972174"/>
                    <a:gd name="connsiteY5" fmla="*/ 1 h 238125"/>
                    <a:gd name="connsiteX0" fmla="*/ 0 w 5619749"/>
                    <a:gd name="connsiteY0" fmla="*/ 1 h 238125"/>
                    <a:gd name="connsiteX1" fmla="*/ 333374 w 5619749"/>
                    <a:gd name="connsiteY1" fmla="*/ 238125 h 238125"/>
                    <a:gd name="connsiteX2" fmla="*/ 5619749 w 5619749"/>
                    <a:gd name="connsiteY2" fmla="*/ 238125 h 238125"/>
                    <a:gd name="connsiteX3" fmla="*/ 5619748 w 5619749"/>
                    <a:gd name="connsiteY3" fmla="*/ 0 h 238125"/>
                    <a:gd name="connsiteX4" fmla="*/ 2466974 w 5619749"/>
                    <a:gd name="connsiteY4" fmla="*/ 0 h 238125"/>
                    <a:gd name="connsiteX5" fmla="*/ 0 w 5619749"/>
                    <a:gd name="connsiteY5" fmla="*/ 1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9749" h="238125">
                      <a:moveTo>
                        <a:pt x="0" y="1"/>
                      </a:moveTo>
                      <a:lnTo>
                        <a:pt x="333374" y="238125"/>
                      </a:lnTo>
                      <a:lnTo>
                        <a:pt x="5619749" y="238125"/>
                      </a:lnTo>
                      <a:cubicBezTo>
                        <a:pt x="5619749" y="158750"/>
                        <a:pt x="5619748" y="79375"/>
                        <a:pt x="5619748" y="0"/>
                      </a:cubicBezTo>
                      <a:lnTo>
                        <a:pt x="2466974" y="0"/>
                      </a:lnTo>
                      <a:lnTo>
                        <a:pt x="0" y="1"/>
                      </a:lnTo>
                      <a:close/>
                    </a:path>
                  </a:pathLst>
                </a:cu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27" name="フリーフォーム 126"/>
                <p:cNvSpPr/>
                <p:nvPr/>
              </p:nvSpPr>
              <p:spPr>
                <a:xfrm>
                  <a:off x="3422650" y="9961563"/>
                  <a:ext cx="6696075" cy="476250"/>
                </a:xfrm>
                <a:custGeom>
                  <a:avLst/>
                  <a:gdLst>
                    <a:gd name="connsiteX0" fmla="*/ 0 w 5448300"/>
                    <a:gd name="connsiteY0" fmla="*/ 142875 h 1371600"/>
                    <a:gd name="connsiteX1" fmla="*/ 1495425 w 5448300"/>
                    <a:gd name="connsiteY1" fmla="*/ 1371600 h 1371600"/>
                    <a:gd name="connsiteX2" fmla="*/ 5429250 w 5448300"/>
                    <a:gd name="connsiteY2" fmla="*/ 1371600 h 1371600"/>
                    <a:gd name="connsiteX3" fmla="*/ 5448300 w 5448300"/>
                    <a:gd name="connsiteY3" fmla="*/ 0 h 1371600"/>
                    <a:gd name="connsiteX4" fmla="*/ 2781300 w 5448300"/>
                    <a:gd name="connsiteY4" fmla="*/ 0 h 1371600"/>
                    <a:gd name="connsiteX5" fmla="*/ 0 w 5448300"/>
                    <a:gd name="connsiteY5" fmla="*/ 142875 h 1371600"/>
                    <a:gd name="connsiteX0" fmla="*/ 0 w 5457825"/>
                    <a:gd name="connsiteY0" fmla="*/ 0 h 1476375"/>
                    <a:gd name="connsiteX1" fmla="*/ 1504950 w 5457825"/>
                    <a:gd name="connsiteY1" fmla="*/ 1476375 h 1476375"/>
                    <a:gd name="connsiteX2" fmla="*/ 5438775 w 5457825"/>
                    <a:gd name="connsiteY2" fmla="*/ 1476375 h 1476375"/>
                    <a:gd name="connsiteX3" fmla="*/ 5457825 w 5457825"/>
                    <a:gd name="connsiteY3" fmla="*/ 104775 h 1476375"/>
                    <a:gd name="connsiteX4" fmla="*/ 2790825 w 5457825"/>
                    <a:gd name="connsiteY4" fmla="*/ 104775 h 1476375"/>
                    <a:gd name="connsiteX5" fmla="*/ 0 w 5457825"/>
                    <a:gd name="connsiteY5" fmla="*/ 0 h 1476375"/>
                    <a:gd name="connsiteX0" fmla="*/ 0 w 5457824"/>
                    <a:gd name="connsiteY0" fmla="*/ 847726 h 1371600"/>
                    <a:gd name="connsiteX1" fmla="*/ 1504949 w 5457824"/>
                    <a:gd name="connsiteY1" fmla="*/ 1371600 h 1371600"/>
                    <a:gd name="connsiteX2" fmla="*/ 5438774 w 5457824"/>
                    <a:gd name="connsiteY2" fmla="*/ 1371600 h 1371600"/>
                    <a:gd name="connsiteX3" fmla="*/ 5457824 w 5457824"/>
                    <a:gd name="connsiteY3" fmla="*/ 0 h 1371600"/>
                    <a:gd name="connsiteX4" fmla="*/ 2790824 w 5457824"/>
                    <a:gd name="connsiteY4" fmla="*/ 0 h 1371600"/>
                    <a:gd name="connsiteX5" fmla="*/ 0 w 5457824"/>
                    <a:gd name="connsiteY5" fmla="*/ 847726 h 1371600"/>
                    <a:gd name="connsiteX0" fmla="*/ 0 w 5457824"/>
                    <a:gd name="connsiteY0" fmla="*/ 847726 h 1562100"/>
                    <a:gd name="connsiteX1" fmla="*/ 1057274 w 5457824"/>
                    <a:gd name="connsiteY1" fmla="*/ 1562100 h 1562100"/>
                    <a:gd name="connsiteX2" fmla="*/ 5438774 w 5457824"/>
                    <a:gd name="connsiteY2" fmla="*/ 1371600 h 1562100"/>
                    <a:gd name="connsiteX3" fmla="*/ 5457824 w 5457824"/>
                    <a:gd name="connsiteY3" fmla="*/ 0 h 1562100"/>
                    <a:gd name="connsiteX4" fmla="*/ 2790824 w 5457824"/>
                    <a:gd name="connsiteY4" fmla="*/ 0 h 1562100"/>
                    <a:gd name="connsiteX5" fmla="*/ 0 w 5457824"/>
                    <a:gd name="connsiteY5" fmla="*/ 847726 h 1562100"/>
                    <a:gd name="connsiteX0" fmla="*/ 0 w 5638799"/>
                    <a:gd name="connsiteY0" fmla="*/ 847726 h 1562100"/>
                    <a:gd name="connsiteX1" fmla="*/ 1057274 w 5638799"/>
                    <a:gd name="connsiteY1" fmla="*/ 1562100 h 1562100"/>
                    <a:gd name="connsiteX2" fmla="*/ 5638799 w 5638799"/>
                    <a:gd name="connsiteY2" fmla="*/ 1562100 h 1562100"/>
                    <a:gd name="connsiteX3" fmla="*/ 5457824 w 5638799"/>
                    <a:gd name="connsiteY3" fmla="*/ 0 h 1562100"/>
                    <a:gd name="connsiteX4" fmla="*/ 2790824 w 5638799"/>
                    <a:gd name="connsiteY4" fmla="*/ 0 h 1562100"/>
                    <a:gd name="connsiteX5" fmla="*/ 0 w 5638799"/>
                    <a:gd name="connsiteY5" fmla="*/ 847726 h 1562100"/>
                    <a:gd name="connsiteX0" fmla="*/ 0 w 5638799"/>
                    <a:gd name="connsiteY0" fmla="*/ 847726 h 1562100"/>
                    <a:gd name="connsiteX1" fmla="*/ 1057274 w 5638799"/>
                    <a:gd name="connsiteY1" fmla="*/ 1562100 h 1562100"/>
                    <a:gd name="connsiteX2" fmla="*/ 5638799 w 5638799"/>
                    <a:gd name="connsiteY2" fmla="*/ 1562100 h 1562100"/>
                    <a:gd name="connsiteX3" fmla="*/ 5638799 w 5638799"/>
                    <a:gd name="connsiteY3" fmla="*/ 847725 h 1562100"/>
                    <a:gd name="connsiteX4" fmla="*/ 2790824 w 5638799"/>
                    <a:gd name="connsiteY4" fmla="*/ 0 h 1562100"/>
                    <a:gd name="connsiteX5" fmla="*/ 0 w 5638799"/>
                    <a:gd name="connsiteY5" fmla="*/ 847726 h 1562100"/>
                    <a:gd name="connsiteX0" fmla="*/ 0 w 5638799"/>
                    <a:gd name="connsiteY0" fmla="*/ 1 h 714375"/>
                    <a:gd name="connsiteX1" fmla="*/ 1057274 w 5638799"/>
                    <a:gd name="connsiteY1" fmla="*/ 714375 h 714375"/>
                    <a:gd name="connsiteX2" fmla="*/ 5638799 w 5638799"/>
                    <a:gd name="connsiteY2" fmla="*/ 714375 h 714375"/>
                    <a:gd name="connsiteX3" fmla="*/ 5638799 w 5638799"/>
                    <a:gd name="connsiteY3" fmla="*/ 0 h 714375"/>
                    <a:gd name="connsiteX4" fmla="*/ 2466974 w 5638799"/>
                    <a:gd name="connsiteY4" fmla="*/ 0 h 714375"/>
                    <a:gd name="connsiteX5" fmla="*/ 0 w 5638799"/>
                    <a:gd name="connsiteY5" fmla="*/ 1 h 714375"/>
                    <a:gd name="connsiteX0" fmla="*/ 1057275 w 6696074"/>
                    <a:gd name="connsiteY0" fmla="*/ 1 h 1171575"/>
                    <a:gd name="connsiteX1" fmla="*/ 0 w 6696074"/>
                    <a:gd name="connsiteY1" fmla="*/ 1171575 h 1171575"/>
                    <a:gd name="connsiteX2" fmla="*/ 6696074 w 6696074"/>
                    <a:gd name="connsiteY2" fmla="*/ 714375 h 1171575"/>
                    <a:gd name="connsiteX3" fmla="*/ 6696074 w 6696074"/>
                    <a:gd name="connsiteY3" fmla="*/ 0 h 1171575"/>
                    <a:gd name="connsiteX4" fmla="*/ 3524249 w 6696074"/>
                    <a:gd name="connsiteY4" fmla="*/ 0 h 1171575"/>
                    <a:gd name="connsiteX5" fmla="*/ 1057275 w 6696074"/>
                    <a:gd name="connsiteY5" fmla="*/ 1 h 1171575"/>
                    <a:gd name="connsiteX0" fmla="*/ 0 w 7400924"/>
                    <a:gd name="connsiteY0" fmla="*/ 695325 h 1171575"/>
                    <a:gd name="connsiteX1" fmla="*/ 704850 w 7400924"/>
                    <a:gd name="connsiteY1" fmla="*/ 1171575 h 1171575"/>
                    <a:gd name="connsiteX2" fmla="*/ 7400924 w 7400924"/>
                    <a:gd name="connsiteY2" fmla="*/ 714375 h 1171575"/>
                    <a:gd name="connsiteX3" fmla="*/ 7400924 w 7400924"/>
                    <a:gd name="connsiteY3" fmla="*/ 0 h 1171575"/>
                    <a:gd name="connsiteX4" fmla="*/ 4229099 w 7400924"/>
                    <a:gd name="connsiteY4" fmla="*/ 0 h 1171575"/>
                    <a:gd name="connsiteX5" fmla="*/ 0 w 7400924"/>
                    <a:gd name="connsiteY5" fmla="*/ 695325 h 1171575"/>
                    <a:gd name="connsiteX0" fmla="*/ 0 w 7400924"/>
                    <a:gd name="connsiteY0" fmla="*/ 695325 h 1171575"/>
                    <a:gd name="connsiteX1" fmla="*/ 704850 w 7400924"/>
                    <a:gd name="connsiteY1" fmla="*/ 1171575 h 1171575"/>
                    <a:gd name="connsiteX2" fmla="*/ 6343650 w 7400924"/>
                    <a:gd name="connsiteY2" fmla="*/ 1171575 h 1171575"/>
                    <a:gd name="connsiteX3" fmla="*/ 7400924 w 7400924"/>
                    <a:gd name="connsiteY3" fmla="*/ 0 h 1171575"/>
                    <a:gd name="connsiteX4" fmla="*/ 4229099 w 7400924"/>
                    <a:gd name="connsiteY4" fmla="*/ 0 h 1171575"/>
                    <a:gd name="connsiteX5" fmla="*/ 0 w 7400924"/>
                    <a:gd name="connsiteY5" fmla="*/ 695325 h 1171575"/>
                    <a:gd name="connsiteX0" fmla="*/ 0 w 6343650"/>
                    <a:gd name="connsiteY0" fmla="*/ 695325 h 1171575"/>
                    <a:gd name="connsiteX1" fmla="*/ 704850 w 6343650"/>
                    <a:gd name="connsiteY1" fmla="*/ 1171575 h 1171575"/>
                    <a:gd name="connsiteX2" fmla="*/ 6343650 w 6343650"/>
                    <a:gd name="connsiteY2" fmla="*/ 1171575 h 1171575"/>
                    <a:gd name="connsiteX3" fmla="*/ 6343650 w 6343650"/>
                    <a:gd name="connsiteY3" fmla="*/ 695325 h 1171575"/>
                    <a:gd name="connsiteX4" fmla="*/ 4229099 w 6343650"/>
                    <a:gd name="connsiteY4" fmla="*/ 0 h 1171575"/>
                    <a:gd name="connsiteX5" fmla="*/ 0 w 6343650"/>
                    <a:gd name="connsiteY5" fmla="*/ 695325 h 1171575"/>
                    <a:gd name="connsiteX0" fmla="*/ 0 w 6343650"/>
                    <a:gd name="connsiteY0" fmla="*/ 0 h 476250"/>
                    <a:gd name="connsiteX1" fmla="*/ 704850 w 6343650"/>
                    <a:gd name="connsiteY1" fmla="*/ 476250 h 476250"/>
                    <a:gd name="connsiteX2" fmla="*/ 6343650 w 6343650"/>
                    <a:gd name="connsiteY2" fmla="*/ 476250 h 476250"/>
                    <a:gd name="connsiteX3" fmla="*/ 6343650 w 6343650"/>
                    <a:gd name="connsiteY3" fmla="*/ 0 h 476250"/>
                    <a:gd name="connsiteX4" fmla="*/ 3524250 w 6343650"/>
                    <a:gd name="connsiteY4" fmla="*/ 0 h 476250"/>
                    <a:gd name="connsiteX5" fmla="*/ 0 w 6343650"/>
                    <a:gd name="connsiteY5" fmla="*/ 0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43650" h="476250">
                      <a:moveTo>
                        <a:pt x="0" y="0"/>
                      </a:moveTo>
                      <a:lnTo>
                        <a:pt x="704850" y="476250"/>
                      </a:lnTo>
                      <a:lnTo>
                        <a:pt x="6343650" y="476250"/>
                      </a:lnTo>
                      <a:lnTo>
                        <a:pt x="6343650" y="0"/>
                      </a:lnTo>
                      <a:lnTo>
                        <a:pt x="3524250" y="0"/>
                      </a:lnTo>
                      <a:lnTo>
                        <a:pt x="0" y="0"/>
                      </a:lnTo>
                      <a:close/>
                    </a:path>
                  </a:pathLst>
                </a:custGeom>
                <a:solidFill>
                  <a:srgbClr val="002060"/>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28" name="弦 127"/>
                <p:cNvSpPr/>
                <p:nvPr/>
              </p:nvSpPr>
              <p:spPr>
                <a:xfrm>
                  <a:off x="4832350" y="9485313"/>
                  <a:ext cx="1409700" cy="952500"/>
                </a:xfrm>
                <a:prstGeom prst="chord">
                  <a:avLst>
                    <a:gd name="adj1" fmla="val 10819365"/>
                    <a:gd name="adj2" fmla="val 12251"/>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29" name="弦 128"/>
                <p:cNvSpPr/>
                <p:nvPr/>
              </p:nvSpPr>
              <p:spPr>
                <a:xfrm>
                  <a:off x="6242050" y="9485313"/>
                  <a:ext cx="1409700" cy="952500"/>
                </a:xfrm>
                <a:prstGeom prst="chord">
                  <a:avLst>
                    <a:gd name="adj1" fmla="val 10819365"/>
                    <a:gd name="adj2" fmla="val 12251"/>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30" name="弦 129"/>
                <p:cNvSpPr/>
                <p:nvPr/>
              </p:nvSpPr>
              <p:spPr>
                <a:xfrm>
                  <a:off x="7651750" y="9485313"/>
                  <a:ext cx="1409700" cy="952500"/>
                </a:xfrm>
                <a:prstGeom prst="chord">
                  <a:avLst>
                    <a:gd name="adj1" fmla="val 10819365"/>
                    <a:gd name="adj2" fmla="val 12251"/>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31" name="正方形/長方形 130"/>
                <p:cNvSpPr/>
                <p:nvPr/>
              </p:nvSpPr>
              <p:spPr>
                <a:xfrm>
                  <a:off x="9061450" y="9485313"/>
                  <a:ext cx="704850" cy="47625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32" name="正方形/長方形 131"/>
                <p:cNvSpPr/>
                <p:nvPr/>
              </p:nvSpPr>
              <p:spPr>
                <a:xfrm>
                  <a:off x="9413875" y="9247188"/>
                  <a:ext cx="352425" cy="238125"/>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sp>
            <p:nvSpPr>
              <p:cNvPr id="119" name="雲 118"/>
              <p:cNvSpPr/>
              <p:nvPr/>
            </p:nvSpPr>
            <p:spPr>
              <a:xfrm>
                <a:off x="4304689" y="10378418"/>
                <a:ext cx="411823" cy="346793"/>
              </a:xfrm>
              <a:prstGeom prst="cloud">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雲 119"/>
              <p:cNvSpPr/>
              <p:nvPr/>
            </p:nvSpPr>
            <p:spPr>
              <a:xfrm>
                <a:off x="4889357" y="10050156"/>
                <a:ext cx="749746" cy="597222"/>
              </a:xfrm>
              <a:prstGeom prst="cloud">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 name="雲 120"/>
              <p:cNvSpPr/>
              <p:nvPr/>
            </p:nvSpPr>
            <p:spPr>
              <a:xfrm>
                <a:off x="5467904" y="9109290"/>
                <a:ext cx="2763138" cy="1168438"/>
              </a:xfrm>
              <a:prstGeom prst="cloud">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テキスト ボックス 121"/>
              <p:cNvSpPr txBox="1"/>
              <p:nvPr/>
            </p:nvSpPr>
            <p:spPr>
              <a:xfrm>
                <a:off x="5780631" y="9370512"/>
                <a:ext cx="2427993" cy="489435"/>
              </a:xfrm>
              <a:prstGeom prst="rect">
                <a:avLst/>
              </a:prstGeom>
              <a:noFill/>
            </p:spPr>
            <p:txBody>
              <a:bodyPr wrap="square" rtlCol="0">
                <a:spAutoFit/>
              </a:bodyPr>
              <a:lstStyle/>
              <a:p>
                <a:r>
                  <a:rPr kumimoji="1" lang="ja-JP" altLang="en-US" sz="1400" dirty="0">
                    <a:latin typeface="ＭＳ Ｐ明朝" panose="02020600040205080304" pitchFamily="18" charset="-128"/>
                    <a:ea typeface="ＭＳ Ｐ明朝" panose="02020600040205080304" pitchFamily="18" charset="-128"/>
                  </a:rPr>
                  <a:t>排出ガス</a:t>
                </a:r>
                <a:endParaRPr kumimoji="1" lang="en-US" altLang="ja-JP" sz="1400" dirty="0">
                  <a:latin typeface="ＭＳ Ｐ明朝" panose="02020600040205080304" pitchFamily="18" charset="-128"/>
                  <a:ea typeface="ＭＳ Ｐ明朝" panose="02020600040205080304" pitchFamily="18" charset="-128"/>
                </a:endParaRPr>
              </a:p>
              <a:p>
                <a:r>
                  <a:rPr kumimoji="1" lang="en-US" altLang="ja-JP" sz="1200" dirty="0">
                    <a:latin typeface="ＭＳ Ｐ明朝" panose="02020600040205080304" pitchFamily="18" charset="-128"/>
                    <a:ea typeface="ＭＳ Ｐ明朝" panose="02020600040205080304" pitchFamily="18" charset="-128"/>
                  </a:rPr>
                  <a:t>(NOx,</a:t>
                </a:r>
                <a:r>
                  <a:rPr kumimoji="1" lang="ja-JP" altLang="en-US" sz="1200" dirty="0" err="1">
                    <a:latin typeface="ＭＳ Ｐ明朝" panose="02020600040205080304" pitchFamily="18" charset="-128"/>
                    <a:ea typeface="ＭＳ Ｐ明朝" panose="02020600040205080304" pitchFamily="18" charset="-128"/>
                  </a:rPr>
                  <a:t>、</a:t>
                </a:r>
                <a:r>
                  <a:rPr kumimoji="1" lang="en-US" altLang="ja-JP" sz="1200" dirty="0" err="1">
                    <a:latin typeface="ＭＳ Ｐ明朝" panose="02020600040205080304" pitchFamily="18" charset="-128"/>
                    <a:ea typeface="ＭＳ Ｐ明朝" panose="02020600040205080304" pitchFamily="18" charset="-128"/>
                  </a:rPr>
                  <a:t>SOx</a:t>
                </a:r>
                <a:r>
                  <a:rPr kumimoji="1" lang="ja-JP" altLang="en-US" sz="1200" dirty="0">
                    <a:latin typeface="ＭＳ Ｐ明朝" panose="02020600040205080304" pitchFamily="18" charset="-128"/>
                    <a:ea typeface="ＭＳ Ｐ明朝" panose="02020600040205080304" pitchFamily="18" charset="-128"/>
                  </a:rPr>
                  <a:t>の削減）</a:t>
                </a:r>
              </a:p>
            </p:txBody>
          </p:sp>
          <p:sp>
            <p:nvSpPr>
              <p:cNvPr id="123" name="フリーフォーム 122"/>
              <p:cNvSpPr/>
              <p:nvPr/>
            </p:nvSpPr>
            <p:spPr>
              <a:xfrm>
                <a:off x="3571218" y="11422863"/>
                <a:ext cx="4255758" cy="455673"/>
              </a:xfrm>
              <a:custGeom>
                <a:avLst/>
                <a:gdLst>
                  <a:gd name="connsiteX0" fmla="*/ 0 w 5457825"/>
                  <a:gd name="connsiteY0" fmla="*/ 95250 h 685800"/>
                  <a:gd name="connsiteX1" fmla="*/ 971550 w 5457825"/>
                  <a:gd name="connsiteY1" fmla="*/ 361950 h 685800"/>
                  <a:gd name="connsiteX2" fmla="*/ 1495425 w 5457825"/>
                  <a:gd name="connsiteY2" fmla="*/ 361950 h 685800"/>
                  <a:gd name="connsiteX3" fmla="*/ 2314575 w 5457825"/>
                  <a:gd name="connsiteY3" fmla="*/ 457200 h 685800"/>
                  <a:gd name="connsiteX4" fmla="*/ 2657475 w 5457825"/>
                  <a:gd name="connsiteY4" fmla="*/ 447675 h 685800"/>
                  <a:gd name="connsiteX5" fmla="*/ 3219450 w 5457825"/>
                  <a:gd name="connsiteY5" fmla="*/ 514350 h 685800"/>
                  <a:gd name="connsiteX6" fmla="*/ 3533775 w 5457825"/>
                  <a:gd name="connsiteY6" fmla="*/ 485775 h 685800"/>
                  <a:gd name="connsiteX7" fmla="*/ 3905250 w 5457825"/>
                  <a:gd name="connsiteY7" fmla="*/ 628650 h 685800"/>
                  <a:gd name="connsiteX8" fmla="*/ 4419600 w 5457825"/>
                  <a:gd name="connsiteY8" fmla="*/ 571500 h 685800"/>
                  <a:gd name="connsiteX9" fmla="*/ 5029200 w 5457825"/>
                  <a:gd name="connsiteY9" fmla="*/ 685800 h 685800"/>
                  <a:gd name="connsiteX10" fmla="*/ 5124450 w 5457825"/>
                  <a:gd name="connsiteY10" fmla="*/ 600075 h 685800"/>
                  <a:gd name="connsiteX11" fmla="*/ 5457825 w 5457825"/>
                  <a:gd name="connsiteY11" fmla="*/ 333375 h 685800"/>
                  <a:gd name="connsiteX12" fmla="*/ 5248275 w 5457825"/>
                  <a:gd name="connsiteY12" fmla="*/ 152400 h 685800"/>
                  <a:gd name="connsiteX13" fmla="*/ 4591050 w 5457825"/>
                  <a:gd name="connsiteY13" fmla="*/ 57150 h 685800"/>
                  <a:gd name="connsiteX14" fmla="*/ 3895725 w 5457825"/>
                  <a:gd name="connsiteY14" fmla="*/ 0 h 685800"/>
                  <a:gd name="connsiteX15" fmla="*/ 3505200 w 5457825"/>
                  <a:gd name="connsiteY15" fmla="*/ 114300 h 685800"/>
                  <a:gd name="connsiteX16" fmla="*/ 2886075 w 5457825"/>
                  <a:gd name="connsiteY16" fmla="*/ 95250 h 685800"/>
                  <a:gd name="connsiteX17" fmla="*/ 2514600 w 5457825"/>
                  <a:gd name="connsiteY17" fmla="*/ 104775 h 685800"/>
                  <a:gd name="connsiteX18" fmla="*/ 1885950 w 5457825"/>
                  <a:gd name="connsiteY18" fmla="*/ 0 h 685800"/>
                  <a:gd name="connsiteX19" fmla="*/ 1666875 w 5457825"/>
                  <a:gd name="connsiteY19" fmla="*/ 47625 h 685800"/>
                  <a:gd name="connsiteX20" fmla="*/ 1485900 w 5457825"/>
                  <a:gd name="connsiteY20" fmla="*/ 66675 h 685800"/>
                  <a:gd name="connsiteX21" fmla="*/ 1104900 w 5457825"/>
                  <a:gd name="connsiteY21" fmla="*/ 57150 h 685800"/>
                  <a:gd name="connsiteX22" fmla="*/ 514350 w 5457825"/>
                  <a:gd name="connsiteY22" fmla="*/ 57150 h 685800"/>
                  <a:gd name="connsiteX23" fmla="*/ 219075 w 5457825"/>
                  <a:gd name="connsiteY23" fmla="*/ 57150 h 685800"/>
                  <a:gd name="connsiteX24" fmla="*/ 95250 w 5457825"/>
                  <a:gd name="connsiteY24" fmla="*/ 85725 h 685800"/>
                  <a:gd name="connsiteX25" fmla="*/ 0 w 5457825"/>
                  <a:gd name="connsiteY25" fmla="*/ 9525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57825" h="685800">
                    <a:moveTo>
                      <a:pt x="0" y="95250"/>
                    </a:moveTo>
                    <a:lnTo>
                      <a:pt x="971550" y="361950"/>
                    </a:lnTo>
                    <a:lnTo>
                      <a:pt x="1495425" y="361950"/>
                    </a:lnTo>
                    <a:lnTo>
                      <a:pt x="2314575" y="457200"/>
                    </a:lnTo>
                    <a:lnTo>
                      <a:pt x="2657475" y="447675"/>
                    </a:lnTo>
                    <a:lnTo>
                      <a:pt x="3219450" y="514350"/>
                    </a:lnTo>
                    <a:lnTo>
                      <a:pt x="3533775" y="485775"/>
                    </a:lnTo>
                    <a:lnTo>
                      <a:pt x="3905250" y="628650"/>
                    </a:lnTo>
                    <a:lnTo>
                      <a:pt x="4419600" y="571500"/>
                    </a:lnTo>
                    <a:lnTo>
                      <a:pt x="5029200" y="685800"/>
                    </a:lnTo>
                    <a:lnTo>
                      <a:pt x="5124450" y="600075"/>
                    </a:lnTo>
                    <a:lnTo>
                      <a:pt x="5457825" y="333375"/>
                    </a:lnTo>
                    <a:lnTo>
                      <a:pt x="5248275" y="152400"/>
                    </a:lnTo>
                    <a:lnTo>
                      <a:pt x="4591050" y="57150"/>
                    </a:lnTo>
                    <a:lnTo>
                      <a:pt x="3895725" y="0"/>
                    </a:lnTo>
                    <a:lnTo>
                      <a:pt x="3505200" y="114300"/>
                    </a:lnTo>
                    <a:lnTo>
                      <a:pt x="2886075" y="95250"/>
                    </a:lnTo>
                    <a:lnTo>
                      <a:pt x="2514600" y="104775"/>
                    </a:lnTo>
                    <a:lnTo>
                      <a:pt x="1885950" y="0"/>
                    </a:lnTo>
                    <a:lnTo>
                      <a:pt x="1666875" y="47625"/>
                    </a:lnTo>
                    <a:lnTo>
                      <a:pt x="1485900" y="66675"/>
                    </a:lnTo>
                    <a:lnTo>
                      <a:pt x="1104900" y="57150"/>
                    </a:lnTo>
                    <a:lnTo>
                      <a:pt x="514350" y="57150"/>
                    </a:lnTo>
                    <a:lnTo>
                      <a:pt x="219075" y="57150"/>
                    </a:lnTo>
                    <a:lnTo>
                      <a:pt x="95250" y="85725"/>
                    </a:lnTo>
                    <a:lnTo>
                      <a:pt x="0" y="95250"/>
                    </a:lnTo>
                    <a:close/>
                  </a:path>
                </a:pathLst>
              </a:cu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 name="フリーフォーム 123"/>
              <p:cNvSpPr/>
              <p:nvPr/>
            </p:nvSpPr>
            <p:spPr>
              <a:xfrm>
                <a:off x="256548" y="11397163"/>
                <a:ext cx="7639122" cy="129284"/>
              </a:xfrm>
              <a:custGeom>
                <a:avLst/>
                <a:gdLst>
                  <a:gd name="connsiteX0" fmla="*/ 0 w 7781925"/>
                  <a:gd name="connsiteY0" fmla="*/ 10176 h 1362901"/>
                  <a:gd name="connsiteX1" fmla="*/ 542925 w 7781925"/>
                  <a:gd name="connsiteY1" fmla="*/ 457851 h 1362901"/>
                  <a:gd name="connsiteX2" fmla="*/ 942975 w 7781925"/>
                  <a:gd name="connsiteY2" fmla="*/ 651 h 1362901"/>
                  <a:gd name="connsiteX3" fmla="*/ 1323975 w 7781925"/>
                  <a:gd name="connsiteY3" fmla="*/ 581676 h 1362901"/>
                  <a:gd name="connsiteX4" fmla="*/ 1857375 w 7781925"/>
                  <a:gd name="connsiteY4" fmla="*/ 10176 h 1362901"/>
                  <a:gd name="connsiteX5" fmla="*/ 2381250 w 7781925"/>
                  <a:gd name="connsiteY5" fmla="*/ 791226 h 1362901"/>
                  <a:gd name="connsiteX6" fmla="*/ 2819400 w 7781925"/>
                  <a:gd name="connsiteY6" fmla="*/ 124476 h 1362901"/>
                  <a:gd name="connsiteX7" fmla="*/ 3390900 w 7781925"/>
                  <a:gd name="connsiteY7" fmla="*/ 838851 h 1362901"/>
                  <a:gd name="connsiteX8" fmla="*/ 3752850 w 7781925"/>
                  <a:gd name="connsiteY8" fmla="*/ 248301 h 1362901"/>
                  <a:gd name="connsiteX9" fmla="*/ 4314825 w 7781925"/>
                  <a:gd name="connsiteY9" fmla="*/ 886476 h 1362901"/>
                  <a:gd name="connsiteX10" fmla="*/ 4705350 w 7781925"/>
                  <a:gd name="connsiteY10" fmla="*/ 505476 h 1362901"/>
                  <a:gd name="connsiteX11" fmla="*/ 4781550 w 7781925"/>
                  <a:gd name="connsiteY11" fmla="*/ 438801 h 1362901"/>
                  <a:gd name="connsiteX12" fmla="*/ 5372100 w 7781925"/>
                  <a:gd name="connsiteY12" fmla="*/ 1038876 h 1362901"/>
                  <a:gd name="connsiteX13" fmla="*/ 5734050 w 7781925"/>
                  <a:gd name="connsiteY13" fmla="*/ 314976 h 1362901"/>
                  <a:gd name="connsiteX14" fmla="*/ 6400800 w 7781925"/>
                  <a:gd name="connsiteY14" fmla="*/ 1210326 h 1362901"/>
                  <a:gd name="connsiteX15" fmla="*/ 6743700 w 7781925"/>
                  <a:gd name="connsiteY15" fmla="*/ 486426 h 1362901"/>
                  <a:gd name="connsiteX16" fmla="*/ 7439025 w 7781925"/>
                  <a:gd name="connsiteY16" fmla="*/ 1362726 h 1362901"/>
                  <a:gd name="connsiteX17" fmla="*/ 7705725 w 7781925"/>
                  <a:gd name="connsiteY17" fmla="*/ 562626 h 1362901"/>
                  <a:gd name="connsiteX18" fmla="*/ 7781925 w 7781925"/>
                  <a:gd name="connsiteY18" fmla="*/ 572151 h 1362901"/>
                  <a:gd name="connsiteX0" fmla="*/ 0 w 7753350"/>
                  <a:gd name="connsiteY0" fmla="*/ 0 h 1362901"/>
                  <a:gd name="connsiteX1" fmla="*/ 514350 w 7753350"/>
                  <a:gd name="connsiteY1" fmla="*/ 457851 h 1362901"/>
                  <a:gd name="connsiteX2" fmla="*/ 914400 w 7753350"/>
                  <a:gd name="connsiteY2" fmla="*/ 651 h 1362901"/>
                  <a:gd name="connsiteX3" fmla="*/ 1295400 w 7753350"/>
                  <a:gd name="connsiteY3" fmla="*/ 581676 h 1362901"/>
                  <a:gd name="connsiteX4" fmla="*/ 1828800 w 7753350"/>
                  <a:gd name="connsiteY4" fmla="*/ 10176 h 1362901"/>
                  <a:gd name="connsiteX5" fmla="*/ 2352675 w 7753350"/>
                  <a:gd name="connsiteY5" fmla="*/ 791226 h 1362901"/>
                  <a:gd name="connsiteX6" fmla="*/ 2790825 w 7753350"/>
                  <a:gd name="connsiteY6" fmla="*/ 124476 h 1362901"/>
                  <a:gd name="connsiteX7" fmla="*/ 3362325 w 7753350"/>
                  <a:gd name="connsiteY7" fmla="*/ 838851 h 1362901"/>
                  <a:gd name="connsiteX8" fmla="*/ 3724275 w 7753350"/>
                  <a:gd name="connsiteY8" fmla="*/ 248301 h 1362901"/>
                  <a:gd name="connsiteX9" fmla="*/ 4286250 w 7753350"/>
                  <a:gd name="connsiteY9" fmla="*/ 886476 h 1362901"/>
                  <a:gd name="connsiteX10" fmla="*/ 4676775 w 7753350"/>
                  <a:gd name="connsiteY10" fmla="*/ 505476 h 1362901"/>
                  <a:gd name="connsiteX11" fmla="*/ 4752975 w 7753350"/>
                  <a:gd name="connsiteY11" fmla="*/ 438801 h 1362901"/>
                  <a:gd name="connsiteX12" fmla="*/ 5343525 w 7753350"/>
                  <a:gd name="connsiteY12" fmla="*/ 1038876 h 1362901"/>
                  <a:gd name="connsiteX13" fmla="*/ 5705475 w 7753350"/>
                  <a:gd name="connsiteY13" fmla="*/ 314976 h 1362901"/>
                  <a:gd name="connsiteX14" fmla="*/ 6372225 w 7753350"/>
                  <a:gd name="connsiteY14" fmla="*/ 1210326 h 1362901"/>
                  <a:gd name="connsiteX15" fmla="*/ 6715125 w 7753350"/>
                  <a:gd name="connsiteY15" fmla="*/ 486426 h 1362901"/>
                  <a:gd name="connsiteX16" fmla="*/ 7410450 w 7753350"/>
                  <a:gd name="connsiteY16" fmla="*/ 1362726 h 1362901"/>
                  <a:gd name="connsiteX17" fmla="*/ 7677150 w 7753350"/>
                  <a:gd name="connsiteY17" fmla="*/ 562626 h 1362901"/>
                  <a:gd name="connsiteX18" fmla="*/ 7753350 w 7753350"/>
                  <a:gd name="connsiteY18" fmla="*/ 572151 h 1362901"/>
                  <a:gd name="connsiteX0" fmla="*/ 0 w 7753350"/>
                  <a:gd name="connsiteY0" fmla="*/ 6726 h 1369627"/>
                  <a:gd name="connsiteX1" fmla="*/ 352424 w 7753350"/>
                  <a:gd name="connsiteY1" fmla="*/ 244851 h 1369627"/>
                  <a:gd name="connsiteX2" fmla="*/ 914400 w 7753350"/>
                  <a:gd name="connsiteY2" fmla="*/ 7377 h 1369627"/>
                  <a:gd name="connsiteX3" fmla="*/ 1295400 w 7753350"/>
                  <a:gd name="connsiteY3" fmla="*/ 588402 h 1369627"/>
                  <a:gd name="connsiteX4" fmla="*/ 1828800 w 7753350"/>
                  <a:gd name="connsiteY4" fmla="*/ 16902 h 1369627"/>
                  <a:gd name="connsiteX5" fmla="*/ 2352675 w 7753350"/>
                  <a:gd name="connsiteY5" fmla="*/ 797952 h 1369627"/>
                  <a:gd name="connsiteX6" fmla="*/ 2790825 w 7753350"/>
                  <a:gd name="connsiteY6" fmla="*/ 131202 h 1369627"/>
                  <a:gd name="connsiteX7" fmla="*/ 3362325 w 7753350"/>
                  <a:gd name="connsiteY7" fmla="*/ 845577 h 1369627"/>
                  <a:gd name="connsiteX8" fmla="*/ 3724275 w 7753350"/>
                  <a:gd name="connsiteY8" fmla="*/ 255027 h 1369627"/>
                  <a:gd name="connsiteX9" fmla="*/ 4286250 w 7753350"/>
                  <a:gd name="connsiteY9" fmla="*/ 893202 h 1369627"/>
                  <a:gd name="connsiteX10" fmla="*/ 4676775 w 7753350"/>
                  <a:gd name="connsiteY10" fmla="*/ 512202 h 1369627"/>
                  <a:gd name="connsiteX11" fmla="*/ 4752975 w 7753350"/>
                  <a:gd name="connsiteY11" fmla="*/ 445527 h 1369627"/>
                  <a:gd name="connsiteX12" fmla="*/ 5343525 w 7753350"/>
                  <a:gd name="connsiteY12" fmla="*/ 1045602 h 1369627"/>
                  <a:gd name="connsiteX13" fmla="*/ 5705475 w 7753350"/>
                  <a:gd name="connsiteY13" fmla="*/ 321702 h 1369627"/>
                  <a:gd name="connsiteX14" fmla="*/ 6372225 w 7753350"/>
                  <a:gd name="connsiteY14" fmla="*/ 1217052 h 1369627"/>
                  <a:gd name="connsiteX15" fmla="*/ 6715125 w 7753350"/>
                  <a:gd name="connsiteY15" fmla="*/ 493152 h 1369627"/>
                  <a:gd name="connsiteX16" fmla="*/ 7410450 w 7753350"/>
                  <a:gd name="connsiteY16" fmla="*/ 1369452 h 1369627"/>
                  <a:gd name="connsiteX17" fmla="*/ 7677150 w 7753350"/>
                  <a:gd name="connsiteY17" fmla="*/ 569352 h 1369627"/>
                  <a:gd name="connsiteX18" fmla="*/ 7753350 w 7753350"/>
                  <a:gd name="connsiteY18" fmla="*/ 578877 h 1369627"/>
                  <a:gd name="connsiteX0" fmla="*/ 0 w 7753350"/>
                  <a:gd name="connsiteY0" fmla="*/ 7365 h 1370266"/>
                  <a:gd name="connsiteX1" fmla="*/ 352424 w 7753350"/>
                  <a:gd name="connsiteY1" fmla="*/ 245490 h 1370266"/>
                  <a:gd name="connsiteX2" fmla="*/ 704849 w 7753350"/>
                  <a:gd name="connsiteY2" fmla="*/ 7365 h 1370266"/>
                  <a:gd name="connsiteX3" fmla="*/ 1295400 w 7753350"/>
                  <a:gd name="connsiteY3" fmla="*/ 589041 h 1370266"/>
                  <a:gd name="connsiteX4" fmla="*/ 1828800 w 7753350"/>
                  <a:gd name="connsiteY4" fmla="*/ 17541 h 1370266"/>
                  <a:gd name="connsiteX5" fmla="*/ 2352675 w 7753350"/>
                  <a:gd name="connsiteY5" fmla="*/ 798591 h 1370266"/>
                  <a:gd name="connsiteX6" fmla="*/ 2790825 w 7753350"/>
                  <a:gd name="connsiteY6" fmla="*/ 131841 h 1370266"/>
                  <a:gd name="connsiteX7" fmla="*/ 3362325 w 7753350"/>
                  <a:gd name="connsiteY7" fmla="*/ 846216 h 1370266"/>
                  <a:gd name="connsiteX8" fmla="*/ 3724275 w 7753350"/>
                  <a:gd name="connsiteY8" fmla="*/ 255666 h 1370266"/>
                  <a:gd name="connsiteX9" fmla="*/ 4286250 w 7753350"/>
                  <a:gd name="connsiteY9" fmla="*/ 893841 h 1370266"/>
                  <a:gd name="connsiteX10" fmla="*/ 4676775 w 7753350"/>
                  <a:gd name="connsiteY10" fmla="*/ 512841 h 1370266"/>
                  <a:gd name="connsiteX11" fmla="*/ 4752975 w 7753350"/>
                  <a:gd name="connsiteY11" fmla="*/ 446166 h 1370266"/>
                  <a:gd name="connsiteX12" fmla="*/ 5343525 w 7753350"/>
                  <a:gd name="connsiteY12" fmla="*/ 1046241 h 1370266"/>
                  <a:gd name="connsiteX13" fmla="*/ 5705475 w 7753350"/>
                  <a:gd name="connsiteY13" fmla="*/ 322341 h 1370266"/>
                  <a:gd name="connsiteX14" fmla="*/ 6372225 w 7753350"/>
                  <a:gd name="connsiteY14" fmla="*/ 1217691 h 1370266"/>
                  <a:gd name="connsiteX15" fmla="*/ 6715125 w 7753350"/>
                  <a:gd name="connsiteY15" fmla="*/ 493791 h 1370266"/>
                  <a:gd name="connsiteX16" fmla="*/ 7410450 w 7753350"/>
                  <a:gd name="connsiteY16" fmla="*/ 1370091 h 1370266"/>
                  <a:gd name="connsiteX17" fmla="*/ 7677150 w 7753350"/>
                  <a:gd name="connsiteY17" fmla="*/ 569991 h 1370266"/>
                  <a:gd name="connsiteX18" fmla="*/ 7753350 w 7753350"/>
                  <a:gd name="connsiteY18" fmla="*/ 579516 h 1370266"/>
                  <a:gd name="connsiteX0" fmla="*/ 0 w 7753350"/>
                  <a:gd name="connsiteY0" fmla="*/ 6427 h 1369328"/>
                  <a:gd name="connsiteX1" fmla="*/ 352424 w 7753350"/>
                  <a:gd name="connsiteY1" fmla="*/ 244552 h 1369328"/>
                  <a:gd name="connsiteX2" fmla="*/ 704849 w 7753350"/>
                  <a:gd name="connsiteY2" fmla="*/ 6427 h 1369328"/>
                  <a:gd name="connsiteX3" fmla="*/ 1057274 w 7753350"/>
                  <a:gd name="connsiteY3" fmla="*/ 244552 h 1369328"/>
                  <a:gd name="connsiteX4" fmla="*/ 1828800 w 7753350"/>
                  <a:gd name="connsiteY4" fmla="*/ 16603 h 1369328"/>
                  <a:gd name="connsiteX5" fmla="*/ 2352675 w 7753350"/>
                  <a:gd name="connsiteY5" fmla="*/ 797653 h 1369328"/>
                  <a:gd name="connsiteX6" fmla="*/ 2790825 w 7753350"/>
                  <a:gd name="connsiteY6" fmla="*/ 130903 h 1369328"/>
                  <a:gd name="connsiteX7" fmla="*/ 3362325 w 7753350"/>
                  <a:gd name="connsiteY7" fmla="*/ 845278 h 1369328"/>
                  <a:gd name="connsiteX8" fmla="*/ 3724275 w 7753350"/>
                  <a:gd name="connsiteY8" fmla="*/ 254728 h 1369328"/>
                  <a:gd name="connsiteX9" fmla="*/ 4286250 w 7753350"/>
                  <a:gd name="connsiteY9" fmla="*/ 892903 h 1369328"/>
                  <a:gd name="connsiteX10" fmla="*/ 4676775 w 7753350"/>
                  <a:gd name="connsiteY10" fmla="*/ 511903 h 1369328"/>
                  <a:gd name="connsiteX11" fmla="*/ 4752975 w 7753350"/>
                  <a:gd name="connsiteY11" fmla="*/ 445228 h 1369328"/>
                  <a:gd name="connsiteX12" fmla="*/ 5343525 w 7753350"/>
                  <a:gd name="connsiteY12" fmla="*/ 1045303 h 1369328"/>
                  <a:gd name="connsiteX13" fmla="*/ 5705475 w 7753350"/>
                  <a:gd name="connsiteY13" fmla="*/ 321403 h 1369328"/>
                  <a:gd name="connsiteX14" fmla="*/ 6372225 w 7753350"/>
                  <a:gd name="connsiteY14" fmla="*/ 1216753 h 1369328"/>
                  <a:gd name="connsiteX15" fmla="*/ 6715125 w 7753350"/>
                  <a:gd name="connsiteY15" fmla="*/ 492853 h 1369328"/>
                  <a:gd name="connsiteX16" fmla="*/ 7410450 w 7753350"/>
                  <a:gd name="connsiteY16" fmla="*/ 1369153 h 1369328"/>
                  <a:gd name="connsiteX17" fmla="*/ 7677150 w 7753350"/>
                  <a:gd name="connsiteY17" fmla="*/ 569053 h 1369328"/>
                  <a:gd name="connsiteX18" fmla="*/ 7753350 w 7753350"/>
                  <a:gd name="connsiteY18" fmla="*/ 578578 h 1369328"/>
                  <a:gd name="connsiteX0" fmla="*/ 0 w 7753350"/>
                  <a:gd name="connsiteY0" fmla="*/ 16241 h 1379142"/>
                  <a:gd name="connsiteX1" fmla="*/ 352424 w 7753350"/>
                  <a:gd name="connsiteY1" fmla="*/ 254366 h 1379142"/>
                  <a:gd name="connsiteX2" fmla="*/ 704849 w 7753350"/>
                  <a:gd name="connsiteY2" fmla="*/ 16241 h 1379142"/>
                  <a:gd name="connsiteX3" fmla="*/ 1057274 w 7753350"/>
                  <a:gd name="connsiteY3" fmla="*/ 254366 h 1379142"/>
                  <a:gd name="connsiteX4" fmla="*/ 1409699 w 7753350"/>
                  <a:gd name="connsiteY4" fmla="*/ 16241 h 1379142"/>
                  <a:gd name="connsiteX5" fmla="*/ 2352675 w 7753350"/>
                  <a:gd name="connsiteY5" fmla="*/ 807467 h 1379142"/>
                  <a:gd name="connsiteX6" fmla="*/ 2790825 w 7753350"/>
                  <a:gd name="connsiteY6" fmla="*/ 140717 h 1379142"/>
                  <a:gd name="connsiteX7" fmla="*/ 3362325 w 7753350"/>
                  <a:gd name="connsiteY7" fmla="*/ 855092 h 1379142"/>
                  <a:gd name="connsiteX8" fmla="*/ 3724275 w 7753350"/>
                  <a:gd name="connsiteY8" fmla="*/ 264542 h 1379142"/>
                  <a:gd name="connsiteX9" fmla="*/ 4286250 w 7753350"/>
                  <a:gd name="connsiteY9" fmla="*/ 902717 h 1379142"/>
                  <a:gd name="connsiteX10" fmla="*/ 4676775 w 7753350"/>
                  <a:gd name="connsiteY10" fmla="*/ 521717 h 1379142"/>
                  <a:gd name="connsiteX11" fmla="*/ 4752975 w 7753350"/>
                  <a:gd name="connsiteY11" fmla="*/ 455042 h 1379142"/>
                  <a:gd name="connsiteX12" fmla="*/ 5343525 w 7753350"/>
                  <a:gd name="connsiteY12" fmla="*/ 1055117 h 1379142"/>
                  <a:gd name="connsiteX13" fmla="*/ 5705475 w 7753350"/>
                  <a:gd name="connsiteY13" fmla="*/ 331217 h 1379142"/>
                  <a:gd name="connsiteX14" fmla="*/ 6372225 w 7753350"/>
                  <a:gd name="connsiteY14" fmla="*/ 1226567 h 1379142"/>
                  <a:gd name="connsiteX15" fmla="*/ 6715125 w 7753350"/>
                  <a:gd name="connsiteY15" fmla="*/ 502667 h 1379142"/>
                  <a:gd name="connsiteX16" fmla="*/ 7410450 w 7753350"/>
                  <a:gd name="connsiteY16" fmla="*/ 1378967 h 1379142"/>
                  <a:gd name="connsiteX17" fmla="*/ 7677150 w 7753350"/>
                  <a:gd name="connsiteY17" fmla="*/ 578867 h 1379142"/>
                  <a:gd name="connsiteX18" fmla="*/ 7753350 w 7753350"/>
                  <a:gd name="connsiteY18" fmla="*/ 588392 h 1379142"/>
                  <a:gd name="connsiteX0" fmla="*/ 0 w 7753350"/>
                  <a:gd name="connsiteY0" fmla="*/ 0 h 1362901"/>
                  <a:gd name="connsiteX1" fmla="*/ 352424 w 7753350"/>
                  <a:gd name="connsiteY1" fmla="*/ 238125 h 1362901"/>
                  <a:gd name="connsiteX2" fmla="*/ 704849 w 7753350"/>
                  <a:gd name="connsiteY2" fmla="*/ 0 h 1362901"/>
                  <a:gd name="connsiteX3" fmla="*/ 1057274 w 7753350"/>
                  <a:gd name="connsiteY3" fmla="*/ 238125 h 1362901"/>
                  <a:gd name="connsiteX4" fmla="*/ 1409699 w 7753350"/>
                  <a:gd name="connsiteY4" fmla="*/ 0 h 1362901"/>
                  <a:gd name="connsiteX5" fmla="*/ 1762124 w 7753350"/>
                  <a:gd name="connsiteY5" fmla="*/ 238125 h 1362901"/>
                  <a:gd name="connsiteX6" fmla="*/ 2790825 w 7753350"/>
                  <a:gd name="connsiteY6" fmla="*/ 124476 h 1362901"/>
                  <a:gd name="connsiteX7" fmla="*/ 3362325 w 7753350"/>
                  <a:gd name="connsiteY7" fmla="*/ 838851 h 1362901"/>
                  <a:gd name="connsiteX8" fmla="*/ 3724275 w 7753350"/>
                  <a:gd name="connsiteY8" fmla="*/ 248301 h 1362901"/>
                  <a:gd name="connsiteX9" fmla="*/ 4286250 w 7753350"/>
                  <a:gd name="connsiteY9" fmla="*/ 886476 h 1362901"/>
                  <a:gd name="connsiteX10" fmla="*/ 4676775 w 7753350"/>
                  <a:gd name="connsiteY10" fmla="*/ 505476 h 1362901"/>
                  <a:gd name="connsiteX11" fmla="*/ 4752975 w 7753350"/>
                  <a:gd name="connsiteY11" fmla="*/ 438801 h 1362901"/>
                  <a:gd name="connsiteX12" fmla="*/ 5343525 w 7753350"/>
                  <a:gd name="connsiteY12" fmla="*/ 1038876 h 1362901"/>
                  <a:gd name="connsiteX13" fmla="*/ 5705475 w 7753350"/>
                  <a:gd name="connsiteY13" fmla="*/ 314976 h 1362901"/>
                  <a:gd name="connsiteX14" fmla="*/ 6372225 w 7753350"/>
                  <a:gd name="connsiteY14" fmla="*/ 1210326 h 1362901"/>
                  <a:gd name="connsiteX15" fmla="*/ 6715125 w 7753350"/>
                  <a:gd name="connsiteY15" fmla="*/ 486426 h 1362901"/>
                  <a:gd name="connsiteX16" fmla="*/ 7410450 w 7753350"/>
                  <a:gd name="connsiteY16" fmla="*/ 1362726 h 1362901"/>
                  <a:gd name="connsiteX17" fmla="*/ 7677150 w 7753350"/>
                  <a:gd name="connsiteY17" fmla="*/ 562626 h 1362901"/>
                  <a:gd name="connsiteX18" fmla="*/ 7753350 w 7753350"/>
                  <a:gd name="connsiteY18" fmla="*/ 572151 h 1362901"/>
                  <a:gd name="connsiteX0" fmla="*/ 0 w 7753350"/>
                  <a:gd name="connsiteY0" fmla="*/ 18529 h 1381430"/>
                  <a:gd name="connsiteX1" fmla="*/ 352424 w 7753350"/>
                  <a:gd name="connsiteY1" fmla="*/ 256654 h 1381430"/>
                  <a:gd name="connsiteX2" fmla="*/ 704849 w 7753350"/>
                  <a:gd name="connsiteY2" fmla="*/ 18529 h 1381430"/>
                  <a:gd name="connsiteX3" fmla="*/ 1057274 w 7753350"/>
                  <a:gd name="connsiteY3" fmla="*/ 256654 h 1381430"/>
                  <a:gd name="connsiteX4" fmla="*/ 1409699 w 7753350"/>
                  <a:gd name="connsiteY4" fmla="*/ 18529 h 1381430"/>
                  <a:gd name="connsiteX5" fmla="*/ 1762124 w 7753350"/>
                  <a:gd name="connsiteY5" fmla="*/ 256654 h 1381430"/>
                  <a:gd name="connsiteX6" fmla="*/ 2114549 w 7753350"/>
                  <a:gd name="connsiteY6" fmla="*/ 18529 h 1381430"/>
                  <a:gd name="connsiteX7" fmla="*/ 3362325 w 7753350"/>
                  <a:gd name="connsiteY7" fmla="*/ 857380 h 1381430"/>
                  <a:gd name="connsiteX8" fmla="*/ 3724275 w 7753350"/>
                  <a:gd name="connsiteY8" fmla="*/ 266830 h 1381430"/>
                  <a:gd name="connsiteX9" fmla="*/ 4286250 w 7753350"/>
                  <a:gd name="connsiteY9" fmla="*/ 905005 h 1381430"/>
                  <a:gd name="connsiteX10" fmla="*/ 4676775 w 7753350"/>
                  <a:gd name="connsiteY10" fmla="*/ 524005 h 1381430"/>
                  <a:gd name="connsiteX11" fmla="*/ 4752975 w 7753350"/>
                  <a:gd name="connsiteY11" fmla="*/ 457330 h 1381430"/>
                  <a:gd name="connsiteX12" fmla="*/ 5343525 w 7753350"/>
                  <a:gd name="connsiteY12" fmla="*/ 1057405 h 1381430"/>
                  <a:gd name="connsiteX13" fmla="*/ 5705475 w 7753350"/>
                  <a:gd name="connsiteY13" fmla="*/ 333505 h 1381430"/>
                  <a:gd name="connsiteX14" fmla="*/ 6372225 w 7753350"/>
                  <a:gd name="connsiteY14" fmla="*/ 1228855 h 1381430"/>
                  <a:gd name="connsiteX15" fmla="*/ 6715125 w 7753350"/>
                  <a:gd name="connsiteY15" fmla="*/ 504955 h 1381430"/>
                  <a:gd name="connsiteX16" fmla="*/ 7410450 w 7753350"/>
                  <a:gd name="connsiteY16" fmla="*/ 1381255 h 1381430"/>
                  <a:gd name="connsiteX17" fmla="*/ 7677150 w 7753350"/>
                  <a:gd name="connsiteY17" fmla="*/ 581155 h 1381430"/>
                  <a:gd name="connsiteX18" fmla="*/ 7753350 w 7753350"/>
                  <a:gd name="connsiteY18" fmla="*/ 590680 h 1381430"/>
                  <a:gd name="connsiteX0" fmla="*/ 0 w 7753350"/>
                  <a:gd name="connsiteY0" fmla="*/ 0 h 1362901"/>
                  <a:gd name="connsiteX1" fmla="*/ 352424 w 7753350"/>
                  <a:gd name="connsiteY1" fmla="*/ 238125 h 1362901"/>
                  <a:gd name="connsiteX2" fmla="*/ 704849 w 7753350"/>
                  <a:gd name="connsiteY2" fmla="*/ 0 h 1362901"/>
                  <a:gd name="connsiteX3" fmla="*/ 1057274 w 7753350"/>
                  <a:gd name="connsiteY3" fmla="*/ 238125 h 1362901"/>
                  <a:gd name="connsiteX4" fmla="*/ 1409699 w 7753350"/>
                  <a:gd name="connsiteY4" fmla="*/ 0 h 1362901"/>
                  <a:gd name="connsiteX5" fmla="*/ 1762124 w 7753350"/>
                  <a:gd name="connsiteY5" fmla="*/ 238125 h 1362901"/>
                  <a:gd name="connsiteX6" fmla="*/ 2114549 w 7753350"/>
                  <a:gd name="connsiteY6" fmla="*/ 0 h 1362901"/>
                  <a:gd name="connsiteX7" fmla="*/ 2466974 w 7753350"/>
                  <a:gd name="connsiteY7" fmla="*/ 238125 h 1362901"/>
                  <a:gd name="connsiteX8" fmla="*/ 3724275 w 7753350"/>
                  <a:gd name="connsiteY8" fmla="*/ 248301 h 1362901"/>
                  <a:gd name="connsiteX9" fmla="*/ 4286250 w 7753350"/>
                  <a:gd name="connsiteY9" fmla="*/ 886476 h 1362901"/>
                  <a:gd name="connsiteX10" fmla="*/ 4676775 w 7753350"/>
                  <a:gd name="connsiteY10" fmla="*/ 505476 h 1362901"/>
                  <a:gd name="connsiteX11" fmla="*/ 4752975 w 7753350"/>
                  <a:gd name="connsiteY11" fmla="*/ 438801 h 1362901"/>
                  <a:gd name="connsiteX12" fmla="*/ 5343525 w 7753350"/>
                  <a:gd name="connsiteY12" fmla="*/ 1038876 h 1362901"/>
                  <a:gd name="connsiteX13" fmla="*/ 5705475 w 7753350"/>
                  <a:gd name="connsiteY13" fmla="*/ 314976 h 1362901"/>
                  <a:gd name="connsiteX14" fmla="*/ 6372225 w 7753350"/>
                  <a:gd name="connsiteY14" fmla="*/ 1210326 h 1362901"/>
                  <a:gd name="connsiteX15" fmla="*/ 6715125 w 7753350"/>
                  <a:gd name="connsiteY15" fmla="*/ 486426 h 1362901"/>
                  <a:gd name="connsiteX16" fmla="*/ 7410450 w 7753350"/>
                  <a:gd name="connsiteY16" fmla="*/ 1362726 h 1362901"/>
                  <a:gd name="connsiteX17" fmla="*/ 7677150 w 7753350"/>
                  <a:gd name="connsiteY17" fmla="*/ 562626 h 1362901"/>
                  <a:gd name="connsiteX18" fmla="*/ 7753350 w 7753350"/>
                  <a:gd name="connsiteY18" fmla="*/ 572151 h 1362901"/>
                  <a:gd name="connsiteX0" fmla="*/ 0 w 7753350"/>
                  <a:gd name="connsiteY0" fmla="*/ 20897 h 1383798"/>
                  <a:gd name="connsiteX1" fmla="*/ 352424 w 7753350"/>
                  <a:gd name="connsiteY1" fmla="*/ 259022 h 1383798"/>
                  <a:gd name="connsiteX2" fmla="*/ 704849 w 7753350"/>
                  <a:gd name="connsiteY2" fmla="*/ 20897 h 1383798"/>
                  <a:gd name="connsiteX3" fmla="*/ 1057274 w 7753350"/>
                  <a:gd name="connsiteY3" fmla="*/ 259022 h 1383798"/>
                  <a:gd name="connsiteX4" fmla="*/ 1409699 w 7753350"/>
                  <a:gd name="connsiteY4" fmla="*/ 20897 h 1383798"/>
                  <a:gd name="connsiteX5" fmla="*/ 1762124 w 7753350"/>
                  <a:gd name="connsiteY5" fmla="*/ 259022 h 1383798"/>
                  <a:gd name="connsiteX6" fmla="*/ 2114549 w 7753350"/>
                  <a:gd name="connsiteY6" fmla="*/ 20897 h 1383798"/>
                  <a:gd name="connsiteX7" fmla="*/ 2466974 w 7753350"/>
                  <a:gd name="connsiteY7" fmla="*/ 259022 h 1383798"/>
                  <a:gd name="connsiteX8" fmla="*/ 2819399 w 7753350"/>
                  <a:gd name="connsiteY8" fmla="*/ 20897 h 1383798"/>
                  <a:gd name="connsiteX9" fmla="*/ 4286250 w 7753350"/>
                  <a:gd name="connsiteY9" fmla="*/ 907373 h 1383798"/>
                  <a:gd name="connsiteX10" fmla="*/ 4676775 w 7753350"/>
                  <a:gd name="connsiteY10" fmla="*/ 526373 h 1383798"/>
                  <a:gd name="connsiteX11" fmla="*/ 4752975 w 7753350"/>
                  <a:gd name="connsiteY11" fmla="*/ 459698 h 1383798"/>
                  <a:gd name="connsiteX12" fmla="*/ 5343525 w 7753350"/>
                  <a:gd name="connsiteY12" fmla="*/ 1059773 h 1383798"/>
                  <a:gd name="connsiteX13" fmla="*/ 5705475 w 7753350"/>
                  <a:gd name="connsiteY13" fmla="*/ 335873 h 1383798"/>
                  <a:gd name="connsiteX14" fmla="*/ 6372225 w 7753350"/>
                  <a:gd name="connsiteY14" fmla="*/ 1231223 h 1383798"/>
                  <a:gd name="connsiteX15" fmla="*/ 6715125 w 7753350"/>
                  <a:gd name="connsiteY15" fmla="*/ 507323 h 1383798"/>
                  <a:gd name="connsiteX16" fmla="*/ 7410450 w 7753350"/>
                  <a:gd name="connsiteY16" fmla="*/ 1383623 h 1383798"/>
                  <a:gd name="connsiteX17" fmla="*/ 7677150 w 7753350"/>
                  <a:gd name="connsiteY17" fmla="*/ 583523 h 1383798"/>
                  <a:gd name="connsiteX18" fmla="*/ 7753350 w 7753350"/>
                  <a:gd name="connsiteY18" fmla="*/ 593048 h 1383798"/>
                  <a:gd name="connsiteX0" fmla="*/ 0 w 7753350"/>
                  <a:gd name="connsiteY0" fmla="*/ 0 h 1362901"/>
                  <a:gd name="connsiteX1" fmla="*/ 352424 w 7753350"/>
                  <a:gd name="connsiteY1" fmla="*/ 238125 h 1362901"/>
                  <a:gd name="connsiteX2" fmla="*/ 704849 w 7753350"/>
                  <a:gd name="connsiteY2" fmla="*/ 0 h 1362901"/>
                  <a:gd name="connsiteX3" fmla="*/ 1057274 w 7753350"/>
                  <a:gd name="connsiteY3" fmla="*/ 238125 h 1362901"/>
                  <a:gd name="connsiteX4" fmla="*/ 1409699 w 7753350"/>
                  <a:gd name="connsiteY4" fmla="*/ 0 h 1362901"/>
                  <a:gd name="connsiteX5" fmla="*/ 1762124 w 7753350"/>
                  <a:gd name="connsiteY5" fmla="*/ 238125 h 1362901"/>
                  <a:gd name="connsiteX6" fmla="*/ 2114549 w 7753350"/>
                  <a:gd name="connsiteY6" fmla="*/ 0 h 1362901"/>
                  <a:gd name="connsiteX7" fmla="*/ 2466974 w 7753350"/>
                  <a:gd name="connsiteY7" fmla="*/ 238125 h 1362901"/>
                  <a:gd name="connsiteX8" fmla="*/ 2819399 w 7753350"/>
                  <a:gd name="connsiteY8" fmla="*/ 0 h 1362901"/>
                  <a:gd name="connsiteX9" fmla="*/ 3171824 w 7753350"/>
                  <a:gd name="connsiteY9" fmla="*/ 238125 h 1362901"/>
                  <a:gd name="connsiteX10" fmla="*/ 4676775 w 7753350"/>
                  <a:gd name="connsiteY10" fmla="*/ 505476 h 1362901"/>
                  <a:gd name="connsiteX11" fmla="*/ 4752975 w 7753350"/>
                  <a:gd name="connsiteY11" fmla="*/ 438801 h 1362901"/>
                  <a:gd name="connsiteX12" fmla="*/ 5343525 w 7753350"/>
                  <a:gd name="connsiteY12" fmla="*/ 1038876 h 1362901"/>
                  <a:gd name="connsiteX13" fmla="*/ 5705475 w 7753350"/>
                  <a:gd name="connsiteY13" fmla="*/ 314976 h 1362901"/>
                  <a:gd name="connsiteX14" fmla="*/ 6372225 w 7753350"/>
                  <a:gd name="connsiteY14" fmla="*/ 1210326 h 1362901"/>
                  <a:gd name="connsiteX15" fmla="*/ 6715125 w 7753350"/>
                  <a:gd name="connsiteY15" fmla="*/ 486426 h 1362901"/>
                  <a:gd name="connsiteX16" fmla="*/ 7410450 w 7753350"/>
                  <a:gd name="connsiteY16" fmla="*/ 1362726 h 1362901"/>
                  <a:gd name="connsiteX17" fmla="*/ 7677150 w 7753350"/>
                  <a:gd name="connsiteY17" fmla="*/ 562626 h 1362901"/>
                  <a:gd name="connsiteX18" fmla="*/ 7753350 w 7753350"/>
                  <a:gd name="connsiteY18" fmla="*/ 572151 h 1362901"/>
                  <a:gd name="connsiteX0" fmla="*/ 0 w 7753350"/>
                  <a:gd name="connsiteY0" fmla="*/ 2853 h 1365754"/>
                  <a:gd name="connsiteX1" fmla="*/ 352424 w 7753350"/>
                  <a:gd name="connsiteY1" fmla="*/ 240978 h 1365754"/>
                  <a:gd name="connsiteX2" fmla="*/ 704849 w 7753350"/>
                  <a:gd name="connsiteY2" fmla="*/ 2853 h 1365754"/>
                  <a:gd name="connsiteX3" fmla="*/ 1057274 w 7753350"/>
                  <a:gd name="connsiteY3" fmla="*/ 240978 h 1365754"/>
                  <a:gd name="connsiteX4" fmla="*/ 1409699 w 7753350"/>
                  <a:gd name="connsiteY4" fmla="*/ 2853 h 1365754"/>
                  <a:gd name="connsiteX5" fmla="*/ 1762124 w 7753350"/>
                  <a:gd name="connsiteY5" fmla="*/ 240978 h 1365754"/>
                  <a:gd name="connsiteX6" fmla="*/ 2114549 w 7753350"/>
                  <a:gd name="connsiteY6" fmla="*/ 2853 h 1365754"/>
                  <a:gd name="connsiteX7" fmla="*/ 2466974 w 7753350"/>
                  <a:gd name="connsiteY7" fmla="*/ 240978 h 1365754"/>
                  <a:gd name="connsiteX8" fmla="*/ 2819399 w 7753350"/>
                  <a:gd name="connsiteY8" fmla="*/ 2853 h 1365754"/>
                  <a:gd name="connsiteX9" fmla="*/ 3171824 w 7753350"/>
                  <a:gd name="connsiteY9" fmla="*/ 240978 h 1365754"/>
                  <a:gd name="connsiteX10" fmla="*/ 3524249 w 7753350"/>
                  <a:gd name="connsiteY10" fmla="*/ 2853 h 1365754"/>
                  <a:gd name="connsiteX11" fmla="*/ 4752975 w 7753350"/>
                  <a:gd name="connsiteY11" fmla="*/ 441654 h 1365754"/>
                  <a:gd name="connsiteX12" fmla="*/ 5343525 w 7753350"/>
                  <a:gd name="connsiteY12" fmla="*/ 1041729 h 1365754"/>
                  <a:gd name="connsiteX13" fmla="*/ 5705475 w 7753350"/>
                  <a:gd name="connsiteY13" fmla="*/ 317829 h 1365754"/>
                  <a:gd name="connsiteX14" fmla="*/ 6372225 w 7753350"/>
                  <a:gd name="connsiteY14" fmla="*/ 1213179 h 1365754"/>
                  <a:gd name="connsiteX15" fmla="*/ 6715125 w 7753350"/>
                  <a:gd name="connsiteY15" fmla="*/ 489279 h 1365754"/>
                  <a:gd name="connsiteX16" fmla="*/ 7410450 w 7753350"/>
                  <a:gd name="connsiteY16" fmla="*/ 1365579 h 1365754"/>
                  <a:gd name="connsiteX17" fmla="*/ 7677150 w 7753350"/>
                  <a:gd name="connsiteY17" fmla="*/ 565479 h 1365754"/>
                  <a:gd name="connsiteX18" fmla="*/ 7753350 w 7753350"/>
                  <a:gd name="connsiteY18" fmla="*/ 575004 h 1365754"/>
                  <a:gd name="connsiteX0" fmla="*/ 0 w 7753350"/>
                  <a:gd name="connsiteY0" fmla="*/ 0 h 1362901"/>
                  <a:gd name="connsiteX1" fmla="*/ 352424 w 7753350"/>
                  <a:gd name="connsiteY1" fmla="*/ 238125 h 1362901"/>
                  <a:gd name="connsiteX2" fmla="*/ 704849 w 7753350"/>
                  <a:gd name="connsiteY2" fmla="*/ 0 h 1362901"/>
                  <a:gd name="connsiteX3" fmla="*/ 1057274 w 7753350"/>
                  <a:gd name="connsiteY3" fmla="*/ 238125 h 1362901"/>
                  <a:gd name="connsiteX4" fmla="*/ 1409699 w 7753350"/>
                  <a:gd name="connsiteY4" fmla="*/ 0 h 1362901"/>
                  <a:gd name="connsiteX5" fmla="*/ 1762124 w 7753350"/>
                  <a:gd name="connsiteY5" fmla="*/ 238125 h 1362901"/>
                  <a:gd name="connsiteX6" fmla="*/ 2114549 w 7753350"/>
                  <a:gd name="connsiteY6" fmla="*/ 0 h 1362901"/>
                  <a:gd name="connsiteX7" fmla="*/ 2466974 w 7753350"/>
                  <a:gd name="connsiteY7" fmla="*/ 238125 h 1362901"/>
                  <a:gd name="connsiteX8" fmla="*/ 2819399 w 7753350"/>
                  <a:gd name="connsiteY8" fmla="*/ 0 h 1362901"/>
                  <a:gd name="connsiteX9" fmla="*/ 3171824 w 7753350"/>
                  <a:gd name="connsiteY9" fmla="*/ 238125 h 1362901"/>
                  <a:gd name="connsiteX10" fmla="*/ 3524249 w 7753350"/>
                  <a:gd name="connsiteY10" fmla="*/ 0 h 1362901"/>
                  <a:gd name="connsiteX11" fmla="*/ 3876674 w 7753350"/>
                  <a:gd name="connsiteY11" fmla="*/ 238125 h 1362901"/>
                  <a:gd name="connsiteX12" fmla="*/ 5343525 w 7753350"/>
                  <a:gd name="connsiteY12" fmla="*/ 1038876 h 1362901"/>
                  <a:gd name="connsiteX13" fmla="*/ 5705475 w 7753350"/>
                  <a:gd name="connsiteY13" fmla="*/ 314976 h 1362901"/>
                  <a:gd name="connsiteX14" fmla="*/ 6372225 w 7753350"/>
                  <a:gd name="connsiteY14" fmla="*/ 1210326 h 1362901"/>
                  <a:gd name="connsiteX15" fmla="*/ 6715125 w 7753350"/>
                  <a:gd name="connsiteY15" fmla="*/ 486426 h 1362901"/>
                  <a:gd name="connsiteX16" fmla="*/ 7410450 w 7753350"/>
                  <a:gd name="connsiteY16" fmla="*/ 1362726 h 1362901"/>
                  <a:gd name="connsiteX17" fmla="*/ 7677150 w 7753350"/>
                  <a:gd name="connsiteY17" fmla="*/ 562626 h 1362901"/>
                  <a:gd name="connsiteX18" fmla="*/ 7753350 w 7753350"/>
                  <a:gd name="connsiteY18" fmla="*/ 572151 h 1362901"/>
                  <a:gd name="connsiteX0" fmla="*/ 0 w 7753350"/>
                  <a:gd name="connsiteY0" fmla="*/ 474 h 1363375"/>
                  <a:gd name="connsiteX1" fmla="*/ 352424 w 7753350"/>
                  <a:gd name="connsiteY1" fmla="*/ 238599 h 1363375"/>
                  <a:gd name="connsiteX2" fmla="*/ 704849 w 7753350"/>
                  <a:gd name="connsiteY2" fmla="*/ 474 h 1363375"/>
                  <a:gd name="connsiteX3" fmla="*/ 1057274 w 7753350"/>
                  <a:gd name="connsiteY3" fmla="*/ 238599 h 1363375"/>
                  <a:gd name="connsiteX4" fmla="*/ 1409699 w 7753350"/>
                  <a:gd name="connsiteY4" fmla="*/ 474 h 1363375"/>
                  <a:gd name="connsiteX5" fmla="*/ 1762124 w 7753350"/>
                  <a:gd name="connsiteY5" fmla="*/ 238599 h 1363375"/>
                  <a:gd name="connsiteX6" fmla="*/ 2114549 w 7753350"/>
                  <a:gd name="connsiteY6" fmla="*/ 474 h 1363375"/>
                  <a:gd name="connsiteX7" fmla="*/ 2466974 w 7753350"/>
                  <a:gd name="connsiteY7" fmla="*/ 238599 h 1363375"/>
                  <a:gd name="connsiteX8" fmla="*/ 2819399 w 7753350"/>
                  <a:gd name="connsiteY8" fmla="*/ 474 h 1363375"/>
                  <a:gd name="connsiteX9" fmla="*/ 3171824 w 7753350"/>
                  <a:gd name="connsiteY9" fmla="*/ 238599 h 1363375"/>
                  <a:gd name="connsiteX10" fmla="*/ 3524249 w 7753350"/>
                  <a:gd name="connsiteY10" fmla="*/ 474 h 1363375"/>
                  <a:gd name="connsiteX11" fmla="*/ 3876674 w 7753350"/>
                  <a:gd name="connsiteY11" fmla="*/ 238599 h 1363375"/>
                  <a:gd name="connsiteX12" fmla="*/ 4229099 w 7753350"/>
                  <a:gd name="connsiteY12" fmla="*/ 474 h 1363375"/>
                  <a:gd name="connsiteX13" fmla="*/ 5705475 w 7753350"/>
                  <a:gd name="connsiteY13" fmla="*/ 315450 h 1363375"/>
                  <a:gd name="connsiteX14" fmla="*/ 6372225 w 7753350"/>
                  <a:gd name="connsiteY14" fmla="*/ 1210800 h 1363375"/>
                  <a:gd name="connsiteX15" fmla="*/ 6715125 w 7753350"/>
                  <a:gd name="connsiteY15" fmla="*/ 486900 h 1363375"/>
                  <a:gd name="connsiteX16" fmla="*/ 7410450 w 7753350"/>
                  <a:gd name="connsiteY16" fmla="*/ 1363200 h 1363375"/>
                  <a:gd name="connsiteX17" fmla="*/ 7677150 w 7753350"/>
                  <a:gd name="connsiteY17" fmla="*/ 563100 h 1363375"/>
                  <a:gd name="connsiteX18" fmla="*/ 7753350 w 7753350"/>
                  <a:gd name="connsiteY18" fmla="*/ 572625 h 1363375"/>
                  <a:gd name="connsiteX0" fmla="*/ 0 w 7753350"/>
                  <a:gd name="connsiteY0" fmla="*/ 0 h 1362901"/>
                  <a:gd name="connsiteX1" fmla="*/ 352424 w 7753350"/>
                  <a:gd name="connsiteY1" fmla="*/ 238125 h 1362901"/>
                  <a:gd name="connsiteX2" fmla="*/ 704849 w 7753350"/>
                  <a:gd name="connsiteY2" fmla="*/ 0 h 1362901"/>
                  <a:gd name="connsiteX3" fmla="*/ 1057274 w 7753350"/>
                  <a:gd name="connsiteY3" fmla="*/ 238125 h 1362901"/>
                  <a:gd name="connsiteX4" fmla="*/ 1409699 w 7753350"/>
                  <a:gd name="connsiteY4" fmla="*/ 0 h 1362901"/>
                  <a:gd name="connsiteX5" fmla="*/ 1762124 w 7753350"/>
                  <a:gd name="connsiteY5" fmla="*/ 238125 h 1362901"/>
                  <a:gd name="connsiteX6" fmla="*/ 2114549 w 7753350"/>
                  <a:gd name="connsiteY6" fmla="*/ 0 h 1362901"/>
                  <a:gd name="connsiteX7" fmla="*/ 2466974 w 7753350"/>
                  <a:gd name="connsiteY7" fmla="*/ 238125 h 1362901"/>
                  <a:gd name="connsiteX8" fmla="*/ 2819399 w 7753350"/>
                  <a:gd name="connsiteY8" fmla="*/ 0 h 1362901"/>
                  <a:gd name="connsiteX9" fmla="*/ 3171824 w 7753350"/>
                  <a:gd name="connsiteY9" fmla="*/ 238125 h 1362901"/>
                  <a:gd name="connsiteX10" fmla="*/ 3524249 w 7753350"/>
                  <a:gd name="connsiteY10" fmla="*/ 0 h 1362901"/>
                  <a:gd name="connsiteX11" fmla="*/ 3876674 w 7753350"/>
                  <a:gd name="connsiteY11" fmla="*/ 238125 h 1362901"/>
                  <a:gd name="connsiteX12" fmla="*/ 4229099 w 7753350"/>
                  <a:gd name="connsiteY12" fmla="*/ 0 h 1362901"/>
                  <a:gd name="connsiteX13" fmla="*/ 4581524 w 7753350"/>
                  <a:gd name="connsiteY13" fmla="*/ 238125 h 1362901"/>
                  <a:gd name="connsiteX14" fmla="*/ 6372225 w 7753350"/>
                  <a:gd name="connsiteY14" fmla="*/ 1210326 h 1362901"/>
                  <a:gd name="connsiteX15" fmla="*/ 6715125 w 7753350"/>
                  <a:gd name="connsiteY15" fmla="*/ 486426 h 1362901"/>
                  <a:gd name="connsiteX16" fmla="*/ 7410450 w 7753350"/>
                  <a:gd name="connsiteY16" fmla="*/ 1362726 h 1362901"/>
                  <a:gd name="connsiteX17" fmla="*/ 7677150 w 7753350"/>
                  <a:gd name="connsiteY17" fmla="*/ 562626 h 1362901"/>
                  <a:gd name="connsiteX18" fmla="*/ 7753350 w 7753350"/>
                  <a:gd name="connsiteY18" fmla="*/ 572151 h 1362901"/>
                  <a:gd name="connsiteX0" fmla="*/ 0 w 7753350"/>
                  <a:gd name="connsiteY0" fmla="*/ 4180 h 1367081"/>
                  <a:gd name="connsiteX1" fmla="*/ 352424 w 7753350"/>
                  <a:gd name="connsiteY1" fmla="*/ 242305 h 1367081"/>
                  <a:gd name="connsiteX2" fmla="*/ 704849 w 7753350"/>
                  <a:gd name="connsiteY2" fmla="*/ 4180 h 1367081"/>
                  <a:gd name="connsiteX3" fmla="*/ 1057274 w 7753350"/>
                  <a:gd name="connsiteY3" fmla="*/ 242305 h 1367081"/>
                  <a:gd name="connsiteX4" fmla="*/ 1409699 w 7753350"/>
                  <a:gd name="connsiteY4" fmla="*/ 4180 h 1367081"/>
                  <a:gd name="connsiteX5" fmla="*/ 1762124 w 7753350"/>
                  <a:gd name="connsiteY5" fmla="*/ 242305 h 1367081"/>
                  <a:gd name="connsiteX6" fmla="*/ 2114549 w 7753350"/>
                  <a:gd name="connsiteY6" fmla="*/ 4180 h 1367081"/>
                  <a:gd name="connsiteX7" fmla="*/ 2466974 w 7753350"/>
                  <a:gd name="connsiteY7" fmla="*/ 242305 h 1367081"/>
                  <a:gd name="connsiteX8" fmla="*/ 2819399 w 7753350"/>
                  <a:gd name="connsiteY8" fmla="*/ 4180 h 1367081"/>
                  <a:gd name="connsiteX9" fmla="*/ 3171824 w 7753350"/>
                  <a:gd name="connsiteY9" fmla="*/ 242305 h 1367081"/>
                  <a:gd name="connsiteX10" fmla="*/ 3524249 w 7753350"/>
                  <a:gd name="connsiteY10" fmla="*/ 4180 h 1367081"/>
                  <a:gd name="connsiteX11" fmla="*/ 3876674 w 7753350"/>
                  <a:gd name="connsiteY11" fmla="*/ 242305 h 1367081"/>
                  <a:gd name="connsiteX12" fmla="*/ 4229099 w 7753350"/>
                  <a:gd name="connsiteY12" fmla="*/ 4180 h 1367081"/>
                  <a:gd name="connsiteX13" fmla="*/ 4581524 w 7753350"/>
                  <a:gd name="connsiteY13" fmla="*/ 242305 h 1367081"/>
                  <a:gd name="connsiteX14" fmla="*/ 4933949 w 7753350"/>
                  <a:gd name="connsiteY14" fmla="*/ 4180 h 1367081"/>
                  <a:gd name="connsiteX15" fmla="*/ 6715125 w 7753350"/>
                  <a:gd name="connsiteY15" fmla="*/ 490606 h 1367081"/>
                  <a:gd name="connsiteX16" fmla="*/ 7410450 w 7753350"/>
                  <a:gd name="connsiteY16" fmla="*/ 1366906 h 1367081"/>
                  <a:gd name="connsiteX17" fmla="*/ 7677150 w 7753350"/>
                  <a:gd name="connsiteY17" fmla="*/ 566806 h 1367081"/>
                  <a:gd name="connsiteX18" fmla="*/ 7753350 w 7753350"/>
                  <a:gd name="connsiteY18" fmla="*/ 576331 h 1367081"/>
                  <a:gd name="connsiteX0" fmla="*/ 0 w 7753350"/>
                  <a:gd name="connsiteY0" fmla="*/ 0 h 1365611"/>
                  <a:gd name="connsiteX1" fmla="*/ 352424 w 7753350"/>
                  <a:gd name="connsiteY1" fmla="*/ 238125 h 1365611"/>
                  <a:gd name="connsiteX2" fmla="*/ 704849 w 7753350"/>
                  <a:gd name="connsiteY2" fmla="*/ 0 h 1365611"/>
                  <a:gd name="connsiteX3" fmla="*/ 1057274 w 7753350"/>
                  <a:gd name="connsiteY3" fmla="*/ 238125 h 1365611"/>
                  <a:gd name="connsiteX4" fmla="*/ 1409699 w 7753350"/>
                  <a:gd name="connsiteY4" fmla="*/ 0 h 1365611"/>
                  <a:gd name="connsiteX5" fmla="*/ 1762124 w 7753350"/>
                  <a:gd name="connsiteY5" fmla="*/ 238125 h 1365611"/>
                  <a:gd name="connsiteX6" fmla="*/ 2114549 w 7753350"/>
                  <a:gd name="connsiteY6" fmla="*/ 0 h 1365611"/>
                  <a:gd name="connsiteX7" fmla="*/ 2466974 w 7753350"/>
                  <a:gd name="connsiteY7" fmla="*/ 238125 h 1365611"/>
                  <a:gd name="connsiteX8" fmla="*/ 2819399 w 7753350"/>
                  <a:gd name="connsiteY8" fmla="*/ 0 h 1365611"/>
                  <a:gd name="connsiteX9" fmla="*/ 3171824 w 7753350"/>
                  <a:gd name="connsiteY9" fmla="*/ 238125 h 1365611"/>
                  <a:gd name="connsiteX10" fmla="*/ 3524249 w 7753350"/>
                  <a:gd name="connsiteY10" fmla="*/ 0 h 1365611"/>
                  <a:gd name="connsiteX11" fmla="*/ 3876674 w 7753350"/>
                  <a:gd name="connsiteY11" fmla="*/ 238125 h 1365611"/>
                  <a:gd name="connsiteX12" fmla="*/ 4229099 w 7753350"/>
                  <a:gd name="connsiteY12" fmla="*/ 0 h 1365611"/>
                  <a:gd name="connsiteX13" fmla="*/ 4581524 w 7753350"/>
                  <a:gd name="connsiteY13" fmla="*/ 238125 h 1365611"/>
                  <a:gd name="connsiteX14" fmla="*/ 4933949 w 7753350"/>
                  <a:gd name="connsiteY14" fmla="*/ 0 h 1365611"/>
                  <a:gd name="connsiteX15" fmla="*/ 5286374 w 7753350"/>
                  <a:gd name="connsiteY15" fmla="*/ 238125 h 1365611"/>
                  <a:gd name="connsiteX16" fmla="*/ 7410450 w 7753350"/>
                  <a:gd name="connsiteY16" fmla="*/ 1362726 h 1365611"/>
                  <a:gd name="connsiteX17" fmla="*/ 7677150 w 7753350"/>
                  <a:gd name="connsiteY17" fmla="*/ 562626 h 1365611"/>
                  <a:gd name="connsiteX18" fmla="*/ 7753350 w 7753350"/>
                  <a:gd name="connsiteY18" fmla="*/ 572151 h 1365611"/>
                  <a:gd name="connsiteX0" fmla="*/ 0 w 7853690"/>
                  <a:gd name="connsiteY0" fmla="*/ 6677 h 601088"/>
                  <a:gd name="connsiteX1" fmla="*/ 352424 w 7853690"/>
                  <a:gd name="connsiteY1" fmla="*/ 244802 h 601088"/>
                  <a:gd name="connsiteX2" fmla="*/ 704849 w 7853690"/>
                  <a:gd name="connsiteY2" fmla="*/ 6677 h 601088"/>
                  <a:gd name="connsiteX3" fmla="*/ 1057274 w 7853690"/>
                  <a:gd name="connsiteY3" fmla="*/ 244802 h 601088"/>
                  <a:gd name="connsiteX4" fmla="*/ 1409699 w 7853690"/>
                  <a:gd name="connsiteY4" fmla="*/ 6677 h 601088"/>
                  <a:gd name="connsiteX5" fmla="*/ 1762124 w 7853690"/>
                  <a:gd name="connsiteY5" fmla="*/ 244802 h 601088"/>
                  <a:gd name="connsiteX6" fmla="*/ 2114549 w 7853690"/>
                  <a:gd name="connsiteY6" fmla="*/ 6677 h 601088"/>
                  <a:gd name="connsiteX7" fmla="*/ 2466974 w 7853690"/>
                  <a:gd name="connsiteY7" fmla="*/ 244802 h 601088"/>
                  <a:gd name="connsiteX8" fmla="*/ 2819399 w 7853690"/>
                  <a:gd name="connsiteY8" fmla="*/ 6677 h 601088"/>
                  <a:gd name="connsiteX9" fmla="*/ 3171824 w 7853690"/>
                  <a:gd name="connsiteY9" fmla="*/ 244802 h 601088"/>
                  <a:gd name="connsiteX10" fmla="*/ 3524249 w 7853690"/>
                  <a:gd name="connsiteY10" fmla="*/ 6677 h 601088"/>
                  <a:gd name="connsiteX11" fmla="*/ 3876674 w 7853690"/>
                  <a:gd name="connsiteY11" fmla="*/ 244802 h 601088"/>
                  <a:gd name="connsiteX12" fmla="*/ 4229099 w 7853690"/>
                  <a:gd name="connsiteY12" fmla="*/ 6677 h 601088"/>
                  <a:gd name="connsiteX13" fmla="*/ 4581524 w 7853690"/>
                  <a:gd name="connsiteY13" fmla="*/ 244802 h 601088"/>
                  <a:gd name="connsiteX14" fmla="*/ 4933949 w 7853690"/>
                  <a:gd name="connsiteY14" fmla="*/ 6677 h 601088"/>
                  <a:gd name="connsiteX15" fmla="*/ 5286374 w 7853690"/>
                  <a:gd name="connsiteY15" fmla="*/ 244802 h 601088"/>
                  <a:gd name="connsiteX16" fmla="*/ 5638799 w 7853690"/>
                  <a:gd name="connsiteY16" fmla="*/ 6677 h 601088"/>
                  <a:gd name="connsiteX17" fmla="*/ 7677150 w 7853690"/>
                  <a:gd name="connsiteY17" fmla="*/ 569303 h 601088"/>
                  <a:gd name="connsiteX18" fmla="*/ 7753350 w 7853690"/>
                  <a:gd name="connsiteY18" fmla="*/ 578828 h 601088"/>
                  <a:gd name="connsiteX0" fmla="*/ 0 w 7753350"/>
                  <a:gd name="connsiteY0" fmla="*/ 52638 h 624789"/>
                  <a:gd name="connsiteX1" fmla="*/ 352424 w 7753350"/>
                  <a:gd name="connsiteY1" fmla="*/ 290763 h 624789"/>
                  <a:gd name="connsiteX2" fmla="*/ 704849 w 7753350"/>
                  <a:gd name="connsiteY2" fmla="*/ 52638 h 624789"/>
                  <a:gd name="connsiteX3" fmla="*/ 1057274 w 7753350"/>
                  <a:gd name="connsiteY3" fmla="*/ 290763 h 624789"/>
                  <a:gd name="connsiteX4" fmla="*/ 1409699 w 7753350"/>
                  <a:gd name="connsiteY4" fmla="*/ 52638 h 624789"/>
                  <a:gd name="connsiteX5" fmla="*/ 1762124 w 7753350"/>
                  <a:gd name="connsiteY5" fmla="*/ 290763 h 624789"/>
                  <a:gd name="connsiteX6" fmla="*/ 2114549 w 7753350"/>
                  <a:gd name="connsiteY6" fmla="*/ 52638 h 624789"/>
                  <a:gd name="connsiteX7" fmla="*/ 2466974 w 7753350"/>
                  <a:gd name="connsiteY7" fmla="*/ 290763 h 624789"/>
                  <a:gd name="connsiteX8" fmla="*/ 2819399 w 7753350"/>
                  <a:gd name="connsiteY8" fmla="*/ 52638 h 624789"/>
                  <a:gd name="connsiteX9" fmla="*/ 3171824 w 7753350"/>
                  <a:gd name="connsiteY9" fmla="*/ 290763 h 624789"/>
                  <a:gd name="connsiteX10" fmla="*/ 3524249 w 7753350"/>
                  <a:gd name="connsiteY10" fmla="*/ 52638 h 624789"/>
                  <a:gd name="connsiteX11" fmla="*/ 3876674 w 7753350"/>
                  <a:gd name="connsiteY11" fmla="*/ 290763 h 624789"/>
                  <a:gd name="connsiteX12" fmla="*/ 4229099 w 7753350"/>
                  <a:gd name="connsiteY12" fmla="*/ 52638 h 624789"/>
                  <a:gd name="connsiteX13" fmla="*/ 4581524 w 7753350"/>
                  <a:gd name="connsiteY13" fmla="*/ 290763 h 624789"/>
                  <a:gd name="connsiteX14" fmla="*/ 4933949 w 7753350"/>
                  <a:gd name="connsiteY14" fmla="*/ 52638 h 624789"/>
                  <a:gd name="connsiteX15" fmla="*/ 5286374 w 7753350"/>
                  <a:gd name="connsiteY15" fmla="*/ 290763 h 624789"/>
                  <a:gd name="connsiteX16" fmla="*/ 5638799 w 7753350"/>
                  <a:gd name="connsiteY16" fmla="*/ 52638 h 624789"/>
                  <a:gd name="connsiteX17" fmla="*/ 7400924 w 7753350"/>
                  <a:gd name="connsiteY17" fmla="*/ 52638 h 624789"/>
                  <a:gd name="connsiteX18" fmla="*/ 7753350 w 7753350"/>
                  <a:gd name="connsiteY18" fmla="*/ 624789 h 624789"/>
                  <a:gd name="connsiteX0" fmla="*/ 0 w 7753350"/>
                  <a:gd name="connsiteY0" fmla="*/ 0 h 572151"/>
                  <a:gd name="connsiteX1" fmla="*/ 352424 w 7753350"/>
                  <a:gd name="connsiteY1" fmla="*/ 238125 h 572151"/>
                  <a:gd name="connsiteX2" fmla="*/ 704849 w 7753350"/>
                  <a:gd name="connsiteY2" fmla="*/ 0 h 572151"/>
                  <a:gd name="connsiteX3" fmla="*/ 1057274 w 7753350"/>
                  <a:gd name="connsiteY3" fmla="*/ 238125 h 572151"/>
                  <a:gd name="connsiteX4" fmla="*/ 1409699 w 7753350"/>
                  <a:gd name="connsiteY4" fmla="*/ 0 h 572151"/>
                  <a:gd name="connsiteX5" fmla="*/ 1762124 w 7753350"/>
                  <a:gd name="connsiteY5" fmla="*/ 238125 h 572151"/>
                  <a:gd name="connsiteX6" fmla="*/ 2114549 w 7753350"/>
                  <a:gd name="connsiteY6" fmla="*/ 0 h 572151"/>
                  <a:gd name="connsiteX7" fmla="*/ 2466974 w 7753350"/>
                  <a:gd name="connsiteY7" fmla="*/ 238125 h 572151"/>
                  <a:gd name="connsiteX8" fmla="*/ 2819399 w 7753350"/>
                  <a:gd name="connsiteY8" fmla="*/ 0 h 572151"/>
                  <a:gd name="connsiteX9" fmla="*/ 3171824 w 7753350"/>
                  <a:gd name="connsiteY9" fmla="*/ 238125 h 572151"/>
                  <a:gd name="connsiteX10" fmla="*/ 3524249 w 7753350"/>
                  <a:gd name="connsiteY10" fmla="*/ 0 h 572151"/>
                  <a:gd name="connsiteX11" fmla="*/ 3876674 w 7753350"/>
                  <a:gd name="connsiteY11" fmla="*/ 238125 h 572151"/>
                  <a:gd name="connsiteX12" fmla="*/ 4229099 w 7753350"/>
                  <a:gd name="connsiteY12" fmla="*/ 0 h 572151"/>
                  <a:gd name="connsiteX13" fmla="*/ 4581524 w 7753350"/>
                  <a:gd name="connsiteY13" fmla="*/ 238125 h 572151"/>
                  <a:gd name="connsiteX14" fmla="*/ 4933949 w 7753350"/>
                  <a:gd name="connsiteY14" fmla="*/ 0 h 572151"/>
                  <a:gd name="connsiteX15" fmla="*/ 5286374 w 7753350"/>
                  <a:gd name="connsiteY15" fmla="*/ 238125 h 572151"/>
                  <a:gd name="connsiteX16" fmla="*/ 5638799 w 7753350"/>
                  <a:gd name="connsiteY16" fmla="*/ 0 h 572151"/>
                  <a:gd name="connsiteX17" fmla="*/ 5991224 w 7753350"/>
                  <a:gd name="connsiteY17" fmla="*/ 238126 h 572151"/>
                  <a:gd name="connsiteX18" fmla="*/ 7753350 w 7753350"/>
                  <a:gd name="connsiteY18" fmla="*/ 572151 h 572151"/>
                  <a:gd name="connsiteX0" fmla="*/ 0 w 6343649"/>
                  <a:gd name="connsiteY0" fmla="*/ 10504 h 248630"/>
                  <a:gd name="connsiteX1" fmla="*/ 352424 w 6343649"/>
                  <a:gd name="connsiteY1" fmla="*/ 248629 h 248630"/>
                  <a:gd name="connsiteX2" fmla="*/ 704849 w 6343649"/>
                  <a:gd name="connsiteY2" fmla="*/ 10504 h 248630"/>
                  <a:gd name="connsiteX3" fmla="*/ 1057274 w 6343649"/>
                  <a:gd name="connsiteY3" fmla="*/ 248629 h 248630"/>
                  <a:gd name="connsiteX4" fmla="*/ 1409699 w 6343649"/>
                  <a:gd name="connsiteY4" fmla="*/ 10504 h 248630"/>
                  <a:gd name="connsiteX5" fmla="*/ 1762124 w 6343649"/>
                  <a:gd name="connsiteY5" fmla="*/ 248629 h 248630"/>
                  <a:gd name="connsiteX6" fmla="*/ 2114549 w 6343649"/>
                  <a:gd name="connsiteY6" fmla="*/ 10504 h 248630"/>
                  <a:gd name="connsiteX7" fmla="*/ 2466974 w 6343649"/>
                  <a:gd name="connsiteY7" fmla="*/ 248629 h 248630"/>
                  <a:gd name="connsiteX8" fmla="*/ 2819399 w 6343649"/>
                  <a:gd name="connsiteY8" fmla="*/ 10504 h 248630"/>
                  <a:gd name="connsiteX9" fmla="*/ 3171824 w 6343649"/>
                  <a:gd name="connsiteY9" fmla="*/ 248629 h 248630"/>
                  <a:gd name="connsiteX10" fmla="*/ 3524249 w 6343649"/>
                  <a:gd name="connsiteY10" fmla="*/ 10504 h 248630"/>
                  <a:gd name="connsiteX11" fmla="*/ 3876674 w 6343649"/>
                  <a:gd name="connsiteY11" fmla="*/ 248629 h 248630"/>
                  <a:gd name="connsiteX12" fmla="*/ 4229099 w 6343649"/>
                  <a:gd name="connsiteY12" fmla="*/ 10504 h 248630"/>
                  <a:gd name="connsiteX13" fmla="*/ 4581524 w 6343649"/>
                  <a:gd name="connsiteY13" fmla="*/ 248629 h 248630"/>
                  <a:gd name="connsiteX14" fmla="*/ 4933949 w 6343649"/>
                  <a:gd name="connsiteY14" fmla="*/ 10504 h 248630"/>
                  <a:gd name="connsiteX15" fmla="*/ 5286374 w 6343649"/>
                  <a:gd name="connsiteY15" fmla="*/ 248629 h 248630"/>
                  <a:gd name="connsiteX16" fmla="*/ 5638799 w 6343649"/>
                  <a:gd name="connsiteY16" fmla="*/ 10504 h 248630"/>
                  <a:gd name="connsiteX17" fmla="*/ 5991224 w 6343649"/>
                  <a:gd name="connsiteY17" fmla="*/ 248630 h 248630"/>
                  <a:gd name="connsiteX18" fmla="*/ 6343649 w 6343649"/>
                  <a:gd name="connsiteY18" fmla="*/ 10505 h 248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43649" h="248630">
                    <a:moveTo>
                      <a:pt x="0" y="10504"/>
                    </a:moveTo>
                    <a:cubicBezTo>
                      <a:pt x="192881" y="235135"/>
                      <a:pt x="234949" y="248629"/>
                      <a:pt x="352424" y="248629"/>
                    </a:cubicBezTo>
                    <a:cubicBezTo>
                      <a:pt x="469899" y="248629"/>
                      <a:pt x="587374" y="10504"/>
                      <a:pt x="704849" y="10504"/>
                    </a:cubicBezTo>
                    <a:cubicBezTo>
                      <a:pt x="822324" y="10504"/>
                      <a:pt x="939799" y="248629"/>
                      <a:pt x="1057274" y="248629"/>
                    </a:cubicBezTo>
                    <a:cubicBezTo>
                      <a:pt x="1174749" y="248629"/>
                      <a:pt x="1292224" y="10504"/>
                      <a:pt x="1409699" y="10504"/>
                    </a:cubicBezTo>
                    <a:cubicBezTo>
                      <a:pt x="1527174" y="10504"/>
                      <a:pt x="1644649" y="248629"/>
                      <a:pt x="1762124" y="248629"/>
                    </a:cubicBezTo>
                    <a:cubicBezTo>
                      <a:pt x="1879599" y="248629"/>
                      <a:pt x="1997074" y="10504"/>
                      <a:pt x="2114549" y="10504"/>
                    </a:cubicBezTo>
                    <a:cubicBezTo>
                      <a:pt x="2232024" y="10504"/>
                      <a:pt x="2349499" y="248629"/>
                      <a:pt x="2466974" y="248629"/>
                    </a:cubicBezTo>
                    <a:cubicBezTo>
                      <a:pt x="2584449" y="248629"/>
                      <a:pt x="2701924" y="10504"/>
                      <a:pt x="2819399" y="10504"/>
                    </a:cubicBezTo>
                    <a:cubicBezTo>
                      <a:pt x="2936874" y="10504"/>
                      <a:pt x="3054349" y="248629"/>
                      <a:pt x="3171824" y="248629"/>
                    </a:cubicBezTo>
                    <a:cubicBezTo>
                      <a:pt x="3289299" y="248629"/>
                      <a:pt x="3406774" y="10504"/>
                      <a:pt x="3524249" y="10504"/>
                    </a:cubicBezTo>
                    <a:cubicBezTo>
                      <a:pt x="3641724" y="10504"/>
                      <a:pt x="3759199" y="248629"/>
                      <a:pt x="3876674" y="248629"/>
                    </a:cubicBezTo>
                    <a:cubicBezTo>
                      <a:pt x="3994149" y="248629"/>
                      <a:pt x="4111624" y="10504"/>
                      <a:pt x="4229099" y="10504"/>
                    </a:cubicBezTo>
                    <a:cubicBezTo>
                      <a:pt x="4346574" y="10504"/>
                      <a:pt x="4464049" y="248629"/>
                      <a:pt x="4581524" y="248629"/>
                    </a:cubicBezTo>
                    <a:cubicBezTo>
                      <a:pt x="4698999" y="248629"/>
                      <a:pt x="4816474" y="10504"/>
                      <a:pt x="4933949" y="10504"/>
                    </a:cubicBezTo>
                    <a:cubicBezTo>
                      <a:pt x="5051424" y="10504"/>
                      <a:pt x="5168899" y="248629"/>
                      <a:pt x="5286374" y="248629"/>
                    </a:cubicBezTo>
                    <a:cubicBezTo>
                      <a:pt x="5403849" y="248629"/>
                      <a:pt x="5521324" y="10504"/>
                      <a:pt x="5638799" y="10504"/>
                    </a:cubicBezTo>
                    <a:cubicBezTo>
                      <a:pt x="5756274" y="10504"/>
                      <a:pt x="5873749" y="248630"/>
                      <a:pt x="5991224" y="248630"/>
                    </a:cubicBezTo>
                    <a:cubicBezTo>
                      <a:pt x="6108699" y="248630"/>
                      <a:pt x="6334124" y="-60139"/>
                      <a:pt x="6343649" y="1050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25" name="テキスト ボックス 124"/>
              <p:cNvSpPr txBox="1"/>
              <p:nvPr/>
            </p:nvSpPr>
            <p:spPr>
              <a:xfrm>
                <a:off x="6415690" y="11499755"/>
                <a:ext cx="1479979" cy="307070"/>
              </a:xfrm>
              <a:prstGeom prst="rect">
                <a:avLst/>
              </a:prstGeom>
              <a:noFill/>
            </p:spPr>
            <p:txBody>
              <a:bodyPr wrap="square" rtlCol="0">
                <a:spAutoFit/>
              </a:bodyPr>
              <a:lstStyle/>
              <a:p>
                <a:r>
                  <a:rPr kumimoji="1" lang="ja-JP" altLang="en-US" sz="1400" dirty="0">
                    <a:latin typeface="ＭＳ Ｐ明朝" panose="02020600040205080304" pitchFamily="18" charset="-128"/>
                    <a:ea typeface="ＭＳ Ｐ明朝" panose="02020600040205080304" pitchFamily="18" charset="-128"/>
                  </a:rPr>
                  <a:t>処理水</a:t>
                </a:r>
              </a:p>
            </p:txBody>
          </p:sp>
        </p:grpSp>
        <p:sp>
          <p:nvSpPr>
            <p:cNvPr id="107" name="テキスト ボックス 106"/>
            <p:cNvSpPr txBox="1"/>
            <p:nvPr/>
          </p:nvSpPr>
          <p:spPr>
            <a:xfrm>
              <a:off x="1158391" y="8438064"/>
              <a:ext cx="3444158" cy="355301"/>
            </a:xfrm>
            <a:prstGeom prst="rect">
              <a:avLst/>
            </a:prstGeom>
            <a:noFill/>
            <a:ln>
              <a:solidFill>
                <a:schemeClr val="tx1"/>
              </a:solidFill>
            </a:ln>
          </p:spPr>
          <p:txBody>
            <a:bodyPr wrap="square" rtlCol="0">
              <a:spAutoFit/>
            </a:bodyPr>
            <a:lstStyle/>
            <a:p>
              <a:r>
                <a:rPr kumimoji="1" lang="ja-JP" altLang="en-US" sz="1700" dirty="0">
                  <a:latin typeface="ＭＳ Ｐ明朝" panose="02020600040205080304" pitchFamily="18" charset="-128"/>
                  <a:ea typeface="ＭＳ Ｐ明朝" panose="02020600040205080304" pitchFamily="18" charset="-128"/>
                </a:rPr>
                <a:t>グリーンアウォード認証船舶</a:t>
              </a:r>
            </a:p>
          </p:txBody>
        </p:sp>
        <p:sp>
          <p:nvSpPr>
            <p:cNvPr id="108" name="円形吹き出し 107"/>
            <p:cNvSpPr/>
            <p:nvPr/>
          </p:nvSpPr>
          <p:spPr>
            <a:xfrm>
              <a:off x="220501" y="8907819"/>
              <a:ext cx="4464292" cy="1330940"/>
            </a:xfrm>
            <a:prstGeom prst="wedgeEllipseCallout">
              <a:avLst>
                <a:gd name="adj1" fmla="val 10732"/>
                <a:gd name="adj2" fmla="val 80737"/>
              </a:avLst>
            </a:prstGeom>
            <a:ln/>
          </p:spPr>
          <p:style>
            <a:lnRef idx="2">
              <a:schemeClr val="accent5"/>
            </a:lnRef>
            <a:fillRef idx="1">
              <a:schemeClr val="lt1"/>
            </a:fillRef>
            <a:effectRef idx="0">
              <a:schemeClr val="accent5"/>
            </a:effectRef>
            <a:fontRef idx="minor">
              <a:schemeClr val="dk1"/>
            </a:fontRef>
          </p:style>
          <p:txBody>
            <a:bodyPr lIns="0" tIns="0" rIns="0" bIns="0" rtlCol="0" anchor="ctr"/>
            <a:lstStyle/>
            <a:p>
              <a:pPr algn="ctr"/>
              <a:r>
                <a:rPr kumimoji="1" lang="ja-JP" altLang="en-US" sz="1400" dirty="0">
                  <a:latin typeface="ＭＳ Ｐ明朝" panose="02020600040205080304" pitchFamily="18" charset="-128"/>
                  <a:ea typeface="ＭＳ Ｐ明朝" panose="02020600040205080304" pitchFamily="18" charset="-128"/>
                </a:rPr>
                <a:t>環境性能の良い設備の</a:t>
              </a:r>
              <a:endParaRPr kumimoji="1" lang="en-US" altLang="ja-JP" sz="1400" dirty="0">
                <a:latin typeface="ＭＳ Ｐ明朝" panose="02020600040205080304" pitchFamily="18" charset="-128"/>
                <a:ea typeface="ＭＳ Ｐ明朝" panose="02020600040205080304" pitchFamily="18" charset="-128"/>
              </a:endParaRPr>
            </a:p>
            <a:p>
              <a:pPr algn="ctr"/>
              <a:r>
                <a:rPr kumimoji="1" lang="ja-JP" altLang="en-US" sz="1400" dirty="0">
                  <a:latin typeface="ＭＳ Ｐ明朝" panose="02020600040205080304" pitchFamily="18" charset="-128"/>
                  <a:ea typeface="ＭＳ Ｐ明朝" panose="02020600040205080304" pitchFamily="18" charset="-128"/>
                </a:rPr>
                <a:t>搭載などによって、</a:t>
              </a:r>
              <a:endParaRPr kumimoji="1" lang="en-US" altLang="ja-JP" sz="1400" dirty="0">
                <a:latin typeface="ＭＳ Ｐ明朝" panose="02020600040205080304" pitchFamily="18" charset="-128"/>
                <a:ea typeface="ＭＳ Ｐ明朝" panose="02020600040205080304" pitchFamily="18" charset="-128"/>
              </a:endParaRPr>
            </a:p>
            <a:p>
              <a:pPr algn="ctr"/>
              <a:r>
                <a:rPr kumimoji="1" lang="ja-JP" altLang="en-US" sz="1400" dirty="0">
                  <a:latin typeface="ＭＳ Ｐ明朝" panose="02020600040205080304" pitchFamily="18" charset="-128"/>
                  <a:ea typeface="ＭＳ Ｐ明朝" panose="02020600040205080304" pitchFamily="18" charset="-128"/>
                </a:rPr>
                <a:t>排出ガス・汚水排出等を削減した</a:t>
              </a:r>
              <a:endParaRPr kumimoji="1" lang="en-US" altLang="ja-JP" sz="1400" dirty="0">
                <a:latin typeface="ＭＳ Ｐ明朝" panose="02020600040205080304" pitchFamily="18" charset="-128"/>
                <a:ea typeface="ＭＳ Ｐ明朝" panose="02020600040205080304" pitchFamily="18" charset="-128"/>
              </a:endParaRPr>
            </a:p>
            <a:p>
              <a:pPr algn="ctr"/>
              <a:r>
                <a:rPr kumimoji="1" lang="ja-JP" altLang="en-US" sz="1400" dirty="0">
                  <a:latin typeface="ＭＳ Ｐ明朝" panose="02020600040205080304" pitchFamily="18" charset="-128"/>
                  <a:ea typeface="ＭＳ Ｐ明朝" panose="02020600040205080304" pitchFamily="18" charset="-128"/>
                </a:rPr>
                <a:t>環境にやさしい船舶</a:t>
              </a:r>
            </a:p>
          </p:txBody>
        </p:sp>
        <p:sp>
          <p:nvSpPr>
            <p:cNvPr id="109" name="テキスト ボックス 108"/>
            <p:cNvSpPr txBox="1"/>
            <p:nvPr/>
          </p:nvSpPr>
          <p:spPr>
            <a:xfrm>
              <a:off x="7820336" y="8427634"/>
              <a:ext cx="2342458" cy="617914"/>
            </a:xfrm>
            <a:prstGeom prst="rect">
              <a:avLst/>
            </a:prstGeom>
            <a:solidFill>
              <a:schemeClr val="bg1"/>
            </a:solidFill>
            <a:ln>
              <a:solidFill>
                <a:schemeClr val="tx1"/>
              </a:solidFill>
            </a:ln>
          </p:spPr>
          <p:txBody>
            <a:bodyPr wrap="square" rtlCol="0">
              <a:spAutoFit/>
            </a:bodyPr>
            <a:lstStyle/>
            <a:p>
              <a:r>
                <a:rPr kumimoji="1" lang="ja-JP" altLang="en-US" sz="1700" dirty="0">
                  <a:latin typeface="ＭＳ Ｐ明朝" panose="02020600040205080304" pitchFamily="18" charset="-128"/>
                  <a:ea typeface="ＭＳ Ｐ明朝" panose="02020600040205080304" pitchFamily="18" charset="-128"/>
                </a:rPr>
                <a:t>横浜港</a:t>
              </a:r>
              <a:endParaRPr kumimoji="1" lang="en-US" altLang="ja-JP" sz="1700" dirty="0">
                <a:latin typeface="ＭＳ Ｐ明朝" panose="02020600040205080304" pitchFamily="18" charset="-128"/>
                <a:ea typeface="ＭＳ Ｐ明朝" panose="02020600040205080304" pitchFamily="18" charset="-128"/>
              </a:endParaRPr>
            </a:p>
            <a:p>
              <a:r>
                <a:rPr kumimoji="1" lang="ja-JP" altLang="en-US" sz="1700" dirty="0">
                  <a:latin typeface="ＭＳ Ｐ明朝" panose="02020600040205080304" pitchFamily="18" charset="-128"/>
                  <a:ea typeface="ＭＳ Ｐ明朝" panose="02020600040205080304" pitchFamily="18" charset="-128"/>
                </a:rPr>
                <a:t>（平成</a:t>
              </a:r>
              <a:r>
                <a:rPr kumimoji="1" lang="en-US" altLang="ja-JP" sz="1700" dirty="0">
                  <a:latin typeface="ＭＳ Ｐ明朝" panose="02020600040205080304" pitchFamily="18" charset="-128"/>
                  <a:ea typeface="ＭＳ Ｐ明朝" panose="02020600040205080304" pitchFamily="18" charset="-128"/>
                </a:rPr>
                <a:t>29</a:t>
              </a:r>
              <a:r>
                <a:rPr kumimoji="1" lang="ja-JP" altLang="en-US" sz="1700" dirty="0">
                  <a:latin typeface="ＭＳ Ｐ明朝" panose="02020600040205080304" pitchFamily="18" charset="-128"/>
                  <a:ea typeface="ＭＳ Ｐ明朝" panose="02020600040205080304" pitchFamily="18" charset="-128"/>
                </a:rPr>
                <a:t>年</a:t>
              </a:r>
              <a:r>
                <a:rPr kumimoji="1" lang="en-US" altLang="ja-JP" sz="1700" dirty="0">
                  <a:latin typeface="ＭＳ Ｐ明朝" panose="02020600040205080304" pitchFamily="18" charset="-128"/>
                  <a:ea typeface="ＭＳ Ｐ明朝" panose="02020600040205080304" pitchFamily="18" charset="-128"/>
                </a:rPr>
                <a:t>4</a:t>
              </a:r>
              <a:r>
                <a:rPr kumimoji="1" lang="ja-JP" altLang="en-US" sz="1700" dirty="0">
                  <a:latin typeface="ＭＳ Ｐ明朝" panose="02020600040205080304" pitchFamily="18" charset="-128"/>
                  <a:ea typeface="ＭＳ Ｐ明朝" panose="02020600040205080304" pitchFamily="18" charset="-128"/>
                </a:rPr>
                <a:t>月～）</a:t>
              </a:r>
            </a:p>
          </p:txBody>
        </p:sp>
        <p:sp>
          <p:nvSpPr>
            <p:cNvPr id="110" name="テキスト ボックス 109"/>
            <p:cNvSpPr txBox="1"/>
            <p:nvPr/>
          </p:nvSpPr>
          <p:spPr>
            <a:xfrm>
              <a:off x="7251071" y="12828299"/>
              <a:ext cx="2477759" cy="617914"/>
            </a:xfrm>
            <a:prstGeom prst="rect">
              <a:avLst/>
            </a:prstGeom>
            <a:solidFill>
              <a:schemeClr val="bg1"/>
            </a:solidFill>
            <a:ln>
              <a:solidFill>
                <a:schemeClr val="tx1"/>
              </a:solidFill>
            </a:ln>
          </p:spPr>
          <p:txBody>
            <a:bodyPr wrap="square" rtlCol="0">
              <a:spAutoFit/>
            </a:bodyPr>
            <a:lstStyle/>
            <a:p>
              <a:r>
                <a:rPr kumimoji="1" lang="ja-JP" altLang="en-US" sz="1700" dirty="0">
                  <a:latin typeface="ＭＳ Ｐ明朝" panose="02020600040205080304" pitchFamily="18" charset="-128"/>
                  <a:ea typeface="ＭＳ Ｐ明朝" panose="02020600040205080304" pitchFamily="18" charset="-128"/>
                </a:rPr>
                <a:t>北九州港</a:t>
              </a:r>
              <a:endParaRPr kumimoji="1" lang="en-US" altLang="ja-JP" sz="1700" dirty="0">
                <a:latin typeface="ＭＳ Ｐ明朝" panose="02020600040205080304" pitchFamily="18" charset="-128"/>
                <a:ea typeface="ＭＳ Ｐ明朝" panose="02020600040205080304" pitchFamily="18" charset="-128"/>
              </a:endParaRPr>
            </a:p>
            <a:p>
              <a:r>
                <a:rPr kumimoji="1" lang="ja-JP" altLang="en-US" sz="1700" dirty="0">
                  <a:latin typeface="ＭＳ Ｐ明朝" panose="02020600040205080304" pitchFamily="18" charset="-128"/>
                  <a:ea typeface="ＭＳ Ｐ明朝" panose="02020600040205080304" pitchFamily="18" charset="-128"/>
                </a:rPr>
                <a:t>（平成</a:t>
              </a:r>
              <a:r>
                <a:rPr kumimoji="1" lang="en-US" altLang="ja-JP" sz="1700" dirty="0">
                  <a:latin typeface="ＭＳ Ｐ明朝" panose="02020600040205080304" pitchFamily="18" charset="-128"/>
                  <a:ea typeface="ＭＳ Ｐ明朝" panose="02020600040205080304" pitchFamily="18" charset="-128"/>
                </a:rPr>
                <a:t>26</a:t>
              </a:r>
              <a:r>
                <a:rPr kumimoji="1" lang="ja-JP" altLang="en-US" sz="1700" dirty="0">
                  <a:latin typeface="ＭＳ Ｐ明朝" panose="02020600040205080304" pitchFamily="18" charset="-128"/>
                  <a:ea typeface="ＭＳ Ｐ明朝" panose="02020600040205080304" pitchFamily="18" charset="-128"/>
                </a:rPr>
                <a:t>年</a:t>
              </a:r>
              <a:r>
                <a:rPr kumimoji="1" lang="en-US" altLang="ja-JP" sz="1700" dirty="0">
                  <a:latin typeface="ＭＳ Ｐ明朝" panose="02020600040205080304" pitchFamily="18" charset="-128"/>
                  <a:ea typeface="ＭＳ Ｐ明朝" panose="02020600040205080304" pitchFamily="18" charset="-128"/>
                </a:rPr>
                <a:t>11</a:t>
              </a:r>
              <a:r>
                <a:rPr kumimoji="1" lang="ja-JP" altLang="en-US" sz="1700" dirty="0">
                  <a:latin typeface="ＭＳ Ｐ明朝" panose="02020600040205080304" pitchFamily="18" charset="-128"/>
                  <a:ea typeface="ＭＳ Ｐ明朝" panose="02020600040205080304" pitchFamily="18" charset="-128"/>
                </a:rPr>
                <a:t>月～）</a:t>
              </a:r>
            </a:p>
          </p:txBody>
        </p:sp>
        <p:sp>
          <p:nvSpPr>
            <p:cNvPr id="111" name="テキスト ボックス 110"/>
            <p:cNvSpPr txBox="1"/>
            <p:nvPr/>
          </p:nvSpPr>
          <p:spPr>
            <a:xfrm>
              <a:off x="8834490" y="11863762"/>
              <a:ext cx="2318313" cy="617914"/>
            </a:xfrm>
            <a:prstGeom prst="rect">
              <a:avLst/>
            </a:prstGeom>
            <a:solidFill>
              <a:schemeClr val="bg1"/>
            </a:solidFill>
            <a:ln>
              <a:solidFill>
                <a:schemeClr val="tx1"/>
              </a:solidFill>
            </a:ln>
          </p:spPr>
          <p:txBody>
            <a:bodyPr wrap="square" rtlCol="0">
              <a:spAutoFit/>
            </a:bodyPr>
            <a:lstStyle/>
            <a:p>
              <a:r>
                <a:rPr kumimoji="1" lang="ja-JP" altLang="en-US" sz="1700" dirty="0">
                  <a:latin typeface="ＭＳ Ｐ明朝" panose="02020600040205080304" pitchFamily="18" charset="-128"/>
                  <a:ea typeface="ＭＳ Ｐ明朝" panose="02020600040205080304" pitchFamily="18" charset="-128"/>
                </a:rPr>
                <a:t>名古屋港</a:t>
              </a:r>
              <a:endParaRPr kumimoji="1" lang="en-US" altLang="ja-JP" sz="1700" dirty="0">
                <a:latin typeface="ＭＳ Ｐ明朝" panose="02020600040205080304" pitchFamily="18" charset="-128"/>
                <a:ea typeface="ＭＳ Ｐ明朝" panose="02020600040205080304" pitchFamily="18" charset="-128"/>
              </a:endParaRPr>
            </a:p>
            <a:p>
              <a:r>
                <a:rPr kumimoji="1" lang="ja-JP" altLang="en-US" sz="1700" dirty="0">
                  <a:latin typeface="ＭＳ Ｐ明朝" panose="02020600040205080304" pitchFamily="18" charset="-128"/>
                  <a:ea typeface="ＭＳ Ｐ明朝" panose="02020600040205080304" pitchFamily="18" charset="-128"/>
                </a:rPr>
                <a:t>（平成</a:t>
              </a:r>
              <a:r>
                <a:rPr kumimoji="1" lang="en-US" altLang="ja-JP" sz="1700" dirty="0">
                  <a:latin typeface="ＭＳ Ｐ明朝" panose="02020600040205080304" pitchFamily="18" charset="-128"/>
                  <a:ea typeface="ＭＳ Ｐ明朝" panose="02020600040205080304" pitchFamily="18" charset="-128"/>
                </a:rPr>
                <a:t>29</a:t>
              </a:r>
              <a:r>
                <a:rPr kumimoji="1" lang="ja-JP" altLang="en-US" sz="1700" dirty="0">
                  <a:latin typeface="ＭＳ Ｐ明朝" panose="02020600040205080304" pitchFamily="18" charset="-128"/>
                  <a:ea typeface="ＭＳ Ｐ明朝" panose="02020600040205080304" pitchFamily="18" charset="-128"/>
                </a:rPr>
                <a:t>年</a:t>
              </a:r>
              <a:r>
                <a:rPr kumimoji="1" lang="en-US" altLang="ja-JP" sz="1700" dirty="0">
                  <a:latin typeface="ＭＳ Ｐ明朝" panose="02020600040205080304" pitchFamily="18" charset="-128"/>
                  <a:ea typeface="ＭＳ Ｐ明朝" panose="02020600040205080304" pitchFamily="18" charset="-128"/>
                </a:rPr>
                <a:t>2</a:t>
              </a:r>
              <a:r>
                <a:rPr kumimoji="1" lang="ja-JP" altLang="en-US" sz="1700" dirty="0">
                  <a:latin typeface="ＭＳ Ｐ明朝" panose="02020600040205080304" pitchFamily="18" charset="-128"/>
                  <a:ea typeface="ＭＳ Ｐ明朝" panose="02020600040205080304" pitchFamily="18" charset="-128"/>
                </a:rPr>
                <a:t>月～）</a:t>
              </a:r>
            </a:p>
          </p:txBody>
        </p:sp>
        <p:sp>
          <p:nvSpPr>
            <p:cNvPr id="112" name="テキスト ボックス 111"/>
            <p:cNvSpPr txBox="1"/>
            <p:nvPr/>
          </p:nvSpPr>
          <p:spPr>
            <a:xfrm>
              <a:off x="6970275" y="9650064"/>
              <a:ext cx="2122718" cy="625536"/>
            </a:xfrm>
            <a:prstGeom prst="rect">
              <a:avLst/>
            </a:prstGeom>
            <a:solidFill>
              <a:schemeClr val="bg1"/>
            </a:solidFill>
            <a:ln>
              <a:solidFill>
                <a:schemeClr val="tx1"/>
              </a:solidFill>
            </a:ln>
          </p:spPr>
          <p:txBody>
            <a:bodyPr wrap="square" rtlCol="0">
              <a:spAutoFit/>
            </a:bodyPr>
            <a:lstStyle/>
            <a:p>
              <a:r>
                <a:rPr kumimoji="1" lang="ja-JP" altLang="en-US" sz="1700" dirty="0">
                  <a:latin typeface="ＭＳ Ｐ明朝" panose="02020600040205080304" pitchFamily="18" charset="-128"/>
                  <a:ea typeface="ＭＳ Ｐ明朝" panose="02020600040205080304" pitchFamily="18" charset="-128"/>
                </a:rPr>
                <a:t>☆大阪港</a:t>
              </a:r>
              <a:endParaRPr kumimoji="1" lang="en-US" altLang="ja-JP" sz="1700" dirty="0">
                <a:latin typeface="ＭＳ Ｐ明朝" panose="02020600040205080304" pitchFamily="18" charset="-128"/>
                <a:ea typeface="ＭＳ Ｐ明朝" panose="02020600040205080304" pitchFamily="18" charset="-128"/>
              </a:endParaRPr>
            </a:p>
            <a:p>
              <a:r>
                <a:rPr kumimoji="1" lang="ja-JP" altLang="en-US" sz="1700" dirty="0">
                  <a:latin typeface="ＭＳ Ｐ明朝" panose="02020600040205080304" pitchFamily="18" charset="-128"/>
                  <a:ea typeface="ＭＳ Ｐ明朝" panose="02020600040205080304" pitchFamily="18" charset="-128"/>
                </a:rPr>
                <a:t>（令和</a:t>
              </a:r>
              <a:r>
                <a:rPr kumimoji="1" lang="en-US" altLang="ja-JP" sz="1700" dirty="0">
                  <a:latin typeface="ＭＳ Ｐ明朝" panose="02020600040205080304" pitchFamily="18" charset="-128"/>
                  <a:ea typeface="ＭＳ Ｐ明朝" panose="02020600040205080304" pitchFamily="18" charset="-128"/>
                </a:rPr>
                <a:t>2</a:t>
              </a:r>
              <a:r>
                <a:rPr kumimoji="1" lang="ja-JP" altLang="en-US" sz="1700" dirty="0">
                  <a:latin typeface="ＭＳ Ｐ明朝" panose="02020600040205080304" pitchFamily="18" charset="-128"/>
                  <a:ea typeface="ＭＳ Ｐ明朝" panose="02020600040205080304" pitchFamily="18" charset="-128"/>
                </a:rPr>
                <a:t>年</a:t>
              </a:r>
              <a:r>
                <a:rPr kumimoji="1" lang="en-US" altLang="ja-JP" sz="1700" dirty="0">
                  <a:latin typeface="ＭＳ Ｐ明朝" panose="02020600040205080304" pitchFamily="18" charset="-128"/>
                  <a:ea typeface="ＭＳ Ｐ明朝" panose="02020600040205080304" pitchFamily="18" charset="-128"/>
                </a:rPr>
                <a:t>6</a:t>
              </a:r>
              <a:r>
                <a:rPr kumimoji="1" lang="ja-JP" altLang="en-US" sz="1700" dirty="0">
                  <a:latin typeface="ＭＳ Ｐ明朝" panose="02020600040205080304" pitchFamily="18" charset="-128"/>
                  <a:ea typeface="ＭＳ Ｐ明朝" panose="02020600040205080304" pitchFamily="18" charset="-128"/>
                </a:rPr>
                <a:t>月～</a:t>
              </a:r>
              <a:r>
                <a:rPr kumimoji="1" lang="en-US" altLang="ja-JP" sz="1700" dirty="0" smtClean="0">
                  <a:latin typeface="ＭＳ Ｐ明朝" panose="02020600040205080304" pitchFamily="18" charset="-128"/>
                  <a:ea typeface="ＭＳ Ｐ明朝" panose="02020600040205080304" pitchFamily="18" charset="-128"/>
                </a:rPr>
                <a:t>)</a:t>
              </a:r>
              <a:endParaRPr kumimoji="1" lang="ja-JP" altLang="en-US" sz="1700" dirty="0"/>
            </a:p>
          </p:txBody>
        </p:sp>
        <p:cxnSp>
          <p:nvCxnSpPr>
            <p:cNvPr id="113" name="直線コネクタ 112"/>
            <p:cNvCxnSpPr>
              <a:stCxn id="110" idx="0"/>
            </p:cNvCxnSpPr>
            <p:nvPr/>
          </p:nvCxnSpPr>
          <p:spPr>
            <a:xfrm flipH="1" flipV="1">
              <a:off x="8050180" y="11622332"/>
              <a:ext cx="439770" cy="1205967"/>
            </a:xfrm>
            <a:prstGeom prst="line">
              <a:avLst/>
            </a:prstGeom>
            <a:ln>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cxnSp>
          <p:nvCxnSpPr>
            <p:cNvPr id="114" name="直線コネクタ 113"/>
            <p:cNvCxnSpPr>
              <a:stCxn id="111" idx="0"/>
            </p:cNvCxnSpPr>
            <p:nvPr/>
          </p:nvCxnSpPr>
          <p:spPr>
            <a:xfrm flipH="1" flipV="1">
              <a:off x="9267876" y="11373264"/>
              <a:ext cx="725771" cy="490498"/>
            </a:xfrm>
            <a:prstGeom prst="line">
              <a:avLst/>
            </a:prstGeom>
            <a:ln>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cxnSp>
          <p:nvCxnSpPr>
            <p:cNvPr id="115" name="直線コネクタ 114"/>
            <p:cNvCxnSpPr/>
            <p:nvPr/>
          </p:nvCxnSpPr>
          <p:spPr>
            <a:xfrm>
              <a:off x="8543928" y="10275601"/>
              <a:ext cx="484264" cy="1181993"/>
            </a:xfrm>
            <a:prstGeom prst="line">
              <a:avLst/>
            </a:prstGeom>
            <a:ln>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cxnSp>
          <p:nvCxnSpPr>
            <p:cNvPr id="116" name="直線コネクタ 115"/>
            <p:cNvCxnSpPr>
              <a:stCxn id="109" idx="2"/>
            </p:cNvCxnSpPr>
            <p:nvPr/>
          </p:nvCxnSpPr>
          <p:spPr>
            <a:xfrm>
              <a:off x="8991565" y="9045548"/>
              <a:ext cx="870366" cy="2139365"/>
            </a:xfrm>
            <a:prstGeom prst="line">
              <a:avLst/>
            </a:prstGeom>
            <a:ln>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sp>
          <p:nvSpPr>
            <p:cNvPr id="117" name="角丸四角形 116"/>
            <p:cNvSpPr/>
            <p:nvPr/>
          </p:nvSpPr>
          <p:spPr>
            <a:xfrm>
              <a:off x="6683873" y="7783415"/>
              <a:ext cx="4653399" cy="4673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144000" tIns="72000" rIns="144000" bIns="72000" rtlCol="0" anchor="ctr">
              <a:spAutoFit/>
            </a:bodyPr>
            <a:lstStyle/>
            <a:p>
              <a:r>
                <a:rPr kumimoji="1" lang="ja-JP" altLang="en-US" b="1"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r>
                <a:rPr kumimoji="1" lang="ja-JP" altLang="en-US" b="1" u="sng"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日本におけるプログラム参加港</a:t>
              </a:r>
              <a:r>
                <a:rPr kumimoji="1" lang="ja-JP" altLang="en-US" b="1"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p:txBody>
        </p:sp>
      </p:grpSp>
      <p:sp>
        <p:nvSpPr>
          <p:cNvPr id="45" name="テキスト ボックス 44"/>
          <p:cNvSpPr txBox="1"/>
          <p:nvPr/>
        </p:nvSpPr>
        <p:spPr>
          <a:xfrm>
            <a:off x="5639207" y="5835198"/>
            <a:ext cx="2007071" cy="615553"/>
          </a:xfrm>
          <a:prstGeom prst="rect">
            <a:avLst/>
          </a:prstGeom>
          <a:solidFill>
            <a:schemeClr val="bg1"/>
          </a:solidFill>
          <a:ln>
            <a:solidFill>
              <a:schemeClr val="tx1"/>
            </a:solidFill>
          </a:ln>
        </p:spPr>
        <p:txBody>
          <a:bodyPr wrap="square" rtlCol="0">
            <a:spAutoFit/>
          </a:bodyPr>
          <a:lstStyle/>
          <a:p>
            <a:r>
              <a:rPr kumimoji="1" lang="ja-JP" altLang="en-US" sz="1700" dirty="0" smtClean="0">
                <a:latin typeface="ＭＳ Ｐ明朝" panose="02020600040205080304" pitchFamily="18" charset="-128"/>
                <a:ea typeface="ＭＳ Ｐ明朝" panose="02020600040205080304" pitchFamily="18" charset="-128"/>
              </a:rPr>
              <a:t>神戸港</a:t>
            </a:r>
            <a:endParaRPr kumimoji="1" lang="en-US" altLang="ja-JP" sz="1700" dirty="0">
              <a:latin typeface="ＭＳ Ｐ明朝" panose="02020600040205080304" pitchFamily="18" charset="-128"/>
              <a:ea typeface="ＭＳ Ｐ明朝" panose="02020600040205080304" pitchFamily="18" charset="-128"/>
            </a:endParaRPr>
          </a:p>
          <a:p>
            <a:r>
              <a:rPr kumimoji="1" lang="ja-JP" altLang="en-US" sz="1700" dirty="0">
                <a:latin typeface="ＭＳ Ｐ明朝" panose="02020600040205080304" pitchFamily="18" charset="-128"/>
                <a:ea typeface="ＭＳ Ｐ明朝" panose="02020600040205080304" pitchFamily="18" charset="-128"/>
              </a:rPr>
              <a:t>（</a:t>
            </a:r>
            <a:r>
              <a:rPr kumimoji="1" lang="ja-JP" altLang="en-US" sz="1700" dirty="0" smtClean="0">
                <a:latin typeface="ＭＳ Ｐ明朝" panose="02020600040205080304" pitchFamily="18" charset="-128"/>
                <a:ea typeface="ＭＳ Ｐ明朝" panose="02020600040205080304" pitchFamily="18" charset="-128"/>
              </a:rPr>
              <a:t>令和３年</a:t>
            </a:r>
            <a:r>
              <a:rPr kumimoji="1" lang="en-US" altLang="ja-JP" sz="1700" dirty="0">
                <a:latin typeface="ＭＳ Ｐ明朝" panose="02020600040205080304" pitchFamily="18" charset="-128"/>
                <a:ea typeface="ＭＳ Ｐ明朝" panose="02020600040205080304" pitchFamily="18" charset="-128"/>
              </a:rPr>
              <a:t>12</a:t>
            </a:r>
            <a:r>
              <a:rPr kumimoji="1" lang="ja-JP" altLang="en-US" sz="1700" dirty="0" smtClean="0">
                <a:latin typeface="ＭＳ Ｐ明朝" panose="02020600040205080304" pitchFamily="18" charset="-128"/>
                <a:ea typeface="ＭＳ Ｐ明朝" panose="02020600040205080304" pitchFamily="18" charset="-128"/>
              </a:rPr>
              <a:t>月</a:t>
            </a:r>
            <a:r>
              <a:rPr kumimoji="1" lang="ja-JP" altLang="en-US" sz="1700" dirty="0">
                <a:latin typeface="ＭＳ Ｐ明朝" panose="02020600040205080304" pitchFamily="18" charset="-128"/>
                <a:ea typeface="ＭＳ Ｐ明朝" panose="02020600040205080304" pitchFamily="18" charset="-128"/>
              </a:rPr>
              <a:t>～</a:t>
            </a:r>
            <a:r>
              <a:rPr kumimoji="1" lang="en-US" altLang="ja-JP" sz="1700" dirty="0" smtClean="0">
                <a:latin typeface="ＭＳ Ｐ明朝" panose="02020600040205080304" pitchFamily="18" charset="-128"/>
                <a:ea typeface="ＭＳ Ｐ明朝" panose="02020600040205080304" pitchFamily="18" charset="-128"/>
              </a:rPr>
              <a:t>)</a:t>
            </a:r>
            <a:endParaRPr kumimoji="1" lang="ja-JP" altLang="en-US" sz="1700" dirty="0"/>
          </a:p>
        </p:txBody>
      </p:sp>
      <p:cxnSp>
        <p:nvCxnSpPr>
          <p:cNvPr id="50" name="直線コネクタ 49"/>
          <p:cNvCxnSpPr/>
          <p:nvPr/>
        </p:nvCxnSpPr>
        <p:spPr>
          <a:xfrm>
            <a:off x="7646278" y="6219611"/>
            <a:ext cx="746893" cy="555213"/>
          </a:xfrm>
          <a:prstGeom prst="line">
            <a:avLst/>
          </a:prstGeom>
          <a:ln>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sp>
        <p:nvSpPr>
          <p:cNvPr id="47" name="角丸四角形 46"/>
          <p:cNvSpPr/>
          <p:nvPr/>
        </p:nvSpPr>
        <p:spPr>
          <a:xfrm>
            <a:off x="1121267" y="620315"/>
            <a:ext cx="2992347" cy="504000"/>
          </a:xfrm>
          <a:prstGeom prst="roundRect">
            <a:avLst>
              <a:gd name="adj" fmla="val 34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1" lang="ja-JP" altLang="en-US" sz="1900" dirty="0" smtClean="0">
                <a:solidFill>
                  <a:schemeClr val="tx1"/>
                </a:solidFill>
                <a:latin typeface="ＭＳ Ｐゴシック" panose="020B0600070205080204" pitchFamily="50" charset="-128"/>
                <a:ea typeface="ＭＳ Ｐゴシック" panose="020B0600070205080204" pitchFamily="50" charset="-128"/>
              </a:rPr>
              <a:t>海洋環境保護の</a:t>
            </a:r>
            <a:r>
              <a:rPr kumimoji="1" lang="ja-JP" altLang="en-US" sz="1900" dirty="0">
                <a:solidFill>
                  <a:schemeClr val="tx1"/>
                </a:solidFill>
                <a:latin typeface="ＭＳ Ｐゴシック" panose="020B0600070205080204" pitchFamily="50" charset="-128"/>
                <a:ea typeface="ＭＳ Ｐゴシック" panose="020B0600070205080204" pitchFamily="50" charset="-128"/>
              </a:rPr>
              <a:t>取組み</a:t>
            </a:r>
            <a:endParaRPr kumimoji="1" lang="ja-JP" altLang="en-US" sz="1900" b="0"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8393325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a:xfrm>
            <a:off x="4038600" y="15833339"/>
            <a:ext cx="4114800" cy="384800"/>
          </a:xfrm>
        </p:spPr>
        <p:txBody>
          <a:bodyPr anchor="b"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17</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テキスト ボックス 5"/>
          <p:cNvSpPr txBox="1"/>
          <p:nvPr/>
        </p:nvSpPr>
        <p:spPr>
          <a:xfrm>
            <a:off x="1490667" y="1674952"/>
            <a:ext cx="9691683" cy="9694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a:ln>
                  <a:noFill/>
                </a:ln>
                <a:solidFill>
                  <a:srgbClr val="FF0000"/>
                </a:solidFill>
                <a:effectLst/>
                <a:uLnTx/>
                <a:uFillTx/>
                <a:latin typeface="ＭＳ Ｐ明朝" panose="02020600040205080304" pitchFamily="18" charset="-128"/>
                <a:ea typeface="ＭＳ Ｐ明朝" panose="02020600040205080304" pitchFamily="18" charset="-128"/>
                <a:cs typeface="+mn-cs"/>
              </a:rPr>
              <a:t>　</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大阪湾再生行動計画</a:t>
            </a:r>
            <a:r>
              <a:rPr kumimoji="1" lang="en-US" altLang="ja-JP" sz="1900" b="0" i="0" u="none" strike="noStrike" kern="1200" cap="none" spc="0" normalizeH="0" baseline="3000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に基づき、</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府民、市民のだれもが海とふれあえる親水空間や自然再生</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をめざした</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水辺空間の整備・保全を進めるとともに、地域住民などが参画した美しい港湾・海岸づくりを進めます。</a:t>
            </a:r>
          </a:p>
        </p:txBody>
      </p:sp>
      <p:sp>
        <p:nvSpPr>
          <p:cNvPr id="7" name="角丸四角形 6"/>
          <p:cNvSpPr/>
          <p:nvPr/>
        </p:nvSpPr>
        <p:spPr>
          <a:xfrm>
            <a:off x="1303729" y="1014540"/>
            <a:ext cx="4104000" cy="504000"/>
          </a:xfrm>
          <a:prstGeom prst="roundRect">
            <a:avLst>
              <a:gd name="adj" fmla="val 34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9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美しく親しみやすい大阪湾の再生</a:t>
            </a:r>
          </a:p>
        </p:txBody>
      </p:sp>
      <p:pic>
        <p:nvPicPr>
          <p:cNvPr id="34" name="図 33"/>
          <p:cNvPicPr>
            <a:picLocks noChangeAspect="1"/>
          </p:cNvPicPr>
          <p:nvPr/>
        </p:nvPicPr>
        <p:blipFill>
          <a:blip r:embed="rId2">
            <a:extLst/>
          </a:blip>
          <a:stretch>
            <a:fillRect/>
          </a:stretch>
        </p:blipFill>
        <p:spPr>
          <a:xfrm>
            <a:off x="5398701" y="8694738"/>
            <a:ext cx="3003645" cy="1876758"/>
          </a:xfrm>
          <a:prstGeom prst="rect">
            <a:avLst/>
          </a:prstGeom>
          <a:ln>
            <a:solidFill>
              <a:srgbClr val="000000"/>
            </a:solidFill>
          </a:ln>
        </p:spPr>
      </p:pic>
      <p:sp>
        <p:nvSpPr>
          <p:cNvPr id="35" name="テキスト ボックス 94"/>
          <p:cNvSpPr txBox="1"/>
          <p:nvPr/>
        </p:nvSpPr>
        <p:spPr>
          <a:xfrm>
            <a:off x="5925108" y="10607232"/>
            <a:ext cx="2228124" cy="21544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港湾</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・海岸美化</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活動</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36" name="図 3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28439" y="8689494"/>
            <a:ext cx="2948974" cy="1882002"/>
          </a:xfrm>
          <a:prstGeom prst="rect">
            <a:avLst/>
          </a:prstGeom>
          <a:noFill/>
          <a:ln w="6350">
            <a:solidFill>
              <a:srgbClr val="000000"/>
            </a:solidFill>
          </a:ln>
        </p:spPr>
      </p:pic>
      <p:sp>
        <p:nvSpPr>
          <p:cNvPr id="37" name="テキスト ボックス 94"/>
          <p:cNvSpPr txBox="1"/>
          <p:nvPr/>
        </p:nvSpPr>
        <p:spPr>
          <a:xfrm>
            <a:off x="9228814" y="10619693"/>
            <a:ext cx="1748223" cy="21544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アドプト・シーサイド</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38" name="Picture 4" descr="7-3府民協働（施策のﾎﾟｲﾝﾄ）"/>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9291"/>
          <a:stretch/>
        </p:blipFill>
        <p:spPr bwMode="auto">
          <a:xfrm>
            <a:off x="8628439" y="13500016"/>
            <a:ext cx="2948974" cy="190612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9" name="テキスト ボックス 38"/>
          <p:cNvSpPr txBox="1"/>
          <p:nvPr/>
        </p:nvSpPr>
        <p:spPr>
          <a:xfrm>
            <a:off x="1303730" y="2941063"/>
            <a:ext cx="3743500" cy="2144177"/>
          </a:xfrm>
          <a:prstGeom prst="rect">
            <a:avLst/>
          </a:prstGeom>
          <a:noFill/>
          <a:ln>
            <a:noFill/>
            <a:prstDash val="dash"/>
          </a:ln>
        </p:spPr>
        <p:txBody>
          <a:bodyPr wrap="square" rtlCol="0">
            <a:spAutoFit/>
          </a:bodyPr>
          <a:lstStyle/>
          <a:p>
            <a:pPr marL="0" marR="0" lvl="0" indent="0" algn="l" defTabSz="457200" rtl="0" eaLnBrk="1" fontAlgn="auto" latinLnBrk="0" hangingPunct="1">
              <a:lnSpc>
                <a:spcPts val="2000"/>
              </a:lnSpc>
              <a:spcBef>
                <a:spcPts val="0"/>
              </a:spcBef>
              <a:spcAft>
                <a:spcPts val="0"/>
              </a:spcAft>
              <a:buClrTx/>
              <a:buSzTx/>
              <a:buFontTx/>
              <a:buNone/>
              <a:tabLst/>
              <a:defRPr/>
            </a:pPr>
            <a:r>
              <a:rPr kumimoji="1" lang="ja-JP" altLang="en-US" sz="1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水辺空間整備・保全</a:t>
            </a:r>
            <a:endParaRPr kumimoji="1" lang="en-US" altLang="ja-JP" sz="1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ts val="2000"/>
              </a:lnSpc>
              <a:spcBef>
                <a:spcPts val="0"/>
              </a:spcBef>
              <a:spcAft>
                <a:spcPts val="0"/>
              </a:spcAft>
              <a:buClrTx/>
              <a:buSzTx/>
              <a:buFontTx/>
              <a:buNone/>
              <a:tabLst/>
              <a:defRPr/>
            </a:pP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だれも</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が身近に海辺で憩い楽しみ、海と触れ合えるよう、背後の生活空間や商業施設等と一体となった</a:t>
            </a: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緑</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地・海浜地等の整備、保全を行い、大阪湾再生</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に</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向けた良好な水辺空間を確保する取組み</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を行います</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endParaRPr kumimoji="1" lang="en-US"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pic>
        <p:nvPicPr>
          <p:cNvPr id="40" name="Picture 2" descr="磯浜見学会写真（サイズ縮小）"/>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 b="53"/>
          <a:stretch/>
        </p:blipFill>
        <p:spPr bwMode="auto">
          <a:xfrm>
            <a:off x="8628439" y="11275180"/>
            <a:ext cx="2948974" cy="191494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1" name="テキスト ボックス 40"/>
          <p:cNvSpPr txBox="1"/>
          <p:nvPr/>
        </p:nvSpPr>
        <p:spPr>
          <a:xfrm>
            <a:off x="1169680" y="11243839"/>
            <a:ext cx="3877550" cy="1374735"/>
          </a:xfrm>
          <a:prstGeom prst="rect">
            <a:avLst/>
          </a:prstGeom>
          <a:noFill/>
          <a:ln>
            <a:noFill/>
            <a:prstDash val="dash"/>
          </a:ln>
        </p:spPr>
        <p:txBody>
          <a:bodyPr wrap="square" rtlCol="0">
            <a:spAutoFit/>
          </a:bodyPr>
          <a:lstStyle/>
          <a:p>
            <a:pPr marL="0" marR="0" lvl="0" indent="0" algn="l" defTabSz="457200" rtl="0" eaLnBrk="1" fontAlgn="auto" latinLnBrk="0" hangingPunct="1">
              <a:lnSpc>
                <a:spcPts val="2000"/>
              </a:lnSpc>
              <a:spcBef>
                <a:spcPts val="0"/>
              </a:spcBef>
              <a:spcAft>
                <a:spcPts val="0"/>
              </a:spcAft>
              <a:buClrTx/>
              <a:buSzTx/>
              <a:buFontTx/>
              <a:buNone/>
              <a:tabLst/>
              <a:defRPr/>
            </a:pPr>
            <a:r>
              <a:rPr kumimoji="0" lang="ja-JP" altLang="en-US" sz="1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ふれあい、学習の場</a:t>
            </a:r>
            <a:endParaRPr kumimoji="0" lang="en-US" altLang="ja-JP" sz="1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ts val="2000"/>
              </a:lnSpc>
              <a:spcBef>
                <a:spcPts val="0"/>
              </a:spcBef>
              <a:spcAft>
                <a:spcPts val="0"/>
              </a:spcAft>
              <a:buClrTx/>
              <a:buSzTx/>
              <a:buFontTx/>
              <a:buNone/>
              <a:tabLst/>
              <a:defRPr/>
            </a:pP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　</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環境学習や</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磯</a:t>
            </a:r>
            <a:r>
              <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浜見</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学会、また</a:t>
            </a:r>
            <a:r>
              <a:rPr kumimoji="0" lang="en-US" altLang="ja-JP"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NPO</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や</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ボランティア、企業</a:t>
            </a:r>
            <a:r>
              <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などと協働</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した森づくりを行う</a:t>
            </a:r>
            <a:r>
              <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ことにより</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、自然</a:t>
            </a:r>
            <a:r>
              <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と</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のふれあいの場の</a:t>
            </a:r>
            <a:r>
              <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拡大を図ります</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a:t>
            </a:r>
            <a:endParaRPr kumimoji="1" lang="en-US" altLang="ja-JP" sz="1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endParaRPr>
          </a:p>
        </p:txBody>
      </p:sp>
      <p:sp>
        <p:nvSpPr>
          <p:cNvPr id="42" name="テキスト ボックス 41"/>
          <p:cNvSpPr txBox="1"/>
          <p:nvPr/>
        </p:nvSpPr>
        <p:spPr>
          <a:xfrm>
            <a:off x="1169680" y="8636745"/>
            <a:ext cx="3743500" cy="1631216"/>
          </a:xfrm>
          <a:prstGeom prst="rect">
            <a:avLst/>
          </a:prstGeom>
          <a:noFill/>
          <a:ln>
            <a:noFill/>
            <a:prstDash val="dash"/>
          </a:ln>
        </p:spPr>
        <p:txBody>
          <a:bodyPr wrap="square" rtlCol="0">
            <a:spAutoFit/>
          </a:bodyPr>
          <a:lstStyle/>
          <a:p>
            <a:pPr marL="0" marR="0" lvl="0" indent="0" algn="l" defTabSz="457200" rtl="0" eaLnBrk="1" fontAlgn="auto" latinLnBrk="0" hangingPunct="1">
              <a:lnSpc>
                <a:spcPts val="2000"/>
              </a:lnSpc>
              <a:spcBef>
                <a:spcPts val="0"/>
              </a:spcBef>
              <a:spcAft>
                <a:spcPts val="0"/>
              </a:spcAft>
              <a:buClrTx/>
              <a:buSzTx/>
              <a:buFontTx/>
              <a:buNone/>
              <a:tabLst/>
              <a:defRPr/>
            </a:pPr>
            <a:r>
              <a:rPr kumimoji="1" lang="ja-JP" altLang="en-US" sz="1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美化活動</a:t>
            </a:r>
            <a:endParaRPr kumimoji="1" lang="en-US" altLang="ja-JP" sz="1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ts val="2000"/>
              </a:lnSpc>
              <a:spcBef>
                <a:spcPts val="0"/>
              </a:spcBef>
              <a:spcAft>
                <a:spcPts val="0"/>
              </a:spcAft>
              <a:buClrTx/>
              <a:buSzTx/>
              <a:buFontTx/>
              <a:buNone/>
              <a:tabLst/>
              <a:defRPr/>
            </a:pP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地元自治会や企業などの団体と協働して清掃</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な</a:t>
            </a:r>
            <a:r>
              <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ど</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活動</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を行うことに</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より、マナー向上や地域</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に</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愛され大切に</a:t>
            </a: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される</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港湾</a:t>
            </a: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海岸美化</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の更なる取り組みを推進します。</a:t>
            </a:r>
            <a:endParaRPr kumimoji="1" lang="en-US"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sp>
        <p:nvSpPr>
          <p:cNvPr id="43" name="テキスト ボックス 94"/>
          <p:cNvSpPr txBox="1"/>
          <p:nvPr/>
        </p:nvSpPr>
        <p:spPr>
          <a:xfrm>
            <a:off x="8878930" y="13204517"/>
            <a:ext cx="2488293" cy="21544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淡輪箱作海岸　磯浜見学会</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44" name="テキスト ボックス 94"/>
          <p:cNvSpPr txBox="1"/>
          <p:nvPr/>
        </p:nvSpPr>
        <p:spPr>
          <a:xfrm>
            <a:off x="9216865" y="15413621"/>
            <a:ext cx="2005805" cy="21544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堺第</a:t>
            </a: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7-3</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区　共生の森</a:t>
            </a: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2" name="図 1"/>
          <p:cNvPicPr>
            <a:picLocks noChangeAspect="1"/>
          </p:cNvPicPr>
          <p:nvPr/>
        </p:nvPicPr>
        <p:blipFill rotWithShape="1">
          <a:blip r:embed="rId6">
            <a:extLst>
              <a:ext uri="{28A0092B-C50C-407E-A947-70E740481C1C}">
                <a14:useLocalDpi xmlns:a14="http://schemas.microsoft.com/office/drawing/2010/main" val="0"/>
              </a:ext>
            </a:extLst>
          </a:blip>
          <a:srcRect l="1609" t="2336" r="1793" b="10316"/>
          <a:stretch/>
        </p:blipFill>
        <p:spPr>
          <a:xfrm>
            <a:off x="8465344" y="3118207"/>
            <a:ext cx="3112069" cy="2120346"/>
          </a:xfrm>
          <a:prstGeom prst="rect">
            <a:avLst/>
          </a:prstGeom>
          <a:ln>
            <a:solidFill>
              <a:srgbClr val="000000"/>
            </a:solidFill>
          </a:ln>
        </p:spPr>
      </p:pic>
      <p:sp>
        <p:nvSpPr>
          <p:cNvPr id="9" name="テキスト ボックス 8"/>
          <p:cNvSpPr txBox="1"/>
          <p:nvPr/>
        </p:nvSpPr>
        <p:spPr>
          <a:xfrm>
            <a:off x="1164099" y="14741841"/>
            <a:ext cx="6927068" cy="8925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1" lang="ja-JP" altLang="en-US"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大阪湾再生行動計画・・・水環境改善に向けた課題が多く残された大阪湾において、都市再生</a:t>
            </a:r>
            <a:endParaRPr kumimoji="1" lang="en-US" altLang="ja-JP"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ja-JP" altLang="en-US"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プロジェクトである「海の再生」を推進するために策定された計画のこと。</a:t>
            </a:r>
            <a:endParaRPr kumimoji="1" lang="en-US" altLang="ja-JP"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ja-JP" altLang="en-US"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国、地方公共団体等が住民・市民や</a:t>
            </a:r>
            <a:r>
              <a:rPr kumimoji="1" lang="en-US" altLang="ja-JP"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NPO</a:t>
            </a:r>
            <a:r>
              <a:rPr kumimoji="1" lang="ja-JP" altLang="en-US" sz="1300" b="0" i="0" u="none" strike="noStrike" kern="1200" cap="none" spc="0" normalizeH="0" baseline="0" noProof="0" dirty="0" err="1"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1" lang="ja-JP" altLang="en-US"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学識者、企業等の多様な主</a:t>
            </a:r>
            <a:endParaRPr kumimoji="1" lang="en-US" altLang="ja-JP"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ja-JP" altLang="en-US"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体との連携、協働を図りつつ、大阪湾の水環境改善に取り組む。</a:t>
            </a:r>
            <a:endParaRPr kumimoji="1" lang="en-US" altLang="ja-JP"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grpSp>
        <p:nvGrpSpPr>
          <p:cNvPr id="4" name="グループ化 3"/>
          <p:cNvGrpSpPr/>
          <p:nvPr/>
        </p:nvGrpSpPr>
        <p:grpSpPr>
          <a:xfrm>
            <a:off x="6106918" y="5245198"/>
            <a:ext cx="4887080" cy="242501"/>
            <a:chOff x="5795350" y="5594267"/>
            <a:chExt cx="4887080" cy="242501"/>
          </a:xfrm>
        </p:grpSpPr>
        <p:sp>
          <p:nvSpPr>
            <p:cNvPr id="31" name="テキスト ボックス 94"/>
            <p:cNvSpPr txBox="1"/>
            <p:nvPr/>
          </p:nvSpPr>
          <p:spPr>
            <a:xfrm>
              <a:off x="5795350" y="5621324"/>
              <a:ext cx="1875754" cy="21544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堺２区　人工干潟</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2" name="テキスト ボックス 94"/>
            <p:cNvSpPr txBox="1"/>
            <p:nvPr/>
          </p:nvSpPr>
          <p:spPr>
            <a:xfrm>
              <a:off x="8919198" y="5594267"/>
              <a:ext cx="1763232" cy="21544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阪南２区　人工干潟</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p>
          </p:txBody>
        </p:sp>
      </p:grpSp>
      <p:sp>
        <p:nvSpPr>
          <p:cNvPr id="24" name="テキスト ボックス 94"/>
          <p:cNvSpPr txBox="1"/>
          <p:nvPr/>
        </p:nvSpPr>
        <p:spPr>
          <a:xfrm>
            <a:off x="5219662" y="5646551"/>
            <a:ext cx="4561227" cy="21544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商業施設・緑地と一体となった親水空間の整備・保全）</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nvGrpSpPr>
          <p:cNvPr id="25" name="グループ化 24"/>
          <p:cNvGrpSpPr/>
          <p:nvPr/>
        </p:nvGrpSpPr>
        <p:grpSpPr>
          <a:xfrm>
            <a:off x="8535934" y="5927967"/>
            <a:ext cx="3041479" cy="2335573"/>
            <a:chOff x="5558019" y="3470894"/>
            <a:chExt cx="2279228" cy="1165908"/>
          </a:xfrm>
        </p:grpSpPr>
        <p:sp>
          <p:nvSpPr>
            <p:cNvPr id="27" name="テキスト ボックス 94"/>
            <p:cNvSpPr txBox="1"/>
            <p:nvPr/>
          </p:nvSpPr>
          <p:spPr>
            <a:xfrm>
              <a:off x="5701810" y="4529253"/>
              <a:ext cx="1849045" cy="10754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岸和田旧港　ボードウォーク</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28" name="図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58019" y="3470894"/>
              <a:ext cx="2279228" cy="1036776"/>
            </a:xfrm>
            <a:prstGeom prst="rect">
              <a:avLst/>
            </a:prstGeom>
            <a:ln>
              <a:solidFill>
                <a:srgbClr val="000000"/>
              </a:solidFill>
            </a:ln>
          </p:spPr>
        </p:pic>
      </p:grpSp>
      <p:sp>
        <p:nvSpPr>
          <p:cNvPr id="26" name="テキスト ボックス 94"/>
          <p:cNvSpPr txBox="1"/>
          <p:nvPr/>
        </p:nvSpPr>
        <p:spPr>
          <a:xfrm>
            <a:off x="5235607" y="2855082"/>
            <a:ext cx="2822801" cy="21544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（河川浚渫土砂等の活用事例）</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12" name="図 11"/>
          <p:cNvPicPr>
            <a:picLocks noChangeAspect="1"/>
          </p:cNvPicPr>
          <p:nvPr/>
        </p:nvPicPr>
        <p:blipFill rotWithShape="1">
          <a:blip r:embed="rId8" cstate="print">
            <a:extLst>
              <a:ext uri="{28A0092B-C50C-407E-A947-70E740481C1C}">
                <a14:useLocalDpi xmlns:a14="http://schemas.microsoft.com/office/drawing/2010/main" val="0"/>
              </a:ext>
            </a:extLst>
          </a:blip>
          <a:srcRect l="11306" t="16776" r="3766"/>
          <a:stretch/>
        </p:blipFill>
        <p:spPr>
          <a:xfrm>
            <a:off x="5406438" y="3136499"/>
            <a:ext cx="2939275" cy="2114131"/>
          </a:xfrm>
          <a:prstGeom prst="rect">
            <a:avLst/>
          </a:prstGeom>
          <a:ln>
            <a:solidFill>
              <a:srgbClr val="000000"/>
            </a:solidFill>
          </a:ln>
        </p:spPr>
      </p:pic>
      <p:pic>
        <p:nvPicPr>
          <p:cNvPr id="10" name="図 9"/>
          <p:cNvPicPr>
            <a:picLocks noChangeAspect="1"/>
          </p:cNvPicPr>
          <p:nvPr/>
        </p:nvPicPr>
        <p:blipFill rotWithShape="1">
          <a:blip r:embed="rId9"/>
          <a:srcRect l="2416" t="4068" r="3374" b="13247"/>
          <a:stretch/>
        </p:blipFill>
        <p:spPr>
          <a:xfrm>
            <a:off x="5406440" y="5905576"/>
            <a:ext cx="2939274" cy="2089802"/>
          </a:xfrm>
          <a:prstGeom prst="rect">
            <a:avLst/>
          </a:prstGeom>
          <a:ln>
            <a:solidFill>
              <a:schemeClr val="tx1"/>
            </a:solidFill>
          </a:ln>
        </p:spPr>
      </p:pic>
      <p:sp>
        <p:nvSpPr>
          <p:cNvPr id="54" name="テキスト ボックス 94"/>
          <p:cNvSpPr txBox="1"/>
          <p:nvPr/>
        </p:nvSpPr>
        <p:spPr>
          <a:xfrm>
            <a:off x="5184679" y="8038959"/>
            <a:ext cx="3345115" cy="21544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大阪港咲洲　</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シーサイドコスモ</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56" name="テキスト ボックス 94"/>
          <p:cNvSpPr txBox="1"/>
          <p:nvPr/>
        </p:nvSpPr>
        <p:spPr>
          <a:xfrm>
            <a:off x="5574528" y="13226602"/>
            <a:ext cx="2488293" cy="21544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大阪港南港</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野鳥</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園　環境学習</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11" name="図 10"/>
          <p:cNvPicPr>
            <a:picLocks noChangeAspect="1"/>
          </p:cNvPicPr>
          <p:nvPr/>
        </p:nvPicPr>
        <p:blipFill rotWithShape="1">
          <a:blip r:embed="rId10"/>
          <a:srcRect l="1590" t="8638" r="1158" b="2256"/>
          <a:stretch/>
        </p:blipFill>
        <p:spPr>
          <a:xfrm>
            <a:off x="5398701" y="11262811"/>
            <a:ext cx="3009401" cy="1918390"/>
          </a:xfrm>
          <a:prstGeom prst="rect">
            <a:avLst/>
          </a:prstGeom>
          <a:ln>
            <a:solidFill>
              <a:srgbClr val="000000"/>
            </a:solidFill>
          </a:ln>
        </p:spPr>
      </p:pic>
    </p:spTree>
    <p:extLst>
      <p:ext uri="{BB962C8B-B14F-4D97-AF65-F5344CB8AC3E}">
        <p14:creationId xmlns:p14="http://schemas.microsoft.com/office/powerpoint/2010/main" val="15286942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044699" y="3316598"/>
            <a:ext cx="8170334" cy="7109639"/>
          </a:xfrm>
          <a:prstGeom prst="rect">
            <a:avLst/>
          </a:prstGeom>
          <a:noFill/>
        </p:spPr>
        <p:txBody>
          <a:bodyPr wrap="square" rtlCol="0">
            <a:spAutoFit/>
          </a:bodyPr>
          <a:lstStyle/>
          <a:p>
            <a:r>
              <a:rPr kumimoji="1" lang="ja-JP" altLang="en-US" sz="2400" dirty="0">
                <a:latin typeface="ＭＳ Ｐ明朝" panose="02020600040205080304" pitchFamily="18" charset="-128"/>
                <a:ea typeface="ＭＳ Ｐ明朝" panose="02020600040205080304" pitchFamily="18" charset="-128"/>
              </a:rPr>
              <a:t>１　はじめ</a:t>
            </a:r>
            <a:r>
              <a:rPr kumimoji="1" lang="ja-JP" altLang="en-US" sz="2400" dirty="0" smtClean="0">
                <a:latin typeface="ＭＳ Ｐ明朝" panose="02020600040205080304" pitchFamily="18" charset="-128"/>
                <a:ea typeface="ＭＳ Ｐ明朝" panose="02020600040205080304" pitchFamily="18" charset="-128"/>
              </a:rPr>
              <a:t>に・・・・・・・・・・・・・・・・・・・・・・・・・・・・・・・・・・・・・・</a:t>
            </a:r>
          </a:p>
          <a:p>
            <a:endParaRPr kumimoji="1" lang="ja-JP" altLang="en-US" sz="2400" dirty="0" smtClean="0">
              <a:latin typeface="ＭＳ Ｐ明朝" panose="02020600040205080304" pitchFamily="18" charset="-128"/>
              <a:ea typeface="ＭＳ Ｐ明朝" panose="02020600040205080304" pitchFamily="18" charset="-128"/>
            </a:endParaRPr>
          </a:p>
          <a:p>
            <a:r>
              <a:rPr kumimoji="1" lang="ja-JP" altLang="en-US" sz="2400" dirty="0" smtClean="0">
                <a:latin typeface="ＭＳ Ｐ明朝" panose="02020600040205080304" pitchFamily="18" charset="-128"/>
                <a:ea typeface="ＭＳ Ｐ明朝" panose="02020600040205080304" pitchFamily="18" charset="-128"/>
              </a:rPr>
              <a:t>２</a:t>
            </a:r>
            <a:r>
              <a:rPr kumimoji="1" lang="ja-JP" altLang="en-US" sz="2400" dirty="0">
                <a:latin typeface="ＭＳ Ｐ明朝" panose="02020600040205080304" pitchFamily="18" charset="-128"/>
                <a:ea typeface="ＭＳ Ｐ明朝" panose="02020600040205080304" pitchFamily="18" charset="-128"/>
              </a:rPr>
              <a:t>　</a:t>
            </a:r>
            <a:r>
              <a:rPr kumimoji="1" lang="ja-JP" altLang="en-US" sz="2400" dirty="0" smtClean="0">
                <a:latin typeface="ＭＳ Ｐ明朝" panose="02020600040205080304" pitchFamily="18" charset="-128"/>
                <a:ea typeface="ＭＳ Ｐ明朝" panose="02020600040205080304" pitchFamily="18" charset="-128"/>
              </a:rPr>
              <a:t>コンセプト・・・・・・・・・・・・・・・・・・・・・・・・・・・・・・・・・・・・・</a:t>
            </a:r>
            <a:endParaRPr kumimoji="1" lang="ja-JP" altLang="en-US" sz="2400" dirty="0">
              <a:latin typeface="ＭＳ Ｐ明朝" panose="02020600040205080304" pitchFamily="18" charset="-128"/>
              <a:ea typeface="ＭＳ Ｐ明朝" panose="02020600040205080304" pitchFamily="18" charset="-128"/>
            </a:endParaRPr>
          </a:p>
          <a:p>
            <a:endParaRPr kumimoji="1" lang="ja-JP" altLang="en-US" sz="2400" dirty="0">
              <a:latin typeface="ＭＳ Ｐ明朝" panose="02020600040205080304" pitchFamily="18" charset="-128"/>
              <a:ea typeface="ＭＳ Ｐ明朝" panose="02020600040205080304" pitchFamily="18" charset="-128"/>
            </a:endParaRPr>
          </a:p>
          <a:p>
            <a:r>
              <a:rPr kumimoji="1" lang="ja-JP" altLang="en-US" sz="2400" dirty="0">
                <a:latin typeface="ＭＳ Ｐ明朝" panose="02020600040205080304" pitchFamily="18" charset="-128"/>
                <a:ea typeface="ＭＳ Ｐ明朝" panose="02020600040205080304" pitchFamily="18" charset="-128"/>
              </a:rPr>
              <a:t>３　具体的な</a:t>
            </a:r>
            <a:r>
              <a:rPr kumimoji="1" lang="ja-JP" altLang="en-US" sz="2400" dirty="0" smtClean="0">
                <a:latin typeface="ＭＳ Ｐ明朝" panose="02020600040205080304" pitchFamily="18" charset="-128"/>
                <a:ea typeface="ＭＳ Ｐ明朝" panose="02020600040205080304" pitchFamily="18" charset="-128"/>
              </a:rPr>
              <a:t>取組み</a:t>
            </a:r>
            <a:endParaRPr kumimoji="1" lang="ja-JP" altLang="en-US" sz="2400" dirty="0">
              <a:latin typeface="ＭＳ Ｐ明朝" panose="02020600040205080304" pitchFamily="18" charset="-128"/>
              <a:ea typeface="ＭＳ Ｐ明朝" panose="02020600040205080304" pitchFamily="18" charset="-128"/>
            </a:endParaRPr>
          </a:p>
          <a:p>
            <a:endParaRPr kumimoji="1" lang="ja-JP" altLang="en-US" sz="2400" dirty="0">
              <a:latin typeface="ＭＳ Ｐ明朝" panose="02020600040205080304" pitchFamily="18" charset="-128"/>
              <a:ea typeface="ＭＳ Ｐ明朝" panose="02020600040205080304" pitchFamily="18" charset="-128"/>
            </a:endParaRPr>
          </a:p>
          <a:p>
            <a:r>
              <a:rPr kumimoji="1" lang="ja-JP" altLang="en-US" sz="2400" dirty="0">
                <a:latin typeface="ＭＳ Ｐ明朝" panose="02020600040205080304" pitchFamily="18" charset="-128"/>
                <a:ea typeface="ＭＳ Ｐ明朝" panose="02020600040205080304" pitchFamily="18" charset="-128"/>
              </a:rPr>
              <a:t>　</a:t>
            </a:r>
            <a:r>
              <a:rPr kumimoji="1" lang="ja-JP" altLang="en-US" sz="2400" dirty="0" smtClean="0">
                <a:latin typeface="ＭＳ Ｐ明朝" panose="02020600040205080304" pitchFamily="18" charset="-128"/>
                <a:ea typeface="ＭＳ Ｐ明朝" panose="02020600040205080304" pitchFamily="18" charset="-128"/>
              </a:rPr>
              <a:t>⑴</a:t>
            </a:r>
            <a:r>
              <a:rPr kumimoji="1" lang="ja-JP" altLang="en-US" sz="2400" dirty="0">
                <a:latin typeface="ＭＳ Ｐ明朝" panose="02020600040205080304" pitchFamily="18" charset="-128"/>
                <a:ea typeface="ＭＳ Ｐ明朝" panose="02020600040205080304" pitchFamily="18" charset="-128"/>
              </a:rPr>
              <a:t>　モノの交流を増やす（港湾物流</a:t>
            </a:r>
            <a:r>
              <a:rPr kumimoji="1" lang="ja-JP" altLang="en-US" sz="2400" dirty="0" smtClean="0">
                <a:latin typeface="ＭＳ Ｐ明朝" panose="02020600040205080304" pitchFamily="18" charset="-128"/>
                <a:ea typeface="ＭＳ Ｐ明朝" panose="02020600040205080304" pitchFamily="18" charset="-128"/>
              </a:rPr>
              <a:t>）・・・・・・・・・・・・・・・・</a:t>
            </a:r>
            <a:endParaRPr kumimoji="1" lang="ja-JP" altLang="en-US" sz="2400" dirty="0">
              <a:latin typeface="ＭＳ Ｐ明朝" panose="02020600040205080304" pitchFamily="18" charset="-128"/>
              <a:ea typeface="ＭＳ Ｐ明朝" panose="02020600040205080304" pitchFamily="18" charset="-128"/>
            </a:endParaRPr>
          </a:p>
          <a:p>
            <a:endParaRPr kumimoji="1" lang="ja-JP" altLang="en-US" sz="2400" dirty="0">
              <a:latin typeface="ＭＳ Ｐ明朝" panose="02020600040205080304" pitchFamily="18" charset="-128"/>
              <a:ea typeface="ＭＳ Ｐ明朝" panose="02020600040205080304" pitchFamily="18" charset="-128"/>
            </a:endParaRPr>
          </a:p>
          <a:p>
            <a:r>
              <a:rPr kumimoji="1" lang="ja-JP" altLang="en-US" sz="2400" dirty="0">
                <a:latin typeface="ＭＳ Ｐ明朝" panose="02020600040205080304" pitchFamily="18" charset="-128"/>
                <a:ea typeface="ＭＳ Ｐ明朝" panose="02020600040205080304" pitchFamily="18" charset="-128"/>
              </a:rPr>
              <a:t>　⑵　ヒトの交流により賑わう</a:t>
            </a:r>
            <a:r>
              <a:rPr kumimoji="1" lang="ja-JP" altLang="en-US" sz="2400" dirty="0" smtClean="0">
                <a:latin typeface="ＭＳ Ｐ明朝" panose="02020600040205080304" pitchFamily="18" charset="-128"/>
                <a:ea typeface="ＭＳ Ｐ明朝" panose="02020600040205080304" pitchFamily="18" charset="-128"/>
              </a:rPr>
              <a:t>（クルーズ・まちづくり） ・・・・・・</a:t>
            </a:r>
            <a:endParaRPr kumimoji="1" lang="ja-JP" altLang="en-US" sz="2400" dirty="0">
              <a:latin typeface="ＭＳ Ｐ明朝" panose="02020600040205080304" pitchFamily="18" charset="-128"/>
              <a:ea typeface="ＭＳ Ｐ明朝" panose="02020600040205080304" pitchFamily="18" charset="-128"/>
            </a:endParaRPr>
          </a:p>
          <a:p>
            <a:endParaRPr kumimoji="1" lang="ja-JP" altLang="en-US" sz="2400" dirty="0">
              <a:latin typeface="ＭＳ Ｐ明朝" panose="02020600040205080304" pitchFamily="18" charset="-128"/>
              <a:ea typeface="ＭＳ Ｐ明朝" panose="02020600040205080304" pitchFamily="18" charset="-128"/>
            </a:endParaRPr>
          </a:p>
          <a:p>
            <a:r>
              <a:rPr kumimoji="1" lang="ja-JP" altLang="en-US" sz="2400" dirty="0">
                <a:latin typeface="ＭＳ Ｐ明朝" panose="02020600040205080304" pitchFamily="18" charset="-128"/>
                <a:ea typeface="ＭＳ Ｐ明朝" panose="02020600040205080304" pitchFamily="18" charset="-128"/>
              </a:rPr>
              <a:t>　⑶　安全で安心な大阪</a:t>
            </a:r>
            <a:r>
              <a:rPr kumimoji="1" lang="ja-JP" altLang="en-US" sz="2400" dirty="0" smtClean="0">
                <a:latin typeface="ＭＳ Ｐ明朝" panose="02020600040205080304" pitchFamily="18" charset="-128"/>
                <a:ea typeface="ＭＳ Ｐ明朝" panose="02020600040205080304" pitchFamily="18" charset="-128"/>
              </a:rPr>
              <a:t>“みなと</a:t>
            </a:r>
            <a:r>
              <a:rPr kumimoji="1" lang="en-US" altLang="ja-JP" sz="2400" dirty="0" smtClean="0">
                <a:latin typeface="ＭＳ Ｐ明朝" panose="02020600040205080304" pitchFamily="18" charset="-128"/>
                <a:ea typeface="ＭＳ Ｐ明朝" panose="02020600040205080304" pitchFamily="18" charset="-128"/>
              </a:rPr>
              <a:t>”</a:t>
            </a:r>
            <a:r>
              <a:rPr kumimoji="1" lang="ja-JP" altLang="en-US" sz="2400" dirty="0">
                <a:latin typeface="ＭＳ Ｐ明朝" panose="02020600040205080304" pitchFamily="18" charset="-128"/>
                <a:ea typeface="ＭＳ Ｐ明朝" panose="02020600040205080304" pitchFamily="18" charset="-128"/>
              </a:rPr>
              <a:t>（防災</a:t>
            </a:r>
            <a:r>
              <a:rPr kumimoji="1" lang="ja-JP" altLang="en-US" sz="2400" dirty="0" smtClean="0">
                <a:latin typeface="ＭＳ Ｐ明朝" panose="02020600040205080304" pitchFamily="18" charset="-128"/>
                <a:ea typeface="ＭＳ Ｐ明朝" panose="02020600040205080304" pitchFamily="18" charset="-128"/>
              </a:rPr>
              <a:t>）・・・・・・・・・・・</a:t>
            </a:r>
            <a:endParaRPr kumimoji="1" lang="ja-JP" altLang="en-US" sz="2400" dirty="0">
              <a:latin typeface="ＭＳ Ｐ明朝" panose="02020600040205080304" pitchFamily="18" charset="-128"/>
              <a:ea typeface="ＭＳ Ｐ明朝" panose="02020600040205080304" pitchFamily="18" charset="-128"/>
            </a:endParaRPr>
          </a:p>
          <a:p>
            <a:endParaRPr kumimoji="1" lang="ja-JP" altLang="en-US" sz="2400" dirty="0">
              <a:latin typeface="ＭＳ Ｐ明朝" panose="02020600040205080304" pitchFamily="18" charset="-128"/>
              <a:ea typeface="ＭＳ Ｐ明朝" panose="02020600040205080304" pitchFamily="18" charset="-128"/>
            </a:endParaRPr>
          </a:p>
          <a:p>
            <a:r>
              <a:rPr kumimoji="1" lang="ja-JP" altLang="en-US" sz="2400" dirty="0">
                <a:latin typeface="ＭＳ Ｐ明朝" panose="02020600040205080304" pitchFamily="18" charset="-128"/>
                <a:ea typeface="ＭＳ Ｐ明朝" panose="02020600040205080304" pitchFamily="18" charset="-128"/>
              </a:rPr>
              <a:t>　⑷　クリーンでグリーンな大阪</a:t>
            </a:r>
            <a:r>
              <a:rPr kumimoji="1" lang="ja-JP" altLang="en-US" sz="2400" dirty="0" smtClean="0">
                <a:latin typeface="ＭＳ Ｐ明朝" panose="02020600040205080304" pitchFamily="18" charset="-128"/>
                <a:ea typeface="ＭＳ Ｐ明朝" panose="02020600040205080304" pitchFamily="18" charset="-128"/>
              </a:rPr>
              <a:t>“みなと</a:t>
            </a:r>
            <a:r>
              <a:rPr kumimoji="1" lang="en-US" altLang="ja-JP" sz="2400" dirty="0" smtClean="0">
                <a:latin typeface="ＭＳ Ｐ明朝" panose="02020600040205080304" pitchFamily="18" charset="-128"/>
                <a:ea typeface="ＭＳ Ｐ明朝" panose="02020600040205080304" pitchFamily="18" charset="-128"/>
              </a:rPr>
              <a:t>”</a:t>
            </a:r>
            <a:r>
              <a:rPr kumimoji="1" lang="ja-JP" altLang="en-US" sz="2400" dirty="0">
                <a:latin typeface="ＭＳ Ｐ明朝" panose="02020600040205080304" pitchFamily="18" charset="-128"/>
                <a:ea typeface="ＭＳ Ｐ明朝" panose="02020600040205080304" pitchFamily="18" charset="-128"/>
              </a:rPr>
              <a:t>（環境</a:t>
            </a:r>
            <a:r>
              <a:rPr kumimoji="1" lang="ja-JP" altLang="en-US" sz="2400" dirty="0" smtClean="0">
                <a:latin typeface="ＭＳ Ｐ明朝" panose="02020600040205080304" pitchFamily="18" charset="-128"/>
                <a:ea typeface="ＭＳ Ｐ明朝" panose="02020600040205080304" pitchFamily="18" charset="-128"/>
              </a:rPr>
              <a:t>） ・・・・・</a:t>
            </a:r>
            <a:endParaRPr kumimoji="1" lang="ja-JP" altLang="en-US" sz="2400" dirty="0">
              <a:latin typeface="ＭＳ Ｐ明朝" panose="02020600040205080304" pitchFamily="18" charset="-128"/>
              <a:ea typeface="ＭＳ Ｐ明朝" panose="02020600040205080304" pitchFamily="18" charset="-128"/>
            </a:endParaRPr>
          </a:p>
          <a:p>
            <a:endParaRPr kumimoji="1" lang="ja-JP" altLang="en-US" sz="2400" dirty="0">
              <a:latin typeface="ＭＳ Ｐ明朝" panose="02020600040205080304" pitchFamily="18" charset="-128"/>
              <a:ea typeface="ＭＳ Ｐ明朝" panose="02020600040205080304" pitchFamily="18" charset="-128"/>
            </a:endParaRPr>
          </a:p>
          <a:p>
            <a:r>
              <a:rPr kumimoji="1" lang="ja-JP" altLang="en-US" sz="2400" dirty="0">
                <a:latin typeface="ＭＳ Ｐ明朝" panose="02020600040205080304" pitchFamily="18" charset="-128"/>
                <a:ea typeface="ＭＳ Ｐ明朝" panose="02020600040205080304" pitchFamily="18" charset="-128"/>
              </a:rPr>
              <a:t>　⑸　一元化によるコトの効率化（システム</a:t>
            </a:r>
            <a:r>
              <a:rPr kumimoji="1" lang="ja-JP" altLang="en-US" sz="2400" dirty="0" smtClean="0">
                <a:latin typeface="ＭＳ Ｐ明朝" panose="02020600040205080304" pitchFamily="18" charset="-128"/>
                <a:ea typeface="ＭＳ Ｐ明朝" panose="02020600040205080304" pitchFamily="18" charset="-128"/>
              </a:rPr>
              <a:t>） ・・・・・・・・・・・・</a:t>
            </a:r>
            <a:endParaRPr kumimoji="1" lang="ja-JP" altLang="en-US" sz="2400" dirty="0">
              <a:latin typeface="ＭＳ Ｐ明朝" panose="02020600040205080304" pitchFamily="18" charset="-128"/>
              <a:ea typeface="ＭＳ Ｐ明朝" panose="02020600040205080304" pitchFamily="18" charset="-128"/>
            </a:endParaRPr>
          </a:p>
          <a:p>
            <a:endParaRPr kumimoji="1" lang="ja-JP" altLang="en-US" sz="2400" dirty="0">
              <a:latin typeface="ＭＳ Ｐ明朝" panose="02020600040205080304" pitchFamily="18" charset="-128"/>
              <a:ea typeface="ＭＳ Ｐ明朝" panose="02020600040205080304" pitchFamily="18" charset="-128"/>
            </a:endParaRPr>
          </a:p>
          <a:p>
            <a:r>
              <a:rPr kumimoji="1" lang="ja-JP" altLang="en-US" sz="2400" dirty="0">
                <a:latin typeface="ＭＳ Ｐ明朝" panose="02020600040205080304" pitchFamily="18" charset="-128"/>
                <a:ea typeface="ＭＳ Ｐ明朝" panose="02020600040205080304" pitchFamily="18" charset="-128"/>
              </a:rPr>
              <a:t>４　</a:t>
            </a:r>
            <a:r>
              <a:rPr kumimoji="1" lang="ja-JP" altLang="en-US" sz="2400" dirty="0" smtClean="0">
                <a:latin typeface="ＭＳ Ｐ明朝" panose="02020600040205080304" pitchFamily="18" charset="-128"/>
                <a:ea typeface="ＭＳ Ｐ明朝" panose="02020600040205080304" pitchFamily="18" charset="-128"/>
              </a:rPr>
              <a:t>ロードマップ・・・・・・・・・・・・・・・・・・・・・・・・・・・・・</a:t>
            </a:r>
            <a:r>
              <a:rPr kumimoji="1" lang="ja-JP" altLang="en-US" sz="2400" dirty="0">
                <a:latin typeface="ＭＳ Ｐ明朝" panose="02020600040205080304" pitchFamily="18" charset="-128"/>
                <a:ea typeface="ＭＳ Ｐ明朝" panose="02020600040205080304" pitchFamily="18" charset="-128"/>
              </a:rPr>
              <a:t>・</a:t>
            </a:r>
            <a:r>
              <a:rPr kumimoji="1" lang="ja-JP" altLang="en-US" sz="2400" dirty="0" smtClean="0">
                <a:latin typeface="ＭＳ Ｐ明朝" panose="02020600040205080304" pitchFamily="18" charset="-128"/>
                <a:ea typeface="ＭＳ Ｐ明朝" panose="02020600040205080304" pitchFamily="18" charset="-128"/>
              </a:rPr>
              <a:t>・・・・・</a:t>
            </a:r>
            <a:endParaRPr kumimoji="1" lang="ja-JP" altLang="en-US" sz="2400" dirty="0">
              <a:latin typeface="ＭＳ Ｐ明朝" panose="02020600040205080304" pitchFamily="18" charset="-128"/>
              <a:ea typeface="ＭＳ Ｐ明朝" panose="02020600040205080304" pitchFamily="18" charset="-128"/>
            </a:endParaRPr>
          </a:p>
          <a:p>
            <a:endParaRPr kumimoji="1" lang="ja-JP" altLang="en-US" sz="2400" dirty="0">
              <a:latin typeface="ＭＳ Ｐ明朝" panose="02020600040205080304" pitchFamily="18" charset="-128"/>
              <a:ea typeface="ＭＳ Ｐ明朝" panose="02020600040205080304" pitchFamily="18" charset="-128"/>
            </a:endParaRPr>
          </a:p>
          <a:p>
            <a:r>
              <a:rPr kumimoji="1" lang="ja-JP" altLang="en-US" sz="2400" dirty="0">
                <a:latin typeface="ＭＳ Ｐ明朝" panose="02020600040205080304" pitchFamily="18" charset="-128"/>
                <a:ea typeface="ＭＳ Ｐ明朝" panose="02020600040205080304" pitchFamily="18" charset="-128"/>
              </a:rPr>
              <a:t>５　終わり</a:t>
            </a:r>
            <a:r>
              <a:rPr kumimoji="1" lang="ja-JP" altLang="en-US" sz="2400" dirty="0" smtClean="0">
                <a:latin typeface="ＭＳ Ｐ明朝" panose="02020600040205080304" pitchFamily="18" charset="-128"/>
                <a:ea typeface="ＭＳ Ｐ明朝" panose="02020600040205080304" pitchFamily="18" charset="-128"/>
              </a:rPr>
              <a:t>に・・・・・・・・・・・・・・・・・・・・・・・・・・・・・・・・・・・・・・</a:t>
            </a:r>
            <a:endParaRPr kumimoji="1" lang="ja-JP" altLang="en-US" sz="2400" dirty="0">
              <a:latin typeface="ＭＳ Ｐ明朝" panose="02020600040205080304" pitchFamily="18" charset="-128"/>
              <a:ea typeface="ＭＳ Ｐ明朝" panose="02020600040205080304" pitchFamily="18" charset="-128"/>
            </a:endParaRPr>
          </a:p>
        </p:txBody>
      </p:sp>
      <p:sp>
        <p:nvSpPr>
          <p:cNvPr id="3" name="テキスト ボックス 2"/>
          <p:cNvSpPr txBox="1"/>
          <p:nvPr/>
        </p:nvSpPr>
        <p:spPr>
          <a:xfrm>
            <a:off x="872066" y="2070423"/>
            <a:ext cx="10515600" cy="584775"/>
          </a:xfrm>
          <a:prstGeom prst="rect">
            <a:avLst/>
          </a:prstGeom>
          <a:noFill/>
        </p:spPr>
        <p:txBody>
          <a:bodyPr wrap="square" rtlCol="0">
            <a:spAutoFit/>
          </a:bodyPr>
          <a:lstStyle/>
          <a:p>
            <a:pPr algn="ctr"/>
            <a:r>
              <a:rPr kumimoji="1" lang="ja-JP" altLang="en-US" sz="3200" dirty="0" smtClean="0">
                <a:latin typeface="ＭＳ Ｐ明朝" panose="02020600040205080304" pitchFamily="18" charset="-128"/>
                <a:ea typeface="ＭＳ Ｐ明朝" panose="02020600040205080304" pitchFamily="18" charset="-128"/>
              </a:rPr>
              <a:t>目　　次</a:t>
            </a:r>
            <a:endParaRPr kumimoji="1" lang="ja-JP" altLang="en-US" sz="3200" dirty="0">
              <a:latin typeface="ＭＳ Ｐ明朝" panose="02020600040205080304" pitchFamily="18" charset="-128"/>
              <a:ea typeface="ＭＳ Ｐ明朝" panose="02020600040205080304" pitchFamily="18" charset="-128"/>
            </a:endParaRPr>
          </a:p>
        </p:txBody>
      </p:sp>
      <p:pic>
        <p:nvPicPr>
          <p:cNvPr id="4" name="Picture 9" descr="堺泉北港の全景"/>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5919" y="12045280"/>
            <a:ext cx="3338940" cy="2676578"/>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1176979" y="14662637"/>
            <a:ext cx="2533650"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大阪港</a:t>
            </a:r>
            <a:endPar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6" name="正方形/長方形 5"/>
          <p:cNvSpPr/>
          <p:nvPr/>
        </p:nvSpPr>
        <p:spPr>
          <a:xfrm>
            <a:off x="4911633" y="14650690"/>
            <a:ext cx="2533650"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堺泉北港</a:t>
            </a:r>
            <a:endPar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7" name="図 6"/>
          <p:cNvPicPr>
            <a:picLocks noChangeAspect="1"/>
          </p:cNvPicPr>
          <p:nvPr/>
        </p:nvPicPr>
        <p:blipFill rotWithShape="1">
          <a:blip r:embed="rId3" cstate="print">
            <a:extLst>
              <a:ext uri="{28A0092B-C50C-407E-A947-70E740481C1C}">
                <a14:useLocalDpi xmlns:a14="http://schemas.microsoft.com/office/drawing/2010/main" val="0"/>
              </a:ext>
            </a:extLst>
          </a:blip>
          <a:srcRect l="5850" r="5850"/>
          <a:stretch/>
        </p:blipFill>
        <p:spPr>
          <a:xfrm>
            <a:off x="767403" y="12076546"/>
            <a:ext cx="3352802" cy="2639565"/>
          </a:xfrm>
          <a:prstGeom prst="rect">
            <a:avLst/>
          </a:prstGeom>
        </p:spPr>
      </p:pic>
      <p:pic>
        <p:nvPicPr>
          <p:cNvPr id="8" name="Picture 4" descr="阪南港の全景"/>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0573" y="12040568"/>
            <a:ext cx="3398502" cy="2675543"/>
          </a:xfrm>
          <a:prstGeom prst="rect">
            <a:avLst/>
          </a:prstGeom>
          <a:noFill/>
          <a:extLst>
            <a:ext uri="{909E8E84-426E-40DD-AFC4-6F175D3DCCD1}">
              <a14:hiddenFill xmlns:a14="http://schemas.microsoft.com/office/drawing/2010/main">
                <a:solidFill>
                  <a:srgbClr val="FFFFFF"/>
                </a:solidFill>
              </a14:hiddenFill>
            </a:ext>
          </a:extLst>
        </p:spPr>
      </p:pic>
      <p:sp>
        <p:nvSpPr>
          <p:cNvPr id="9" name="正方形/長方形 8"/>
          <p:cNvSpPr/>
          <p:nvPr/>
        </p:nvSpPr>
        <p:spPr>
          <a:xfrm>
            <a:off x="8674011" y="14650690"/>
            <a:ext cx="2533650"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阪南港</a:t>
            </a:r>
            <a:endPar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3" name="テキスト ボックス 12"/>
          <p:cNvSpPr txBox="1"/>
          <p:nvPr/>
        </p:nvSpPr>
        <p:spPr>
          <a:xfrm>
            <a:off x="9320801" y="3316597"/>
            <a:ext cx="580964" cy="7109639"/>
          </a:xfrm>
          <a:prstGeom prst="rect">
            <a:avLst/>
          </a:prstGeom>
          <a:noFill/>
        </p:spPr>
        <p:txBody>
          <a:bodyPr wrap="square" rtlCol="0">
            <a:spAutoFit/>
          </a:bodyPr>
          <a:lstStyle/>
          <a:p>
            <a:pPr algn="r"/>
            <a:r>
              <a:rPr kumimoji="1" lang="en-US" altLang="ja-JP" sz="2400" dirty="0" smtClean="0">
                <a:latin typeface="ＭＳ Ｐ明朝" panose="02020600040205080304" pitchFamily="18" charset="-128"/>
                <a:ea typeface="ＭＳ Ｐ明朝" panose="02020600040205080304" pitchFamily="18" charset="-128"/>
              </a:rPr>
              <a:t>1</a:t>
            </a:r>
            <a:endParaRPr kumimoji="1" lang="ja-JP" altLang="en-US" sz="2400" dirty="0" smtClean="0">
              <a:latin typeface="ＭＳ Ｐ明朝" panose="02020600040205080304" pitchFamily="18" charset="-128"/>
              <a:ea typeface="ＭＳ Ｐ明朝" panose="02020600040205080304" pitchFamily="18" charset="-128"/>
            </a:endParaRPr>
          </a:p>
          <a:p>
            <a:pPr algn="r"/>
            <a:endParaRPr kumimoji="1" lang="ja-JP" altLang="en-US" sz="2400" dirty="0" smtClean="0">
              <a:latin typeface="ＭＳ Ｐ明朝" panose="02020600040205080304" pitchFamily="18" charset="-128"/>
              <a:ea typeface="ＭＳ Ｐ明朝" panose="02020600040205080304" pitchFamily="18" charset="-128"/>
            </a:endParaRPr>
          </a:p>
          <a:p>
            <a:pPr algn="r"/>
            <a:r>
              <a:rPr kumimoji="1" lang="en-US" altLang="ja-JP" sz="2400" dirty="0" smtClean="0">
                <a:latin typeface="ＭＳ Ｐ明朝" panose="02020600040205080304" pitchFamily="18" charset="-128"/>
                <a:ea typeface="ＭＳ Ｐ明朝" panose="02020600040205080304" pitchFamily="18" charset="-128"/>
              </a:rPr>
              <a:t>2</a:t>
            </a:r>
            <a:endParaRPr kumimoji="1" lang="ja-JP" altLang="en-US" sz="2400" dirty="0">
              <a:latin typeface="ＭＳ Ｐ明朝" panose="02020600040205080304" pitchFamily="18" charset="-128"/>
              <a:ea typeface="ＭＳ Ｐ明朝" panose="02020600040205080304" pitchFamily="18" charset="-128"/>
            </a:endParaRPr>
          </a:p>
          <a:p>
            <a:pPr algn="r"/>
            <a:endParaRPr kumimoji="1" lang="ja-JP" altLang="en-US" sz="2400" dirty="0">
              <a:latin typeface="ＭＳ Ｐ明朝" panose="02020600040205080304" pitchFamily="18" charset="-128"/>
              <a:ea typeface="ＭＳ Ｐ明朝" panose="02020600040205080304" pitchFamily="18" charset="-128"/>
            </a:endParaRPr>
          </a:p>
          <a:p>
            <a:pPr algn="r"/>
            <a:endParaRPr kumimoji="1" lang="ja-JP" altLang="en-US" sz="2400" dirty="0">
              <a:latin typeface="ＭＳ Ｐ明朝" panose="02020600040205080304" pitchFamily="18" charset="-128"/>
              <a:ea typeface="ＭＳ Ｐ明朝" panose="02020600040205080304" pitchFamily="18" charset="-128"/>
            </a:endParaRPr>
          </a:p>
          <a:p>
            <a:pPr algn="r"/>
            <a:endParaRPr kumimoji="1" lang="ja-JP" altLang="en-US" sz="2400" dirty="0" smtClean="0">
              <a:latin typeface="ＭＳ Ｐ明朝" panose="02020600040205080304" pitchFamily="18" charset="-128"/>
              <a:ea typeface="ＭＳ Ｐ明朝" panose="02020600040205080304" pitchFamily="18" charset="-128"/>
            </a:endParaRPr>
          </a:p>
          <a:p>
            <a:pPr algn="r"/>
            <a:r>
              <a:rPr kumimoji="1" lang="ja-JP" altLang="en-US" sz="2400" dirty="0" smtClean="0">
                <a:latin typeface="ＭＳ Ｐ明朝" panose="02020600040205080304" pitchFamily="18" charset="-128"/>
                <a:ea typeface="ＭＳ Ｐ明朝" panose="02020600040205080304" pitchFamily="18" charset="-128"/>
              </a:rPr>
              <a:t> </a:t>
            </a:r>
            <a:r>
              <a:rPr kumimoji="1" lang="en-US" altLang="ja-JP" sz="2400" dirty="0" smtClean="0">
                <a:latin typeface="ＭＳ Ｐ明朝" panose="02020600040205080304" pitchFamily="18" charset="-128"/>
                <a:ea typeface="ＭＳ Ｐ明朝" panose="02020600040205080304" pitchFamily="18" charset="-128"/>
              </a:rPr>
              <a:t>3</a:t>
            </a:r>
            <a:endParaRPr kumimoji="1" lang="ja-JP" altLang="en-US" sz="2400" dirty="0">
              <a:latin typeface="ＭＳ Ｐ明朝" panose="02020600040205080304" pitchFamily="18" charset="-128"/>
              <a:ea typeface="ＭＳ Ｐ明朝" panose="02020600040205080304" pitchFamily="18" charset="-128"/>
            </a:endParaRPr>
          </a:p>
          <a:p>
            <a:pPr algn="r"/>
            <a:endParaRPr kumimoji="1" lang="ja-JP" altLang="en-US" sz="2400" dirty="0">
              <a:latin typeface="ＭＳ Ｐ明朝" panose="02020600040205080304" pitchFamily="18" charset="-128"/>
              <a:ea typeface="ＭＳ Ｐ明朝" panose="02020600040205080304" pitchFamily="18" charset="-128"/>
            </a:endParaRPr>
          </a:p>
          <a:p>
            <a:pPr algn="r"/>
            <a:r>
              <a:rPr kumimoji="1" lang="ja-JP" altLang="en-US" sz="2400" dirty="0" smtClean="0">
                <a:latin typeface="ＭＳ Ｐ明朝" panose="02020600040205080304" pitchFamily="18" charset="-128"/>
                <a:ea typeface="ＭＳ Ｐ明朝" panose="02020600040205080304" pitchFamily="18" charset="-128"/>
              </a:rPr>
              <a:t> </a:t>
            </a:r>
            <a:r>
              <a:rPr kumimoji="1" lang="en-US" altLang="ja-JP" sz="2400" dirty="0" smtClean="0">
                <a:latin typeface="ＭＳ Ｐ明朝" panose="02020600040205080304" pitchFamily="18" charset="-128"/>
                <a:ea typeface="ＭＳ Ｐ明朝" panose="02020600040205080304" pitchFamily="18" charset="-128"/>
              </a:rPr>
              <a:t>9</a:t>
            </a:r>
            <a:endParaRPr kumimoji="1" lang="ja-JP" altLang="en-US" sz="2400" dirty="0">
              <a:latin typeface="ＭＳ Ｐ明朝" panose="02020600040205080304" pitchFamily="18" charset="-128"/>
              <a:ea typeface="ＭＳ Ｐ明朝" panose="02020600040205080304" pitchFamily="18" charset="-128"/>
            </a:endParaRPr>
          </a:p>
          <a:p>
            <a:pPr algn="r"/>
            <a:endParaRPr kumimoji="1" lang="ja-JP" altLang="en-US" sz="2400" dirty="0">
              <a:latin typeface="ＭＳ Ｐ明朝" panose="02020600040205080304" pitchFamily="18" charset="-128"/>
              <a:ea typeface="ＭＳ Ｐ明朝" panose="02020600040205080304" pitchFamily="18" charset="-128"/>
            </a:endParaRPr>
          </a:p>
          <a:p>
            <a:pPr algn="r"/>
            <a:r>
              <a:rPr kumimoji="1" lang="en-US" altLang="ja-JP" sz="2400" dirty="0" smtClean="0">
                <a:latin typeface="ＭＳ Ｐ明朝" panose="02020600040205080304" pitchFamily="18" charset="-128"/>
                <a:ea typeface="ＭＳ Ｐ明朝" panose="02020600040205080304" pitchFamily="18" charset="-128"/>
              </a:rPr>
              <a:t>12</a:t>
            </a:r>
            <a:endParaRPr kumimoji="1" lang="ja-JP" altLang="en-US" sz="2400" dirty="0">
              <a:latin typeface="ＭＳ Ｐ明朝" panose="02020600040205080304" pitchFamily="18" charset="-128"/>
              <a:ea typeface="ＭＳ Ｐ明朝" panose="02020600040205080304" pitchFamily="18" charset="-128"/>
            </a:endParaRPr>
          </a:p>
          <a:p>
            <a:pPr algn="r"/>
            <a:endParaRPr kumimoji="1" lang="ja-JP" altLang="en-US" sz="2400" dirty="0">
              <a:latin typeface="ＭＳ Ｐ明朝" panose="02020600040205080304" pitchFamily="18" charset="-128"/>
              <a:ea typeface="ＭＳ Ｐ明朝" panose="02020600040205080304" pitchFamily="18" charset="-128"/>
            </a:endParaRPr>
          </a:p>
          <a:p>
            <a:pPr algn="r"/>
            <a:r>
              <a:rPr kumimoji="1" lang="en-US" altLang="ja-JP" sz="2400" dirty="0" smtClean="0">
                <a:latin typeface="ＭＳ Ｐ明朝" panose="02020600040205080304" pitchFamily="18" charset="-128"/>
                <a:ea typeface="ＭＳ Ｐ明朝" panose="02020600040205080304" pitchFamily="18" charset="-128"/>
              </a:rPr>
              <a:t>15</a:t>
            </a:r>
            <a:endParaRPr kumimoji="1" lang="ja-JP" altLang="en-US" sz="2400" dirty="0">
              <a:latin typeface="ＭＳ Ｐ明朝" panose="02020600040205080304" pitchFamily="18" charset="-128"/>
              <a:ea typeface="ＭＳ Ｐ明朝" panose="02020600040205080304" pitchFamily="18" charset="-128"/>
            </a:endParaRPr>
          </a:p>
          <a:p>
            <a:pPr algn="r"/>
            <a:endParaRPr kumimoji="1" lang="ja-JP" altLang="en-US" sz="2400" dirty="0">
              <a:latin typeface="ＭＳ Ｐ明朝" panose="02020600040205080304" pitchFamily="18" charset="-128"/>
              <a:ea typeface="ＭＳ Ｐ明朝" panose="02020600040205080304" pitchFamily="18" charset="-128"/>
            </a:endParaRPr>
          </a:p>
          <a:p>
            <a:pPr algn="r"/>
            <a:r>
              <a:rPr kumimoji="1" lang="en-US" altLang="ja-JP" sz="2400" dirty="0" smtClean="0">
                <a:latin typeface="ＭＳ Ｐ明朝" panose="02020600040205080304" pitchFamily="18" charset="-128"/>
                <a:ea typeface="ＭＳ Ｐ明朝" panose="02020600040205080304" pitchFamily="18" charset="-128"/>
              </a:rPr>
              <a:t>18</a:t>
            </a:r>
            <a:endParaRPr kumimoji="1" lang="ja-JP" altLang="en-US" sz="2400" dirty="0">
              <a:latin typeface="ＭＳ Ｐ明朝" panose="02020600040205080304" pitchFamily="18" charset="-128"/>
              <a:ea typeface="ＭＳ Ｐ明朝" panose="02020600040205080304" pitchFamily="18" charset="-128"/>
            </a:endParaRPr>
          </a:p>
          <a:p>
            <a:pPr algn="r"/>
            <a:endParaRPr kumimoji="1" lang="ja-JP" altLang="en-US" sz="2400" dirty="0">
              <a:latin typeface="ＭＳ Ｐ明朝" panose="02020600040205080304" pitchFamily="18" charset="-128"/>
              <a:ea typeface="ＭＳ Ｐ明朝" panose="02020600040205080304" pitchFamily="18" charset="-128"/>
            </a:endParaRPr>
          </a:p>
          <a:p>
            <a:pPr algn="r"/>
            <a:r>
              <a:rPr kumimoji="1" lang="en-US" altLang="ja-JP" sz="2400" dirty="0" smtClean="0">
                <a:latin typeface="ＭＳ Ｐ明朝" panose="02020600040205080304" pitchFamily="18" charset="-128"/>
                <a:ea typeface="ＭＳ Ｐ明朝" panose="02020600040205080304" pitchFamily="18" charset="-128"/>
              </a:rPr>
              <a:t>20</a:t>
            </a:r>
            <a:endParaRPr kumimoji="1" lang="ja-JP" altLang="en-US" sz="2400" dirty="0">
              <a:latin typeface="ＭＳ Ｐ明朝" panose="02020600040205080304" pitchFamily="18" charset="-128"/>
              <a:ea typeface="ＭＳ Ｐ明朝" panose="02020600040205080304" pitchFamily="18" charset="-128"/>
            </a:endParaRPr>
          </a:p>
          <a:p>
            <a:pPr algn="r"/>
            <a:endParaRPr kumimoji="1" lang="ja-JP" altLang="en-US" sz="2400" dirty="0">
              <a:latin typeface="ＭＳ Ｐ明朝" panose="02020600040205080304" pitchFamily="18" charset="-128"/>
              <a:ea typeface="ＭＳ Ｐ明朝" panose="02020600040205080304" pitchFamily="18" charset="-128"/>
            </a:endParaRPr>
          </a:p>
          <a:p>
            <a:pPr algn="r"/>
            <a:r>
              <a:rPr kumimoji="1" lang="en-US" altLang="ja-JP" sz="2400" dirty="0" smtClean="0">
                <a:latin typeface="ＭＳ Ｐ明朝" panose="02020600040205080304" pitchFamily="18" charset="-128"/>
                <a:ea typeface="ＭＳ Ｐ明朝" panose="02020600040205080304" pitchFamily="18" charset="-128"/>
              </a:rPr>
              <a:t>22</a:t>
            </a:r>
            <a:endParaRPr kumimoji="1" lang="ja-JP" altLang="en-US" sz="24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31435092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372163" y="597258"/>
            <a:ext cx="105156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1"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ＭＳ Ｐ明朝" panose="02020600040205080304" pitchFamily="18" charset="-128"/>
                <a:ea typeface="ＭＳ Ｐ明朝" panose="02020600040205080304" pitchFamily="18" charset="-128"/>
                <a:cs typeface="+mn-cs"/>
              </a:rPr>
              <a:t>⑸　一元化によるコトの効率化（システム）</a:t>
            </a:r>
          </a:p>
        </p:txBody>
      </p:sp>
      <p:sp>
        <p:nvSpPr>
          <p:cNvPr id="6" name="角丸四角形 5"/>
          <p:cNvSpPr/>
          <p:nvPr/>
        </p:nvSpPr>
        <p:spPr>
          <a:xfrm>
            <a:off x="1866932" y="7200417"/>
            <a:ext cx="3320135" cy="504000"/>
          </a:xfrm>
          <a:prstGeom prst="roundRect">
            <a:avLst>
              <a:gd name="adj" fmla="val 34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9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利用者サービスの向上</a:t>
            </a:r>
          </a:p>
        </p:txBody>
      </p:sp>
      <p:sp>
        <p:nvSpPr>
          <p:cNvPr id="9" name="テキスト ボックス 8"/>
          <p:cNvSpPr txBox="1"/>
          <p:nvPr/>
        </p:nvSpPr>
        <p:spPr>
          <a:xfrm>
            <a:off x="1930399" y="1402799"/>
            <a:ext cx="8898069" cy="1277273"/>
          </a:xfrm>
          <a:prstGeom prst="rect">
            <a:avLst/>
          </a:prstGeom>
          <a:noFill/>
        </p:spPr>
        <p:txBody>
          <a:bodyPr wrap="square" rtlCol="0">
            <a:spAutoFit/>
          </a:bodyPr>
          <a:lstStyle/>
          <a:p>
            <a:pPr lvl="0"/>
            <a:r>
              <a:rPr kumimoji="1" lang="ja-JP" altLang="en-US" sz="2000" b="0" i="0"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rPr>
              <a:t>　</a:t>
            </a:r>
            <a:r>
              <a:rPr kumimoji="1" lang="ja-JP" altLang="en-US" sz="1900" dirty="0">
                <a:latin typeface="ＭＳ Ｐ明朝" panose="02020600040205080304" pitchFamily="18" charset="-128"/>
                <a:ea typeface="ＭＳ Ｐ明朝" panose="02020600040205080304" pitchFamily="18" charset="-128"/>
              </a:rPr>
              <a:t>大阪港湾局の共同設置により、事務の一体化を図り、人や情報を共有することで、広域的な視点による</a:t>
            </a:r>
            <a:r>
              <a:rPr kumimoji="1" lang="ja-JP" altLang="en-US" sz="1900" dirty="0" smtClean="0">
                <a:latin typeface="ＭＳ Ｐ明朝" panose="02020600040205080304" pitchFamily="18" charset="-128"/>
                <a:ea typeface="ＭＳ Ｐ明朝" panose="02020600040205080304" pitchFamily="18" charset="-128"/>
              </a:rPr>
              <a:t>連携した</a:t>
            </a:r>
            <a:r>
              <a:rPr kumimoji="1" lang="ja-JP" altLang="en-US" sz="1900" dirty="0">
                <a:latin typeface="ＭＳ Ｐ明朝" panose="02020600040205080304" pitchFamily="18" charset="-128"/>
                <a:ea typeface="ＭＳ Ｐ明朝" panose="02020600040205080304" pitchFamily="18" charset="-128"/>
              </a:rPr>
              <a:t>取組を実現します</a:t>
            </a:r>
            <a:r>
              <a:rPr kumimoji="1" lang="ja-JP" altLang="en-US" sz="1900" dirty="0" smtClean="0">
                <a:latin typeface="ＭＳ Ｐ明朝" panose="02020600040205080304" pitchFamily="18" charset="-128"/>
                <a:ea typeface="ＭＳ Ｐ明朝" panose="02020600040205080304" pitchFamily="18" charset="-128"/>
              </a:rPr>
              <a:t>。</a:t>
            </a:r>
            <a:endParaRPr kumimoji="1" lang="en-US" altLang="ja-JP" sz="1900" dirty="0" smtClean="0">
              <a:latin typeface="ＭＳ Ｐ明朝" panose="02020600040205080304" pitchFamily="18" charset="-128"/>
              <a:ea typeface="ＭＳ Ｐ明朝" panose="02020600040205080304" pitchFamily="18" charset="-128"/>
            </a:endParaRPr>
          </a:p>
          <a:p>
            <a:pPr lvl="0"/>
            <a:r>
              <a:rPr kumimoji="1" lang="ja-JP" altLang="en-US" sz="1900" dirty="0" smtClean="0">
                <a:latin typeface="ＭＳ Ｐ明朝" panose="02020600040205080304" pitchFamily="18" charset="-128"/>
                <a:ea typeface="ＭＳ Ｐ明朝" panose="02020600040205080304" pitchFamily="18" charset="-128"/>
              </a:rPr>
              <a:t>　また、将来的に</a:t>
            </a:r>
            <a:r>
              <a:rPr kumimoji="1" lang="ja-JP" altLang="en-US" sz="1900" dirty="0">
                <a:latin typeface="ＭＳ Ｐ明朝" panose="02020600040205080304" pitchFamily="18" charset="-128"/>
                <a:ea typeface="ＭＳ Ｐ明朝" panose="02020600040205080304" pitchFamily="18" charset="-128"/>
              </a:rPr>
              <a:t>は局全体の最適化</a:t>
            </a:r>
            <a:r>
              <a:rPr kumimoji="1" lang="ja-JP" altLang="en-US" sz="1900" dirty="0" smtClean="0">
                <a:latin typeface="ＭＳ Ｐ明朝" panose="02020600040205080304" pitchFamily="18" charset="-128"/>
                <a:ea typeface="ＭＳ Ｐ明朝" panose="02020600040205080304" pitchFamily="18" charset="-128"/>
              </a:rPr>
              <a:t>等をめざし、利用者サービスの向上に努めていきます。</a:t>
            </a:r>
            <a:endParaRPr kumimoji="1" lang="ja-JP" altLang="en-US" sz="1900" dirty="0">
              <a:latin typeface="ＭＳ Ｐ明朝" panose="02020600040205080304" pitchFamily="18" charset="-128"/>
              <a:ea typeface="ＭＳ Ｐ明朝" panose="02020600040205080304" pitchFamily="18" charset="-128"/>
            </a:endParaRPr>
          </a:p>
        </p:txBody>
      </p:sp>
      <p:sp>
        <p:nvSpPr>
          <p:cNvPr id="61" name="フッター プレースホルダー 2"/>
          <p:cNvSpPr txBox="1">
            <a:spLocks/>
          </p:cNvSpPr>
          <p:nvPr/>
        </p:nvSpPr>
        <p:spPr>
          <a:xfrm>
            <a:off x="4038600" y="15806057"/>
            <a:ext cx="4114800" cy="431132"/>
          </a:xfrm>
          <a:prstGeom prst="rect">
            <a:avLst/>
          </a:prstGeom>
        </p:spPr>
        <p:txBody>
          <a:bodyPr vert="horz" lIns="91440" tIns="45720" rIns="91440" bIns="45720" rtlCol="0" anchor="b" anchorCtr="1"/>
          <a:lstStyle>
            <a:defPPr>
              <a:defRPr lang="en-US"/>
            </a:defPPr>
            <a:lvl1pPr marL="0" algn="ctr" defTabSz="457200" rtl="0" eaLnBrk="1" latinLnBrk="0" hangingPunct="1">
              <a:defRPr sz="16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18</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grpSp>
        <p:nvGrpSpPr>
          <p:cNvPr id="15" name="グループ化 14"/>
          <p:cNvGrpSpPr/>
          <p:nvPr/>
        </p:nvGrpSpPr>
        <p:grpSpPr>
          <a:xfrm>
            <a:off x="1573656" y="2861286"/>
            <a:ext cx="9536306" cy="3380357"/>
            <a:chOff x="1062211" y="2476627"/>
            <a:chExt cx="10366050" cy="3456051"/>
          </a:xfrm>
        </p:grpSpPr>
        <p:sp>
          <p:nvSpPr>
            <p:cNvPr id="115" name="角丸四角形 114"/>
            <p:cNvSpPr/>
            <p:nvPr/>
          </p:nvSpPr>
          <p:spPr>
            <a:xfrm>
              <a:off x="5521719" y="3847484"/>
              <a:ext cx="5906542" cy="748892"/>
            </a:xfrm>
            <a:prstGeom prst="roundRect">
              <a:avLst>
                <a:gd name="adj" fmla="val 50000"/>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8" name="正方形/長方形 117"/>
            <p:cNvSpPr/>
            <p:nvPr/>
          </p:nvSpPr>
          <p:spPr>
            <a:xfrm>
              <a:off x="2880442" y="2487830"/>
              <a:ext cx="2111844" cy="531736"/>
            </a:xfrm>
            <a:prstGeom prst="rect">
              <a:avLst/>
            </a:prstGeom>
            <a:solidFill>
              <a:schemeClr val="accent2">
                <a:lumMod val="20000"/>
                <a:lumOff val="80000"/>
              </a:schemeClr>
            </a:solidFill>
            <a:ln w="25400" cap="flat" cmpd="sng" algn="ctr">
              <a:solidFill>
                <a:schemeClr val="tx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大阪市港湾局</a:t>
              </a:r>
              <a:endParaRPr kumimoji="0" lang="ja-JP" altLang="en-US"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19" name="正方形/長方形 118"/>
            <p:cNvSpPr/>
            <p:nvPr/>
          </p:nvSpPr>
          <p:spPr>
            <a:xfrm>
              <a:off x="5078286" y="2480318"/>
              <a:ext cx="5718977" cy="531736"/>
            </a:xfrm>
            <a:prstGeom prst="rect">
              <a:avLst/>
            </a:prstGeom>
            <a:solidFill>
              <a:schemeClr val="accent2">
                <a:lumMod val="20000"/>
                <a:lumOff val="80000"/>
              </a:schemeClr>
            </a:solidFill>
            <a:ln w="25400" cap="flat" cmpd="sng" algn="ctr">
              <a:solidFill>
                <a:schemeClr val="tx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大阪府港湾局</a:t>
              </a:r>
              <a:endParaRPr kumimoji="0" lang="ja-JP" altLang="en-US"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25" name="正方形/長方形 124"/>
            <p:cNvSpPr/>
            <p:nvPr/>
          </p:nvSpPr>
          <p:spPr>
            <a:xfrm>
              <a:off x="5076021" y="3073720"/>
              <a:ext cx="1853336" cy="531736"/>
            </a:xfrm>
            <a:prstGeom prst="rect">
              <a:avLst/>
            </a:prstGeom>
            <a:solidFill>
              <a:sysClr val="window" lastClr="FFFFFF"/>
            </a:solidFill>
            <a:ln w="12700" cap="flat" cmpd="sng" algn="ctr">
              <a:solidFill>
                <a:schemeClr val="tx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堺泉北港</a:t>
              </a:r>
              <a:endParaRPr kumimoji="0" lang="en-US" altLang="ja-JP"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0" lang="ja-JP" altLang="en-US" sz="1600" b="0" i="0" u="none" strike="noStrike" kern="100" cap="none" spc="0" normalizeH="0" baseline="0" noProof="0" dirty="0" smtClean="0">
                  <a:ln>
                    <a:noFill/>
                  </a:ln>
                  <a:effectLst/>
                  <a:uLnTx/>
                  <a:uFillTx/>
                  <a:latin typeface="Meiryo UI" panose="020B0604030504040204" pitchFamily="50" charset="-128"/>
                  <a:ea typeface="Meiryo UI" panose="020B0604030504040204" pitchFamily="50" charset="-128"/>
                  <a:cs typeface="Times New Roman" panose="02020603050405020304" pitchFamily="18" charset="0"/>
                </a:rPr>
                <a:t>大阪府</a:t>
              </a: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endParaRPr kumimoji="0" lang="ja-JP" altLang="en-US"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26" name="正方形/長方形 125"/>
            <p:cNvSpPr/>
            <p:nvPr/>
          </p:nvSpPr>
          <p:spPr>
            <a:xfrm>
              <a:off x="2880441" y="3090361"/>
              <a:ext cx="2109580" cy="531736"/>
            </a:xfrm>
            <a:prstGeom prst="rect">
              <a:avLst/>
            </a:prstGeom>
            <a:solidFill>
              <a:sysClr val="window" lastClr="FFFFFF"/>
            </a:solidFill>
            <a:ln w="12700" cap="flat" cmpd="sng" algn="ctr">
              <a:solidFill>
                <a:schemeClr val="tx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大阪港</a:t>
              </a:r>
              <a:endParaRPr kumimoji="0" lang="en-US" altLang="ja-JP"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0" lang="ja-JP" altLang="en-US" sz="1600" b="0" i="0" u="none" strike="noStrike" kern="100" cap="none" spc="0" normalizeH="0" baseline="0" noProof="0" dirty="0" smtClean="0">
                  <a:ln>
                    <a:noFill/>
                  </a:ln>
                  <a:effectLst/>
                  <a:uLnTx/>
                  <a:uFillTx/>
                  <a:latin typeface="Meiryo UI" panose="020B0604030504040204" pitchFamily="50" charset="-128"/>
                  <a:ea typeface="Meiryo UI" panose="020B0604030504040204" pitchFamily="50" charset="-128"/>
                  <a:cs typeface="Times New Roman" panose="02020603050405020304" pitchFamily="18" charset="0"/>
                </a:rPr>
                <a:t>大阪市</a:t>
              </a: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endParaRPr kumimoji="0" lang="ja-JP" altLang="en-US"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27" name="正方形/長方形 126"/>
            <p:cNvSpPr/>
            <p:nvPr/>
          </p:nvSpPr>
          <p:spPr>
            <a:xfrm>
              <a:off x="7089521" y="3071923"/>
              <a:ext cx="1766623" cy="531736"/>
            </a:xfrm>
            <a:prstGeom prst="rect">
              <a:avLst/>
            </a:prstGeom>
            <a:solidFill>
              <a:sysClr val="window" lastClr="FFFFFF"/>
            </a:solidFill>
            <a:ln w="12700" cap="flat" cmpd="sng" algn="ctr">
              <a:solidFill>
                <a:schemeClr val="tx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阪南港</a:t>
              </a:r>
              <a:endParaRPr kumimoji="0" lang="en-US" altLang="ja-JP"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0" lang="ja-JP" altLang="en-US" sz="1600" b="0" i="0" u="none" strike="noStrike" kern="100" cap="none" spc="0" normalizeH="0" baseline="0" noProof="0" dirty="0" smtClean="0">
                  <a:ln>
                    <a:noFill/>
                  </a:ln>
                  <a:effectLst/>
                  <a:uLnTx/>
                  <a:uFillTx/>
                  <a:latin typeface="Meiryo UI" panose="020B0604030504040204" pitchFamily="50" charset="-128"/>
                  <a:ea typeface="Meiryo UI" panose="020B0604030504040204" pitchFamily="50" charset="-128"/>
                  <a:cs typeface="Times New Roman" panose="02020603050405020304" pitchFamily="18" charset="0"/>
                </a:rPr>
                <a:t>大阪府</a:t>
              </a: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endParaRPr kumimoji="0" lang="ja-JP" altLang="ja-JP"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28" name="正方形/長方形 127"/>
            <p:cNvSpPr/>
            <p:nvPr/>
          </p:nvSpPr>
          <p:spPr>
            <a:xfrm>
              <a:off x="9028858" y="3073720"/>
              <a:ext cx="1753570" cy="531736"/>
            </a:xfrm>
            <a:prstGeom prst="rect">
              <a:avLst/>
            </a:prstGeom>
            <a:solidFill>
              <a:sysClr val="window" lastClr="FFFFFF"/>
            </a:solidFill>
            <a:ln w="12700" cap="flat" cmpd="sng" algn="ctr">
              <a:solidFill>
                <a:schemeClr val="tx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地方港湾</a:t>
              </a:r>
              <a:endParaRPr kumimoji="0" lang="en-US" altLang="ja-JP"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0" lang="ja-JP" altLang="en-US" sz="1600" b="0" i="0" u="none" strike="noStrike" kern="100" cap="none" spc="0" normalizeH="0" baseline="0" noProof="0" dirty="0" smtClean="0">
                  <a:ln>
                    <a:noFill/>
                  </a:ln>
                  <a:effectLst/>
                  <a:uLnTx/>
                  <a:uFillTx/>
                  <a:latin typeface="Meiryo UI" panose="020B0604030504040204" pitchFamily="50" charset="-128"/>
                  <a:ea typeface="Meiryo UI" panose="020B0604030504040204" pitchFamily="50" charset="-128"/>
                  <a:cs typeface="Times New Roman" panose="02020603050405020304" pitchFamily="18" charset="0"/>
                </a:rPr>
                <a:t>大阪府</a:t>
              </a: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endParaRPr kumimoji="0" lang="ja-JP" altLang="ja-JP"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29" name="正方形/長方形 128"/>
            <p:cNvSpPr/>
            <p:nvPr/>
          </p:nvSpPr>
          <p:spPr>
            <a:xfrm>
              <a:off x="1087063" y="3090361"/>
              <a:ext cx="1769501" cy="531736"/>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strike="noStrike" kern="100" cap="none" spc="0" normalizeH="0" baseline="0" noProof="0" dirty="0" smtClean="0">
                  <a:ln>
                    <a:noFill/>
                  </a:ln>
                  <a:effectLst/>
                  <a:uLnTx/>
                  <a:uFillTx/>
                  <a:latin typeface="Meiryo UI" panose="020B0604030504040204" pitchFamily="50" charset="-128"/>
                  <a:ea typeface="Meiryo UI" panose="020B0604030504040204" pitchFamily="50" charset="-128"/>
                  <a:cs typeface="Times New Roman" panose="02020603050405020304" pitchFamily="18" charset="0"/>
                </a:rPr>
                <a:t>港　　　湾</a:t>
              </a:r>
              <a:endParaRPr kumimoji="0" lang="en-US" altLang="ja-JP" sz="1600" b="0" i="0" strike="dblStrike" kern="100" cap="none" spc="0" normalizeH="0" noProof="0" dirty="0" smtClean="0">
                <a:ln>
                  <a:noFill/>
                </a:ln>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（港湾管理者）</a:t>
              </a:r>
              <a:endParaRPr kumimoji="0" lang="ja-JP" altLang="en-US"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30" name="正方形/長方形 129"/>
            <p:cNvSpPr/>
            <p:nvPr/>
          </p:nvSpPr>
          <p:spPr>
            <a:xfrm>
              <a:off x="1155722" y="2476627"/>
              <a:ext cx="1638720" cy="531736"/>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組　　　織</a:t>
              </a:r>
              <a:endParaRPr kumimoji="0" lang="ja-JP" altLang="en-US"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31" name="正方形/長方形 130"/>
            <p:cNvSpPr/>
            <p:nvPr/>
          </p:nvSpPr>
          <p:spPr>
            <a:xfrm>
              <a:off x="2880441" y="4781591"/>
              <a:ext cx="7906335" cy="531736"/>
            </a:xfrm>
            <a:prstGeom prst="rect">
              <a:avLst/>
            </a:prstGeom>
            <a:solidFill>
              <a:schemeClr val="accent2">
                <a:lumMod val="20000"/>
                <a:lumOff val="80000"/>
              </a:schemeClr>
            </a:solidFill>
            <a:ln w="25400" cap="flat" cmpd="sng" algn="ctr">
              <a:solidFill>
                <a:schemeClr val="tx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大 阪 港 湾 局</a:t>
              </a:r>
              <a:endParaRPr kumimoji="0" lang="ja-JP" altLang="en-US" sz="16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39" name="正方形/長方形 138"/>
            <p:cNvSpPr/>
            <p:nvPr/>
          </p:nvSpPr>
          <p:spPr>
            <a:xfrm>
              <a:off x="1062211" y="5391634"/>
              <a:ext cx="1820937" cy="531736"/>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strike="noStrike" kern="100" cap="none" spc="0" normalizeH="0" baseline="0" noProof="0" dirty="0" smtClean="0">
                  <a:ln>
                    <a:noFill/>
                  </a:ln>
                  <a:effectLst/>
                  <a:uLnTx/>
                  <a:uFillTx/>
                  <a:latin typeface="Meiryo UI" panose="020B0604030504040204" pitchFamily="50" charset="-128"/>
                  <a:ea typeface="Meiryo UI" panose="020B0604030504040204" pitchFamily="50" charset="-128"/>
                  <a:cs typeface="Times New Roman" panose="02020603050405020304" pitchFamily="18" charset="0"/>
                </a:rPr>
                <a:t>港　　　湾</a:t>
              </a:r>
              <a:endParaRPr kumimoji="0" lang="en-US" altLang="ja-JP" sz="1600" b="0" i="0" strike="dblStrike" kern="100" cap="none" spc="0" normalizeH="0" noProof="0" dirty="0" smtClean="0">
                <a:ln>
                  <a:noFill/>
                </a:ln>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（港湾管理者）</a:t>
              </a:r>
              <a:endParaRPr kumimoji="0" lang="ja-JP" altLang="en-US"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40" name="正方形/長方形 139"/>
            <p:cNvSpPr/>
            <p:nvPr/>
          </p:nvSpPr>
          <p:spPr>
            <a:xfrm>
              <a:off x="1155723" y="4777900"/>
              <a:ext cx="1628234" cy="531736"/>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組　　　織</a:t>
              </a:r>
              <a:endParaRPr kumimoji="0" lang="ja-JP" altLang="en-US"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141" name="グループ化 140"/>
            <p:cNvGrpSpPr/>
            <p:nvPr/>
          </p:nvGrpSpPr>
          <p:grpSpPr>
            <a:xfrm>
              <a:off x="2918780" y="3727860"/>
              <a:ext cx="2884972" cy="801093"/>
              <a:chOff x="5279293" y="8038137"/>
              <a:chExt cx="3292010" cy="618898"/>
            </a:xfrm>
          </p:grpSpPr>
          <p:sp>
            <p:nvSpPr>
              <p:cNvPr id="143" name="二等辺三角形 142"/>
              <p:cNvSpPr/>
              <p:nvPr/>
            </p:nvSpPr>
            <p:spPr>
              <a:xfrm rot="10800000">
                <a:off x="5279293" y="8038137"/>
                <a:ext cx="3292010" cy="618898"/>
              </a:xfrm>
              <a:prstGeom prst="triangle">
                <a:avLst/>
              </a:prstGeom>
              <a:solidFill>
                <a:schemeClr val="tx2">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4" name="テキスト ボックス 143"/>
              <p:cNvSpPr txBox="1"/>
              <p:nvPr/>
            </p:nvSpPr>
            <p:spPr>
              <a:xfrm>
                <a:off x="5964626" y="8097537"/>
                <a:ext cx="1880301" cy="285334"/>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組織</a:t>
                </a:r>
                <a:r>
                  <a:rPr kumimoji="1" lang="ja-JP" altLang="en-US"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を統合</a:t>
                </a:r>
                <a:endParaRPr kumimoji="1" lang="ja-JP" alt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endParaRPr>
              </a:p>
            </p:txBody>
          </p:sp>
        </p:grpSp>
        <p:sp>
          <p:nvSpPr>
            <p:cNvPr id="142" name="テキスト ボックス 141"/>
            <p:cNvSpPr txBox="1"/>
            <p:nvPr/>
          </p:nvSpPr>
          <p:spPr>
            <a:xfrm>
              <a:off x="5655287" y="3865622"/>
              <a:ext cx="5648743" cy="755204"/>
            </a:xfrm>
            <a:prstGeom prst="rect">
              <a:avLst/>
            </a:prstGeom>
            <a:noFill/>
            <a:ln>
              <a:noFill/>
            </a:ln>
          </p:spPr>
          <p:txBody>
            <a:bodyPr wrap="square" rtlCol="0" anchor="t" anchorCtr="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一人の大阪港湾局長</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a:t>
              </a: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マネジメント</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のもと、スムーズに連携</a:t>
              </a: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した取組</a:t>
              </a:r>
              <a:endParaRPr kumimoji="0"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リアルタイムな情報の共有、分析、活用による、効果的な業務</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事務</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の一体化に</a:t>
              </a: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よる業務の効率化</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4" name="正方形/長方形 93"/>
            <p:cNvSpPr/>
            <p:nvPr/>
          </p:nvSpPr>
          <p:spPr>
            <a:xfrm>
              <a:off x="5076022" y="5384301"/>
              <a:ext cx="1853336" cy="531736"/>
            </a:xfrm>
            <a:prstGeom prst="rect">
              <a:avLst/>
            </a:prstGeom>
            <a:solidFill>
              <a:sysClr val="window" lastClr="FFFFFF"/>
            </a:solidFill>
            <a:ln w="12700" cap="flat" cmpd="sng" algn="ctr">
              <a:solidFill>
                <a:schemeClr val="tx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堺泉北港</a:t>
              </a:r>
              <a:endParaRPr kumimoji="0" lang="en-US" altLang="ja-JP"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0" lang="ja-JP" altLang="en-US" sz="1600" b="0" i="0" u="none" strike="noStrike" kern="100" cap="none" spc="0" normalizeH="0" baseline="0" noProof="0" dirty="0" smtClean="0">
                  <a:ln>
                    <a:noFill/>
                  </a:ln>
                  <a:effectLst/>
                  <a:uLnTx/>
                  <a:uFillTx/>
                  <a:latin typeface="Meiryo UI" panose="020B0604030504040204" pitchFamily="50" charset="-128"/>
                  <a:ea typeface="Meiryo UI" panose="020B0604030504040204" pitchFamily="50" charset="-128"/>
                  <a:cs typeface="Times New Roman" panose="02020603050405020304" pitchFamily="18" charset="0"/>
                </a:rPr>
                <a:t>大阪府</a:t>
              </a: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endParaRPr kumimoji="0" lang="ja-JP" altLang="en-US"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95" name="正方形/長方形 94"/>
            <p:cNvSpPr/>
            <p:nvPr/>
          </p:nvSpPr>
          <p:spPr>
            <a:xfrm>
              <a:off x="2880441" y="5400942"/>
              <a:ext cx="2109580" cy="531736"/>
            </a:xfrm>
            <a:prstGeom prst="rect">
              <a:avLst/>
            </a:prstGeom>
            <a:solidFill>
              <a:sysClr val="window" lastClr="FFFFFF"/>
            </a:solidFill>
            <a:ln w="12700" cap="flat" cmpd="sng" algn="ctr">
              <a:solidFill>
                <a:schemeClr val="tx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大阪港</a:t>
              </a:r>
              <a:endParaRPr kumimoji="0" lang="en-US" altLang="ja-JP"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0" lang="ja-JP" altLang="en-US" sz="1600" b="0" i="0" u="none" strike="noStrike" kern="100" cap="none" spc="0" normalizeH="0" baseline="0" noProof="0" dirty="0" smtClean="0">
                  <a:ln>
                    <a:noFill/>
                  </a:ln>
                  <a:effectLst/>
                  <a:uLnTx/>
                  <a:uFillTx/>
                  <a:latin typeface="Meiryo UI" panose="020B0604030504040204" pitchFamily="50" charset="-128"/>
                  <a:ea typeface="Meiryo UI" panose="020B0604030504040204" pitchFamily="50" charset="-128"/>
                  <a:cs typeface="Times New Roman" panose="02020603050405020304" pitchFamily="18" charset="0"/>
                </a:rPr>
                <a:t>大阪市</a:t>
              </a: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endParaRPr kumimoji="0" lang="ja-JP" altLang="en-US"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96" name="正方形/長方形 95"/>
            <p:cNvSpPr/>
            <p:nvPr/>
          </p:nvSpPr>
          <p:spPr>
            <a:xfrm>
              <a:off x="7089521" y="5395765"/>
              <a:ext cx="1761606" cy="531736"/>
            </a:xfrm>
            <a:prstGeom prst="rect">
              <a:avLst/>
            </a:prstGeom>
            <a:solidFill>
              <a:sysClr val="window" lastClr="FFFFFF"/>
            </a:solidFill>
            <a:ln w="12700" cap="flat" cmpd="sng" algn="ctr">
              <a:solidFill>
                <a:schemeClr val="tx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阪南港</a:t>
              </a:r>
              <a:endParaRPr kumimoji="0" lang="en-US" altLang="ja-JP"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0" lang="ja-JP" altLang="en-US" sz="1600" b="0" i="0" u="none" strike="noStrike" kern="100" cap="none" spc="0" normalizeH="0" baseline="0" noProof="0" dirty="0" smtClean="0">
                  <a:ln>
                    <a:noFill/>
                  </a:ln>
                  <a:effectLst/>
                  <a:uLnTx/>
                  <a:uFillTx/>
                  <a:latin typeface="Meiryo UI" panose="020B0604030504040204" pitchFamily="50" charset="-128"/>
                  <a:ea typeface="Meiryo UI" panose="020B0604030504040204" pitchFamily="50" charset="-128"/>
                  <a:cs typeface="Times New Roman" panose="02020603050405020304" pitchFamily="18" charset="0"/>
                </a:rPr>
                <a:t>大阪府</a:t>
              </a: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endParaRPr kumimoji="0" lang="ja-JP" altLang="ja-JP"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97" name="正方形/長方形 96"/>
            <p:cNvSpPr/>
            <p:nvPr/>
          </p:nvSpPr>
          <p:spPr>
            <a:xfrm>
              <a:off x="9028858" y="5384301"/>
              <a:ext cx="1753570" cy="531736"/>
            </a:xfrm>
            <a:prstGeom prst="rect">
              <a:avLst/>
            </a:prstGeom>
            <a:solidFill>
              <a:sysClr val="window" lastClr="FFFFFF"/>
            </a:solidFill>
            <a:ln w="12700" cap="flat" cmpd="sng" algn="ctr">
              <a:solidFill>
                <a:schemeClr val="tx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地方港湾</a:t>
              </a:r>
              <a:endParaRPr kumimoji="0" lang="en-US" altLang="ja-JP"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0" lang="ja-JP" altLang="en-US" sz="1600" b="0" i="0" u="none" strike="noStrike" kern="100" cap="none" spc="0" normalizeH="0" baseline="0" noProof="0" dirty="0" smtClean="0">
                  <a:ln>
                    <a:noFill/>
                  </a:ln>
                  <a:effectLst/>
                  <a:uLnTx/>
                  <a:uFillTx/>
                  <a:latin typeface="Meiryo UI" panose="020B0604030504040204" pitchFamily="50" charset="-128"/>
                  <a:ea typeface="Meiryo UI" panose="020B0604030504040204" pitchFamily="50" charset="-128"/>
                  <a:cs typeface="Times New Roman" panose="02020603050405020304" pitchFamily="18" charset="0"/>
                </a:rPr>
                <a:t>大阪府</a:t>
              </a:r>
              <a:r>
                <a:rPr kumimoji="0"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endParaRPr kumimoji="0" lang="ja-JP" altLang="ja-JP"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grpSp>
      <p:grpSp>
        <p:nvGrpSpPr>
          <p:cNvPr id="112" name="グループ化 111"/>
          <p:cNvGrpSpPr/>
          <p:nvPr/>
        </p:nvGrpSpPr>
        <p:grpSpPr>
          <a:xfrm>
            <a:off x="2025649" y="9567324"/>
            <a:ext cx="9182957" cy="3642297"/>
            <a:chOff x="1486484" y="8427470"/>
            <a:chExt cx="9675809" cy="3837780"/>
          </a:xfrm>
        </p:grpSpPr>
        <p:sp>
          <p:nvSpPr>
            <p:cNvPr id="113" name="楕円 112"/>
            <p:cNvSpPr/>
            <p:nvPr/>
          </p:nvSpPr>
          <p:spPr>
            <a:xfrm>
              <a:off x="7137788" y="8427470"/>
              <a:ext cx="4024505" cy="3837780"/>
            </a:xfrm>
            <a:prstGeom prst="ellipse">
              <a:avLst/>
            </a:prstGeom>
            <a:gradFill flip="none" rotWithShape="1">
              <a:gsLst>
                <a:gs pos="5400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4" name="直方体 113"/>
            <p:cNvSpPr/>
            <p:nvPr/>
          </p:nvSpPr>
          <p:spPr>
            <a:xfrm>
              <a:off x="8066541" y="8995336"/>
              <a:ext cx="2103710" cy="711200"/>
            </a:xfrm>
            <a:prstGeom prst="cube">
              <a:avLst/>
            </a:prstGeom>
            <a:solidFill>
              <a:schemeClr val="accent6">
                <a:lumMod val="60000"/>
                <a:lumOff val="4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latin typeface="Meiryo UI" panose="020B0604030504040204" pitchFamily="50" charset="-128"/>
                  <a:ea typeface="Meiryo UI" panose="020B0604030504040204" pitchFamily="50" charset="-128"/>
                </a:rPr>
                <a:t>海務課</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400" dirty="0" smtClean="0">
                  <a:solidFill>
                    <a:schemeClr val="tx1"/>
                  </a:solidFill>
                  <a:latin typeface="Meiryo UI" panose="020B0604030504040204" pitchFamily="50" charset="-128"/>
                  <a:ea typeface="Meiryo UI" panose="020B0604030504040204" pitchFamily="50" charset="-128"/>
                </a:rPr>
                <a:t>（大阪市港区）</a:t>
              </a:r>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116" name="直方体 115"/>
            <p:cNvSpPr/>
            <p:nvPr/>
          </p:nvSpPr>
          <p:spPr>
            <a:xfrm>
              <a:off x="7884332" y="9767727"/>
              <a:ext cx="2127748" cy="714255"/>
            </a:xfrm>
            <a:prstGeom prst="cube">
              <a:avLst/>
            </a:prstGeom>
            <a:solidFill>
              <a:schemeClr val="accent6">
                <a:lumMod val="60000"/>
                <a:lumOff val="4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latin typeface="Meiryo UI" panose="020B0604030504040204" pitchFamily="50" charset="-128"/>
                  <a:ea typeface="Meiryo UI" panose="020B0604030504040204" pitchFamily="50" charset="-128"/>
                </a:rPr>
                <a:t>総務運営課</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400" dirty="0" smtClean="0">
                  <a:solidFill>
                    <a:schemeClr val="tx1"/>
                  </a:solidFill>
                  <a:latin typeface="Meiryo UI" panose="020B0604030504040204" pitchFamily="50" charset="-128"/>
                  <a:ea typeface="Meiryo UI" panose="020B0604030504040204" pitchFamily="50" charset="-128"/>
                </a:rPr>
                <a:t>（泉大津市）</a:t>
              </a:r>
              <a:endParaRPr kumimoji="1" lang="en-US" altLang="zh-CN" sz="1400" dirty="0" smtClean="0">
                <a:solidFill>
                  <a:schemeClr val="tx1"/>
                </a:solidFill>
                <a:latin typeface="Meiryo UI" panose="020B0604030504040204" pitchFamily="50" charset="-128"/>
                <a:ea typeface="Meiryo UI" panose="020B0604030504040204" pitchFamily="50" charset="-128"/>
              </a:endParaRPr>
            </a:p>
          </p:txBody>
        </p:sp>
        <p:sp>
          <p:nvSpPr>
            <p:cNvPr id="117" name="直方体 116"/>
            <p:cNvSpPr/>
            <p:nvPr/>
          </p:nvSpPr>
          <p:spPr>
            <a:xfrm>
              <a:off x="7558544" y="11315565"/>
              <a:ext cx="2103710" cy="711200"/>
            </a:xfrm>
            <a:prstGeom prst="cube">
              <a:avLst/>
            </a:prstGeom>
            <a:solidFill>
              <a:schemeClr val="accent6">
                <a:lumMod val="60000"/>
                <a:lumOff val="4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dirty="0" smtClean="0">
                  <a:solidFill>
                    <a:schemeClr val="tx1"/>
                  </a:solidFill>
                  <a:latin typeface="Meiryo UI" panose="020B0604030504040204" pitchFamily="50" charset="-128"/>
                  <a:ea typeface="Meiryo UI" panose="020B0604030504040204" pitchFamily="50" charset="-128"/>
                </a:rPr>
                <a:t>阪南</a:t>
              </a:r>
              <a:r>
                <a:rPr kumimoji="1" lang="ja-JP" altLang="en-US" sz="1400" dirty="0" smtClean="0">
                  <a:solidFill>
                    <a:schemeClr val="tx1"/>
                  </a:solidFill>
                  <a:latin typeface="Meiryo UI" panose="020B0604030504040204" pitchFamily="50" charset="-128"/>
                  <a:ea typeface="Meiryo UI" panose="020B0604030504040204" pitchFamily="50" charset="-128"/>
                </a:rPr>
                <a:t>建設管理課</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400" dirty="0" smtClean="0">
                  <a:solidFill>
                    <a:schemeClr val="tx1"/>
                  </a:solidFill>
                  <a:latin typeface="Meiryo UI" panose="020B0604030504040204" pitchFamily="50" charset="-128"/>
                  <a:ea typeface="Meiryo UI" panose="020B0604030504040204" pitchFamily="50" charset="-128"/>
                </a:rPr>
                <a:t>（岸和田市）</a:t>
              </a:r>
              <a:endParaRPr kumimoji="1" lang="zh-CN" altLang="en-US" sz="1400" dirty="0">
                <a:solidFill>
                  <a:schemeClr val="tx1"/>
                </a:solidFill>
                <a:latin typeface="Meiryo UI" panose="020B0604030504040204" pitchFamily="50" charset="-128"/>
                <a:ea typeface="Meiryo UI" panose="020B0604030504040204" pitchFamily="50" charset="-128"/>
              </a:endParaRPr>
            </a:p>
          </p:txBody>
        </p:sp>
        <p:sp>
          <p:nvSpPr>
            <p:cNvPr id="120" name="直方体 119"/>
            <p:cNvSpPr/>
            <p:nvPr/>
          </p:nvSpPr>
          <p:spPr>
            <a:xfrm>
              <a:off x="7732713" y="10543174"/>
              <a:ext cx="2103710" cy="711200"/>
            </a:xfrm>
            <a:prstGeom prst="cube">
              <a:avLst/>
            </a:prstGeom>
            <a:solidFill>
              <a:schemeClr val="accent6">
                <a:lumMod val="60000"/>
                <a:lumOff val="4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dirty="0" smtClean="0">
                  <a:solidFill>
                    <a:schemeClr val="tx1"/>
                  </a:solidFill>
                  <a:latin typeface="Meiryo UI" panose="020B0604030504040204" pitchFamily="50" charset="-128"/>
                  <a:ea typeface="Meiryo UI" panose="020B0604030504040204" pitchFamily="50" charset="-128"/>
                </a:rPr>
                <a:t>堺泉北</a:t>
              </a:r>
              <a:r>
                <a:rPr kumimoji="1" lang="ja-JP" altLang="en-US" sz="1400" dirty="0" smtClean="0">
                  <a:solidFill>
                    <a:schemeClr val="tx1"/>
                  </a:solidFill>
                  <a:latin typeface="Meiryo UI" panose="020B0604030504040204" pitchFamily="50" charset="-128"/>
                  <a:ea typeface="Meiryo UI" panose="020B0604030504040204" pitchFamily="50" charset="-128"/>
                </a:rPr>
                <a:t>建設管理課</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400" dirty="0" smtClean="0">
                  <a:solidFill>
                    <a:schemeClr val="tx1"/>
                  </a:solidFill>
                  <a:latin typeface="Meiryo UI" panose="020B0604030504040204" pitchFamily="50" charset="-128"/>
                  <a:ea typeface="Meiryo UI" panose="020B0604030504040204" pitchFamily="50" charset="-128"/>
                </a:rPr>
                <a:t>（堺市堺区）</a:t>
              </a:r>
              <a:endParaRPr kumimoji="1" lang="zh-CN" altLang="en-US" sz="1400" dirty="0">
                <a:solidFill>
                  <a:schemeClr val="tx1"/>
                </a:solidFill>
                <a:latin typeface="Meiryo UI" panose="020B0604030504040204" pitchFamily="50" charset="-128"/>
                <a:ea typeface="Meiryo UI" panose="020B0604030504040204" pitchFamily="50" charset="-128"/>
              </a:endParaRPr>
            </a:p>
          </p:txBody>
        </p:sp>
        <p:sp>
          <p:nvSpPr>
            <p:cNvPr id="122" name="円/楕円 2"/>
            <p:cNvSpPr/>
            <p:nvPr/>
          </p:nvSpPr>
          <p:spPr bwMode="auto">
            <a:xfrm>
              <a:off x="1486484" y="9006569"/>
              <a:ext cx="2194666" cy="968331"/>
            </a:xfrm>
            <a:prstGeom prst="ellipse">
              <a:avLst/>
            </a:prstGeom>
            <a:solidFill>
              <a:schemeClr val="accent1">
                <a:lumMod val="20000"/>
                <a:lumOff val="80000"/>
              </a:schemeClr>
            </a:solidFill>
            <a:ln w="6350" cap="flat" cmpd="sng" algn="ctr">
              <a:solidFill>
                <a:schemeClr val="tx2"/>
              </a:solidFill>
              <a:prstDash val="solid"/>
              <a:round/>
              <a:headEnd type="none" w="med" len="med"/>
              <a:tailEnd type="none" w="med" len="med"/>
            </a:ln>
            <a:effectLst/>
          </p:spPr>
          <p:txBody>
            <a:bodyPr vert="horz" wrap="square" lIns="16432" tIns="16432" rIns="16432" bIns="16432" numCol="1" rtlCol="0" anchor="ctr" anchorCtr="1" compatLnSpc="1">
              <a:prstTxWarp prst="textNoShape">
                <a:avLst/>
              </a:prstTxWarp>
              <a:noAutofit/>
            </a:bodyPr>
            <a:lstStyle/>
            <a:p>
              <a:pPr marL="0" marR="0" indent="0" algn="l" defTabSz="939800" rtl="0" eaLnBrk="1" fontAlgn="base" latinLnBrk="0" hangingPunct="1">
                <a:lnSpc>
                  <a:spcPct val="100000"/>
                </a:lnSpc>
                <a:spcBef>
                  <a:spcPct val="0"/>
                </a:spcBef>
                <a:spcAft>
                  <a:spcPct val="0"/>
                </a:spcAft>
                <a:buClrTx/>
                <a:buSzTx/>
                <a:buFontTx/>
                <a:buNone/>
                <a:tabLst/>
              </a:pPr>
              <a:r>
                <a:rPr kumimoji="1" lang="ja-JP" altLang="en-US"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rPr>
                <a:t>利用者等</a:t>
              </a:r>
            </a:p>
          </p:txBody>
        </p:sp>
        <p:sp>
          <p:nvSpPr>
            <p:cNvPr id="123" name="テキスト ボックス 122"/>
            <p:cNvSpPr txBox="1"/>
            <p:nvPr/>
          </p:nvSpPr>
          <p:spPr>
            <a:xfrm>
              <a:off x="7624913" y="8574059"/>
              <a:ext cx="3313022" cy="389154"/>
            </a:xfrm>
            <a:prstGeom prst="rect">
              <a:avLst/>
            </a:prstGeom>
            <a:noFill/>
            <a:ln>
              <a:noFill/>
            </a:ln>
          </p:spPr>
          <p:txBody>
            <a:bodyPr wrap="square" rtlCol="0">
              <a:spAutoFit/>
            </a:bodyPr>
            <a:lstStyle/>
            <a:p>
              <a:pPr algn="ctr"/>
              <a:r>
                <a:rPr lang="ja-JP" altLang="en-US" dirty="0" smtClean="0">
                  <a:latin typeface="Meiryo UI" panose="020B0604030504040204" pitchFamily="50" charset="-128"/>
                  <a:ea typeface="Meiryo UI" panose="020B0604030504040204" pitchFamily="50" charset="-128"/>
                </a:rPr>
                <a:t>窓口・情報提供の拡大</a:t>
              </a:r>
              <a:endParaRPr lang="en-US" altLang="ja-JP" dirty="0">
                <a:latin typeface="Meiryo UI" panose="020B0604030504040204" pitchFamily="50" charset="-128"/>
                <a:ea typeface="Meiryo UI" panose="020B0604030504040204" pitchFamily="50" charset="-128"/>
              </a:endParaRPr>
            </a:p>
          </p:txBody>
        </p:sp>
        <p:cxnSp>
          <p:nvCxnSpPr>
            <p:cNvPr id="132" name="直線矢印コネクタ 131"/>
            <p:cNvCxnSpPr/>
            <p:nvPr/>
          </p:nvCxnSpPr>
          <p:spPr>
            <a:xfrm>
              <a:off x="3958401" y="9331915"/>
              <a:ext cx="3240000" cy="0"/>
            </a:xfrm>
            <a:prstGeom prst="straightConnector1">
              <a:avLst/>
            </a:prstGeom>
            <a:ln>
              <a:solidFill>
                <a:schemeClr val="tx2"/>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34" name="直線矢印コネクタ 133"/>
            <p:cNvCxnSpPr/>
            <p:nvPr/>
          </p:nvCxnSpPr>
          <p:spPr>
            <a:xfrm>
              <a:off x="3691701" y="9825790"/>
              <a:ext cx="3240000" cy="0"/>
            </a:xfrm>
            <a:prstGeom prst="straightConnector1">
              <a:avLst/>
            </a:prstGeom>
            <a:ln>
              <a:solidFill>
                <a:schemeClr val="tx2"/>
              </a:solidFill>
              <a:headEnd type="arrow" w="lg" len="lg"/>
              <a:tailEnd type="none" w="med" len="med"/>
            </a:ln>
          </p:spPr>
          <p:style>
            <a:lnRef idx="1">
              <a:schemeClr val="accent1"/>
            </a:lnRef>
            <a:fillRef idx="0">
              <a:schemeClr val="accent1"/>
            </a:fillRef>
            <a:effectRef idx="0">
              <a:schemeClr val="accent1"/>
            </a:effectRef>
            <a:fontRef idx="minor">
              <a:schemeClr val="tx1"/>
            </a:fontRef>
          </p:style>
        </p:cxnSp>
        <p:sp>
          <p:nvSpPr>
            <p:cNvPr id="135" name="テキスト ボックス 134"/>
            <p:cNvSpPr txBox="1"/>
            <p:nvPr/>
          </p:nvSpPr>
          <p:spPr>
            <a:xfrm>
              <a:off x="3837104" y="9493290"/>
              <a:ext cx="2995589" cy="338554"/>
            </a:xfrm>
            <a:prstGeom prst="rect">
              <a:avLst/>
            </a:prstGeom>
            <a:noFill/>
          </p:spPr>
          <p:txBody>
            <a:bodyPr wrap="square" rtlCol="0">
              <a:spAutoFit/>
            </a:bodyPr>
            <a:lstStyle/>
            <a:p>
              <a:r>
                <a:rPr lang="ja-JP" altLang="en-US" sz="1600" dirty="0" smtClean="0">
                  <a:latin typeface="Meiryo UI" panose="020B0604030504040204" pitchFamily="50" charset="-128"/>
                  <a:ea typeface="Meiryo UI" panose="020B0604030504040204" pitchFamily="50" charset="-128"/>
                </a:rPr>
                <a:t>各港の状況を情報提供</a:t>
              </a:r>
              <a:endParaRPr lang="en-US" altLang="ja-JP" sz="1600" dirty="0" smtClean="0">
                <a:latin typeface="Meiryo UI" panose="020B0604030504040204" pitchFamily="50" charset="-128"/>
                <a:ea typeface="Meiryo UI" panose="020B0604030504040204" pitchFamily="50" charset="-128"/>
              </a:endParaRPr>
            </a:p>
          </p:txBody>
        </p:sp>
        <p:sp>
          <p:nvSpPr>
            <p:cNvPr id="136" name="テキスト ボックス 135"/>
            <p:cNvSpPr txBox="1"/>
            <p:nvPr/>
          </p:nvSpPr>
          <p:spPr>
            <a:xfrm>
              <a:off x="1678159" y="10560304"/>
              <a:ext cx="5579366" cy="1297936"/>
            </a:xfrm>
            <a:prstGeom prst="wedgeRectCallout">
              <a:avLst>
                <a:gd name="adj1" fmla="val 55291"/>
                <a:gd name="adj2" fmla="val -49358"/>
              </a:avLst>
            </a:prstGeom>
            <a:solidFill>
              <a:schemeClr val="accent2">
                <a:lumMod val="20000"/>
                <a:lumOff val="80000"/>
              </a:schemeClr>
            </a:solidFill>
            <a:ln>
              <a:solidFill>
                <a:schemeClr val="tx2"/>
              </a:solidFill>
            </a:ln>
          </p:spPr>
          <p:txBody>
            <a:bodyPr wrap="square" rtlCol="0" anchor="b" anchorCtr="0">
              <a:noAutofit/>
            </a:bodyPr>
            <a:lstStyle/>
            <a:p>
              <a:r>
                <a:rPr lang="ja-JP" altLang="en-US" sz="1700" dirty="0" smtClean="0">
                  <a:latin typeface="Meiryo UI" panose="020B0604030504040204" pitchFamily="50" charset="-128"/>
                  <a:ea typeface="Meiryo UI" panose="020B0604030504040204" pitchFamily="50" charset="-128"/>
                </a:rPr>
                <a:t>・府市相互の</a:t>
              </a:r>
              <a:r>
                <a:rPr lang="ja-JP" altLang="en-US" sz="1700" dirty="0">
                  <a:latin typeface="Meiryo UI" panose="020B0604030504040204" pitchFamily="50" charset="-128"/>
                  <a:ea typeface="Meiryo UI" panose="020B0604030504040204" pitchFamily="50" charset="-128"/>
                </a:rPr>
                <a:t>港湾施設の継続更新申請</a:t>
              </a:r>
              <a:r>
                <a:rPr lang="ja-JP" altLang="en-US" sz="1700" dirty="0" smtClean="0">
                  <a:latin typeface="Meiryo UI" panose="020B0604030504040204" pitchFamily="50" charset="-128"/>
                  <a:ea typeface="Meiryo UI" panose="020B0604030504040204" pitchFamily="50" charset="-128"/>
                </a:rPr>
                <a:t>手続きを取り扱い、所管する事業所へ書類を転送</a:t>
              </a:r>
              <a:endParaRPr lang="en-US" altLang="ja-JP" sz="1700" dirty="0" smtClean="0">
                <a:latin typeface="Meiryo UI" panose="020B0604030504040204" pitchFamily="50" charset="-128"/>
                <a:ea typeface="Meiryo UI" panose="020B0604030504040204" pitchFamily="50" charset="-128"/>
              </a:endParaRPr>
            </a:p>
            <a:p>
              <a:r>
                <a:rPr lang="ja-JP" altLang="en-US" sz="1700" dirty="0" smtClean="0">
                  <a:latin typeface="Meiryo UI" panose="020B0604030504040204" pitchFamily="50" charset="-128"/>
                  <a:ea typeface="Meiryo UI" panose="020B0604030504040204" pitchFamily="50" charset="-128"/>
                </a:rPr>
                <a:t>・ 港湾</a:t>
              </a:r>
              <a:r>
                <a:rPr lang="ja-JP" altLang="en-US" sz="1700" dirty="0">
                  <a:latin typeface="Meiryo UI" panose="020B0604030504040204" pitchFamily="50" charset="-128"/>
                  <a:ea typeface="Meiryo UI" panose="020B0604030504040204" pitchFamily="50" charset="-128"/>
                </a:rPr>
                <a:t>施設の使用</a:t>
              </a:r>
              <a:r>
                <a:rPr lang="ja-JP" altLang="en-US" sz="1700" dirty="0" smtClean="0">
                  <a:latin typeface="Meiryo UI" panose="020B0604030504040204" pitchFamily="50" charset="-128"/>
                  <a:ea typeface="Meiryo UI" panose="020B0604030504040204" pitchFamily="50" charset="-128"/>
                </a:rPr>
                <a:t>状況などを共有し、利用者へ情報提供</a:t>
              </a:r>
              <a:endParaRPr lang="en-US" altLang="ja-JP" sz="1700" dirty="0" smtClean="0">
                <a:latin typeface="Meiryo UI" panose="020B0604030504040204" pitchFamily="50" charset="-128"/>
                <a:ea typeface="Meiryo UI" panose="020B0604030504040204" pitchFamily="50" charset="-128"/>
              </a:endParaRPr>
            </a:p>
          </p:txBody>
        </p:sp>
        <p:sp>
          <p:nvSpPr>
            <p:cNvPr id="137" name="テキスト ボックス 136"/>
            <p:cNvSpPr txBox="1"/>
            <p:nvPr/>
          </p:nvSpPr>
          <p:spPr>
            <a:xfrm>
              <a:off x="1705988" y="10606023"/>
              <a:ext cx="3010289" cy="389154"/>
            </a:xfrm>
            <a:prstGeom prst="rect">
              <a:avLst/>
            </a:prstGeom>
            <a:noFill/>
          </p:spPr>
          <p:txBody>
            <a:bodyPr vert="horz" wrap="square" rtlCol="0">
              <a:spAutoFit/>
            </a:bodyPr>
            <a:lstStyle/>
            <a:p>
              <a:r>
                <a:rPr kumimoji="1" lang="ja-JP" altLang="en-US"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■事業所間の連携を強化</a:t>
              </a:r>
              <a:endParaRPr kumimoji="1" lang="ja-JP" altLang="en-US"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102" name="テキスト ボックス 101"/>
            <p:cNvSpPr txBox="1"/>
            <p:nvPr/>
          </p:nvSpPr>
          <p:spPr>
            <a:xfrm>
              <a:off x="3810694" y="8828207"/>
              <a:ext cx="4011983" cy="356724"/>
            </a:xfrm>
            <a:prstGeom prst="rect">
              <a:avLst/>
            </a:prstGeom>
            <a:noFill/>
          </p:spPr>
          <p:txBody>
            <a:bodyPr wrap="square" rtlCol="0">
              <a:spAutoFit/>
            </a:bodyPr>
            <a:lstStyle/>
            <a:p>
              <a:r>
                <a:rPr lang="ja-JP" altLang="en-US" sz="1600" dirty="0" smtClean="0">
                  <a:latin typeface="Meiryo UI" panose="020B0604030504040204" pitchFamily="50" charset="-128"/>
                  <a:ea typeface="Meiryo UI" panose="020B0604030504040204" pitchFamily="50" charset="-128"/>
                </a:rPr>
                <a:t>継続更新申請手続</a:t>
              </a:r>
              <a:r>
                <a:rPr lang="en-US" altLang="ja-JP" sz="1600" dirty="0" smtClean="0">
                  <a:latin typeface="Meiryo UI" panose="020B0604030504040204" pitchFamily="50" charset="-128"/>
                  <a:ea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rPr>
                <a:t>最寄り事務所で可</a:t>
              </a:r>
              <a:r>
                <a:rPr lang="ja-JP" altLang="en-US" sz="1600" dirty="0">
                  <a:latin typeface="Meiryo UI" panose="020B0604030504040204" pitchFamily="50" charset="-128"/>
                  <a:ea typeface="Meiryo UI" panose="020B0604030504040204" pitchFamily="50" charset="-128"/>
                </a:rPr>
                <a:t>）</a:t>
              </a:r>
              <a:endParaRPr lang="zh-TW" altLang="en-US" sz="1600" dirty="0">
                <a:latin typeface="Meiryo UI" panose="020B0604030504040204" pitchFamily="50" charset="-128"/>
                <a:ea typeface="Meiryo UI" panose="020B0604030504040204" pitchFamily="50" charset="-128"/>
              </a:endParaRPr>
            </a:p>
          </p:txBody>
        </p:sp>
      </p:grpSp>
      <p:sp>
        <p:nvSpPr>
          <p:cNvPr id="103" name="テキスト ボックス 102"/>
          <p:cNvSpPr txBox="1"/>
          <p:nvPr/>
        </p:nvSpPr>
        <p:spPr>
          <a:xfrm>
            <a:off x="1930399" y="7872789"/>
            <a:ext cx="8651325" cy="1569660"/>
          </a:xfrm>
          <a:prstGeom prst="rect">
            <a:avLst/>
          </a:prstGeom>
          <a:noFill/>
        </p:spPr>
        <p:txBody>
          <a:bodyPr wrap="square" rtlCol="0">
            <a:spAutoFit/>
          </a:bodyPr>
          <a:lstStyle/>
          <a:p>
            <a:r>
              <a:rPr kumimoji="1" lang="ja-JP" altLang="en-US" sz="2000" dirty="0">
                <a:latin typeface="ＭＳ Ｐ明朝" panose="02020600040205080304" pitchFamily="18" charset="-128"/>
                <a:ea typeface="ＭＳ Ｐ明朝" panose="02020600040205080304" pitchFamily="18" charset="-128"/>
              </a:rPr>
              <a:t>　</a:t>
            </a:r>
            <a:r>
              <a:rPr kumimoji="1" lang="ja-JP" altLang="en-US" sz="1900" dirty="0">
                <a:latin typeface="ＭＳ Ｐ明朝" panose="02020600040205080304" pitchFamily="18" charset="-128"/>
                <a:ea typeface="ＭＳ Ｐ明朝" panose="02020600040205080304" pitchFamily="18" charset="-128"/>
              </a:rPr>
              <a:t>これまで府市で別々であった港湾施設の使用許可等の申請手続きについて、上屋、荷さばき地等の使用許可継続更新申請を、相互の受付窓口で取り扱えるようにします。加えて、利用者ニーズを共有するとともに、施設の空き状況などについて、４か所の窓口で府市港湾全体の情報提供を行い、利用者サービス向上に向けた取組を進めていきます。</a:t>
            </a:r>
            <a:endParaRPr kumimoji="1" lang="en-US" altLang="ja-JP" sz="19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10612206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a:xfrm>
            <a:off x="4038600" y="15893143"/>
            <a:ext cx="4114800" cy="334216"/>
          </a:xfrm>
        </p:spPr>
        <p:txBody>
          <a:bodyPr anchor="b"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19</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13" name="角丸四角形 12"/>
          <p:cNvSpPr/>
          <p:nvPr/>
        </p:nvSpPr>
        <p:spPr>
          <a:xfrm>
            <a:off x="1766599" y="8338360"/>
            <a:ext cx="2736000" cy="504000"/>
          </a:xfrm>
          <a:prstGeom prst="roundRect">
            <a:avLst>
              <a:gd name="adj" fmla="val 34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9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物流機能の強化</a:t>
            </a:r>
            <a:endParaRPr kumimoji="1" lang="ja-JP" altLang="en-US" sz="19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6" name="テキスト ボックス 5"/>
          <p:cNvSpPr txBox="1"/>
          <p:nvPr/>
        </p:nvSpPr>
        <p:spPr>
          <a:xfrm>
            <a:off x="1998406" y="8958958"/>
            <a:ext cx="8837422" cy="12772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　</a:t>
            </a:r>
            <a:r>
              <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大阪港湾局では</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、総務部</a:t>
            </a:r>
            <a:r>
              <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、営業推進室、計画整備部及び泉州港湾・海岸部</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の３部</a:t>
            </a:r>
            <a:endParaRPr kumimoji="1" lang="en-US" altLang="ja-JP"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endParaRPr>
          </a:p>
          <a:p>
            <a:pPr lvl="0">
              <a:defRPr/>
            </a:pP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１室</a:t>
            </a:r>
            <a:r>
              <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体制</a:t>
            </a:r>
            <a:r>
              <a:rPr kumimoji="1"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となり</a:t>
            </a:r>
            <a:r>
              <a:rPr kumimoji="1" lang="ja-JP" altLang="en-US" sz="1900" dirty="0">
                <a:latin typeface="ＭＳ Ｐ明朝" panose="02020600040205080304" pitchFamily="18" charset="-128"/>
                <a:ea typeface="ＭＳ Ｐ明朝" panose="02020600040205080304" pitchFamily="18" charset="-128"/>
              </a:rPr>
              <a:t>、令和３年４月に</a:t>
            </a:r>
            <a:r>
              <a:rPr kumimoji="1" lang="en-US" altLang="ja-JP" sz="1900" dirty="0">
                <a:latin typeface="ＭＳ Ｐ明朝" panose="02020600040205080304" pitchFamily="18" charset="-128"/>
                <a:ea typeface="ＭＳ Ｐ明朝" panose="02020600040205080304" pitchFamily="18" charset="-128"/>
              </a:rPr>
              <a:t>『</a:t>
            </a:r>
            <a:r>
              <a:rPr kumimoji="1" lang="ja-JP" altLang="en-US" sz="1900" dirty="0">
                <a:latin typeface="ＭＳ Ｐ明朝" panose="02020600040205080304" pitchFamily="18" charset="-128"/>
                <a:ea typeface="ＭＳ Ｐ明朝" panose="02020600040205080304" pitchFamily="18" charset="-128"/>
              </a:rPr>
              <a:t>事業戦略課</a:t>
            </a:r>
            <a:r>
              <a:rPr kumimoji="1" lang="en-US" altLang="ja-JP" sz="1900" dirty="0">
                <a:latin typeface="ＭＳ Ｐ明朝" panose="02020600040205080304" pitchFamily="18" charset="-128"/>
                <a:ea typeface="ＭＳ Ｐ明朝" panose="02020600040205080304" pitchFamily="18" charset="-128"/>
              </a:rPr>
              <a:t>』</a:t>
            </a:r>
            <a:r>
              <a:rPr kumimoji="1" lang="ja-JP" altLang="en-US" sz="1900" dirty="0">
                <a:latin typeface="ＭＳ Ｐ明朝" panose="02020600040205080304" pitchFamily="18" charset="-128"/>
                <a:ea typeface="ＭＳ Ｐ明朝" panose="02020600040205080304" pitchFamily="18" charset="-128"/>
              </a:rPr>
              <a:t>を</a:t>
            </a:r>
            <a:r>
              <a:rPr kumimoji="1" lang="ja-JP" altLang="en-US" sz="1900" dirty="0" smtClean="0">
                <a:latin typeface="ＭＳ Ｐ明朝" panose="02020600040205080304" pitchFamily="18" charset="-128"/>
                <a:ea typeface="ＭＳ Ｐ明朝" panose="02020600040205080304" pitchFamily="18" charset="-128"/>
              </a:rPr>
              <a:t>新設しました。事務</a:t>
            </a:r>
            <a:r>
              <a:rPr kumimoji="1" lang="ja-JP" altLang="en-US" sz="1900" dirty="0">
                <a:latin typeface="ＭＳ Ｐ明朝" panose="02020600040205080304" pitchFamily="18" charset="-128"/>
                <a:ea typeface="ＭＳ Ｐ明朝" panose="02020600040205080304" pitchFamily="18" charset="-128"/>
              </a:rPr>
              <a:t>の効率化で生み出された人材を港の利用促進に重点</a:t>
            </a:r>
            <a:r>
              <a:rPr kumimoji="1" lang="ja-JP" altLang="en-US" sz="1900" dirty="0" smtClean="0">
                <a:latin typeface="ＭＳ Ｐ明朝" panose="02020600040205080304" pitchFamily="18" charset="-128"/>
                <a:ea typeface="ＭＳ Ｐ明朝" panose="02020600040205080304" pitchFamily="18" charset="-128"/>
              </a:rPr>
              <a:t>投資し、物流戦略・クルーズ船誘致戦略を積極的に推進していきます。</a:t>
            </a:r>
            <a:endParaRPr kumimoji="1" lang="ja-JP" altLang="en-US" sz="1900" b="0" i="0" strike="noStrike" kern="1200" cap="none" spc="0" normalizeH="0" noProof="0" dirty="0">
              <a:ln>
                <a:noFill/>
              </a:ln>
              <a:effectLst/>
              <a:uLnTx/>
              <a:uFillTx/>
              <a:latin typeface="ＭＳ Ｐ明朝" panose="02020600040205080304" pitchFamily="18" charset="-128"/>
              <a:ea typeface="ＭＳ Ｐ明朝" panose="02020600040205080304" pitchFamily="18" charset="-128"/>
            </a:endParaRPr>
          </a:p>
        </p:txBody>
      </p:sp>
      <p:sp>
        <p:nvSpPr>
          <p:cNvPr id="84" name="テキスト ボックス 83"/>
          <p:cNvSpPr txBox="1"/>
          <p:nvPr/>
        </p:nvSpPr>
        <p:spPr>
          <a:xfrm>
            <a:off x="1915777" y="1293159"/>
            <a:ext cx="8837421" cy="9694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人</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や情報が府市一体となったスケールメリットを活かし、休日・夜間発災時における津波警報発令時等の初期初動体制を強化し、被災時における組織一体となった復旧に関する活動</a:t>
            </a:r>
            <a:r>
              <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計画を</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策定して、広域的に状況を把握した、より的確な対応を行います。</a:t>
            </a:r>
          </a:p>
        </p:txBody>
      </p:sp>
      <p:sp>
        <p:nvSpPr>
          <p:cNvPr id="90" name="角丸四角形 89"/>
          <p:cNvSpPr/>
          <p:nvPr/>
        </p:nvSpPr>
        <p:spPr>
          <a:xfrm>
            <a:off x="1766598" y="672372"/>
            <a:ext cx="2736000" cy="504000"/>
          </a:xfrm>
          <a:prstGeom prst="roundRect">
            <a:avLst>
              <a:gd name="adj" fmla="val 34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9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防災機能の強化</a:t>
            </a:r>
          </a:p>
        </p:txBody>
      </p:sp>
      <p:sp>
        <p:nvSpPr>
          <p:cNvPr id="36" name="テキスト ボックス 35"/>
          <p:cNvSpPr txBox="1"/>
          <p:nvPr/>
        </p:nvSpPr>
        <p:spPr>
          <a:xfrm>
            <a:off x="2487482" y="4342400"/>
            <a:ext cx="5140226" cy="888093"/>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defPPr>
              <a:defRPr lang="ja-JP"/>
            </a:defPPr>
            <a:lvl1pPr algn="ctr">
              <a:defRPr>
                <a:latin typeface="HGPｺﾞｼｯｸM" panose="020B0600000000000000" pitchFamily="50" charset="-128"/>
                <a:ea typeface="HGPｺﾞｼｯｸM" panose="020B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7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■組織</a:t>
            </a:r>
            <a:r>
              <a:rPr kumimoji="0" lang="ja-JP" altLang="en-US" sz="17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全体</a:t>
            </a:r>
            <a:r>
              <a:rPr kumimoji="0" lang="ja-JP" altLang="en-US" sz="17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で迅速に対応・復旧する</a:t>
            </a:r>
            <a:endParaRPr kumimoji="0" lang="en-US" altLang="ja-JP" sz="17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局長の指揮命令のもと、被災箇所の復旧に組織</a:t>
            </a:r>
            <a:r>
              <a:rPr kumimoji="0" lang="ja-JP" altLang="en-US" sz="1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全体</a:t>
            </a:r>
            <a:endParaRPr kumimoji="0" lang="en-US" altLang="ja-JP" sz="1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で</a:t>
            </a:r>
            <a:r>
              <a:rPr kumimoji="0" lang="ja-JP" altLang="en-US"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迅速に対応</a:t>
            </a:r>
          </a:p>
        </p:txBody>
      </p:sp>
      <p:sp>
        <p:nvSpPr>
          <p:cNvPr id="38" name="テキスト ボックス 37"/>
          <p:cNvSpPr txBox="1"/>
          <p:nvPr/>
        </p:nvSpPr>
        <p:spPr>
          <a:xfrm>
            <a:off x="2487948" y="5386860"/>
            <a:ext cx="4916269" cy="913023"/>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defPPr>
              <a:defRPr lang="ja-JP"/>
            </a:defPPr>
            <a:lvl1pPr algn="ctr">
              <a:defRPr>
                <a:latin typeface="HGPｺﾞｼｯｸM" panose="020B0600000000000000" pitchFamily="50" charset="-128"/>
                <a:ea typeface="HGPｺﾞｼｯｸM" panose="020B06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7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■利用サービスの低下を最小限に抑える</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施設の早期復旧が困難な場合、岸壁等施設利用</a:t>
            </a:r>
            <a:r>
              <a:rPr kumimoji="0" lang="ja-JP" altLang="en-US" sz="1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の</a:t>
            </a:r>
            <a:endParaRPr kumimoji="0" lang="en-US" altLang="ja-JP" sz="1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相互</a:t>
            </a:r>
            <a:r>
              <a:rPr kumimoji="0" lang="ja-JP" altLang="en-US"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補完</a:t>
            </a:r>
          </a:p>
        </p:txBody>
      </p:sp>
      <p:sp>
        <p:nvSpPr>
          <p:cNvPr id="41" name="正方形/長方形 40"/>
          <p:cNvSpPr/>
          <p:nvPr/>
        </p:nvSpPr>
        <p:spPr>
          <a:xfrm>
            <a:off x="2026834" y="3022541"/>
            <a:ext cx="3469369" cy="426830"/>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path path="rect">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大阪港湾局長</a:t>
            </a:r>
            <a:endPar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cxnSp>
        <p:nvCxnSpPr>
          <p:cNvPr id="44" name="直線コネクタ 43"/>
          <p:cNvCxnSpPr/>
          <p:nvPr/>
        </p:nvCxnSpPr>
        <p:spPr>
          <a:xfrm>
            <a:off x="2411814" y="3449371"/>
            <a:ext cx="0" cy="2911305"/>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p:nvPr/>
        </p:nvCxnSpPr>
        <p:spPr>
          <a:xfrm>
            <a:off x="2411814" y="6360675"/>
            <a:ext cx="4992403" cy="0"/>
          </a:xfrm>
          <a:prstGeom prst="straightConnector1">
            <a:avLst/>
          </a:prstGeom>
          <a:ln w="25400">
            <a:solidFill>
              <a:schemeClr val="tx2"/>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p:nvPr/>
        </p:nvCxnSpPr>
        <p:spPr>
          <a:xfrm>
            <a:off x="2402469" y="5260923"/>
            <a:ext cx="4992403" cy="0"/>
          </a:xfrm>
          <a:prstGeom prst="straightConnector1">
            <a:avLst/>
          </a:prstGeom>
          <a:ln w="22225">
            <a:solidFill>
              <a:schemeClr val="tx2"/>
            </a:solidFill>
            <a:tailEnd type="arrow" w="lg" len="lg"/>
          </a:ln>
        </p:spPr>
        <p:style>
          <a:lnRef idx="1">
            <a:schemeClr val="accent1"/>
          </a:lnRef>
          <a:fillRef idx="0">
            <a:schemeClr val="accent1"/>
          </a:fillRef>
          <a:effectRef idx="0">
            <a:schemeClr val="accent1"/>
          </a:effectRef>
          <a:fontRef idx="minor">
            <a:schemeClr val="tx1"/>
          </a:fontRef>
        </p:style>
      </p:cxnSp>
      <p:sp>
        <p:nvSpPr>
          <p:cNvPr id="73" name="テキスト ボックス 72"/>
          <p:cNvSpPr txBox="1"/>
          <p:nvPr/>
        </p:nvSpPr>
        <p:spPr>
          <a:xfrm>
            <a:off x="2528151" y="3669684"/>
            <a:ext cx="4425313" cy="490776"/>
          </a:xfrm>
          <a:prstGeom prst="bevel">
            <a:avLst/>
          </a:prstGeom>
          <a:noFill/>
          <a:ln>
            <a:solidFill>
              <a:schemeClr val="tx2"/>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大阪“みなと”の</a:t>
            </a:r>
            <a:r>
              <a:rPr kumimoji="1" lang="en-US" altLang="ja-JP" sz="18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BCP</a:t>
            </a:r>
            <a:r>
              <a:rPr kumimoji="1" lang="ja-JP" altLang="en-US" sz="18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計画</a:t>
            </a:r>
            <a:r>
              <a:rPr kumimoji="1" lang="en-US" altLang="ja-JP" sz="1800" b="1" i="0" u="none" strike="noStrike" kern="1200" cap="none" spc="0" normalizeH="0" baseline="3000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8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を</a:t>
            </a:r>
            <a:r>
              <a:rPr kumimoji="0"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改善・改良</a:t>
            </a:r>
          </a:p>
        </p:txBody>
      </p:sp>
      <p:grpSp>
        <p:nvGrpSpPr>
          <p:cNvPr id="47" name="グループ化 46"/>
          <p:cNvGrpSpPr/>
          <p:nvPr/>
        </p:nvGrpSpPr>
        <p:grpSpPr>
          <a:xfrm>
            <a:off x="2026834" y="10391038"/>
            <a:ext cx="9207224" cy="2306154"/>
            <a:chOff x="957943" y="3375739"/>
            <a:chExt cx="10911237" cy="2241291"/>
          </a:xfrm>
        </p:grpSpPr>
        <p:sp>
          <p:nvSpPr>
            <p:cNvPr id="48" name="正方形/長方形 47"/>
            <p:cNvSpPr/>
            <p:nvPr/>
          </p:nvSpPr>
          <p:spPr>
            <a:xfrm>
              <a:off x="3026265" y="3569401"/>
              <a:ext cx="1440000" cy="360000"/>
            </a:xfrm>
            <a:prstGeom prst="rect">
              <a:avLst/>
            </a:prstGeom>
            <a:solidFill>
              <a:sysClr val="window" lastClr="FFFFFF"/>
            </a:solidFill>
            <a:ln w="12700" cap="flat" cmpd="sng" algn="ctr">
              <a:solidFill>
                <a:schemeClr val="tx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総務</a:t>
              </a:r>
              <a:r>
                <a:rPr kumimoji="0" lang="ja-JP" altLang="en-US" sz="12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部</a:t>
              </a:r>
              <a:endParaRPr kumimoji="0" lang="ja-JP" altLang="en-US"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49" name="正方形/長方形 48"/>
            <p:cNvSpPr/>
            <p:nvPr/>
          </p:nvSpPr>
          <p:spPr>
            <a:xfrm>
              <a:off x="1189184" y="5172297"/>
              <a:ext cx="1440000" cy="360000"/>
            </a:xfrm>
            <a:prstGeom prst="rect">
              <a:avLst/>
            </a:prstGeom>
            <a:solidFill>
              <a:sysClr val="window" lastClr="FFFFFF"/>
            </a:solidFill>
            <a:ln w="12700" cap="flat" cmpd="sng" algn="ctr">
              <a:solidFill>
                <a:schemeClr val="tx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大阪府港湾局</a:t>
              </a:r>
              <a:endParaRPr kumimoji="0" lang="ja-JP" altLang="en-US"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50" name="正方形/長方形 49"/>
            <p:cNvSpPr/>
            <p:nvPr/>
          </p:nvSpPr>
          <p:spPr>
            <a:xfrm>
              <a:off x="3026265" y="4601906"/>
              <a:ext cx="1440000" cy="360000"/>
            </a:xfrm>
            <a:prstGeom prst="rect">
              <a:avLst/>
            </a:prstGeom>
            <a:solidFill>
              <a:sysClr val="window" lastClr="FFFFFF"/>
            </a:solidFill>
            <a:ln w="12700" cap="flat" cmpd="sng" algn="ctr">
              <a:solidFill>
                <a:schemeClr val="tx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計画整備部</a:t>
              </a:r>
              <a:endParaRPr kumimoji="0" lang="ja-JP" altLang="en-US"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51" name="正方形/長方形 50"/>
            <p:cNvSpPr/>
            <p:nvPr/>
          </p:nvSpPr>
          <p:spPr>
            <a:xfrm>
              <a:off x="3015359" y="4086930"/>
              <a:ext cx="1440000" cy="360000"/>
            </a:xfrm>
            <a:prstGeom prst="rect">
              <a:avLst/>
            </a:prstGeom>
            <a:solidFill>
              <a:sysClr val="window" lastClr="FFFFFF"/>
            </a:solidFill>
            <a:ln w="12700" cap="flat" cmpd="sng" algn="ctr">
              <a:solidFill>
                <a:schemeClr val="tx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営業推進室</a:t>
              </a:r>
              <a:endParaRPr kumimoji="0" lang="ja-JP" altLang="en-US"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52" name="正方形/長方形 51"/>
            <p:cNvSpPr/>
            <p:nvPr/>
          </p:nvSpPr>
          <p:spPr>
            <a:xfrm>
              <a:off x="1189184" y="3569401"/>
              <a:ext cx="1440000" cy="360000"/>
            </a:xfrm>
            <a:prstGeom prst="rect">
              <a:avLst/>
            </a:prstGeom>
            <a:solidFill>
              <a:sysClr val="window" lastClr="FFFFFF"/>
            </a:solidFill>
            <a:ln w="12700" cap="flat" cmpd="sng" algn="ctr">
              <a:solidFill>
                <a:schemeClr val="tx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大阪市港湾局</a:t>
              </a:r>
              <a:endParaRPr kumimoji="0" lang="ja-JP" altLang="en-US" sz="12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cxnSp>
          <p:nvCxnSpPr>
            <p:cNvPr id="53" name="直線コネクタ 52"/>
            <p:cNvCxnSpPr>
              <a:stCxn id="48" idx="1"/>
              <a:endCxn id="52" idx="3"/>
            </p:cNvCxnSpPr>
            <p:nvPr/>
          </p:nvCxnSpPr>
          <p:spPr>
            <a:xfrm flipH="1">
              <a:off x="2629184" y="3749401"/>
              <a:ext cx="39708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flipH="1">
              <a:off x="2840122" y="4282209"/>
              <a:ext cx="180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flipH="1">
              <a:off x="2849873" y="4809464"/>
              <a:ext cx="180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a:off x="2849873" y="3742533"/>
              <a:ext cx="0" cy="1080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7" name="正方形/長方形 56"/>
            <p:cNvSpPr/>
            <p:nvPr/>
          </p:nvSpPr>
          <p:spPr>
            <a:xfrm>
              <a:off x="7364228" y="3569400"/>
              <a:ext cx="1640119" cy="360000"/>
            </a:xfrm>
            <a:prstGeom prst="rect">
              <a:avLst/>
            </a:prstGeom>
            <a:solidFill>
              <a:sysClr val="window" lastClr="FFFFFF"/>
            </a:solidFill>
            <a:ln w="12700" cap="flat" cmpd="sng" algn="ctr">
              <a:solidFill>
                <a:schemeClr val="tx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総務</a:t>
              </a:r>
              <a:r>
                <a:rPr kumimoji="0" lang="ja-JP" altLang="en-US" sz="12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部</a:t>
              </a:r>
              <a:endParaRPr kumimoji="0" lang="ja-JP" altLang="en-US"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58" name="正方形/長方形 57"/>
            <p:cNvSpPr/>
            <p:nvPr/>
          </p:nvSpPr>
          <p:spPr>
            <a:xfrm>
              <a:off x="7364229" y="4601905"/>
              <a:ext cx="1640120" cy="360000"/>
            </a:xfrm>
            <a:prstGeom prst="rect">
              <a:avLst/>
            </a:prstGeom>
            <a:solidFill>
              <a:sysClr val="window" lastClr="FFFFFF"/>
            </a:solidFill>
            <a:ln w="12700" cap="flat" cmpd="sng" algn="ctr">
              <a:solidFill>
                <a:schemeClr val="tx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計画整備部</a:t>
              </a:r>
            </a:p>
          </p:txBody>
        </p:sp>
        <p:sp>
          <p:nvSpPr>
            <p:cNvPr id="59" name="正方形/長方形 58"/>
            <p:cNvSpPr/>
            <p:nvPr/>
          </p:nvSpPr>
          <p:spPr>
            <a:xfrm>
              <a:off x="7353322" y="4086929"/>
              <a:ext cx="1651027" cy="360000"/>
            </a:xfrm>
            <a:prstGeom prst="rect">
              <a:avLst/>
            </a:prstGeom>
            <a:solidFill>
              <a:sysClr val="window" lastClr="FFFFFF"/>
            </a:solidFill>
            <a:ln w="12700" cap="flat" cmpd="sng" algn="ctr">
              <a:solidFill>
                <a:schemeClr val="tx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営業推進室</a:t>
              </a:r>
              <a:endParaRPr kumimoji="0" lang="ja-JP" altLang="en-US"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60" name="正方形/長方形 59"/>
            <p:cNvSpPr/>
            <p:nvPr/>
          </p:nvSpPr>
          <p:spPr>
            <a:xfrm>
              <a:off x="5545291" y="3569400"/>
              <a:ext cx="1440000" cy="360000"/>
            </a:xfrm>
            <a:prstGeom prst="rect">
              <a:avLst/>
            </a:prstGeom>
            <a:solidFill>
              <a:sysClr val="window" lastClr="FFFFFF"/>
            </a:solidFill>
            <a:ln w="12700" cap="flat" cmpd="sng" algn="ctr">
              <a:solidFill>
                <a:schemeClr val="tx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大阪港湾局</a:t>
              </a:r>
              <a:endParaRPr kumimoji="0" lang="ja-JP" altLang="en-US"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61" name="正方形/長方形 60"/>
            <p:cNvSpPr/>
            <p:nvPr/>
          </p:nvSpPr>
          <p:spPr>
            <a:xfrm>
              <a:off x="7364229" y="5100005"/>
              <a:ext cx="1640120" cy="360000"/>
            </a:xfrm>
            <a:prstGeom prst="rect">
              <a:avLst/>
            </a:prstGeom>
            <a:noFill/>
            <a:ln w="12700" cap="flat" cmpd="sng" algn="ctr">
              <a:solidFill>
                <a:schemeClr val="tx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泉州港湾・海岸部</a:t>
              </a:r>
              <a:endParaRPr kumimoji="0" lang="ja-JP" altLang="en-US" sz="12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cxnSp>
          <p:nvCxnSpPr>
            <p:cNvPr id="62" name="直線コネクタ 61"/>
            <p:cNvCxnSpPr>
              <a:stCxn id="57" idx="1"/>
              <a:endCxn id="60" idx="3"/>
            </p:cNvCxnSpPr>
            <p:nvPr/>
          </p:nvCxnSpPr>
          <p:spPr>
            <a:xfrm flipH="1">
              <a:off x="6985291" y="3749400"/>
              <a:ext cx="37893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flipH="1">
              <a:off x="7178086" y="4284229"/>
              <a:ext cx="180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flipH="1">
              <a:off x="7184229" y="5305471"/>
              <a:ext cx="180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a:off x="7184229" y="3754163"/>
              <a:ext cx="0" cy="154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a:xfrm flipH="1">
              <a:off x="7184229" y="4809464"/>
              <a:ext cx="180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7" name="二等辺三角形 66"/>
            <p:cNvSpPr/>
            <p:nvPr/>
          </p:nvSpPr>
          <p:spPr>
            <a:xfrm rot="5400000">
              <a:off x="4374141" y="4376172"/>
              <a:ext cx="1363779" cy="294455"/>
            </a:xfrm>
            <a:prstGeom prst="triangle">
              <a:avLst/>
            </a:prstGeom>
            <a:solidFill>
              <a:schemeClr val="tx2">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8" name="角丸四角形 67"/>
            <p:cNvSpPr/>
            <p:nvPr/>
          </p:nvSpPr>
          <p:spPr>
            <a:xfrm>
              <a:off x="957943" y="3375739"/>
              <a:ext cx="3730171" cy="1656000"/>
            </a:xfrm>
            <a:prstGeom prst="roundRect">
              <a:avLst>
                <a:gd name="adj" fmla="val 854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9" name="角丸四角形 68"/>
            <p:cNvSpPr/>
            <p:nvPr/>
          </p:nvSpPr>
          <p:spPr>
            <a:xfrm>
              <a:off x="957943" y="5087564"/>
              <a:ext cx="3730171" cy="529466"/>
            </a:xfrm>
            <a:prstGeom prst="roundRect">
              <a:avLst>
                <a:gd name="adj" fmla="val 1996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0" name="角丸四角形 69"/>
            <p:cNvSpPr/>
            <p:nvPr/>
          </p:nvSpPr>
          <p:spPr>
            <a:xfrm>
              <a:off x="5364110" y="3429771"/>
              <a:ext cx="3744716" cy="2187259"/>
            </a:xfrm>
            <a:prstGeom prst="roundRect">
              <a:avLst>
                <a:gd name="adj" fmla="val 5515"/>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1" name="四角形吹き出し 70"/>
            <p:cNvSpPr/>
            <p:nvPr/>
          </p:nvSpPr>
          <p:spPr>
            <a:xfrm>
              <a:off x="9240523" y="4241691"/>
              <a:ext cx="2628657" cy="805355"/>
            </a:xfrm>
            <a:prstGeom prst="wedgeRectCallout">
              <a:avLst>
                <a:gd name="adj1" fmla="val -63508"/>
                <a:gd name="adj2" fmla="val 21049"/>
              </a:avLst>
            </a:prstGeom>
            <a:gradFill flip="none" rotWithShape="1">
              <a:gsLst>
                <a:gs pos="35000">
                  <a:schemeClr val="accent2">
                    <a:lumMod val="5000"/>
                    <a:lumOff val="95000"/>
                  </a:schemeClr>
                </a:gs>
                <a:gs pos="80000">
                  <a:schemeClr val="accent2">
                    <a:lumMod val="45000"/>
                    <a:lumOff val="55000"/>
                  </a:schemeClr>
                </a:gs>
                <a:gs pos="90000">
                  <a:schemeClr val="accent2">
                    <a:lumMod val="45000"/>
                    <a:lumOff val="55000"/>
                  </a:schemeClr>
                </a:gs>
                <a:gs pos="100000">
                  <a:schemeClr val="accent2">
                    <a:lumMod val="30000"/>
                    <a:lumOff val="70000"/>
                  </a:schemeClr>
                </a:gs>
              </a:gsLst>
              <a:path path="rect">
                <a:fillToRect l="50000" t="50000" r="50000" b="50000"/>
              </a:path>
              <a:tileRect/>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1" lang="en-US" altLang="ja-JP" dirty="0" smtClean="0">
                  <a:solidFill>
                    <a:schemeClr val="tx1"/>
                  </a:solidFill>
                  <a:latin typeface="Meiryo UI" panose="020B0604030504040204" pitchFamily="50" charset="-128"/>
                  <a:ea typeface="Meiryo UI" panose="020B0604030504040204" pitchFamily="50" charset="-128"/>
                </a:rPr>
                <a:t>『</a:t>
              </a:r>
              <a:r>
                <a:rPr kumimoji="1" lang="ja-JP" altLang="en-US" dirty="0">
                  <a:solidFill>
                    <a:schemeClr val="tx1"/>
                  </a:solidFill>
                  <a:latin typeface="Meiryo UI" panose="020B0604030504040204" pitchFamily="50" charset="-128"/>
                  <a:ea typeface="Meiryo UI" panose="020B0604030504040204" pitchFamily="50" charset="-128"/>
                </a:rPr>
                <a:t>事業戦略課</a:t>
              </a:r>
              <a:r>
                <a:rPr kumimoji="1" lang="en-US" altLang="ja-JP" dirty="0">
                  <a:solidFill>
                    <a:schemeClr val="tx1"/>
                  </a:solidFill>
                  <a:latin typeface="Meiryo UI" panose="020B0604030504040204" pitchFamily="50" charset="-128"/>
                  <a:ea typeface="Meiryo UI" panose="020B0604030504040204" pitchFamily="50" charset="-128"/>
                </a:rPr>
                <a:t>』</a:t>
              </a:r>
              <a:r>
                <a:rPr kumimoji="1" lang="ja-JP" altLang="en-US" dirty="0">
                  <a:solidFill>
                    <a:schemeClr val="tx1"/>
                  </a:solidFill>
                  <a:latin typeface="Meiryo UI" panose="020B0604030504040204" pitchFamily="50" charset="-128"/>
                  <a:ea typeface="Meiryo UI" panose="020B0604030504040204" pitchFamily="50" charset="-128"/>
                </a:rPr>
                <a:t>を新設</a:t>
              </a:r>
              <a:endParaRPr kumimoji="1" lang="ja-JP" altLang="en-US" sz="1800" b="0" i="0" strike="noStrike" kern="1200" cap="none" spc="0" normalizeH="0" noProof="0" dirty="0">
                <a:ln>
                  <a:noFill/>
                </a:ln>
                <a:solidFill>
                  <a:schemeClr val="tx1"/>
                </a:solidFill>
                <a:effectLst/>
                <a:uLnTx/>
                <a:uFillTx/>
                <a:latin typeface="Meiryo UI" panose="020B0604030504040204" pitchFamily="50" charset="-128"/>
                <a:ea typeface="Meiryo UI" panose="020B0604030504040204" pitchFamily="50" charset="-128"/>
              </a:endParaRPr>
            </a:p>
          </p:txBody>
        </p:sp>
      </p:grpSp>
      <p:grpSp>
        <p:nvGrpSpPr>
          <p:cNvPr id="74" name="グループ化 73"/>
          <p:cNvGrpSpPr/>
          <p:nvPr/>
        </p:nvGrpSpPr>
        <p:grpSpPr>
          <a:xfrm>
            <a:off x="7467223" y="3117834"/>
            <a:ext cx="3268170" cy="3555458"/>
            <a:chOff x="4155262" y="1281885"/>
            <a:chExt cx="4447432" cy="5088809"/>
          </a:xfrm>
        </p:grpSpPr>
        <p:grpSp>
          <p:nvGrpSpPr>
            <p:cNvPr id="75" name="グループ化 74"/>
            <p:cNvGrpSpPr/>
            <p:nvPr/>
          </p:nvGrpSpPr>
          <p:grpSpPr>
            <a:xfrm>
              <a:off x="4210206" y="1281885"/>
              <a:ext cx="4392488" cy="5088809"/>
              <a:chOff x="3500533" y="1472029"/>
              <a:chExt cx="4392488" cy="5088809"/>
            </a:xfrm>
          </p:grpSpPr>
          <p:grpSp>
            <p:nvGrpSpPr>
              <p:cNvPr id="87" name="グループ化 86"/>
              <p:cNvGrpSpPr/>
              <p:nvPr/>
            </p:nvGrpSpPr>
            <p:grpSpPr>
              <a:xfrm>
                <a:off x="3500533" y="1472029"/>
                <a:ext cx="4392488" cy="5088809"/>
                <a:chOff x="2391871" y="1464722"/>
                <a:chExt cx="4392488" cy="5088809"/>
              </a:xfrm>
            </p:grpSpPr>
            <p:pic>
              <p:nvPicPr>
                <p:cNvPr id="89" name="図 88"/>
                <p:cNvPicPr>
                  <a:picLocks noChangeAspect="1"/>
                </p:cNvPicPr>
                <p:nvPr/>
              </p:nvPicPr>
              <p:blipFill rotWithShape="1">
                <a:blip r:embed="rId2"/>
                <a:srcRect l="38231" t="21454" r="28010" b="11743"/>
                <a:stretch/>
              </p:blipFill>
              <p:spPr>
                <a:xfrm>
                  <a:off x="2391871" y="1464722"/>
                  <a:ext cx="4392488" cy="4886787"/>
                </a:xfrm>
                <a:prstGeom prst="rect">
                  <a:avLst/>
                </a:prstGeom>
              </p:spPr>
            </p:pic>
            <p:sp>
              <p:nvSpPr>
                <p:cNvPr id="91" name="楕円 90"/>
                <p:cNvSpPr/>
                <p:nvPr/>
              </p:nvSpPr>
              <p:spPr>
                <a:xfrm rot="2477294">
                  <a:off x="2987791" y="2958329"/>
                  <a:ext cx="1771720" cy="3595202"/>
                </a:xfrm>
                <a:prstGeom prst="ellipse">
                  <a:avLst/>
                </a:prstGeom>
                <a:noFill/>
                <a:ln w="25400" cap="flat" cmpd="sng" algn="ctr">
                  <a:solidFill>
                    <a:sysClr val="windowText" lastClr="000000">
                      <a:lumMod val="75000"/>
                      <a:lumOff val="25000"/>
                    </a:sysClr>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2" name="楕円 91"/>
                <p:cNvSpPr/>
                <p:nvPr/>
              </p:nvSpPr>
              <p:spPr>
                <a:xfrm rot="243741">
                  <a:off x="4415276" y="2489355"/>
                  <a:ext cx="984777" cy="780302"/>
                </a:xfrm>
                <a:prstGeom prst="ellipse">
                  <a:avLst/>
                </a:prstGeom>
                <a:noFill/>
                <a:ln w="25400" cap="flat" cmpd="sng" algn="ctr">
                  <a:solidFill>
                    <a:sysClr val="windowText" lastClr="000000">
                      <a:lumMod val="75000"/>
                      <a:lumOff val="25000"/>
                    </a:sysClr>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3" name="正方形/長方形 92"/>
                <p:cNvSpPr/>
                <p:nvPr/>
              </p:nvSpPr>
              <p:spPr>
                <a:xfrm>
                  <a:off x="4279131" y="2728138"/>
                  <a:ext cx="1120361" cy="44051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大阪港</a:t>
                  </a:r>
                  <a:endParaRPr kumimoji="1" lang="en-US" altLang="ja-JP" sz="14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sp>
            <p:nvSpPr>
              <p:cNvPr id="88" name="正方形/長方形 87"/>
              <p:cNvSpPr/>
              <p:nvPr/>
            </p:nvSpPr>
            <p:spPr>
              <a:xfrm>
                <a:off x="4385941" y="4047128"/>
                <a:ext cx="1550474" cy="44051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府営</a:t>
                </a:r>
                <a:r>
                  <a:rPr kumimoji="1" lang="ja-JP" altLang="en-US" sz="14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港湾</a:t>
                </a:r>
                <a:endParaRPr kumimoji="1" lang="en-US" altLang="ja-JP" sz="14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sp>
          <p:nvSpPr>
            <p:cNvPr id="76" name="テキスト ボックス 75"/>
            <p:cNvSpPr txBox="1"/>
            <p:nvPr/>
          </p:nvSpPr>
          <p:spPr>
            <a:xfrm>
              <a:off x="4757214" y="1769873"/>
              <a:ext cx="1337591" cy="792919"/>
            </a:xfrm>
            <a:prstGeom prst="rect">
              <a:avLst/>
            </a:prstGeom>
            <a:solidFill>
              <a:sysClr val="window" lastClr="FFFFFF"/>
            </a:solidFill>
            <a:ln w="12700">
              <a:solidFill>
                <a:sysClr val="windowText" lastClr="000000"/>
              </a:solidFill>
              <a:prstDash val="sys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府域で利用可能な別の岸壁へ迅速に誘導</a:t>
              </a:r>
              <a:endParaRPr kumimoji="1" lang="en-US" altLang="ja-JP" sz="10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7" name="左カーブ矢印 76"/>
            <p:cNvSpPr/>
            <p:nvPr/>
          </p:nvSpPr>
          <p:spPr>
            <a:xfrm rot="13261359">
              <a:off x="4973756" y="2096642"/>
              <a:ext cx="780089" cy="2192152"/>
            </a:xfrm>
            <a:prstGeom prst="curvedLeft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78" name="Freeform 12"/>
            <p:cNvSpPr>
              <a:spLocks/>
            </p:cNvSpPr>
            <p:nvPr/>
          </p:nvSpPr>
          <p:spPr bwMode="auto">
            <a:xfrm>
              <a:off x="4155262" y="3888495"/>
              <a:ext cx="1285604" cy="833126"/>
            </a:xfrm>
            <a:custGeom>
              <a:avLst/>
              <a:gdLst>
                <a:gd name="T0" fmla="*/ 566 w 1131"/>
                <a:gd name="T1" fmla="*/ 252 h 937"/>
                <a:gd name="T2" fmla="*/ 761 w 1131"/>
                <a:gd name="T3" fmla="*/ 0 h 937"/>
                <a:gd name="T4" fmla="*/ 742 w 1131"/>
                <a:gd name="T5" fmla="*/ 231 h 937"/>
                <a:gd name="T6" fmla="*/ 963 w 1131"/>
                <a:gd name="T7" fmla="*/ 193 h 937"/>
                <a:gd name="T8" fmla="*/ 875 w 1131"/>
                <a:gd name="T9" fmla="*/ 317 h 937"/>
                <a:gd name="T10" fmla="*/ 1105 w 1131"/>
                <a:gd name="T11" fmla="*/ 353 h 937"/>
                <a:gd name="T12" fmla="*/ 923 w 1131"/>
                <a:gd name="T13" fmla="*/ 454 h 937"/>
                <a:gd name="T14" fmla="*/ 1131 w 1131"/>
                <a:gd name="T15" fmla="*/ 576 h 937"/>
                <a:gd name="T16" fmla="*/ 882 w 1131"/>
                <a:gd name="T17" fmla="*/ 561 h 937"/>
                <a:gd name="T18" fmla="*/ 951 w 1131"/>
                <a:gd name="T19" fmla="*/ 785 h 937"/>
                <a:gd name="T20" fmla="*/ 735 w 1131"/>
                <a:gd name="T21" fmla="*/ 627 h 937"/>
                <a:gd name="T22" fmla="*/ 694 w 1131"/>
                <a:gd name="T23" fmla="*/ 856 h 937"/>
                <a:gd name="T24" fmla="*/ 552 w 1131"/>
                <a:gd name="T25" fmla="*/ 648 h 937"/>
                <a:gd name="T26" fmla="*/ 445 w 1131"/>
                <a:gd name="T27" fmla="*/ 937 h 937"/>
                <a:gd name="T28" fmla="*/ 404 w 1131"/>
                <a:gd name="T29" fmla="*/ 678 h 937"/>
                <a:gd name="T30" fmla="*/ 250 w 1131"/>
                <a:gd name="T31" fmla="*/ 764 h 937"/>
                <a:gd name="T32" fmla="*/ 297 w 1131"/>
                <a:gd name="T33" fmla="*/ 604 h 937"/>
                <a:gd name="T34" fmla="*/ 7 w 1131"/>
                <a:gd name="T35" fmla="*/ 633 h 937"/>
                <a:gd name="T36" fmla="*/ 196 w 1131"/>
                <a:gd name="T37" fmla="*/ 511 h 937"/>
                <a:gd name="T38" fmla="*/ 0 w 1131"/>
                <a:gd name="T39" fmla="*/ 374 h 937"/>
                <a:gd name="T40" fmla="*/ 243 w 1131"/>
                <a:gd name="T41" fmla="*/ 330 h 937"/>
                <a:gd name="T42" fmla="*/ 20 w 1131"/>
                <a:gd name="T43" fmla="*/ 100 h 937"/>
                <a:gd name="T44" fmla="*/ 383 w 1131"/>
                <a:gd name="T45" fmla="*/ 274 h 937"/>
                <a:gd name="T46" fmla="*/ 438 w 1131"/>
                <a:gd name="T47" fmla="*/ 100 h 937"/>
                <a:gd name="T48" fmla="*/ 566 w 1131"/>
                <a:gd name="T49" fmla="*/ 252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1" h="937">
                  <a:moveTo>
                    <a:pt x="566" y="252"/>
                  </a:moveTo>
                  <a:lnTo>
                    <a:pt x="761" y="0"/>
                  </a:lnTo>
                  <a:lnTo>
                    <a:pt x="742" y="231"/>
                  </a:lnTo>
                  <a:lnTo>
                    <a:pt x="963" y="193"/>
                  </a:lnTo>
                  <a:lnTo>
                    <a:pt x="875" y="317"/>
                  </a:lnTo>
                  <a:lnTo>
                    <a:pt x="1105" y="353"/>
                  </a:lnTo>
                  <a:lnTo>
                    <a:pt x="923" y="454"/>
                  </a:lnTo>
                  <a:lnTo>
                    <a:pt x="1131" y="576"/>
                  </a:lnTo>
                  <a:lnTo>
                    <a:pt x="882" y="561"/>
                  </a:lnTo>
                  <a:lnTo>
                    <a:pt x="951" y="785"/>
                  </a:lnTo>
                  <a:lnTo>
                    <a:pt x="735" y="627"/>
                  </a:lnTo>
                  <a:lnTo>
                    <a:pt x="694" y="856"/>
                  </a:lnTo>
                  <a:lnTo>
                    <a:pt x="552" y="648"/>
                  </a:lnTo>
                  <a:lnTo>
                    <a:pt x="445" y="937"/>
                  </a:lnTo>
                  <a:lnTo>
                    <a:pt x="404" y="678"/>
                  </a:lnTo>
                  <a:lnTo>
                    <a:pt x="250" y="764"/>
                  </a:lnTo>
                  <a:lnTo>
                    <a:pt x="297" y="604"/>
                  </a:lnTo>
                  <a:lnTo>
                    <a:pt x="7" y="633"/>
                  </a:lnTo>
                  <a:lnTo>
                    <a:pt x="196" y="511"/>
                  </a:lnTo>
                  <a:lnTo>
                    <a:pt x="0" y="374"/>
                  </a:lnTo>
                  <a:lnTo>
                    <a:pt x="243" y="330"/>
                  </a:lnTo>
                  <a:lnTo>
                    <a:pt x="20" y="100"/>
                  </a:lnTo>
                  <a:lnTo>
                    <a:pt x="383" y="274"/>
                  </a:lnTo>
                  <a:lnTo>
                    <a:pt x="438" y="100"/>
                  </a:lnTo>
                  <a:lnTo>
                    <a:pt x="566" y="2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white"/>
                  </a:solidFill>
                  <a:effectLst/>
                  <a:uLnTx/>
                  <a:uFillTx/>
                  <a:latin typeface="Calibri" panose="020F0502020204030204"/>
                  <a:ea typeface="游ゴシック" panose="020B0400000000000000" pitchFamily="50" charset="-128"/>
                  <a:cs typeface="+mn-cs"/>
                </a:rPr>
                <a:t>岸壁被災</a:t>
              </a:r>
              <a:endParaRPr kumimoji="0" lang="ja-JP" altLang="en-US" sz="1200" b="0" i="0" u="none" strike="noStrike" kern="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79" name="グループ化 78"/>
            <p:cNvGrpSpPr/>
            <p:nvPr/>
          </p:nvGrpSpPr>
          <p:grpSpPr>
            <a:xfrm rot="20472133">
              <a:off x="5886248" y="2871683"/>
              <a:ext cx="1649148" cy="2322185"/>
              <a:chOff x="1467273" y="3770666"/>
              <a:chExt cx="1649148" cy="2322185"/>
            </a:xfrm>
          </p:grpSpPr>
          <p:sp>
            <p:nvSpPr>
              <p:cNvPr id="85" name="左カーブ矢印 84"/>
              <p:cNvSpPr/>
              <p:nvPr/>
            </p:nvSpPr>
            <p:spPr>
              <a:xfrm rot="2574979" flipV="1">
                <a:off x="2252325" y="3770666"/>
                <a:ext cx="864096" cy="2322185"/>
              </a:xfrm>
              <a:prstGeom prst="curvedLeft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pic>
            <p:nvPicPr>
              <p:cNvPr id="86" name="図 85"/>
              <p:cNvPicPr>
                <a:picLocks noChangeAspect="1"/>
              </p:cNvPicPr>
              <p:nvPr/>
            </p:nvPicPr>
            <p:blipFill rotWithShape="1">
              <a:blip r:embed="rId3"/>
              <a:srcRect t="50101" r="59131"/>
              <a:stretch/>
            </p:blipFill>
            <p:spPr>
              <a:xfrm rot="350073">
                <a:off x="1467273" y="4797329"/>
                <a:ext cx="718804" cy="884793"/>
              </a:xfrm>
              <a:prstGeom prst="rect">
                <a:avLst/>
              </a:prstGeom>
            </p:spPr>
          </p:pic>
        </p:grpSp>
        <p:sp>
          <p:nvSpPr>
            <p:cNvPr id="80" name="テキスト ボックス 79"/>
            <p:cNvSpPr txBox="1"/>
            <p:nvPr/>
          </p:nvSpPr>
          <p:spPr>
            <a:xfrm>
              <a:off x="5943223" y="4957629"/>
              <a:ext cx="1003554" cy="363422"/>
            </a:xfrm>
            <a:prstGeom prst="rect">
              <a:avLst/>
            </a:prstGeom>
            <a:solidFill>
              <a:sysClr val="window" lastClr="FFFFFF"/>
            </a:solidFill>
            <a:ln w="12700">
              <a:solidFill>
                <a:sysClr val="windowText" lastClr="000000"/>
              </a:solidFill>
              <a:prstDash val="sys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相互応援</a:t>
              </a:r>
              <a:endParaRPr kumimoji="1" lang="en-US" altLang="ja-JP" sz="105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81" name="グループ化 80"/>
            <p:cNvGrpSpPr/>
            <p:nvPr/>
          </p:nvGrpSpPr>
          <p:grpSpPr>
            <a:xfrm>
              <a:off x="7312617" y="2192056"/>
              <a:ext cx="502599" cy="4154516"/>
              <a:chOff x="7312617" y="2192056"/>
              <a:chExt cx="502599" cy="4154516"/>
            </a:xfrm>
          </p:grpSpPr>
          <p:sp>
            <p:nvSpPr>
              <p:cNvPr id="82" name="上下矢印 81"/>
              <p:cNvSpPr/>
              <p:nvPr/>
            </p:nvSpPr>
            <p:spPr>
              <a:xfrm rot="1645842">
                <a:off x="7349300" y="2192056"/>
                <a:ext cx="431108" cy="4154516"/>
              </a:xfrm>
              <a:prstGeom prst="upDownArrow">
                <a:avLst>
                  <a:gd name="adj1" fmla="val 49990"/>
                  <a:gd name="adj2" fmla="val 50000"/>
                </a:avLst>
              </a:prstGeom>
              <a:solidFill>
                <a:srgbClr val="FFFF00"/>
              </a:solidFill>
              <a:ln w="31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75" b="0"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83" name="テキスト ボックス 82"/>
              <p:cNvSpPr txBox="1"/>
              <p:nvPr/>
            </p:nvSpPr>
            <p:spPr>
              <a:xfrm rot="1610975">
                <a:off x="7312617" y="3646420"/>
                <a:ext cx="502599" cy="1245792"/>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府域全体</a:t>
                </a:r>
                <a:endParaRPr kumimoji="1"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grpSp>
      <p:sp>
        <p:nvSpPr>
          <p:cNvPr id="94" name="正方形/長方形 93"/>
          <p:cNvSpPr/>
          <p:nvPr/>
        </p:nvSpPr>
        <p:spPr>
          <a:xfrm>
            <a:off x="9501561" y="3114889"/>
            <a:ext cx="1251637" cy="276999"/>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0" cap="none" spc="0" normalizeH="0" baseline="0" noProof="0" dirty="0" smtClean="0">
                <a:ln w="0"/>
                <a:solidFill>
                  <a:prstClr val="black"/>
                </a:solidFill>
                <a:effectLst/>
                <a:uLnTx/>
                <a:uFillTx/>
                <a:latin typeface="Calibri" panose="020F0502020204030204"/>
                <a:ea typeface="ＭＳ Ｐゴシック" panose="020B0600070205080204" pitchFamily="50" charset="-128"/>
                <a:cs typeface="+mn-cs"/>
              </a:rPr>
              <a:t>イメージ図</a:t>
            </a:r>
            <a:endParaRPr kumimoji="1" lang="ja-JP" altLang="en-US" sz="1200" b="1" i="0" u="none" strike="noStrike" kern="0" cap="none" spc="0" normalizeH="0" baseline="0" noProof="0" dirty="0">
              <a:ln w="0"/>
              <a:solidFill>
                <a:prstClr val="black"/>
              </a:solidFill>
              <a:effectLst/>
              <a:uLnTx/>
              <a:uFillTx/>
              <a:latin typeface="Calibri" panose="020F0502020204030204"/>
              <a:ea typeface="ＭＳ Ｐゴシック" panose="020B0600070205080204" pitchFamily="50" charset="-128"/>
              <a:cs typeface="+mn-cs"/>
            </a:endParaRPr>
          </a:p>
        </p:txBody>
      </p:sp>
      <p:sp>
        <p:nvSpPr>
          <p:cNvPr id="2" name="テキスト ボックス 1"/>
          <p:cNvSpPr txBox="1"/>
          <p:nvPr/>
        </p:nvSpPr>
        <p:spPr>
          <a:xfrm>
            <a:off x="5174462" y="6972277"/>
            <a:ext cx="5757338" cy="8925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※BCP</a:t>
            </a:r>
            <a:r>
              <a:rPr kumimoji="1" lang="ja-JP" altLang="en-US"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計画・・・</a:t>
            </a:r>
            <a:r>
              <a:rPr kumimoji="1" lang="en-US" altLang="ja-JP"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Business Continuity Plan</a:t>
            </a:r>
            <a:r>
              <a:rPr kumimoji="1" lang="ja-JP" altLang="en-US"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（ビジネスコンティニュイティープラン）</a:t>
            </a:r>
            <a:endParaRPr kumimoji="1" lang="en-US" altLang="ja-JP"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ja-JP" altLang="en-US"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の略で、不測の事態が発生しても、重要な業務を中断させない、</a:t>
            </a:r>
            <a:endParaRPr kumimoji="1" lang="en-US" altLang="ja-JP"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ja-JP" altLang="en-US"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または中断しても可能な限り短い期間で復旧させるための方針、</a:t>
            </a:r>
            <a:endParaRPr kumimoji="1" lang="en-US" altLang="ja-JP"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ja-JP" altLang="en-US" sz="13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体制、手順、リスク分析の結果等を示した文書のこと</a:t>
            </a:r>
            <a:endParaRPr kumimoji="1" lang="ja-JP" altLang="en-US" sz="13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sp>
        <p:nvSpPr>
          <p:cNvPr id="7" name="テキスト ボックス 6"/>
          <p:cNvSpPr txBox="1"/>
          <p:nvPr/>
        </p:nvSpPr>
        <p:spPr>
          <a:xfrm>
            <a:off x="6648822" y="10085606"/>
            <a:ext cx="175220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Ｒ２</a:t>
            </a:r>
            <a:r>
              <a:rPr kumimoji="1" lang="en-US" altLang="ja-JP" sz="1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.10</a:t>
            </a:r>
            <a:r>
              <a:rPr kumimoji="1" lang="ja-JP" altLang="en-US" sz="1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月～</a:t>
            </a:r>
            <a:endPar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p:txBody>
      </p:sp>
      <p:sp>
        <p:nvSpPr>
          <p:cNvPr id="72" name="テキスト ボックス 71"/>
          <p:cNvSpPr txBox="1"/>
          <p:nvPr/>
        </p:nvSpPr>
        <p:spPr>
          <a:xfrm>
            <a:off x="8927757" y="10912719"/>
            <a:ext cx="238525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strike="noStrike" kern="1200" cap="none" spc="0" normalizeH="0" noProof="0" dirty="0" smtClean="0">
                <a:ln>
                  <a:noFill/>
                </a:ln>
                <a:effectLst/>
                <a:uLnTx/>
                <a:uFillTx/>
                <a:latin typeface="Meiryo UI" panose="020B0604030504040204" pitchFamily="50" charset="-128"/>
                <a:ea typeface="Meiryo UI" panose="020B0604030504040204" pitchFamily="50" charset="-128"/>
                <a:cs typeface="+mn-cs"/>
              </a:rPr>
              <a:t>（</a:t>
            </a:r>
            <a:r>
              <a:rPr kumimoji="1" lang="en-US" altLang="ja-JP" sz="1800" b="0" i="0" strike="noStrike" kern="1200" cap="none" spc="0" normalizeH="0" noProof="0" dirty="0" smtClean="0">
                <a:ln>
                  <a:noFill/>
                </a:ln>
                <a:effectLst/>
                <a:uLnTx/>
                <a:uFillTx/>
                <a:latin typeface="Meiryo UI" panose="020B0604030504040204" pitchFamily="50" charset="-128"/>
                <a:ea typeface="Meiryo UI" panose="020B0604030504040204" pitchFamily="50" charset="-128"/>
                <a:cs typeface="+mn-cs"/>
              </a:rPr>
              <a:t>R3.4</a:t>
            </a:r>
            <a:r>
              <a:rPr kumimoji="1" lang="ja-JP" altLang="en-US" sz="1800" b="0" i="0" strike="noStrike" kern="1200" cap="none" spc="0" normalizeH="0" noProof="0" dirty="0" smtClean="0">
                <a:ln>
                  <a:noFill/>
                </a:ln>
                <a:effectLst/>
                <a:uLnTx/>
                <a:uFillTx/>
                <a:latin typeface="Meiryo UI" panose="020B0604030504040204" pitchFamily="50" charset="-128"/>
                <a:ea typeface="Meiryo UI" panose="020B0604030504040204" pitchFamily="50" charset="-128"/>
                <a:cs typeface="+mn-cs"/>
              </a:rPr>
              <a:t>月～）</a:t>
            </a:r>
            <a:endParaRPr kumimoji="1" lang="ja-JP" altLang="en-US" sz="1800" b="0" i="0" strike="noStrike" kern="1200" cap="none" spc="0" normalizeH="0" noProof="0" dirty="0">
              <a:ln>
                <a:noFill/>
              </a:ln>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10056418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04687" y="0"/>
            <a:ext cx="9782628" cy="963314"/>
          </a:xfrm>
          <a:solidFill>
            <a:schemeClr val="bg1">
              <a:lumMod val="85000"/>
            </a:schemeClr>
          </a:solidFill>
        </p:spPr>
        <p:txBody>
          <a:bodyPr tIns="0" bIns="0">
            <a:normAutofit/>
          </a:bodyPr>
          <a:lstStyle/>
          <a:p>
            <a:r>
              <a:rPr lang="ja-JP" altLang="en-US" sz="3200" b="1" dirty="0">
                <a:latin typeface="ＭＳ Ｐ明朝" panose="02020600040205080304" pitchFamily="18" charset="-128"/>
                <a:ea typeface="ＭＳ Ｐ明朝" panose="02020600040205080304" pitchFamily="18" charset="-128"/>
              </a:rPr>
              <a:t>　４　ロードマップ</a:t>
            </a:r>
            <a:endParaRPr kumimoji="1" lang="ja-JP" altLang="en-US" sz="3200" b="1" dirty="0">
              <a:latin typeface="ＭＳ Ｐ明朝" panose="02020600040205080304" pitchFamily="18" charset="-128"/>
              <a:ea typeface="ＭＳ Ｐ明朝" panose="02020600040205080304" pitchFamily="18" charset="-128"/>
            </a:endParaRPr>
          </a:p>
        </p:txBody>
      </p:sp>
      <p:graphicFrame>
        <p:nvGraphicFramePr>
          <p:cNvPr id="29" name="表 28"/>
          <p:cNvGraphicFramePr>
            <a:graphicFrameLocks noGrp="1"/>
          </p:cNvGraphicFramePr>
          <p:nvPr>
            <p:extLst/>
          </p:nvPr>
        </p:nvGraphicFramePr>
        <p:xfrm>
          <a:off x="1204686" y="1190171"/>
          <a:ext cx="9782628" cy="14717486"/>
        </p:xfrm>
        <a:graphic>
          <a:graphicData uri="http://schemas.openxmlformats.org/drawingml/2006/table">
            <a:tbl>
              <a:tblPr firstRow="1" bandRow="1">
                <a:tableStyleId>{5C22544A-7EE6-4342-B048-85BDC9FD1C3A}</a:tableStyleId>
              </a:tblPr>
              <a:tblGrid>
                <a:gridCol w="3260876">
                  <a:extLst>
                    <a:ext uri="{9D8B030D-6E8A-4147-A177-3AD203B41FA5}">
                      <a16:colId xmlns:a16="http://schemas.microsoft.com/office/drawing/2014/main" val="193361344"/>
                    </a:ext>
                  </a:extLst>
                </a:gridCol>
                <a:gridCol w="3260876">
                  <a:extLst>
                    <a:ext uri="{9D8B030D-6E8A-4147-A177-3AD203B41FA5}">
                      <a16:colId xmlns:a16="http://schemas.microsoft.com/office/drawing/2014/main" val="183603928"/>
                    </a:ext>
                  </a:extLst>
                </a:gridCol>
                <a:gridCol w="3260876">
                  <a:extLst>
                    <a:ext uri="{9D8B030D-6E8A-4147-A177-3AD203B41FA5}">
                      <a16:colId xmlns:a16="http://schemas.microsoft.com/office/drawing/2014/main" val="3286725303"/>
                    </a:ext>
                  </a:extLst>
                </a:gridCol>
              </a:tblGrid>
              <a:tr h="649303">
                <a:tc>
                  <a:txBody>
                    <a:bodyPr/>
                    <a:lstStyle/>
                    <a:p>
                      <a:pPr algn="ctr"/>
                      <a:r>
                        <a:rPr kumimoji="1" lang="ja-JP" altLang="en-US" sz="1600" b="0" dirty="0" smtClean="0">
                          <a:solidFill>
                            <a:schemeClr val="tx1"/>
                          </a:solidFill>
                          <a:latin typeface="ＭＳ Ｐ明朝" panose="02020600040205080304" pitchFamily="18" charset="-128"/>
                          <a:ea typeface="ＭＳ Ｐ明朝" panose="02020600040205080304" pitchFamily="18" charset="-128"/>
                        </a:rPr>
                        <a:t>短　　期</a:t>
                      </a:r>
                    </a:p>
                    <a:p>
                      <a:pPr algn="ctr"/>
                      <a:r>
                        <a:rPr kumimoji="1" lang="ja-JP" altLang="en-US" sz="1600" b="0" dirty="0" smtClean="0">
                          <a:solidFill>
                            <a:schemeClr val="tx1"/>
                          </a:solidFill>
                          <a:latin typeface="ＭＳ Ｐ明朝" panose="02020600040205080304" pitchFamily="18" charset="-128"/>
                          <a:ea typeface="ＭＳ Ｐ明朝" panose="02020600040205080304" pitchFamily="18" charset="-128"/>
                        </a:rPr>
                        <a:t>　令和２年</a:t>
                      </a:r>
                      <a:r>
                        <a:rPr kumimoji="1" lang="en-US" altLang="ja-JP" sz="1600" b="0" dirty="0" smtClean="0">
                          <a:solidFill>
                            <a:schemeClr val="tx1"/>
                          </a:solidFill>
                          <a:latin typeface="ＭＳ Ｐ明朝" panose="02020600040205080304" pitchFamily="18" charset="-128"/>
                          <a:ea typeface="ＭＳ Ｐ明朝" panose="02020600040205080304" pitchFamily="18" charset="-128"/>
                        </a:rPr>
                        <a:t>(2020</a:t>
                      </a:r>
                      <a:r>
                        <a:rPr kumimoji="1" lang="ja-JP" altLang="en-US" sz="1600" b="0" dirty="0" smtClean="0">
                          <a:solidFill>
                            <a:schemeClr val="tx1"/>
                          </a:solidFill>
                          <a:latin typeface="ＭＳ Ｐ明朝" panose="02020600040205080304" pitchFamily="18" charset="-128"/>
                          <a:ea typeface="ＭＳ Ｐ明朝" panose="02020600040205080304" pitchFamily="18" charset="-128"/>
                        </a:rPr>
                        <a:t>年</a:t>
                      </a:r>
                      <a:r>
                        <a:rPr kumimoji="1" lang="en-US" altLang="ja-JP" sz="1600" b="0" dirty="0" smtClean="0">
                          <a:solidFill>
                            <a:schemeClr val="tx1"/>
                          </a:solidFill>
                          <a:latin typeface="ＭＳ Ｐ明朝" panose="02020600040205080304" pitchFamily="18" charset="-128"/>
                          <a:ea typeface="ＭＳ Ｐ明朝" panose="02020600040205080304" pitchFamily="18" charset="-128"/>
                        </a:rPr>
                        <a:t>)10</a:t>
                      </a:r>
                      <a:r>
                        <a:rPr kumimoji="1" lang="ja-JP" altLang="en-US" sz="1600" b="0" dirty="0" smtClean="0">
                          <a:solidFill>
                            <a:schemeClr val="tx1"/>
                          </a:solidFill>
                          <a:latin typeface="ＭＳ Ｐ明朝" panose="02020600040205080304" pitchFamily="18" charset="-128"/>
                          <a:ea typeface="ＭＳ Ｐ明朝" panose="02020600040205080304" pitchFamily="18" charset="-128"/>
                        </a:rPr>
                        <a:t>月～</a:t>
                      </a:r>
                    </a:p>
                  </a:txBody>
                  <a:tcPr anchor="ctr"/>
                </a:tc>
                <a:tc>
                  <a:txBody>
                    <a:bodyPr/>
                    <a:lstStyle/>
                    <a:p>
                      <a:pPr algn="ctr"/>
                      <a:r>
                        <a:rPr kumimoji="1" lang="ja-JP" altLang="en-US" sz="1600" b="0" dirty="0" smtClean="0">
                          <a:solidFill>
                            <a:schemeClr val="tx1"/>
                          </a:solidFill>
                          <a:latin typeface="ＭＳ Ｐ明朝" panose="02020600040205080304" pitchFamily="18" charset="-128"/>
                          <a:ea typeface="ＭＳ Ｐ明朝" panose="02020600040205080304" pitchFamily="18" charset="-128"/>
                        </a:rPr>
                        <a:t>中　　期</a:t>
                      </a:r>
                    </a:p>
                    <a:p>
                      <a:pPr algn="ctr"/>
                      <a:r>
                        <a:rPr kumimoji="1" lang="ja-JP" altLang="en-US" sz="1600" b="0" dirty="0" smtClean="0">
                          <a:solidFill>
                            <a:schemeClr val="tx1"/>
                          </a:solidFill>
                          <a:latin typeface="ＭＳ Ｐ明朝" panose="02020600040205080304" pitchFamily="18" charset="-128"/>
                          <a:ea typeface="ＭＳ Ｐ明朝" panose="02020600040205080304" pitchFamily="18" charset="-128"/>
                        </a:rPr>
                        <a:t>　令和３年</a:t>
                      </a:r>
                      <a:r>
                        <a:rPr kumimoji="1" lang="en-US" altLang="ja-JP" sz="1600" b="0" dirty="0" smtClean="0">
                          <a:solidFill>
                            <a:schemeClr val="tx1"/>
                          </a:solidFill>
                          <a:latin typeface="ＭＳ Ｐ明朝" panose="02020600040205080304" pitchFamily="18" charset="-128"/>
                          <a:ea typeface="ＭＳ Ｐ明朝" panose="02020600040205080304" pitchFamily="18" charset="-128"/>
                        </a:rPr>
                        <a:t>(2021</a:t>
                      </a:r>
                      <a:r>
                        <a:rPr kumimoji="1" lang="ja-JP" altLang="en-US" sz="1600" b="0" dirty="0" smtClean="0">
                          <a:solidFill>
                            <a:schemeClr val="tx1"/>
                          </a:solidFill>
                          <a:latin typeface="ＭＳ Ｐ明朝" panose="02020600040205080304" pitchFamily="18" charset="-128"/>
                          <a:ea typeface="ＭＳ Ｐ明朝" panose="02020600040205080304" pitchFamily="18" charset="-128"/>
                        </a:rPr>
                        <a:t>年</a:t>
                      </a:r>
                      <a:r>
                        <a:rPr kumimoji="1" lang="en-US" altLang="ja-JP" sz="1600" b="0" dirty="0" smtClean="0">
                          <a:solidFill>
                            <a:schemeClr val="tx1"/>
                          </a:solidFill>
                          <a:latin typeface="ＭＳ Ｐ明朝" panose="02020600040205080304" pitchFamily="18" charset="-128"/>
                          <a:ea typeface="ＭＳ Ｐ明朝" panose="02020600040205080304" pitchFamily="18" charset="-128"/>
                        </a:rPr>
                        <a:t>)</a:t>
                      </a:r>
                      <a:r>
                        <a:rPr kumimoji="1" lang="ja-JP" altLang="en-US" sz="1600" b="0" dirty="0" smtClean="0">
                          <a:solidFill>
                            <a:schemeClr val="tx1"/>
                          </a:solidFill>
                          <a:latin typeface="ＭＳ Ｐ明朝" panose="02020600040205080304" pitchFamily="18" charset="-128"/>
                          <a:ea typeface="ＭＳ Ｐ明朝" panose="02020600040205080304" pitchFamily="18" charset="-128"/>
                        </a:rPr>
                        <a:t>４月～</a:t>
                      </a:r>
                    </a:p>
                  </a:txBody>
                  <a:tcPr anchor="ctr"/>
                </a:tc>
                <a:tc>
                  <a:txBody>
                    <a:bodyPr/>
                    <a:lstStyle/>
                    <a:p>
                      <a:pPr algn="ctr"/>
                      <a:r>
                        <a:rPr kumimoji="1" lang="zh-TW" altLang="en-US" sz="1600" b="0" dirty="0" smtClean="0">
                          <a:solidFill>
                            <a:schemeClr val="tx1"/>
                          </a:solidFill>
                          <a:latin typeface="ＭＳ Ｐ明朝" panose="02020600040205080304" pitchFamily="18" charset="-128"/>
                          <a:ea typeface="ＭＳ Ｐ明朝" panose="02020600040205080304" pitchFamily="18" charset="-128"/>
                        </a:rPr>
                        <a:t>長</a:t>
                      </a:r>
                      <a:r>
                        <a:rPr kumimoji="1" lang="ja-JP" altLang="en-US" sz="1600" b="0" dirty="0" smtClean="0">
                          <a:solidFill>
                            <a:schemeClr val="tx1"/>
                          </a:solidFill>
                          <a:latin typeface="ＭＳ Ｐ明朝" panose="02020600040205080304" pitchFamily="18" charset="-128"/>
                          <a:ea typeface="ＭＳ Ｐ明朝" panose="02020600040205080304" pitchFamily="18" charset="-128"/>
                        </a:rPr>
                        <a:t>　　</a:t>
                      </a:r>
                      <a:r>
                        <a:rPr kumimoji="1" lang="zh-TW" altLang="en-US" sz="1600" b="0" dirty="0" smtClean="0">
                          <a:solidFill>
                            <a:schemeClr val="tx1"/>
                          </a:solidFill>
                          <a:latin typeface="ＭＳ Ｐ明朝" panose="02020600040205080304" pitchFamily="18" charset="-128"/>
                          <a:ea typeface="ＭＳ Ｐ明朝" panose="02020600040205080304" pitchFamily="18" charset="-128"/>
                        </a:rPr>
                        <a:t>期</a:t>
                      </a:r>
                    </a:p>
                    <a:p>
                      <a:pPr algn="ctr"/>
                      <a:r>
                        <a:rPr kumimoji="1" lang="zh-TW" altLang="en-US" sz="1600" b="0" dirty="0" smtClean="0">
                          <a:solidFill>
                            <a:schemeClr val="tx1"/>
                          </a:solidFill>
                          <a:latin typeface="ＭＳ Ｐ明朝" panose="02020600040205080304" pitchFamily="18" charset="-128"/>
                          <a:ea typeface="ＭＳ Ｐ明朝" panose="02020600040205080304" pitchFamily="18" charset="-128"/>
                        </a:rPr>
                        <a:t>　</a:t>
                      </a:r>
                      <a:r>
                        <a:rPr kumimoji="1" lang="ja-JP" altLang="en-US" sz="1600" b="0" dirty="0" smtClean="0">
                          <a:solidFill>
                            <a:schemeClr val="tx1"/>
                          </a:solidFill>
                          <a:latin typeface="ＭＳ Ｐ明朝" panose="02020600040205080304" pitchFamily="18" charset="-128"/>
                          <a:ea typeface="ＭＳ Ｐ明朝" panose="02020600040205080304" pitchFamily="18" charset="-128"/>
                        </a:rPr>
                        <a:t>～</a:t>
                      </a:r>
                      <a:r>
                        <a:rPr kumimoji="1" lang="en-US" altLang="ja-JP" sz="1600" b="0" dirty="0" smtClean="0">
                          <a:solidFill>
                            <a:schemeClr val="tx1"/>
                          </a:solidFill>
                          <a:latin typeface="ＭＳ Ｐ明朝" panose="02020600040205080304" pitchFamily="18" charset="-128"/>
                          <a:ea typeface="ＭＳ Ｐ明朝" panose="02020600040205080304" pitchFamily="18" charset="-128"/>
                        </a:rPr>
                        <a:t>2020</a:t>
                      </a:r>
                      <a:r>
                        <a:rPr kumimoji="1" lang="ja-JP" altLang="en-US" sz="1600" b="0" dirty="0" smtClean="0">
                          <a:solidFill>
                            <a:schemeClr val="tx1"/>
                          </a:solidFill>
                          <a:latin typeface="ＭＳ Ｐ明朝" panose="02020600040205080304" pitchFamily="18" charset="-128"/>
                          <a:ea typeface="ＭＳ Ｐ明朝" panose="02020600040205080304" pitchFamily="18" charset="-128"/>
                        </a:rPr>
                        <a:t>年代後半</a:t>
                      </a:r>
                      <a:endParaRPr kumimoji="1" lang="zh-TW" altLang="en-US" sz="1600" b="0" dirty="0" smtClean="0">
                        <a:solidFill>
                          <a:schemeClr val="tx1"/>
                        </a:solidFill>
                        <a:latin typeface="ＭＳ Ｐ明朝" panose="02020600040205080304" pitchFamily="18" charset="-128"/>
                        <a:ea typeface="ＭＳ Ｐ明朝" panose="02020600040205080304" pitchFamily="18" charset="-128"/>
                      </a:endParaRPr>
                    </a:p>
                  </a:txBody>
                  <a:tcPr anchor="ctr"/>
                </a:tc>
                <a:extLst>
                  <a:ext uri="{0D108BD9-81ED-4DB2-BD59-A6C34878D82A}">
                    <a16:rowId xmlns:a16="http://schemas.microsoft.com/office/drawing/2014/main" val="443736382"/>
                  </a:ext>
                </a:extLst>
              </a:tr>
              <a:tr h="14068183">
                <a:tc>
                  <a:txBody>
                    <a:bodyPr/>
                    <a:lstStyle/>
                    <a:p>
                      <a:endParaRPr kumimoji="1" lang="ja-JP" altLang="en-US" sz="900" dirty="0">
                        <a:latin typeface="Meiryo UI" panose="020B0604030504040204" pitchFamily="50" charset="-128"/>
                        <a:ea typeface="Meiryo UI" panose="020B0604030504040204" pitchFamily="50" charset="-128"/>
                      </a:endParaRPr>
                    </a:p>
                  </a:txBody>
                  <a:tcPr/>
                </a:tc>
                <a:tc>
                  <a:txBody>
                    <a:bodyPr/>
                    <a:lstStyle/>
                    <a:p>
                      <a:endParaRPr kumimoji="1" lang="ja-JP" altLang="en-US" sz="900" dirty="0">
                        <a:latin typeface="Meiryo UI" panose="020B0604030504040204" pitchFamily="50" charset="-128"/>
                        <a:ea typeface="Meiryo UI" panose="020B0604030504040204" pitchFamily="50" charset="-128"/>
                      </a:endParaRPr>
                    </a:p>
                  </a:txBody>
                  <a:tcPr/>
                </a:tc>
                <a:tc>
                  <a:txBody>
                    <a:bodyPr/>
                    <a:lstStyle/>
                    <a:p>
                      <a:endParaRPr kumimoji="1" lang="ja-JP" altLang="en-US" sz="9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707080543"/>
                  </a:ext>
                </a:extLst>
              </a:tr>
            </a:tbl>
          </a:graphicData>
        </a:graphic>
      </p:graphicFrame>
      <p:sp>
        <p:nvSpPr>
          <p:cNvPr id="30" name="フッター プレースホルダー 2"/>
          <p:cNvSpPr>
            <a:spLocks noGrp="1"/>
          </p:cNvSpPr>
          <p:nvPr>
            <p:ph type="ftr" sz="quarter" idx="11"/>
          </p:nvPr>
        </p:nvSpPr>
        <p:spPr>
          <a:xfrm>
            <a:off x="4038600" y="15804536"/>
            <a:ext cx="4114800" cy="432653"/>
          </a:xfrm>
        </p:spPr>
        <p:txBody>
          <a:bodyPr anchor="b" anchorCtr="1"/>
          <a:lstStyle/>
          <a:p>
            <a:r>
              <a:rPr kumimoji="1" lang="en-US" altLang="ja-JP" dirty="0" smtClean="0"/>
              <a:t>20</a:t>
            </a:r>
            <a:endParaRPr kumimoji="1" lang="ja-JP" altLang="en-US" dirty="0"/>
          </a:p>
        </p:txBody>
      </p:sp>
      <p:sp>
        <p:nvSpPr>
          <p:cNvPr id="47" name="テキスト ボックス 46"/>
          <p:cNvSpPr txBox="1"/>
          <p:nvPr/>
        </p:nvSpPr>
        <p:spPr>
          <a:xfrm>
            <a:off x="1141598" y="13109569"/>
            <a:ext cx="3944751" cy="307777"/>
          </a:xfrm>
          <a:prstGeom prst="rect">
            <a:avLst/>
          </a:prstGeom>
          <a:solidFill>
            <a:schemeClr val="accent4">
              <a:lumMod val="60000"/>
              <a:lumOff val="40000"/>
            </a:schemeClr>
          </a:solidFill>
          <a:ln w="25400" cmpd="dbl">
            <a:solidFill>
              <a:schemeClr val="tx1"/>
            </a:solidFill>
          </a:ln>
        </p:spPr>
        <p:txBody>
          <a:bodyPr wrap="square" rtlCol="0" anchor="ctr" anchorCtr="0">
            <a:spAutoFit/>
          </a:bodyPr>
          <a:lstStyle/>
          <a:p>
            <a:r>
              <a:rPr kumimoji="1" lang="ja-JP" altLang="en-US" sz="1400" dirty="0">
                <a:latin typeface="Meiryo UI" panose="020B0604030504040204" pitchFamily="50" charset="-128"/>
                <a:ea typeface="Meiryo UI" panose="020B0604030504040204" pitchFamily="50" charset="-128"/>
              </a:rPr>
              <a:t>⑷　クリーンでグリーンな大阪</a:t>
            </a:r>
            <a:r>
              <a:rPr kumimoji="1" lang="ja-JP" altLang="en-US" sz="1400" dirty="0" smtClean="0">
                <a:latin typeface="Meiryo UI" panose="020B0604030504040204" pitchFamily="50" charset="-128"/>
                <a:ea typeface="Meiryo UI" panose="020B0604030504040204" pitchFamily="50" charset="-128"/>
              </a:rPr>
              <a:t>“みなと</a:t>
            </a:r>
            <a:r>
              <a:rPr kumimoji="1" lang="en-US" altLang="ja-JP" sz="1400" dirty="0" smtClean="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（環境）</a:t>
            </a:r>
          </a:p>
        </p:txBody>
      </p:sp>
      <p:sp>
        <p:nvSpPr>
          <p:cNvPr id="48" name="テキスト ボックス 47"/>
          <p:cNvSpPr txBox="1"/>
          <p:nvPr/>
        </p:nvSpPr>
        <p:spPr>
          <a:xfrm>
            <a:off x="1141599" y="1968136"/>
            <a:ext cx="3024000" cy="307777"/>
          </a:xfrm>
          <a:prstGeom prst="rect">
            <a:avLst/>
          </a:prstGeom>
          <a:solidFill>
            <a:schemeClr val="accent4">
              <a:lumMod val="60000"/>
              <a:lumOff val="40000"/>
            </a:schemeClr>
          </a:solidFill>
          <a:ln w="25400" cmpd="dbl">
            <a:solidFill>
              <a:schemeClr val="tx1"/>
            </a:solidFill>
          </a:ln>
        </p:spPr>
        <p:txBody>
          <a:bodyPr wrap="square" rtlCol="0" anchor="ctr" anchorCtr="0">
            <a:spAutoFit/>
          </a:bodyPr>
          <a:lstStyle/>
          <a:p>
            <a:r>
              <a:rPr kumimoji="1" lang="ja-JP" altLang="en-US" sz="1400" dirty="0" smtClean="0">
                <a:latin typeface="Meiryo UI" panose="020B0604030504040204" pitchFamily="50" charset="-128"/>
                <a:ea typeface="Meiryo UI" panose="020B0604030504040204" pitchFamily="50" charset="-128"/>
              </a:rPr>
              <a:t>⑴　モノの交流を増やす（港湾物流）</a:t>
            </a:r>
            <a:endParaRPr kumimoji="1" lang="ja-JP" altLang="en-US" sz="1400" dirty="0">
              <a:latin typeface="Meiryo UI" panose="020B0604030504040204" pitchFamily="50" charset="-128"/>
              <a:ea typeface="Meiryo UI" panose="020B0604030504040204" pitchFamily="50" charset="-128"/>
            </a:endParaRPr>
          </a:p>
        </p:txBody>
      </p:sp>
      <p:sp>
        <p:nvSpPr>
          <p:cNvPr id="49" name="テキスト ボックス 48"/>
          <p:cNvSpPr txBox="1"/>
          <p:nvPr/>
        </p:nvSpPr>
        <p:spPr>
          <a:xfrm>
            <a:off x="1141599" y="8231422"/>
            <a:ext cx="3780000" cy="317067"/>
          </a:xfrm>
          <a:prstGeom prst="rect">
            <a:avLst/>
          </a:prstGeom>
          <a:solidFill>
            <a:schemeClr val="accent4">
              <a:lumMod val="60000"/>
              <a:lumOff val="40000"/>
            </a:schemeClr>
          </a:solidFill>
          <a:ln w="25400" cmpd="dbl">
            <a:solidFill>
              <a:schemeClr val="tx1"/>
            </a:solidFill>
          </a:ln>
        </p:spPr>
        <p:txBody>
          <a:bodyPr wrap="square" rtlCol="0" anchor="ctr" anchorCtr="0">
            <a:spAutoFit/>
          </a:bodyPr>
          <a:lstStyle/>
          <a:p>
            <a:r>
              <a:rPr kumimoji="1" lang="ja-JP" altLang="en-US" sz="1400" dirty="0">
                <a:latin typeface="Meiryo UI" panose="020B0604030504040204" pitchFamily="50" charset="-128"/>
                <a:ea typeface="Meiryo UI" panose="020B0604030504040204" pitchFamily="50" charset="-128"/>
              </a:rPr>
              <a:t>⑵　ヒトの交流により賑わう（クルーズ・まちづくり） </a:t>
            </a:r>
          </a:p>
        </p:txBody>
      </p:sp>
      <p:sp>
        <p:nvSpPr>
          <p:cNvPr id="50" name="テキスト ボックス 49"/>
          <p:cNvSpPr txBox="1"/>
          <p:nvPr/>
        </p:nvSpPr>
        <p:spPr>
          <a:xfrm>
            <a:off x="1141598" y="10185099"/>
            <a:ext cx="3544701" cy="307777"/>
          </a:xfrm>
          <a:prstGeom prst="rect">
            <a:avLst/>
          </a:prstGeom>
          <a:solidFill>
            <a:schemeClr val="accent4">
              <a:lumMod val="60000"/>
              <a:lumOff val="40000"/>
            </a:schemeClr>
          </a:solidFill>
          <a:ln w="25400" cmpd="dbl">
            <a:solidFill>
              <a:schemeClr val="tx1"/>
            </a:solidFill>
          </a:ln>
        </p:spPr>
        <p:txBody>
          <a:bodyPr wrap="square" rtlCol="0" anchor="ctr" anchorCtr="0">
            <a:spAutoFit/>
          </a:bodyPr>
          <a:lstStyle/>
          <a:p>
            <a:r>
              <a:rPr kumimoji="1" lang="ja-JP" altLang="en-US" sz="1400" dirty="0">
                <a:latin typeface="Meiryo UI" panose="020B0604030504040204" pitchFamily="50" charset="-128"/>
                <a:ea typeface="Meiryo UI" panose="020B0604030504040204" pitchFamily="50" charset="-128"/>
              </a:rPr>
              <a:t>⑶　安全で安心な大阪</a:t>
            </a:r>
            <a:r>
              <a:rPr kumimoji="1" lang="ja-JP" altLang="en-US" sz="1400" dirty="0" smtClean="0">
                <a:latin typeface="Meiryo UI" panose="020B0604030504040204" pitchFamily="50" charset="-128"/>
                <a:ea typeface="Meiryo UI" panose="020B0604030504040204" pitchFamily="50" charset="-128"/>
              </a:rPr>
              <a:t>“みなと</a:t>
            </a:r>
            <a:r>
              <a:rPr kumimoji="1" lang="en-US" altLang="ja-JP" sz="1400" dirty="0" smtClean="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（防災）</a:t>
            </a:r>
          </a:p>
        </p:txBody>
      </p:sp>
      <p:sp>
        <p:nvSpPr>
          <p:cNvPr id="26" name="角丸四角形 25"/>
          <p:cNvSpPr/>
          <p:nvPr/>
        </p:nvSpPr>
        <p:spPr>
          <a:xfrm>
            <a:off x="1204958" y="11121050"/>
            <a:ext cx="2791583" cy="318699"/>
          </a:xfrm>
          <a:prstGeom prst="roundRect">
            <a:avLst>
              <a:gd name="adj" fmla="val 5451"/>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chorCtr="0"/>
          <a:lstStyle/>
          <a:p>
            <a:r>
              <a:rPr kumimoji="1" lang="ja-JP" altLang="en-US" sz="1400" b="1" dirty="0" smtClean="0">
                <a:solidFill>
                  <a:schemeClr val="tx1"/>
                </a:solidFill>
                <a:latin typeface="Meiryo UI" panose="020B0604030504040204" pitchFamily="50" charset="-128"/>
                <a:ea typeface="Meiryo UI" panose="020B0604030504040204" pitchFamily="50" charset="-128"/>
              </a:rPr>
              <a:t>・埋立地における浸水対策</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53" name="右矢印 52"/>
          <p:cNvSpPr/>
          <p:nvPr/>
        </p:nvSpPr>
        <p:spPr>
          <a:xfrm>
            <a:off x="1210169" y="2780740"/>
            <a:ext cx="8412802" cy="360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smtClean="0">
                <a:solidFill>
                  <a:schemeClr val="tx1"/>
                </a:solidFill>
                <a:latin typeface="Meiryo UI" panose="020B0604030504040204" pitchFamily="50" charset="-128"/>
                <a:ea typeface="Meiryo UI" panose="020B0604030504040204" pitchFamily="50" charset="-128"/>
              </a:rPr>
              <a:t>◆主航路の増深・拡幅（</a:t>
            </a:r>
            <a:r>
              <a:rPr kumimoji="1" lang="en-US" altLang="ja-JP" sz="1400" dirty="0" smtClean="0">
                <a:solidFill>
                  <a:schemeClr val="tx1"/>
                </a:solidFill>
                <a:latin typeface="Meiryo UI" panose="020B0604030504040204" pitchFamily="50" charset="-128"/>
                <a:ea typeface="Meiryo UI" panose="020B0604030504040204" pitchFamily="50" charset="-128"/>
              </a:rPr>
              <a:t>R8d</a:t>
            </a:r>
            <a:r>
              <a:rPr kumimoji="1" lang="ja-JP" altLang="en-US" sz="1400" dirty="0" smtClean="0">
                <a:solidFill>
                  <a:schemeClr val="tx1"/>
                </a:solidFill>
                <a:latin typeface="Meiryo UI" panose="020B0604030504040204" pitchFamily="50" charset="-128"/>
                <a:ea typeface="Meiryo UI" panose="020B0604030504040204" pitchFamily="50" charset="-128"/>
              </a:rPr>
              <a:t>完了）</a:t>
            </a:r>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54" name="右矢印 53"/>
          <p:cNvSpPr/>
          <p:nvPr/>
        </p:nvSpPr>
        <p:spPr>
          <a:xfrm>
            <a:off x="1200802" y="3185556"/>
            <a:ext cx="8422169" cy="360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smtClean="0">
                <a:solidFill>
                  <a:schemeClr val="tx1"/>
                </a:solidFill>
                <a:latin typeface="Meiryo UI" panose="020B0604030504040204" pitchFamily="50" charset="-128"/>
                <a:ea typeface="Meiryo UI" panose="020B0604030504040204" pitchFamily="50" charset="-128"/>
              </a:rPr>
              <a:t>◆</a:t>
            </a:r>
            <a:r>
              <a:rPr kumimoji="1" lang="en-US" altLang="ja-JP" sz="1400" dirty="0" smtClean="0">
                <a:solidFill>
                  <a:schemeClr val="tx1"/>
                </a:solidFill>
                <a:latin typeface="Meiryo UI" panose="020B0604030504040204" pitchFamily="50" charset="-128"/>
                <a:ea typeface="Meiryo UI" panose="020B0604030504040204" pitchFamily="50" charset="-128"/>
              </a:rPr>
              <a:t>C12</a:t>
            </a:r>
            <a:r>
              <a:rPr kumimoji="1" lang="ja-JP" altLang="en-US" sz="1400" dirty="0" smtClean="0">
                <a:solidFill>
                  <a:schemeClr val="tx1"/>
                </a:solidFill>
                <a:latin typeface="Meiryo UI" panose="020B0604030504040204" pitchFamily="50" charset="-128"/>
                <a:ea typeface="Meiryo UI" panose="020B0604030504040204" pitchFamily="50" charset="-128"/>
              </a:rPr>
              <a:t>荷さばき地の拡張等（</a:t>
            </a:r>
            <a:r>
              <a:rPr kumimoji="1" lang="en-US" altLang="ja-JP" sz="1400" dirty="0" smtClean="0">
                <a:solidFill>
                  <a:schemeClr val="tx1"/>
                </a:solidFill>
                <a:latin typeface="Meiryo UI" panose="020B0604030504040204" pitchFamily="50" charset="-128"/>
                <a:ea typeface="Meiryo UI" panose="020B0604030504040204" pitchFamily="50" charset="-128"/>
              </a:rPr>
              <a:t>R8d</a:t>
            </a:r>
            <a:r>
              <a:rPr kumimoji="1" lang="ja-JP" altLang="en-US" sz="1400" dirty="0" smtClean="0">
                <a:solidFill>
                  <a:schemeClr val="tx1"/>
                </a:solidFill>
                <a:latin typeface="Meiryo UI" panose="020B0604030504040204" pitchFamily="50" charset="-128"/>
                <a:ea typeface="Meiryo UI" panose="020B0604030504040204" pitchFamily="50" charset="-128"/>
              </a:rPr>
              <a:t>完了）</a:t>
            </a:r>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59" name="角丸四角形 58"/>
          <p:cNvSpPr/>
          <p:nvPr/>
        </p:nvSpPr>
        <p:spPr>
          <a:xfrm>
            <a:off x="1201717" y="14214648"/>
            <a:ext cx="3279660" cy="318699"/>
          </a:xfrm>
          <a:prstGeom prst="roundRect">
            <a:avLst>
              <a:gd name="adj" fmla="val 5451"/>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chorCtr="0"/>
          <a:lstStyle/>
          <a:p>
            <a:r>
              <a:rPr kumimoji="1" lang="ja-JP" altLang="en-US" sz="1400" b="1" dirty="0" smtClean="0">
                <a:solidFill>
                  <a:schemeClr val="tx1"/>
                </a:solidFill>
                <a:latin typeface="Meiryo UI" panose="020B0604030504040204" pitchFamily="50" charset="-128"/>
                <a:ea typeface="Meiryo UI" panose="020B0604030504040204" pitchFamily="50" charset="-128"/>
              </a:rPr>
              <a:t>・</a:t>
            </a:r>
            <a:r>
              <a:rPr kumimoji="1" lang="ja-JP" altLang="en-US" sz="1400" b="1" dirty="0">
                <a:solidFill>
                  <a:schemeClr val="tx1"/>
                </a:solidFill>
                <a:latin typeface="Meiryo UI" panose="020B0604030504040204" pitchFamily="50" charset="-128"/>
                <a:ea typeface="Meiryo UI" panose="020B0604030504040204" pitchFamily="50" charset="-128"/>
              </a:rPr>
              <a:t>グリーンアウォード・</a:t>
            </a:r>
            <a:r>
              <a:rPr kumimoji="1" lang="ja-JP" altLang="en-US" sz="1400" b="1" dirty="0" smtClean="0">
                <a:solidFill>
                  <a:schemeClr val="tx1"/>
                </a:solidFill>
                <a:latin typeface="Meiryo UI" panose="020B0604030504040204" pitchFamily="50" charset="-128"/>
                <a:ea typeface="Meiryo UI" panose="020B0604030504040204" pitchFamily="50" charset="-128"/>
              </a:rPr>
              <a:t>プログラム</a:t>
            </a:r>
            <a:endParaRPr kumimoji="1" lang="en-US" altLang="ja-JP" sz="1400" b="1" dirty="0" smtClean="0">
              <a:solidFill>
                <a:schemeClr val="tx1"/>
              </a:solidFill>
              <a:latin typeface="Meiryo UI" panose="020B0604030504040204" pitchFamily="50" charset="-128"/>
              <a:ea typeface="Meiryo UI" panose="020B0604030504040204" pitchFamily="50" charset="-128"/>
            </a:endParaRPr>
          </a:p>
        </p:txBody>
      </p:sp>
      <p:sp>
        <p:nvSpPr>
          <p:cNvPr id="60" name="右矢印 59"/>
          <p:cNvSpPr/>
          <p:nvPr/>
        </p:nvSpPr>
        <p:spPr>
          <a:xfrm>
            <a:off x="1201717" y="14498710"/>
            <a:ext cx="9757427" cy="360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smtClean="0">
                <a:solidFill>
                  <a:schemeClr val="tx1"/>
                </a:solidFill>
                <a:latin typeface="Meiryo UI" panose="020B0604030504040204" pitchFamily="50" charset="-128"/>
                <a:ea typeface="Meiryo UI" panose="020B0604030504040204" pitchFamily="50" charset="-128"/>
              </a:rPr>
              <a:t>◆参加す</a:t>
            </a:r>
            <a:r>
              <a:rPr kumimoji="1" lang="ja-JP" altLang="en-US" sz="1400" dirty="0">
                <a:solidFill>
                  <a:schemeClr val="tx1"/>
                </a:solidFill>
                <a:latin typeface="Meiryo UI" panose="020B0604030504040204" pitchFamily="50" charset="-128"/>
                <a:ea typeface="Meiryo UI" panose="020B0604030504040204" pitchFamily="50" charset="-128"/>
              </a:rPr>
              <a:t>る</a:t>
            </a:r>
            <a:r>
              <a:rPr kumimoji="1" lang="ja-JP" altLang="en-US" sz="1400" dirty="0" smtClean="0">
                <a:solidFill>
                  <a:schemeClr val="tx1"/>
                </a:solidFill>
                <a:latin typeface="Meiryo UI" panose="020B0604030504040204" pitchFamily="50" charset="-128"/>
                <a:ea typeface="Meiryo UI" panose="020B0604030504040204" pitchFamily="50" charset="-128"/>
              </a:rPr>
              <a:t>グリーンアウォード・プログラムを</a:t>
            </a:r>
            <a:r>
              <a:rPr kumimoji="1" lang="ja-JP" altLang="en-US" sz="1400" dirty="0">
                <a:solidFill>
                  <a:schemeClr val="tx1"/>
                </a:solidFill>
                <a:latin typeface="Meiryo UI" panose="020B0604030504040204" pitchFamily="50" charset="-128"/>
                <a:ea typeface="Meiryo UI" panose="020B0604030504040204" pitchFamily="50" charset="-128"/>
              </a:rPr>
              <a:t>通</a:t>
            </a:r>
            <a:r>
              <a:rPr kumimoji="1" lang="ja-JP" altLang="en-US" sz="1400" dirty="0" smtClean="0">
                <a:solidFill>
                  <a:schemeClr val="tx1"/>
                </a:solidFill>
                <a:latin typeface="Meiryo UI" panose="020B0604030504040204" pitchFamily="50" charset="-128"/>
                <a:ea typeface="Meiryo UI" panose="020B0604030504040204" pitchFamily="50" charset="-128"/>
              </a:rPr>
              <a:t>じ、海洋環境保護に取組む船</a:t>
            </a:r>
            <a:r>
              <a:rPr kumimoji="1" lang="ja-JP" altLang="en-US" sz="1400" dirty="0">
                <a:solidFill>
                  <a:schemeClr val="tx1"/>
                </a:solidFill>
                <a:latin typeface="Meiryo UI" panose="020B0604030504040204" pitchFamily="50" charset="-128"/>
                <a:ea typeface="Meiryo UI" panose="020B0604030504040204" pitchFamily="50" charset="-128"/>
              </a:rPr>
              <a:t>会社による</a:t>
            </a:r>
            <a:r>
              <a:rPr kumimoji="1" lang="ja-JP" altLang="en-US" sz="1400" dirty="0" smtClean="0">
                <a:solidFill>
                  <a:schemeClr val="tx1"/>
                </a:solidFill>
                <a:latin typeface="Meiryo UI" panose="020B0604030504040204" pitchFamily="50" charset="-128"/>
                <a:ea typeface="Meiryo UI" panose="020B0604030504040204" pitchFamily="50" charset="-128"/>
              </a:rPr>
              <a:t>利用推進を図る。</a:t>
            </a:r>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63" name="右矢印 62"/>
          <p:cNvSpPr/>
          <p:nvPr/>
        </p:nvSpPr>
        <p:spPr>
          <a:xfrm>
            <a:off x="1200802" y="2354646"/>
            <a:ext cx="9758342" cy="360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smtClean="0">
                <a:solidFill>
                  <a:schemeClr val="tx1"/>
                </a:solidFill>
                <a:latin typeface="Meiryo UI" panose="020B0604030504040204" pitchFamily="50" charset="-128"/>
                <a:ea typeface="Meiryo UI" panose="020B0604030504040204" pitchFamily="50" charset="-128"/>
              </a:rPr>
              <a:t>◆国際コンテナ戦略港湾の取組み（集貨、創貨、競争力強化）</a:t>
            </a:r>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69" name="右矢印 68"/>
          <p:cNvSpPr/>
          <p:nvPr/>
        </p:nvSpPr>
        <p:spPr>
          <a:xfrm>
            <a:off x="1210169" y="5021866"/>
            <a:ext cx="5084137" cy="360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smtClean="0">
                <a:solidFill>
                  <a:schemeClr val="tx1"/>
                </a:solidFill>
                <a:latin typeface="Meiryo UI" panose="020B0604030504040204" pitchFamily="50" charset="-128"/>
                <a:ea typeface="Meiryo UI" panose="020B0604030504040204" pitchFamily="50" charset="-128"/>
              </a:rPr>
              <a:t>◆</a:t>
            </a:r>
            <a:r>
              <a:rPr kumimoji="1" lang="en-US" altLang="ja-JP" sz="1400" dirty="0" smtClean="0">
                <a:solidFill>
                  <a:schemeClr val="tx1"/>
                </a:solidFill>
                <a:latin typeface="Meiryo UI" panose="020B0604030504040204" pitchFamily="50" charset="-128"/>
                <a:ea typeface="Meiryo UI" panose="020B0604030504040204" pitchFamily="50" charset="-128"/>
              </a:rPr>
              <a:t>CONPAS</a:t>
            </a:r>
            <a:r>
              <a:rPr kumimoji="1" lang="ja-JP" altLang="en-US" sz="1400" dirty="0" smtClean="0">
                <a:solidFill>
                  <a:schemeClr val="tx1"/>
                </a:solidFill>
                <a:latin typeface="Meiryo UI" panose="020B0604030504040204" pitchFamily="50" charset="-128"/>
                <a:ea typeface="Meiryo UI" panose="020B0604030504040204" pitchFamily="50" charset="-128"/>
              </a:rPr>
              <a:t>導入（</a:t>
            </a:r>
            <a:r>
              <a:rPr kumimoji="1" lang="en-US" altLang="ja-JP" sz="1400" dirty="0" smtClean="0">
                <a:solidFill>
                  <a:schemeClr val="tx1"/>
                </a:solidFill>
                <a:latin typeface="Meiryo UI" panose="020B0604030504040204" pitchFamily="50" charset="-128"/>
                <a:ea typeface="Meiryo UI" panose="020B0604030504040204" pitchFamily="50" charset="-128"/>
              </a:rPr>
              <a:t>R5d</a:t>
            </a:r>
            <a:r>
              <a:rPr kumimoji="1" lang="ja-JP" altLang="en-US" sz="1400" dirty="0" smtClean="0">
                <a:solidFill>
                  <a:schemeClr val="tx1"/>
                </a:solidFill>
                <a:latin typeface="Meiryo UI" panose="020B0604030504040204" pitchFamily="50" charset="-128"/>
                <a:ea typeface="Meiryo UI" panose="020B0604030504040204" pitchFamily="50" charset="-128"/>
              </a:rPr>
              <a:t>導入）</a:t>
            </a:r>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70" name="右矢印 69"/>
          <p:cNvSpPr/>
          <p:nvPr/>
        </p:nvSpPr>
        <p:spPr>
          <a:xfrm>
            <a:off x="1205302" y="5451813"/>
            <a:ext cx="9734792" cy="504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smtClean="0">
                <a:solidFill>
                  <a:schemeClr val="tx1"/>
                </a:solidFill>
                <a:latin typeface="Meiryo UI" panose="020B0604030504040204" pitchFamily="50" charset="-128"/>
                <a:ea typeface="Meiryo UI" panose="020B0604030504040204" pitchFamily="50" charset="-128"/>
              </a:rPr>
              <a:t>◆</a:t>
            </a:r>
            <a:r>
              <a:rPr kumimoji="1" lang="en-US" altLang="ja-JP" sz="1400" dirty="0" smtClean="0">
                <a:solidFill>
                  <a:schemeClr val="tx1"/>
                </a:solidFill>
                <a:latin typeface="Meiryo UI" panose="020B0604030504040204" pitchFamily="50" charset="-128"/>
                <a:ea typeface="Meiryo UI" panose="020B0604030504040204" pitchFamily="50" charset="-128"/>
              </a:rPr>
              <a:t>AI</a:t>
            </a:r>
            <a:r>
              <a:rPr kumimoji="1" lang="ja-JP" altLang="en-US" sz="1400" dirty="0" smtClean="0">
                <a:solidFill>
                  <a:schemeClr val="tx1"/>
                </a:solidFill>
                <a:latin typeface="Meiryo UI" panose="020B0604030504040204" pitchFamily="50" charset="-128"/>
                <a:ea typeface="Meiryo UI" panose="020B0604030504040204" pitchFamily="50" charset="-128"/>
              </a:rPr>
              <a:t>等を活用したターミナルの効率化・最適化</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r>
              <a:rPr kumimoji="1" lang="ja-JP" altLang="en-US" sz="1400" dirty="0">
                <a:solidFill>
                  <a:schemeClr val="tx1"/>
                </a:solidFill>
                <a:latin typeface="Meiryo UI" panose="020B0604030504040204" pitchFamily="50" charset="-128"/>
                <a:ea typeface="Meiryo UI" panose="020B0604030504040204" pitchFamily="50" charset="-128"/>
              </a:rPr>
              <a:t>◆</a:t>
            </a:r>
            <a:r>
              <a:rPr kumimoji="1" lang="ja-JP" altLang="en-US" sz="1400" dirty="0" smtClean="0">
                <a:solidFill>
                  <a:schemeClr val="tx1"/>
                </a:solidFill>
                <a:latin typeface="Meiryo UI" panose="020B0604030504040204" pitchFamily="50" charset="-128"/>
                <a:ea typeface="Meiryo UI" panose="020B0604030504040204" pitchFamily="50" charset="-128"/>
              </a:rPr>
              <a:t>コンテナラウンドユース</a:t>
            </a:r>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66" name="右矢印 65"/>
          <p:cNvSpPr/>
          <p:nvPr/>
        </p:nvSpPr>
        <p:spPr>
          <a:xfrm>
            <a:off x="1210169" y="8632153"/>
            <a:ext cx="5811116" cy="504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smtClean="0">
                <a:solidFill>
                  <a:schemeClr val="tx1"/>
                </a:solidFill>
                <a:latin typeface="Meiryo UI" panose="020B0604030504040204" pitchFamily="50" charset="-128"/>
                <a:ea typeface="Meiryo UI" panose="020B0604030504040204" pitchFamily="50" charset="-128"/>
              </a:rPr>
              <a:t>◆クルーズ客船母港化構想の実現に向けたハード整備</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r>
              <a:rPr kumimoji="1" lang="ja-JP" altLang="en-US" sz="1050" dirty="0">
                <a:solidFill>
                  <a:schemeClr val="tx1"/>
                </a:solidFill>
                <a:latin typeface="Meiryo UI" panose="020B0604030504040204" pitchFamily="50" charset="-128"/>
                <a:ea typeface="Meiryo UI" panose="020B0604030504040204" pitchFamily="50" charset="-128"/>
              </a:rPr>
              <a:t>　</a:t>
            </a:r>
            <a:r>
              <a:rPr kumimoji="1" lang="ja-JP" altLang="en-US" sz="1400" dirty="0">
                <a:solidFill>
                  <a:schemeClr val="tx1"/>
                </a:solidFill>
                <a:latin typeface="Meiryo UI" panose="020B0604030504040204" pitchFamily="50" charset="-128"/>
                <a:ea typeface="Meiryo UI" panose="020B0604030504040204" pitchFamily="50" charset="-128"/>
              </a:rPr>
              <a:t>（岸壁</a:t>
            </a:r>
            <a:r>
              <a:rPr kumimoji="1" lang="en-US" altLang="ja-JP" sz="1400" dirty="0">
                <a:solidFill>
                  <a:schemeClr val="tx1"/>
                </a:solidFill>
                <a:latin typeface="Meiryo UI" panose="020B0604030504040204" pitchFamily="50" charset="-128"/>
                <a:ea typeface="Meiryo UI" panose="020B0604030504040204" pitchFamily="50" charset="-128"/>
              </a:rPr>
              <a:t>R</a:t>
            </a:r>
            <a:r>
              <a:rPr kumimoji="1" lang="en-US" altLang="ja-JP" sz="1400" dirty="0">
                <a:solidFill>
                  <a:schemeClr val="tx1"/>
                </a:solidFill>
                <a:uFill>
                  <a:solidFill>
                    <a:srgbClr val="FF0000"/>
                  </a:solidFill>
                </a:uFill>
                <a:latin typeface="Meiryo UI" panose="020B0604030504040204" pitchFamily="50" charset="-128"/>
                <a:ea typeface="Meiryo UI" panose="020B0604030504040204" pitchFamily="50" charset="-128"/>
              </a:rPr>
              <a:t>4d</a:t>
            </a:r>
            <a:r>
              <a:rPr kumimoji="1" lang="ja-JP" altLang="en-US" sz="1400" dirty="0" smtClean="0">
                <a:solidFill>
                  <a:schemeClr val="tx1"/>
                </a:solidFill>
                <a:latin typeface="Meiryo UI" panose="020B0604030504040204" pitchFamily="50" charset="-128"/>
                <a:ea typeface="Meiryo UI" panose="020B0604030504040204" pitchFamily="50" charset="-128"/>
              </a:rPr>
              <a:t>完了、</a:t>
            </a:r>
            <a:r>
              <a:rPr kumimoji="1" lang="ja-JP" altLang="en-US" sz="1400" dirty="0">
                <a:solidFill>
                  <a:schemeClr val="tx1"/>
                </a:solidFill>
                <a:latin typeface="Meiryo UI" panose="020B0604030504040204" pitchFamily="50" charset="-128"/>
                <a:ea typeface="Meiryo UI" panose="020B0604030504040204" pitchFamily="50" charset="-128"/>
              </a:rPr>
              <a:t>新ターミナル</a:t>
            </a:r>
            <a:r>
              <a:rPr kumimoji="1" lang="en-US" altLang="ja-JP" sz="1400" dirty="0">
                <a:solidFill>
                  <a:schemeClr val="tx1"/>
                </a:solidFill>
                <a:latin typeface="Meiryo UI" panose="020B0604030504040204" pitchFamily="50" charset="-128"/>
                <a:ea typeface="Meiryo UI" panose="020B0604030504040204" pitchFamily="50" charset="-128"/>
              </a:rPr>
              <a:t>R5d</a:t>
            </a:r>
            <a:r>
              <a:rPr kumimoji="1" lang="ja-JP" altLang="en-US" sz="1400" dirty="0">
                <a:solidFill>
                  <a:schemeClr val="tx1"/>
                </a:solidFill>
                <a:latin typeface="Meiryo UI" panose="020B0604030504040204" pitchFamily="50" charset="-128"/>
                <a:ea typeface="Meiryo UI" panose="020B0604030504040204" pitchFamily="50" charset="-128"/>
              </a:rPr>
              <a:t>完了）</a:t>
            </a:r>
            <a:endParaRPr kumimoji="1" lang="en-US" altLang="ja-JP" sz="2000" dirty="0" smtClean="0">
              <a:solidFill>
                <a:schemeClr val="tx1"/>
              </a:solidFill>
              <a:latin typeface="Meiryo UI" panose="020B0604030504040204" pitchFamily="50" charset="-128"/>
              <a:ea typeface="Meiryo UI" panose="020B0604030504040204" pitchFamily="50" charset="-128"/>
            </a:endParaRPr>
          </a:p>
        </p:txBody>
      </p:sp>
      <p:sp>
        <p:nvSpPr>
          <p:cNvPr id="68" name="右矢印 67"/>
          <p:cNvSpPr/>
          <p:nvPr/>
        </p:nvSpPr>
        <p:spPr>
          <a:xfrm>
            <a:off x="7021285" y="8632153"/>
            <a:ext cx="3937859" cy="504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smtClean="0">
                <a:solidFill>
                  <a:schemeClr val="tx1"/>
                </a:solidFill>
                <a:latin typeface="Meiryo UI" panose="020B0604030504040204" pitchFamily="50" charset="-128"/>
                <a:ea typeface="Meiryo UI" panose="020B0604030504040204" pitchFamily="50" charset="-128"/>
              </a:rPr>
              <a:t>◆母港化の実現</a:t>
            </a:r>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71" name="右矢印 70"/>
          <p:cNvSpPr/>
          <p:nvPr/>
        </p:nvSpPr>
        <p:spPr>
          <a:xfrm>
            <a:off x="1206498" y="3610754"/>
            <a:ext cx="6830786" cy="504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smtClean="0">
                <a:solidFill>
                  <a:schemeClr val="tx1"/>
                </a:solidFill>
                <a:latin typeface="Meiryo UI" panose="020B0604030504040204" pitchFamily="50" charset="-128"/>
                <a:ea typeface="Meiryo UI" panose="020B0604030504040204" pitchFamily="50" charset="-128"/>
              </a:rPr>
              <a:t>◆橋梁</a:t>
            </a:r>
            <a:r>
              <a:rPr kumimoji="1" lang="ja-JP" altLang="en-US" sz="1400" dirty="0">
                <a:solidFill>
                  <a:schemeClr val="tx1"/>
                </a:solidFill>
                <a:latin typeface="Meiryo UI" panose="020B0604030504040204" pitchFamily="50" charset="-128"/>
                <a:ea typeface="Meiryo UI" panose="020B0604030504040204" pitchFamily="50" charset="-128"/>
              </a:rPr>
              <a:t>及び</a:t>
            </a:r>
            <a:r>
              <a:rPr kumimoji="1" lang="ja-JP" altLang="en-US" sz="1400" dirty="0" smtClean="0">
                <a:solidFill>
                  <a:schemeClr val="tx1"/>
                </a:solidFill>
                <a:latin typeface="Meiryo UI" panose="020B0604030504040204" pitchFamily="50" charset="-128"/>
                <a:ea typeface="Meiryo UI" panose="020B0604030504040204" pitchFamily="50" charset="-128"/>
              </a:rPr>
              <a:t>道路</a:t>
            </a:r>
            <a:r>
              <a:rPr kumimoji="1" lang="en-US" altLang="ja-JP" sz="1400" dirty="0" smtClean="0">
                <a:solidFill>
                  <a:schemeClr val="tx1"/>
                </a:solidFill>
                <a:latin typeface="Meiryo UI" panose="020B0604030504040204" pitchFamily="50" charset="-128"/>
                <a:ea typeface="Meiryo UI" panose="020B0604030504040204" pitchFamily="50" charset="-128"/>
              </a:rPr>
              <a:t>(</a:t>
            </a:r>
            <a:r>
              <a:rPr kumimoji="1" lang="ja-JP" altLang="en-US" sz="1400" dirty="0" smtClean="0">
                <a:solidFill>
                  <a:schemeClr val="tx1"/>
                </a:solidFill>
                <a:latin typeface="Meiryo UI" panose="020B0604030504040204" pitchFamily="50" charset="-128"/>
                <a:ea typeface="Meiryo UI" panose="020B0604030504040204" pitchFamily="50" charset="-128"/>
              </a:rPr>
              <a:t>此花</a:t>
            </a:r>
            <a:r>
              <a:rPr kumimoji="1" lang="ja-JP" altLang="en-US" sz="1400" dirty="0">
                <a:solidFill>
                  <a:schemeClr val="tx1"/>
                </a:solidFill>
                <a:latin typeface="Meiryo UI" panose="020B0604030504040204" pitchFamily="50" charset="-128"/>
                <a:ea typeface="Meiryo UI" panose="020B0604030504040204" pitchFamily="50" charset="-128"/>
              </a:rPr>
              <a:t>大橋、舞洲幹線道路、夢舞大橋、夢洲幹線</a:t>
            </a:r>
            <a:r>
              <a:rPr kumimoji="1" lang="ja-JP" altLang="en-US" sz="1400" dirty="0" smtClean="0">
                <a:solidFill>
                  <a:schemeClr val="tx1"/>
                </a:solidFill>
                <a:latin typeface="Meiryo UI" panose="020B0604030504040204" pitchFamily="50" charset="-128"/>
                <a:ea typeface="Meiryo UI" panose="020B0604030504040204" pitchFamily="50" charset="-128"/>
              </a:rPr>
              <a:t>道路</a:t>
            </a:r>
            <a:r>
              <a:rPr kumimoji="1" lang="en-US" altLang="ja-JP" sz="1400" dirty="0" smtClean="0">
                <a:solidFill>
                  <a:schemeClr val="tx1"/>
                </a:solidFill>
                <a:latin typeface="Meiryo UI" panose="020B0604030504040204" pitchFamily="50" charset="-128"/>
                <a:ea typeface="Meiryo UI" panose="020B0604030504040204" pitchFamily="50" charset="-128"/>
              </a:rPr>
              <a:t>)</a:t>
            </a:r>
            <a:r>
              <a:rPr kumimoji="1" lang="ja-JP" altLang="en-US" sz="1400" dirty="0" smtClean="0">
                <a:solidFill>
                  <a:schemeClr val="tx1"/>
                </a:solidFill>
                <a:latin typeface="Meiryo UI" panose="020B0604030504040204" pitchFamily="50" charset="-128"/>
                <a:ea typeface="Meiryo UI" panose="020B0604030504040204" pitchFamily="50" charset="-128"/>
              </a:rPr>
              <a:t>の拡幅</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pPr algn="r"/>
            <a:r>
              <a:rPr kumimoji="1" lang="ja-JP" altLang="en-US" sz="1400" dirty="0" smtClean="0">
                <a:solidFill>
                  <a:schemeClr val="tx1"/>
                </a:solidFill>
                <a:latin typeface="Meiryo UI" panose="020B0604030504040204" pitchFamily="50" charset="-128"/>
                <a:ea typeface="Meiryo UI" panose="020B0604030504040204" pitchFamily="50" charset="-128"/>
              </a:rPr>
              <a:t>（</a:t>
            </a:r>
            <a:r>
              <a:rPr kumimoji="1" lang="en-US" altLang="ja-JP" sz="1400" dirty="0" smtClean="0">
                <a:solidFill>
                  <a:schemeClr val="tx1"/>
                </a:solidFill>
                <a:latin typeface="Meiryo UI" panose="020B0604030504040204" pitchFamily="50" charset="-128"/>
                <a:ea typeface="Meiryo UI" panose="020B0604030504040204" pitchFamily="50" charset="-128"/>
              </a:rPr>
              <a:t>R6d</a:t>
            </a:r>
            <a:r>
              <a:rPr kumimoji="1" lang="ja-JP" altLang="en-US" sz="1400" dirty="0" smtClean="0">
                <a:solidFill>
                  <a:schemeClr val="tx1"/>
                </a:solidFill>
                <a:latin typeface="Meiryo UI" panose="020B0604030504040204" pitchFamily="50" charset="-128"/>
                <a:ea typeface="Meiryo UI" panose="020B0604030504040204" pitchFamily="50" charset="-128"/>
              </a:rPr>
              <a:t>完了）</a:t>
            </a:r>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72" name="右矢印 71"/>
          <p:cNvSpPr/>
          <p:nvPr/>
        </p:nvSpPr>
        <p:spPr>
          <a:xfrm>
            <a:off x="1210169" y="4184401"/>
            <a:ext cx="6827118" cy="360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smtClean="0">
                <a:solidFill>
                  <a:schemeClr val="tx1"/>
                </a:solidFill>
                <a:latin typeface="Meiryo UI" panose="020B0604030504040204" pitchFamily="50" charset="-128"/>
                <a:ea typeface="Meiryo UI" panose="020B0604030504040204" pitchFamily="50" charset="-128"/>
              </a:rPr>
              <a:t>◆臨港鉄道（南ルート）整備</a:t>
            </a:r>
            <a:r>
              <a:rPr kumimoji="1" lang="ja-JP" altLang="en-US" sz="1400" dirty="0">
                <a:solidFill>
                  <a:schemeClr val="tx1"/>
                </a:solidFill>
                <a:latin typeface="Meiryo UI" panose="020B0604030504040204" pitchFamily="50" charset="-128"/>
                <a:ea typeface="Meiryo UI" panose="020B0604030504040204" pitchFamily="50" charset="-128"/>
              </a:rPr>
              <a:t>（</a:t>
            </a:r>
            <a:r>
              <a:rPr kumimoji="1" lang="en-US" altLang="ja-JP" sz="1400" dirty="0" smtClean="0">
                <a:solidFill>
                  <a:schemeClr val="tx1"/>
                </a:solidFill>
                <a:latin typeface="Meiryo UI" panose="020B0604030504040204" pitchFamily="50" charset="-128"/>
                <a:ea typeface="Meiryo UI" panose="020B0604030504040204" pitchFamily="50" charset="-128"/>
              </a:rPr>
              <a:t>R6d</a:t>
            </a:r>
            <a:r>
              <a:rPr kumimoji="1" lang="ja-JP" altLang="en-US" sz="1400" dirty="0">
                <a:solidFill>
                  <a:schemeClr val="tx1"/>
                </a:solidFill>
                <a:latin typeface="Meiryo UI" panose="020B0604030504040204" pitchFamily="50" charset="-128"/>
                <a:ea typeface="Meiryo UI" panose="020B0604030504040204" pitchFamily="50" charset="-128"/>
              </a:rPr>
              <a:t>完了</a:t>
            </a:r>
            <a:r>
              <a:rPr kumimoji="1" lang="ja-JP" altLang="en-US" sz="1400" dirty="0" smtClean="0">
                <a:solidFill>
                  <a:schemeClr val="tx1"/>
                </a:solidFill>
                <a:latin typeface="Meiryo UI" panose="020B0604030504040204" pitchFamily="50" charset="-128"/>
                <a:ea typeface="Meiryo UI" panose="020B0604030504040204" pitchFamily="50" charset="-128"/>
              </a:rPr>
              <a:t>）</a:t>
            </a:r>
            <a:endParaRPr kumimoji="1" lang="en-US" altLang="ja-JP" sz="1400" dirty="0">
              <a:solidFill>
                <a:schemeClr val="tx1"/>
              </a:solidFill>
              <a:latin typeface="Meiryo UI" panose="020B0604030504040204" pitchFamily="50" charset="-128"/>
              <a:ea typeface="Meiryo UI" panose="020B0604030504040204" pitchFamily="50" charset="-128"/>
            </a:endParaRPr>
          </a:p>
        </p:txBody>
      </p:sp>
      <p:sp>
        <p:nvSpPr>
          <p:cNvPr id="73" name="右矢印 72"/>
          <p:cNvSpPr/>
          <p:nvPr/>
        </p:nvSpPr>
        <p:spPr>
          <a:xfrm>
            <a:off x="1210169" y="4594003"/>
            <a:ext cx="5811116" cy="360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smtClean="0">
                <a:solidFill>
                  <a:schemeClr val="tx1"/>
                </a:solidFill>
                <a:latin typeface="Meiryo UI" panose="020B0604030504040204" pitchFamily="50" charset="-128"/>
                <a:ea typeface="Meiryo UI" panose="020B0604030504040204" pitchFamily="50" charset="-128"/>
              </a:rPr>
              <a:t>◆コンテナ車整理場の整備（</a:t>
            </a:r>
            <a:r>
              <a:rPr kumimoji="1" lang="en-US" altLang="ja-JP" sz="1400" dirty="0" smtClean="0">
                <a:solidFill>
                  <a:schemeClr val="tx1"/>
                </a:solidFill>
                <a:latin typeface="Meiryo UI" panose="020B0604030504040204" pitchFamily="50" charset="-128"/>
                <a:ea typeface="Meiryo UI" panose="020B0604030504040204" pitchFamily="50" charset="-128"/>
              </a:rPr>
              <a:t>R5d</a:t>
            </a:r>
            <a:r>
              <a:rPr kumimoji="1" lang="ja-JP" altLang="en-US" sz="1400" dirty="0" smtClean="0">
                <a:solidFill>
                  <a:schemeClr val="tx1"/>
                </a:solidFill>
                <a:latin typeface="Meiryo UI" panose="020B0604030504040204" pitchFamily="50" charset="-128"/>
                <a:ea typeface="Meiryo UI" panose="020B0604030504040204" pitchFamily="50" charset="-128"/>
              </a:rPr>
              <a:t>完了）</a:t>
            </a:r>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74" name="右矢印 73"/>
          <p:cNvSpPr/>
          <p:nvPr/>
        </p:nvSpPr>
        <p:spPr>
          <a:xfrm>
            <a:off x="8037284" y="3610962"/>
            <a:ext cx="2934233" cy="504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smtClean="0">
                <a:solidFill>
                  <a:schemeClr val="tx1"/>
                </a:solidFill>
                <a:latin typeface="Meiryo UI" panose="020B0604030504040204" pitchFamily="50" charset="-128"/>
                <a:ea typeface="Meiryo UI" panose="020B0604030504040204" pitchFamily="50" charset="-128"/>
              </a:rPr>
              <a:t>◆此花大橋の歩道整備</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pPr algn="r"/>
            <a:r>
              <a:rPr kumimoji="1" lang="ja-JP" altLang="en-US" sz="1400" dirty="0" smtClean="0">
                <a:solidFill>
                  <a:schemeClr val="tx1"/>
                </a:solidFill>
                <a:latin typeface="Meiryo UI" panose="020B0604030504040204" pitchFamily="50" charset="-128"/>
                <a:ea typeface="Meiryo UI" panose="020B0604030504040204" pitchFamily="50" charset="-128"/>
              </a:rPr>
              <a:t>（</a:t>
            </a:r>
            <a:r>
              <a:rPr kumimoji="1" lang="en-US" altLang="ja-JP" sz="1400" dirty="0" smtClean="0">
                <a:solidFill>
                  <a:schemeClr val="tx1"/>
                </a:solidFill>
                <a:latin typeface="Meiryo UI" panose="020B0604030504040204" pitchFamily="50" charset="-128"/>
                <a:ea typeface="Meiryo UI" panose="020B0604030504040204" pitchFamily="50" charset="-128"/>
              </a:rPr>
              <a:t>R10d</a:t>
            </a:r>
            <a:r>
              <a:rPr kumimoji="1" lang="ja-JP" altLang="en-US" sz="1400" dirty="0" smtClean="0">
                <a:solidFill>
                  <a:schemeClr val="tx1"/>
                </a:solidFill>
                <a:latin typeface="Meiryo UI" panose="020B0604030504040204" pitchFamily="50" charset="-128"/>
                <a:ea typeface="Meiryo UI" panose="020B0604030504040204" pitchFamily="50" charset="-128"/>
              </a:rPr>
              <a:t>完了）</a:t>
            </a:r>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75" name="右矢印 74"/>
          <p:cNvSpPr/>
          <p:nvPr/>
        </p:nvSpPr>
        <p:spPr>
          <a:xfrm>
            <a:off x="1210170" y="9193268"/>
            <a:ext cx="6816232" cy="360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smtClean="0">
                <a:solidFill>
                  <a:schemeClr val="tx1"/>
                </a:solidFill>
                <a:latin typeface="Meiryo UI" panose="020B0604030504040204" pitchFamily="50" charset="-128"/>
                <a:ea typeface="Meiryo UI" panose="020B0604030504040204" pitchFamily="50" charset="-128"/>
              </a:rPr>
              <a:t>◆夢洲における小型旅客船用桟橋等の整備（</a:t>
            </a:r>
            <a:r>
              <a:rPr kumimoji="1" lang="en-US" altLang="ja-JP" sz="1400" dirty="0" smtClean="0">
                <a:solidFill>
                  <a:schemeClr val="tx1"/>
                </a:solidFill>
                <a:latin typeface="Meiryo UI" panose="020B0604030504040204" pitchFamily="50" charset="-128"/>
                <a:ea typeface="Meiryo UI" panose="020B0604030504040204" pitchFamily="50" charset="-128"/>
              </a:rPr>
              <a:t>R6d</a:t>
            </a:r>
            <a:r>
              <a:rPr kumimoji="1" lang="ja-JP" altLang="en-US" sz="1400" dirty="0" smtClean="0">
                <a:solidFill>
                  <a:schemeClr val="tx1"/>
                </a:solidFill>
                <a:latin typeface="Meiryo UI" panose="020B0604030504040204" pitchFamily="50" charset="-128"/>
                <a:ea typeface="Meiryo UI" panose="020B0604030504040204" pitchFamily="50" charset="-128"/>
              </a:rPr>
              <a:t>完了）</a:t>
            </a:r>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76" name="右矢印 75"/>
          <p:cNvSpPr/>
          <p:nvPr/>
        </p:nvSpPr>
        <p:spPr>
          <a:xfrm>
            <a:off x="8026401" y="9182542"/>
            <a:ext cx="2960913" cy="360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smtClean="0">
                <a:solidFill>
                  <a:schemeClr val="tx1"/>
                </a:solidFill>
                <a:latin typeface="Meiryo UI" panose="020B0604030504040204" pitchFamily="50" charset="-128"/>
                <a:ea typeface="Meiryo UI" panose="020B0604030504040204" pitchFamily="50" charset="-128"/>
              </a:rPr>
              <a:t>◆海上交通ﾈｯﾄﾜｰｸの形成</a:t>
            </a:r>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78" name="右矢印 77"/>
          <p:cNvSpPr/>
          <p:nvPr/>
        </p:nvSpPr>
        <p:spPr>
          <a:xfrm>
            <a:off x="1210169" y="11403639"/>
            <a:ext cx="9329469" cy="360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smtClean="0">
                <a:solidFill>
                  <a:schemeClr val="tx1"/>
                </a:solidFill>
                <a:latin typeface="Meiryo UI" panose="020B0604030504040204" pitchFamily="50" charset="-128"/>
                <a:ea typeface="Meiryo UI" panose="020B0604030504040204" pitchFamily="50" charset="-128"/>
              </a:rPr>
              <a:t>◆埋立地における浸水対策（</a:t>
            </a:r>
            <a:r>
              <a:rPr kumimoji="1" lang="en-US" altLang="ja-JP" sz="1400" dirty="0" smtClean="0">
                <a:solidFill>
                  <a:schemeClr val="tx1"/>
                </a:solidFill>
                <a:latin typeface="Meiryo UI" panose="020B0604030504040204" pitchFamily="50" charset="-128"/>
                <a:ea typeface="Meiryo UI" panose="020B0604030504040204" pitchFamily="50" charset="-128"/>
              </a:rPr>
              <a:t>R9d</a:t>
            </a:r>
            <a:r>
              <a:rPr kumimoji="1" lang="ja-JP" altLang="en-US" sz="1400" dirty="0" smtClean="0">
                <a:solidFill>
                  <a:schemeClr val="tx1"/>
                </a:solidFill>
                <a:latin typeface="Meiryo UI" panose="020B0604030504040204" pitchFamily="50" charset="-128"/>
                <a:ea typeface="Meiryo UI" panose="020B0604030504040204" pitchFamily="50" charset="-128"/>
              </a:rPr>
              <a:t>完了）</a:t>
            </a:r>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61" name="角丸四角形 60"/>
          <p:cNvSpPr/>
          <p:nvPr/>
        </p:nvSpPr>
        <p:spPr>
          <a:xfrm>
            <a:off x="1163617" y="14875569"/>
            <a:ext cx="3279660" cy="318699"/>
          </a:xfrm>
          <a:prstGeom prst="roundRect">
            <a:avLst>
              <a:gd name="adj" fmla="val 5451"/>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・美しく親しみやすい大阪湾の再生</a:t>
            </a:r>
            <a:endParaRPr kumimoji="1" lang="en-US" altLang="ja-JP" sz="140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endParaRPr>
          </a:p>
        </p:txBody>
      </p:sp>
      <p:sp>
        <p:nvSpPr>
          <p:cNvPr id="79" name="右矢印 78"/>
          <p:cNvSpPr/>
          <p:nvPr/>
        </p:nvSpPr>
        <p:spPr>
          <a:xfrm>
            <a:off x="1182667" y="15159631"/>
            <a:ext cx="9757427" cy="360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◆親水空間や自然再生をめざした水辺空間の整備・保全</a:t>
            </a:r>
            <a:endParaRPr kumimoji="1" lang="en-US" altLang="ja-JP"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endParaRPr>
          </a:p>
        </p:txBody>
      </p:sp>
      <p:sp>
        <p:nvSpPr>
          <p:cNvPr id="83" name="角丸四角形 82"/>
          <p:cNvSpPr/>
          <p:nvPr/>
        </p:nvSpPr>
        <p:spPr>
          <a:xfrm>
            <a:off x="1210444" y="11758956"/>
            <a:ext cx="2791583" cy="318699"/>
          </a:xfrm>
          <a:prstGeom prst="roundRect">
            <a:avLst>
              <a:gd name="adj" fmla="val 5451"/>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ja-JP" altLang="en-US" sz="1400" b="1" dirty="0" smtClean="0">
                <a:solidFill>
                  <a:schemeClr val="tx1"/>
                </a:solidFill>
                <a:latin typeface="Meiryo UI" panose="020B0604030504040204" pitchFamily="50" charset="-128"/>
                <a:ea typeface="Meiryo UI" panose="020B0604030504040204" pitchFamily="50" charset="-128"/>
              </a:rPr>
              <a:t>沿岸市町における高潮</a:t>
            </a:r>
            <a:r>
              <a:rPr kumimoji="1" lang="ja-JP" altLang="en-US" sz="140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対策</a:t>
            </a:r>
            <a:endParaRPr kumimoji="1" lang="ja-JP" altLang="en-US" sz="14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p:txBody>
      </p:sp>
      <p:sp>
        <p:nvSpPr>
          <p:cNvPr id="84" name="右矢印 83"/>
          <p:cNvSpPr/>
          <p:nvPr/>
        </p:nvSpPr>
        <p:spPr>
          <a:xfrm>
            <a:off x="1210169" y="12070939"/>
            <a:ext cx="9724529" cy="360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◆防潮堤等の嵩上げ</a:t>
            </a:r>
            <a:endParaRPr kumimoji="1" lang="en-US" altLang="ja-JP"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endParaRPr>
          </a:p>
        </p:txBody>
      </p:sp>
      <p:sp>
        <p:nvSpPr>
          <p:cNvPr id="85" name="右矢印 84"/>
          <p:cNvSpPr/>
          <p:nvPr/>
        </p:nvSpPr>
        <p:spPr>
          <a:xfrm>
            <a:off x="1210170" y="12495117"/>
            <a:ext cx="9724530" cy="360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◆高潮タイムラインの</a:t>
            </a:r>
            <a:r>
              <a:rPr kumimoji="1" lang="ja-JP" altLang="en-US" sz="1400" dirty="0" smtClean="0">
                <a:solidFill>
                  <a:schemeClr val="tx1"/>
                </a:solidFill>
                <a:latin typeface="Meiryo UI" panose="020B0604030504040204" pitchFamily="50" charset="-128"/>
                <a:ea typeface="Meiryo UI" panose="020B0604030504040204" pitchFamily="50" charset="-128"/>
              </a:rPr>
              <a:t>運用　</a:t>
            </a:r>
            <a:r>
              <a:rPr kumimoji="1" lang="ja-JP" altLang="en-US"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en-US" altLang="ja-JP"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R</a:t>
            </a:r>
            <a:r>
              <a:rPr kumimoji="1" lang="en-US" altLang="ja-JP" sz="1400" dirty="0" smtClean="0">
                <a:solidFill>
                  <a:schemeClr val="tx1"/>
                </a:solidFill>
                <a:latin typeface="Meiryo UI" panose="020B0604030504040204" pitchFamily="50" charset="-128"/>
                <a:ea typeface="Meiryo UI" panose="020B0604030504040204" pitchFamily="50" charset="-128"/>
              </a:rPr>
              <a:t>2d</a:t>
            </a:r>
            <a:r>
              <a:rPr kumimoji="1" lang="ja-JP" altLang="en-US" sz="1400" dirty="0" smtClean="0">
                <a:solidFill>
                  <a:schemeClr val="tx1"/>
                </a:solidFill>
                <a:latin typeface="Meiryo UI" panose="020B0604030504040204" pitchFamily="50" charset="-128"/>
                <a:ea typeface="Meiryo UI" panose="020B0604030504040204" pitchFamily="50" charset="-128"/>
              </a:rPr>
              <a:t>開始</a:t>
            </a:r>
            <a:r>
              <a:rPr kumimoji="1" lang="ja-JP" altLang="en-US"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a:t>
            </a:r>
            <a:endParaRPr kumimoji="1" lang="en-US" altLang="ja-JP"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endParaRPr>
          </a:p>
        </p:txBody>
      </p:sp>
      <p:sp>
        <p:nvSpPr>
          <p:cNvPr id="86" name="右矢印 85"/>
          <p:cNvSpPr/>
          <p:nvPr/>
        </p:nvSpPr>
        <p:spPr>
          <a:xfrm>
            <a:off x="1210169" y="9624659"/>
            <a:ext cx="9734557" cy="360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◆沿岸市町のまちづくりと併せた、みなと・海岸のにぎわい創出</a:t>
            </a:r>
            <a:endParaRPr kumimoji="1" lang="en-US" altLang="ja-JP"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endParaRPr>
          </a:p>
        </p:txBody>
      </p:sp>
      <p:sp>
        <p:nvSpPr>
          <p:cNvPr id="87" name="右矢印 86"/>
          <p:cNvSpPr/>
          <p:nvPr/>
        </p:nvSpPr>
        <p:spPr>
          <a:xfrm>
            <a:off x="1200801" y="6065994"/>
            <a:ext cx="7794051" cy="502868"/>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ja-JP" altLang="en-US" sz="1400" dirty="0">
                <a:solidFill>
                  <a:schemeClr val="tx1"/>
                </a:solidFill>
                <a:latin typeface="Meiryo UI" panose="020B0604030504040204" pitchFamily="50" charset="-128"/>
                <a:ea typeface="Meiryo UI" panose="020B0604030504040204" pitchFamily="50" charset="-128"/>
              </a:rPr>
              <a:t>夕凪</a:t>
            </a:r>
            <a:r>
              <a:rPr kumimoji="1" lang="en-US" altLang="ja-JP" sz="1400" noProof="0" dirty="0" smtClean="0">
                <a:solidFill>
                  <a:schemeClr val="tx1"/>
                </a:solidFill>
                <a:latin typeface="Meiryo UI" panose="020B0604030504040204" pitchFamily="50" charset="-128"/>
                <a:ea typeface="Meiryo UI" panose="020B0604030504040204" pitchFamily="50" charset="-128"/>
              </a:rPr>
              <a:t>2</a:t>
            </a:r>
            <a:r>
              <a:rPr kumimoji="1" lang="ja-JP" altLang="en-US" sz="1400" noProof="0" dirty="0" smtClean="0">
                <a:solidFill>
                  <a:schemeClr val="tx1"/>
                </a:solidFill>
                <a:latin typeface="Meiryo UI" panose="020B0604030504040204" pitchFamily="50" charset="-128"/>
                <a:ea typeface="Meiryo UI" panose="020B0604030504040204" pitchFamily="50" charset="-128"/>
              </a:rPr>
              <a:t>号岸壁整備</a:t>
            </a:r>
            <a:endParaRPr kumimoji="1" lang="en-US" altLang="ja-JP"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endParaRPr>
          </a:p>
        </p:txBody>
      </p:sp>
      <p:sp>
        <p:nvSpPr>
          <p:cNvPr id="88" name="右矢印 87"/>
          <p:cNvSpPr/>
          <p:nvPr/>
        </p:nvSpPr>
        <p:spPr>
          <a:xfrm>
            <a:off x="1200802" y="6649827"/>
            <a:ext cx="9727159" cy="360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a:defRPr/>
            </a:pPr>
            <a:r>
              <a:rPr kumimoji="1" lang="ja-JP" altLang="en-US"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ja-JP" altLang="en-US" sz="1400" noProof="0" dirty="0" smtClean="0">
                <a:solidFill>
                  <a:schemeClr val="tx1"/>
                </a:solidFill>
                <a:latin typeface="Meiryo UI" panose="020B0604030504040204" pitchFamily="50" charset="-128"/>
                <a:ea typeface="Meiryo UI" panose="020B0604030504040204" pitchFamily="50" charset="-128"/>
              </a:rPr>
              <a:t>汐見沖</a:t>
            </a:r>
            <a:r>
              <a:rPr kumimoji="1" lang="ja-JP" altLang="en-US" sz="1400" noProof="0" dirty="0">
                <a:solidFill>
                  <a:schemeClr val="tx1"/>
                </a:solidFill>
                <a:latin typeface="Meiryo UI" panose="020B0604030504040204" pitchFamily="50" charset="-128"/>
                <a:ea typeface="Meiryo UI" panose="020B0604030504040204" pitchFamily="50" charset="-128"/>
              </a:rPr>
              <a:t>地区</a:t>
            </a:r>
            <a:r>
              <a:rPr kumimoji="1" lang="ja-JP" altLang="en-US" sz="1400" dirty="0" err="1" smtClean="0">
                <a:solidFill>
                  <a:schemeClr val="tx1"/>
                </a:solidFill>
                <a:latin typeface="Meiryo UI" panose="020B0604030504040204" pitchFamily="50" charset="-128"/>
                <a:ea typeface="Meiryo UI" panose="020B0604030504040204" pitchFamily="50" charset="-128"/>
              </a:rPr>
              <a:t>、</a:t>
            </a:r>
            <a:r>
              <a:rPr kumimoji="1" lang="zh-CN" altLang="en-US" sz="1400" dirty="0" smtClean="0">
                <a:solidFill>
                  <a:schemeClr val="tx1"/>
                </a:solidFill>
                <a:latin typeface="Meiryo UI" panose="020B0604030504040204" pitchFamily="50" charset="-128"/>
                <a:ea typeface="Meiryo UI" panose="020B0604030504040204" pitchFamily="50" charset="-128"/>
              </a:rPr>
              <a:t>阪南</a:t>
            </a:r>
            <a:r>
              <a:rPr kumimoji="1" lang="zh-CN" altLang="en-US" sz="1400" dirty="0">
                <a:solidFill>
                  <a:schemeClr val="tx1"/>
                </a:solidFill>
                <a:latin typeface="Meiryo UI" panose="020B0604030504040204" pitchFamily="50" charset="-128"/>
                <a:ea typeface="Meiryo UI" panose="020B0604030504040204" pitchFamily="50" charset="-128"/>
              </a:rPr>
              <a:t>２区</a:t>
            </a:r>
            <a:r>
              <a:rPr kumimoji="1" lang="ja-JP" altLang="en-US" sz="1400" dirty="0" smtClean="0">
                <a:solidFill>
                  <a:schemeClr val="tx1"/>
                </a:solidFill>
                <a:latin typeface="Meiryo UI" panose="020B0604030504040204" pitchFamily="50" charset="-128"/>
                <a:ea typeface="Meiryo UI" panose="020B0604030504040204" pitchFamily="50" charset="-128"/>
              </a:rPr>
              <a:t>のインフラ整備および地元市町等と連携した企業誘致</a:t>
            </a:r>
            <a:endParaRPr kumimoji="1" lang="en-US" altLang="ja-JP"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endParaRPr>
          </a:p>
        </p:txBody>
      </p:sp>
      <p:sp>
        <p:nvSpPr>
          <p:cNvPr id="89" name="右矢印 88"/>
          <p:cNvSpPr/>
          <p:nvPr/>
        </p:nvSpPr>
        <p:spPr>
          <a:xfrm>
            <a:off x="9010649" y="6066716"/>
            <a:ext cx="1960869" cy="504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ja-JP" altLang="en-US" sz="1400" noProof="0" dirty="0" smtClean="0">
                <a:solidFill>
                  <a:schemeClr val="tx1"/>
                </a:solidFill>
                <a:latin typeface="Meiryo UI" panose="020B0604030504040204" pitchFamily="50" charset="-128"/>
                <a:ea typeface="Meiryo UI" panose="020B0604030504040204" pitchFamily="50" charset="-128"/>
              </a:rPr>
              <a:t>埠頭再編による内航</a:t>
            </a:r>
            <a:r>
              <a:rPr kumimoji="1" lang="en-US" altLang="ja-JP" sz="1400" noProof="0" dirty="0" err="1" smtClean="0">
                <a:solidFill>
                  <a:schemeClr val="tx1"/>
                </a:solidFill>
                <a:latin typeface="Meiryo UI" panose="020B0604030504040204" pitchFamily="50" charset="-128"/>
                <a:ea typeface="Meiryo UI" panose="020B0604030504040204" pitchFamily="50" charset="-128"/>
              </a:rPr>
              <a:t>RoRo</a:t>
            </a:r>
            <a:r>
              <a:rPr kumimoji="1" lang="ja-JP" altLang="en-US" sz="1400" noProof="0" dirty="0" smtClean="0">
                <a:solidFill>
                  <a:schemeClr val="tx1"/>
                </a:solidFill>
                <a:latin typeface="Meiryo UI" panose="020B0604030504040204" pitchFamily="50" charset="-128"/>
                <a:ea typeface="Meiryo UI" panose="020B0604030504040204" pitchFamily="50" charset="-128"/>
              </a:rPr>
              <a:t>等の機能強化</a:t>
            </a:r>
            <a:endParaRPr kumimoji="1" lang="en-US" altLang="ja-JP"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endParaRPr>
          </a:p>
        </p:txBody>
      </p:sp>
      <p:sp>
        <p:nvSpPr>
          <p:cNvPr id="42" name="右矢印 41"/>
          <p:cNvSpPr/>
          <p:nvPr/>
        </p:nvSpPr>
        <p:spPr>
          <a:xfrm>
            <a:off x="1219199" y="7084482"/>
            <a:ext cx="4256780" cy="972000"/>
          </a:xfrm>
          <a:prstGeom prst="rightArrow">
            <a:avLst>
              <a:gd name="adj1" fmla="val 100000"/>
              <a:gd name="adj2" fmla="val 35270"/>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177800" indent="-177800"/>
            <a:r>
              <a:rPr lang="ja-JP" altLang="en-US" sz="1400" dirty="0" smtClean="0">
                <a:solidFill>
                  <a:schemeClr val="tx1"/>
                </a:solidFill>
                <a:latin typeface="Meiryo UI" panose="020B0604030504040204" pitchFamily="50" charset="-128"/>
                <a:ea typeface="Meiryo UI" panose="020B0604030504040204" pitchFamily="50" charset="-128"/>
              </a:rPr>
              <a:t>◆奈良・三重方面等における共同集貨活動</a:t>
            </a:r>
            <a:endParaRPr lang="en-US" altLang="ja-JP" sz="1400" strike="dblStrike" dirty="0" smtClean="0">
              <a:solidFill>
                <a:schemeClr val="tx1"/>
              </a:solidFill>
              <a:latin typeface="Meiryo UI" panose="020B0604030504040204" pitchFamily="50" charset="-128"/>
              <a:ea typeface="Meiryo UI" panose="020B0604030504040204" pitchFamily="50" charset="-128"/>
            </a:endParaRPr>
          </a:p>
          <a:p>
            <a:pPr marL="174625" indent="-174625"/>
            <a:r>
              <a:rPr kumimoji="1" lang="ja-JP" altLang="en-US" sz="1400" dirty="0" smtClean="0">
                <a:solidFill>
                  <a:schemeClr val="tx1"/>
                </a:solidFill>
                <a:latin typeface="Meiryo UI" panose="020B0604030504040204" pitchFamily="50" charset="-128"/>
                <a:ea typeface="Meiryo UI" panose="020B0604030504040204" pitchFamily="50" charset="-128"/>
              </a:rPr>
              <a:t>◆顧客</a:t>
            </a:r>
            <a:r>
              <a:rPr kumimoji="1" lang="ja-JP" altLang="en-US" sz="1400" dirty="0">
                <a:solidFill>
                  <a:schemeClr val="tx1"/>
                </a:solidFill>
                <a:latin typeface="Meiryo UI" panose="020B0604030504040204" pitchFamily="50" charset="-128"/>
                <a:ea typeface="Meiryo UI" panose="020B0604030504040204" pitchFamily="50" charset="-128"/>
              </a:rPr>
              <a:t>情報の</a:t>
            </a:r>
            <a:r>
              <a:rPr kumimoji="1" lang="ja-JP" altLang="en-US" sz="1400" dirty="0" smtClean="0">
                <a:solidFill>
                  <a:schemeClr val="tx1"/>
                </a:solidFill>
                <a:latin typeface="Meiryo UI" panose="020B0604030504040204" pitchFamily="50" charset="-128"/>
                <a:ea typeface="Meiryo UI" panose="020B0604030504040204" pitchFamily="50" charset="-128"/>
              </a:rPr>
              <a:t>共有、共同集貨活動での需要把握</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pPr marL="174625" indent="-174625"/>
            <a:r>
              <a:rPr kumimoji="1" lang="ja-JP" altLang="en-US" sz="1400" dirty="0">
                <a:solidFill>
                  <a:schemeClr val="tx1"/>
                </a:solidFill>
                <a:latin typeface="Meiryo UI" panose="020B0604030504040204" pitchFamily="50" charset="-128"/>
                <a:ea typeface="Meiryo UI" panose="020B0604030504040204" pitchFamily="50" charset="-128"/>
              </a:rPr>
              <a:t>◆大阪港、府営港湾の両港</a:t>
            </a:r>
            <a:r>
              <a:rPr kumimoji="1" lang="ja-JP" altLang="en-US" sz="1400" dirty="0" smtClean="0">
                <a:solidFill>
                  <a:schemeClr val="tx1"/>
                </a:solidFill>
                <a:latin typeface="Meiryo UI" panose="020B0604030504040204" pitchFamily="50" charset="-128"/>
                <a:ea typeface="Meiryo UI" panose="020B0604030504040204" pitchFamily="50" charset="-128"/>
              </a:rPr>
              <a:t>利用に対する</a:t>
            </a:r>
            <a:r>
              <a:rPr kumimoji="1" lang="ja-JP" altLang="en-US" sz="1400" dirty="0" smtClean="0">
                <a:solidFill>
                  <a:schemeClr val="tx1"/>
                </a:solidFill>
                <a:uFill>
                  <a:solidFill>
                    <a:srgbClr val="FF0000"/>
                  </a:solidFill>
                </a:uFill>
                <a:latin typeface="Meiryo UI" panose="020B0604030504040204" pitchFamily="50" charset="-128"/>
                <a:ea typeface="Meiryo UI" panose="020B0604030504040204" pitchFamily="50" charset="-128"/>
              </a:rPr>
              <a:t>集貨インセンティブ実施</a:t>
            </a:r>
            <a:endParaRPr kumimoji="1" lang="ja-JP" altLang="en-US" sz="1400" dirty="0">
              <a:solidFill>
                <a:schemeClr val="tx1"/>
              </a:solidFill>
              <a:uFill>
                <a:solidFill>
                  <a:srgbClr val="FF0000"/>
                </a:solidFill>
              </a:uFill>
              <a:latin typeface="Meiryo UI" panose="020B0604030504040204" pitchFamily="50" charset="-128"/>
              <a:ea typeface="Meiryo UI" panose="020B0604030504040204" pitchFamily="50" charset="-128"/>
            </a:endParaRPr>
          </a:p>
        </p:txBody>
      </p:sp>
      <p:sp>
        <p:nvSpPr>
          <p:cNvPr id="43" name="右矢印 42"/>
          <p:cNvSpPr/>
          <p:nvPr/>
        </p:nvSpPr>
        <p:spPr>
          <a:xfrm>
            <a:off x="5472743" y="7083144"/>
            <a:ext cx="5475980" cy="972000"/>
          </a:xfrm>
          <a:prstGeom prst="rightArrow">
            <a:avLst>
              <a:gd name="adj1" fmla="val 100000"/>
              <a:gd name="adj2" fmla="val 31292"/>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174625" indent="-174625"/>
            <a:r>
              <a:rPr lang="ja-JP" altLang="en-US" sz="1400" dirty="0" smtClean="0">
                <a:solidFill>
                  <a:schemeClr val="tx1"/>
                </a:solidFill>
                <a:latin typeface="Meiryo UI" panose="020B0604030504040204" pitchFamily="50" charset="-128"/>
                <a:ea typeface="Meiryo UI" panose="020B0604030504040204" pitchFamily="50" charset="-128"/>
              </a:rPr>
              <a:t>◆各港の強みを活かした戦略的な集貨・創貨策の実施</a:t>
            </a:r>
          </a:p>
        </p:txBody>
      </p:sp>
      <p:sp>
        <p:nvSpPr>
          <p:cNvPr id="51" name="角丸四角形 50"/>
          <p:cNvSpPr/>
          <p:nvPr/>
        </p:nvSpPr>
        <p:spPr>
          <a:xfrm>
            <a:off x="1200801" y="13496345"/>
            <a:ext cx="3279660" cy="318699"/>
          </a:xfrm>
          <a:prstGeom prst="roundRect">
            <a:avLst>
              <a:gd name="adj" fmla="val 5451"/>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chorCtr="0"/>
          <a:lstStyle/>
          <a:p>
            <a:r>
              <a:rPr kumimoji="1" lang="ja-JP" altLang="en-US" sz="1400" b="1" dirty="0" smtClean="0">
                <a:solidFill>
                  <a:schemeClr val="tx1"/>
                </a:solidFill>
                <a:uFill>
                  <a:solidFill>
                    <a:srgbClr val="FF0000"/>
                  </a:solidFill>
                </a:uFill>
                <a:latin typeface="Meiryo UI" panose="020B0604030504040204" pitchFamily="50" charset="-128"/>
                <a:ea typeface="Meiryo UI" panose="020B0604030504040204" pitchFamily="50" charset="-128"/>
              </a:rPr>
              <a:t>・</a:t>
            </a:r>
            <a:r>
              <a:rPr kumimoji="1" lang="en-US" altLang="ja-JP" sz="1400" b="1" dirty="0" smtClean="0">
                <a:solidFill>
                  <a:schemeClr val="tx1"/>
                </a:solidFill>
                <a:uFill>
                  <a:solidFill>
                    <a:srgbClr val="FF0000"/>
                  </a:solidFill>
                </a:uFill>
                <a:latin typeface="Meiryo UI" panose="020B0604030504040204" pitchFamily="50" charset="-128"/>
                <a:ea typeface="Meiryo UI" panose="020B0604030504040204" pitchFamily="50" charset="-128"/>
              </a:rPr>
              <a:t>CNP</a:t>
            </a:r>
            <a:r>
              <a:rPr kumimoji="1" lang="ja-JP" altLang="en-US" sz="1400" b="1" dirty="0" smtClean="0">
                <a:solidFill>
                  <a:schemeClr val="tx1"/>
                </a:solidFill>
                <a:uFill>
                  <a:solidFill>
                    <a:srgbClr val="FF0000"/>
                  </a:solidFill>
                </a:uFill>
                <a:latin typeface="Meiryo UI" panose="020B0604030504040204" pitchFamily="50" charset="-128"/>
                <a:ea typeface="Meiryo UI" panose="020B0604030504040204" pitchFamily="50" charset="-128"/>
              </a:rPr>
              <a:t>の形成</a:t>
            </a:r>
            <a:endParaRPr kumimoji="1" lang="en-US" altLang="ja-JP" sz="1400" b="1" dirty="0" smtClean="0">
              <a:solidFill>
                <a:schemeClr val="tx1"/>
              </a:solidFill>
              <a:uFill>
                <a:solidFill>
                  <a:srgbClr val="FF0000"/>
                </a:solidFill>
              </a:uFill>
              <a:latin typeface="Meiryo UI" panose="020B0604030504040204" pitchFamily="50" charset="-128"/>
              <a:ea typeface="Meiryo UI" panose="020B0604030504040204" pitchFamily="50" charset="-128"/>
            </a:endParaRPr>
          </a:p>
        </p:txBody>
      </p:sp>
      <p:sp>
        <p:nvSpPr>
          <p:cNvPr id="52" name="右矢印 51"/>
          <p:cNvSpPr/>
          <p:nvPr/>
        </p:nvSpPr>
        <p:spPr>
          <a:xfrm>
            <a:off x="5268686" y="13689684"/>
            <a:ext cx="2514880" cy="505376"/>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検討会の開催、関係機関との調整等を行い</a:t>
            </a:r>
            <a:r>
              <a:rPr kumimoji="1" lang="ja-JP" altLang="en-US" sz="1200" dirty="0" smtClean="0">
                <a:solidFill>
                  <a:schemeClr val="tx1"/>
                </a:solidFill>
                <a:latin typeface="Meiryo UI" panose="020B0604030504040204" pitchFamily="50" charset="-128"/>
                <a:ea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rPr>
              <a:t>CNP</a:t>
            </a:r>
            <a:r>
              <a:rPr kumimoji="1" lang="ja-JP" altLang="en-US" sz="1200" dirty="0" smtClean="0">
                <a:solidFill>
                  <a:schemeClr val="tx1"/>
                </a:solidFill>
                <a:latin typeface="Meiryo UI" panose="020B0604030504040204" pitchFamily="50" charset="-128"/>
                <a:ea typeface="Meiryo UI" panose="020B0604030504040204" pitchFamily="50" charset="-128"/>
              </a:rPr>
              <a:t>形成計画の策定</a:t>
            </a:r>
            <a:endParaRPr kumimoji="1" lang="en-US" altLang="ja-JP" sz="1200" dirty="0">
              <a:solidFill>
                <a:schemeClr val="tx1"/>
              </a:solidFill>
              <a:latin typeface="Meiryo UI" panose="020B0604030504040204" pitchFamily="50" charset="-128"/>
              <a:ea typeface="Meiryo UI" panose="020B0604030504040204" pitchFamily="50" charset="-128"/>
            </a:endParaRPr>
          </a:p>
        </p:txBody>
      </p:sp>
      <p:sp>
        <p:nvSpPr>
          <p:cNvPr id="55" name="右矢印 54"/>
          <p:cNvSpPr/>
          <p:nvPr/>
        </p:nvSpPr>
        <p:spPr>
          <a:xfrm>
            <a:off x="7783565" y="13689579"/>
            <a:ext cx="3144395" cy="486696"/>
          </a:xfrm>
          <a:prstGeom prst="rightArrow">
            <a:avLst>
              <a:gd name="adj1" fmla="val 100000"/>
              <a:gd name="adj2" fmla="val 21389"/>
            </a:avLst>
          </a:prstGeom>
          <a:ln w="19050">
            <a:solidFill>
              <a:schemeClr val="tx1"/>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a:t>
            </a:r>
            <a:r>
              <a:rPr kumimoji="1" lang="en-US" altLang="ja-JP" sz="1400" b="0" i="0"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CNP</a:t>
            </a:r>
            <a:r>
              <a:rPr kumimoji="1" lang="ja-JP" altLang="en-US" sz="1400" b="0" i="0"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形成計画に沿った</a:t>
            </a:r>
            <a:r>
              <a:rPr kumimoji="1" lang="en-US" altLang="ja-JP" sz="1400" b="0" i="0"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CNP</a:t>
            </a:r>
            <a:r>
              <a:rPr kumimoji="1" lang="ja-JP" altLang="en-US" sz="1400" b="0" i="0"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形成を</a:t>
            </a:r>
            <a:endParaRPr kumimoji="1" lang="en-US" altLang="ja-JP" sz="1400" b="0" i="0"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Meiryo UI" panose="020B0604030504040204" pitchFamily="50" charset="-128"/>
                <a:ea typeface="Meiryo UI" panose="020B0604030504040204" pitchFamily="50" charset="-128"/>
              </a:rPr>
              <a:t>　 </a:t>
            </a:r>
            <a:r>
              <a:rPr kumimoji="1" lang="ja-JP" altLang="en-US" sz="1400" b="0" i="0"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促進</a:t>
            </a:r>
            <a:endParaRPr kumimoji="1" lang="en-US" altLang="ja-JP" sz="1400" b="0" i="0"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p:txBody>
      </p:sp>
      <p:sp>
        <p:nvSpPr>
          <p:cNvPr id="46" name="角丸四角形 45"/>
          <p:cNvSpPr/>
          <p:nvPr/>
        </p:nvSpPr>
        <p:spPr>
          <a:xfrm>
            <a:off x="1229769" y="10489282"/>
            <a:ext cx="2791583" cy="318699"/>
          </a:xfrm>
          <a:prstGeom prst="roundRect">
            <a:avLst>
              <a:gd name="adj" fmla="val 5451"/>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chorCtr="0"/>
          <a:lstStyle/>
          <a:p>
            <a:r>
              <a:rPr kumimoji="1" lang="ja-JP" altLang="en-US" sz="1400" b="1" dirty="0">
                <a:solidFill>
                  <a:schemeClr val="tx1"/>
                </a:solidFill>
                <a:latin typeface="Meiryo UI" panose="020B0604030504040204" pitchFamily="50" charset="-128"/>
                <a:ea typeface="Meiryo UI" panose="020B0604030504040204" pitchFamily="50" charset="-128"/>
              </a:rPr>
              <a:t>・堤防等の耐震</a:t>
            </a:r>
            <a:r>
              <a:rPr kumimoji="1" lang="ja-JP" altLang="en-US" sz="1400" b="1" dirty="0" smtClean="0">
                <a:solidFill>
                  <a:schemeClr val="tx1"/>
                </a:solidFill>
                <a:latin typeface="Meiryo UI" panose="020B0604030504040204" pitchFamily="50" charset="-128"/>
                <a:ea typeface="Meiryo UI" panose="020B0604030504040204" pitchFamily="50" charset="-128"/>
              </a:rPr>
              <a:t>対策</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56" name="右矢印 55"/>
          <p:cNvSpPr/>
          <p:nvPr/>
        </p:nvSpPr>
        <p:spPr>
          <a:xfrm>
            <a:off x="6905625" y="10766835"/>
            <a:ext cx="4093728" cy="365734"/>
          </a:xfrm>
          <a:prstGeom prst="rightArrow">
            <a:avLst>
              <a:gd name="adj1" fmla="val 100000"/>
              <a:gd name="adj2" fmla="val 21389"/>
            </a:avLst>
          </a:prstGeom>
          <a:solidFill>
            <a:schemeClr val="bg1"/>
          </a:solidFill>
          <a:ln w="19050">
            <a:solidFill>
              <a:schemeClr val="tx1"/>
            </a:solidFill>
          </a:ln>
        </p:spPr>
        <p:style>
          <a:lnRef idx="2">
            <a:schemeClr val="accent6"/>
          </a:lnRef>
          <a:fillRef idx="1">
            <a:schemeClr val="lt1"/>
          </a:fillRef>
          <a:effectRef idx="0">
            <a:schemeClr val="accent6"/>
          </a:effectRef>
          <a:fontRef idx="minor">
            <a:schemeClr val="dk1"/>
          </a:fontRef>
        </p:style>
        <p:txBody>
          <a:bodyPr wrap="square" rtlCol="0" anchor="ctr">
            <a:noAutofit/>
          </a:bodyPr>
          <a:lstStyle/>
          <a:p>
            <a:r>
              <a:rPr kumimoji="1" lang="ja-JP" altLang="en-US" sz="1400" b="1" dirty="0">
                <a:solidFill>
                  <a:schemeClr val="bg1"/>
                </a:solidFill>
                <a:latin typeface="Meiryo UI" panose="020B0604030504040204" pitchFamily="50" charset="-128"/>
                <a:ea typeface="Meiryo UI" panose="020B0604030504040204" pitchFamily="50" charset="-128"/>
              </a:rPr>
              <a:t>　</a:t>
            </a:r>
            <a:r>
              <a:rPr kumimoji="1" lang="ja-JP" altLang="en-US" sz="1400" b="1" dirty="0" smtClean="0">
                <a:solidFill>
                  <a:schemeClr val="bg1"/>
                </a:solidFill>
                <a:latin typeface="Meiryo UI" panose="020B0604030504040204" pitchFamily="50" charset="-128"/>
                <a:ea typeface="Meiryo UI" panose="020B0604030504040204" pitchFamily="50" charset="-128"/>
              </a:rPr>
              <a:t>　</a:t>
            </a:r>
            <a:r>
              <a:rPr kumimoji="1" lang="ja-JP" altLang="en-US" sz="1400" dirty="0" smtClean="0">
                <a:solidFill>
                  <a:schemeClr val="tx1"/>
                </a:solidFill>
                <a:latin typeface="Meiryo UI" panose="020B0604030504040204" pitchFamily="50" charset="-128"/>
                <a:ea typeface="Meiryo UI" panose="020B0604030504040204" pitchFamily="50" charset="-128"/>
              </a:rPr>
              <a:t>［此花地区の対策］</a:t>
            </a:r>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57" name="右矢印 56"/>
          <p:cNvSpPr/>
          <p:nvPr/>
        </p:nvSpPr>
        <p:spPr>
          <a:xfrm>
            <a:off x="1219200" y="10766835"/>
            <a:ext cx="5802086" cy="365734"/>
          </a:xfrm>
          <a:prstGeom prst="rightArrow">
            <a:avLst>
              <a:gd name="adj1" fmla="val 100000"/>
              <a:gd name="adj2" fmla="val 21389"/>
            </a:avLst>
          </a:prstGeom>
          <a:solidFill>
            <a:schemeClr val="bg1"/>
          </a:solidFill>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smtClean="0">
                <a:solidFill>
                  <a:schemeClr val="tx1"/>
                </a:solidFill>
                <a:latin typeface="Meiryo UI" panose="020B0604030504040204" pitchFamily="50" charset="-128"/>
                <a:ea typeface="Meiryo UI" panose="020B0604030504040204" pitchFamily="50" charset="-128"/>
              </a:rPr>
              <a:t>◆堤防等の耐震・液状化対策（</a:t>
            </a:r>
            <a:r>
              <a:rPr kumimoji="1" lang="en-US" altLang="ja-JP" sz="1400" dirty="0" smtClean="0">
                <a:solidFill>
                  <a:schemeClr val="tx1"/>
                </a:solidFill>
                <a:latin typeface="Meiryo UI" panose="020B0604030504040204" pitchFamily="50" charset="-128"/>
                <a:ea typeface="Meiryo UI" panose="020B0604030504040204" pitchFamily="50" charset="-128"/>
              </a:rPr>
              <a:t>R5d</a:t>
            </a:r>
            <a:r>
              <a:rPr kumimoji="1" lang="ja-JP" altLang="en-US" sz="1400" dirty="0" smtClean="0">
                <a:solidFill>
                  <a:schemeClr val="tx1"/>
                </a:solidFill>
                <a:latin typeface="Meiryo UI" panose="020B0604030504040204" pitchFamily="50" charset="-128"/>
                <a:ea typeface="Meiryo UI" panose="020B0604030504040204" pitchFamily="50" charset="-128"/>
              </a:rPr>
              <a:t>完了）</a:t>
            </a:r>
            <a:r>
              <a:rPr kumimoji="1" lang="en-US" altLang="ja-JP" sz="900" dirty="0" smtClean="0">
                <a:solidFill>
                  <a:schemeClr val="tx1"/>
                </a:solidFill>
                <a:latin typeface="Meiryo UI" panose="020B0604030504040204" pitchFamily="50" charset="-128"/>
                <a:ea typeface="Meiryo UI" panose="020B0604030504040204" pitchFamily="50" charset="-128"/>
              </a:rPr>
              <a:t>※</a:t>
            </a:r>
            <a:r>
              <a:rPr kumimoji="1" lang="ja-JP" altLang="en-US" sz="900" dirty="0" smtClean="0">
                <a:solidFill>
                  <a:schemeClr val="tx1"/>
                </a:solidFill>
                <a:latin typeface="Meiryo UI" panose="020B0604030504040204" pitchFamily="50" charset="-128"/>
                <a:ea typeface="Meiryo UI" panose="020B0604030504040204" pitchFamily="50" charset="-128"/>
              </a:rPr>
              <a:t>此花地区除く</a:t>
            </a:r>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0712747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04687" y="0"/>
            <a:ext cx="9782628" cy="963314"/>
          </a:xfrm>
          <a:solidFill>
            <a:schemeClr val="bg1">
              <a:lumMod val="85000"/>
            </a:schemeClr>
          </a:solidFill>
        </p:spPr>
        <p:txBody>
          <a:bodyPr tIns="0" bIns="0">
            <a:normAutofit/>
          </a:bodyPr>
          <a:lstStyle/>
          <a:p>
            <a:r>
              <a:rPr lang="ja-JP" altLang="en-US" sz="3200" b="1" dirty="0">
                <a:latin typeface="ＭＳ Ｐ明朝" panose="02020600040205080304" pitchFamily="18" charset="-128"/>
                <a:ea typeface="ＭＳ Ｐ明朝" panose="02020600040205080304" pitchFamily="18" charset="-128"/>
              </a:rPr>
              <a:t>　４　ロードマップ</a:t>
            </a:r>
            <a:endParaRPr kumimoji="1" lang="ja-JP" altLang="en-US" sz="3200" b="1" dirty="0">
              <a:latin typeface="ＭＳ Ｐ明朝" panose="02020600040205080304" pitchFamily="18" charset="-128"/>
              <a:ea typeface="ＭＳ Ｐ明朝" panose="02020600040205080304" pitchFamily="18" charset="-128"/>
            </a:endParaRPr>
          </a:p>
        </p:txBody>
      </p:sp>
      <p:graphicFrame>
        <p:nvGraphicFramePr>
          <p:cNvPr id="29" name="表 28"/>
          <p:cNvGraphicFramePr>
            <a:graphicFrameLocks noGrp="1"/>
          </p:cNvGraphicFramePr>
          <p:nvPr>
            <p:extLst/>
          </p:nvPr>
        </p:nvGraphicFramePr>
        <p:xfrm>
          <a:off x="1204686" y="1190171"/>
          <a:ext cx="9782628" cy="14717486"/>
        </p:xfrm>
        <a:graphic>
          <a:graphicData uri="http://schemas.openxmlformats.org/drawingml/2006/table">
            <a:tbl>
              <a:tblPr firstRow="1" bandRow="1">
                <a:tableStyleId>{5C22544A-7EE6-4342-B048-85BDC9FD1C3A}</a:tableStyleId>
              </a:tblPr>
              <a:tblGrid>
                <a:gridCol w="3260876">
                  <a:extLst>
                    <a:ext uri="{9D8B030D-6E8A-4147-A177-3AD203B41FA5}">
                      <a16:colId xmlns:a16="http://schemas.microsoft.com/office/drawing/2014/main" val="193361344"/>
                    </a:ext>
                  </a:extLst>
                </a:gridCol>
                <a:gridCol w="3260876">
                  <a:extLst>
                    <a:ext uri="{9D8B030D-6E8A-4147-A177-3AD203B41FA5}">
                      <a16:colId xmlns:a16="http://schemas.microsoft.com/office/drawing/2014/main" val="183603928"/>
                    </a:ext>
                  </a:extLst>
                </a:gridCol>
                <a:gridCol w="3260876">
                  <a:extLst>
                    <a:ext uri="{9D8B030D-6E8A-4147-A177-3AD203B41FA5}">
                      <a16:colId xmlns:a16="http://schemas.microsoft.com/office/drawing/2014/main" val="3286725303"/>
                    </a:ext>
                  </a:extLst>
                </a:gridCol>
              </a:tblGrid>
              <a:tr h="649303">
                <a:tc>
                  <a:txBody>
                    <a:bodyPr/>
                    <a:lstStyle/>
                    <a:p>
                      <a:pPr algn="ctr"/>
                      <a:r>
                        <a:rPr kumimoji="1" lang="ja-JP" altLang="en-US" sz="1600" b="0" dirty="0" smtClean="0">
                          <a:solidFill>
                            <a:schemeClr val="tx1"/>
                          </a:solidFill>
                          <a:latin typeface="ＭＳ Ｐ明朝" panose="02020600040205080304" pitchFamily="18" charset="-128"/>
                          <a:ea typeface="ＭＳ Ｐ明朝" panose="02020600040205080304" pitchFamily="18" charset="-128"/>
                        </a:rPr>
                        <a:t>短　　期</a:t>
                      </a:r>
                    </a:p>
                    <a:p>
                      <a:pPr algn="ctr"/>
                      <a:r>
                        <a:rPr kumimoji="1" lang="ja-JP" altLang="en-US" sz="1600" b="0" dirty="0" smtClean="0">
                          <a:solidFill>
                            <a:schemeClr val="tx1"/>
                          </a:solidFill>
                          <a:latin typeface="ＭＳ Ｐ明朝" panose="02020600040205080304" pitchFamily="18" charset="-128"/>
                          <a:ea typeface="ＭＳ Ｐ明朝" panose="02020600040205080304" pitchFamily="18" charset="-128"/>
                        </a:rPr>
                        <a:t>　令和２年</a:t>
                      </a:r>
                      <a:r>
                        <a:rPr kumimoji="1" lang="en-US" altLang="ja-JP" sz="1600" b="0" dirty="0" smtClean="0">
                          <a:solidFill>
                            <a:schemeClr val="tx1"/>
                          </a:solidFill>
                          <a:latin typeface="ＭＳ Ｐ明朝" panose="02020600040205080304" pitchFamily="18" charset="-128"/>
                          <a:ea typeface="ＭＳ Ｐ明朝" panose="02020600040205080304" pitchFamily="18" charset="-128"/>
                        </a:rPr>
                        <a:t>(2020</a:t>
                      </a:r>
                      <a:r>
                        <a:rPr kumimoji="1" lang="ja-JP" altLang="en-US" sz="1600" b="0" dirty="0" smtClean="0">
                          <a:solidFill>
                            <a:schemeClr val="tx1"/>
                          </a:solidFill>
                          <a:latin typeface="ＭＳ Ｐ明朝" panose="02020600040205080304" pitchFamily="18" charset="-128"/>
                          <a:ea typeface="ＭＳ Ｐ明朝" panose="02020600040205080304" pitchFamily="18" charset="-128"/>
                        </a:rPr>
                        <a:t>年</a:t>
                      </a:r>
                      <a:r>
                        <a:rPr kumimoji="1" lang="en-US" altLang="ja-JP" sz="1600" b="0" dirty="0" smtClean="0">
                          <a:solidFill>
                            <a:schemeClr val="tx1"/>
                          </a:solidFill>
                          <a:latin typeface="ＭＳ Ｐ明朝" panose="02020600040205080304" pitchFamily="18" charset="-128"/>
                          <a:ea typeface="ＭＳ Ｐ明朝" panose="02020600040205080304" pitchFamily="18" charset="-128"/>
                        </a:rPr>
                        <a:t>)10</a:t>
                      </a:r>
                      <a:r>
                        <a:rPr kumimoji="1" lang="ja-JP" altLang="en-US" sz="1600" b="0" dirty="0" smtClean="0">
                          <a:solidFill>
                            <a:schemeClr val="tx1"/>
                          </a:solidFill>
                          <a:latin typeface="ＭＳ Ｐ明朝" panose="02020600040205080304" pitchFamily="18" charset="-128"/>
                          <a:ea typeface="ＭＳ Ｐ明朝" panose="02020600040205080304" pitchFamily="18" charset="-128"/>
                        </a:rPr>
                        <a:t>月～</a:t>
                      </a:r>
                    </a:p>
                  </a:txBody>
                  <a:tcPr anchor="ctr"/>
                </a:tc>
                <a:tc>
                  <a:txBody>
                    <a:bodyPr/>
                    <a:lstStyle/>
                    <a:p>
                      <a:pPr algn="ctr"/>
                      <a:r>
                        <a:rPr kumimoji="1" lang="ja-JP" altLang="en-US" sz="1600" b="0" dirty="0" smtClean="0">
                          <a:solidFill>
                            <a:schemeClr val="tx1"/>
                          </a:solidFill>
                          <a:latin typeface="ＭＳ Ｐ明朝" panose="02020600040205080304" pitchFamily="18" charset="-128"/>
                          <a:ea typeface="ＭＳ Ｐ明朝" panose="02020600040205080304" pitchFamily="18" charset="-128"/>
                        </a:rPr>
                        <a:t>中　　期</a:t>
                      </a:r>
                    </a:p>
                    <a:p>
                      <a:pPr algn="ctr"/>
                      <a:r>
                        <a:rPr kumimoji="1" lang="ja-JP" altLang="en-US" sz="1600" b="0" dirty="0" smtClean="0">
                          <a:solidFill>
                            <a:schemeClr val="tx1"/>
                          </a:solidFill>
                          <a:latin typeface="ＭＳ Ｐ明朝" panose="02020600040205080304" pitchFamily="18" charset="-128"/>
                          <a:ea typeface="ＭＳ Ｐ明朝" panose="02020600040205080304" pitchFamily="18" charset="-128"/>
                        </a:rPr>
                        <a:t>　令和３年</a:t>
                      </a:r>
                      <a:r>
                        <a:rPr kumimoji="1" lang="en-US" altLang="ja-JP" sz="1600" b="0" dirty="0" smtClean="0">
                          <a:solidFill>
                            <a:schemeClr val="tx1"/>
                          </a:solidFill>
                          <a:latin typeface="ＭＳ Ｐ明朝" panose="02020600040205080304" pitchFamily="18" charset="-128"/>
                          <a:ea typeface="ＭＳ Ｐ明朝" panose="02020600040205080304" pitchFamily="18" charset="-128"/>
                        </a:rPr>
                        <a:t>(2021</a:t>
                      </a:r>
                      <a:r>
                        <a:rPr kumimoji="1" lang="ja-JP" altLang="en-US" sz="1600" b="0" dirty="0" smtClean="0">
                          <a:solidFill>
                            <a:schemeClr val="tx1"/>
                          </a:solidFill>
                          <a:latin typeface="ＭＳ Ｐ明朝" panose="02020600040205080304" pitchFamily="18" charset="-128"/>
                          <a:ea typeface="ＭＳ Ｐ明朝" panose="02020600040205080304" pitchFamily="18" charset="-128"/>
                        </a:rPr>
                        <a:t>年</a:t>
                      </a:r>
                      <a:r>
                        <a:rPr kumimoji="1" lang="en-US" altLang="ja-JP" sz="1600" b="0" dirty="0" smtClean="0">
                          <a:solidFill>
                            <a:schemeClr val="tx1"/>
                          </a:solidFill>
                          <a:latin typeface="ＭＳ Ｐ明朝" panose="02020600040205080304" pitchFamily="18" charset="-128"/>
                          <a:ea typeface="ＭＳ Ｐ明朝" panose="02020600040205080304" pitchFamily="18" charset="-128"/>
                        </a:rPr>
                        <a:t>)</a:t>
                      </a:r>
                      <a:r>
                        <a:rPr kumimoji="1" lang="ja-JP" altLang="en-US" sz="1600" b="0" dirty="0" smtClean="0">
                          <a:solidFill>
                            <a:schemeClr val="tx1"/>
                          </a:solidFill>
                          <a:latin typeface="ＭＳ Ｐ明朝" panose="02020600040205080304" pitchFamily="18" charset="-128"/>
                          <a:ea typeface="ＭＳ Ｐ明朝" panose="02020600040205080304" pitchFamily="18" charset="-128"/>
                        </a:rPr>
                        <a:t>４月～</a:t>
                      </a:r>
                    </a:p>
                  </a:txBody>
                  <a:tcPr anchor="ctr"/>
                </a:tc>
                <a:tc>
                  <a:txBody>
                    <a:bodyPr/>
                    <a:lstStyle/>
                    <a:p>
                      <a:pPr algn="ctr"/>
                      <a:r>
                        <a:rPr kumimoji="1" lang="zh-TW" altLang="en-US" sz="1600" b="0" dirty="0" smtClean="0">
                          <a:solidFill>
                            <a:schemeClr val="tx1"/>
                          </a:solidFill>
                          <a:latin typeface="ＭＳ Ｐ明朝" panose="02020600040205080304" pitchFamily="18" charset="-128"/>
                          <a:ea typeface="ＭＳ Ｐ明朝" panose="02020600040205080304" pitchFamily="18" charset="-128"/>
                        </a:rPr>
                        <a:t>長</a:t>
                      </a:r>
                      <a:r>
                        <a:rPr kumimoji="1" lang="ja-JP" altLang="en-US" sz="1600" b="0" dirty="0" smtClean="0">
                          <a:solidFill>
                            <a:schemeClr val="tx1"/>
                          </a:solidFill>
                          <a:latin typeface="ＭＳ Ｐ明朝" panose="02020600040205080304" pitchFamily="18" charset="-128"/>
                          <a:ea typeface="ＭＳ Ｐ明朝" panose="02020600040205080304" pitchFamily="18" charset="-128"/>
                        </a:rPr>
                        <a:t>　　</a:t>
                      </a:r>
                      <a:r>
                        <a:rPr kumimoji="1" lang="zh-TW" altLang="en-US" sz="1600" b="0" dirty="0" smtClean="0">
                          <a:solidFill>
                            <a:schemeClr val="tx1"/>
                          </a:solidFill>
                          <a:latin typeface="ＭＳ Ｐ明朝" panose="02020600040205080304" pitchFamily="18" charset="-128"/>
                          <a:ea typeface="ＭＳ Ｐ明朝" panose="02020600040205080304" pitchFamily="18" charset="-128"/>
                        </a:rPr>
                        <a:t>期</a:t>
                      </a:r>
                    </a:p>
                    <a:p>
                      <a:pPr algn="ctr"/>
                      <a:r>
                        <a:rPr kumimoji="1" lang="zh-TW" altLang="en-US" sz="1600" b="0" dirty="0" smtClean="0">
                          <a:solidFill>
                            <a:schemeClr val="tx1"/>
                          </a:solidFill>
                          <a:latin typeface="ＭＳ Ｐ明朝" panose="02020600040205080304" pitchFamily="18" charset="-128"/>
                          <a:ea typeface="ＭＳ Ｐ明朝" panose="02020600040205080304" pitchFamily="18" charset="-128"/>
                        </a:rPr>
                        <a:t>　</a:t>
                      </a:r>
                      <a:r>
                        <a:rPr kumimoji="1" lang="ja-JP" altLang="en-US" sz="1600" b="0" dirty="0" smtClean="0">
                          <a:solidFill>
                            <a:schemeClr val="tx1"/>
                          </a:solidFill>
                          <a:latin typeface="ＭＳ Ｐ明朝" panose="02020600040205080304" pitchFamily="18" charset="-128"/>
                          <a:ea typeface="ＭＳ Ｐ明朝" panose="02020600040205080304" pitchFamily="18" charset="-128"/>
                        </a:rPr>
                        <a:t>～</a:t>
                      </a:r>
                      <a:r>
                        <a:rPr kumimoji="1" lang="en-US" altLang="ja-JP" sz="1600" b="0" dirty="0" smtClean="0">
                          <a:solidFill>
                            <a:schemeClr val="tx1"/>
                          </a:solidFill>
                          <a:latin typeface="ＭＳ Ｐ明朝" panose="02020600040205080304" pitchFamily="18" charset="-128"/>
                          <a:ea typeface="ＭＳ Ｐ明朝" panose="02020600040205080304" pitchFamily="18" charset="-128"/>
                        </a:rPr>
                        <a:t>2020</a:t>
                      </a:r>
                      <a:r>
                        <a:rPr kumimoji="1" lang="ja-JP" altLang="en-US" sz="1600" b="0" dirty="0" smtClean="0">
                          <a:solidFill>
                            <a:schemeClr val="tx1"/>
                          </a:solidFill>
                          <a:latin typeface="ＭＳ Ｐ明朝" panose="02020600040205080304" pitchFamily="18" charset="-128"/>
                          <a:ea typeface="ＭＳ Ｐ明朝" panose="02020600040205080304" pitchFamily="18" charset="-128"/>
                        </a:rPr>
                        <a:t>年代後半</a:t>
                      </a:r>
                      <a:endParaRPr kumimoji="1" lang="zh-TW" altLang="en-US" sz="1600" b="0" dirty="0" smtClean="0">
                        <a:solidFill>
                          <a:schemeClr val="tx1"/>
                        </a:solidFill>
                        <a:latin typeface="ＭＳ Ｐ明朝" panose="02020600040205080304" pitchFamily="18" charset="-128"/>
                        <a:ea typeface="ＭＳ Ｐ明朝" panose="02020600040205080304" pitchFamily="18" charset="-128"/>
                      </a:endParaRPr>
                    </a:p>
                  </a:txBody>
                  <a:tcPr anchor="ctr"/>
                </a:tc>
                <a:extLst>
                  <a:ext uri="{0D108BD9-81ED-4DB2-BD59-A6C34878D82A}">
                    <a16:rowId xmlns:a16="http://schemas.microsoft.com/office/drawing/2014/main" val="443736382"/>
                  </a:ext>
                </a:extLst>
              </a:tr>
              <a:tr h="14068183">
                <a:tc>
                  <a:txBody>
                    <a:bodyPr/>
                    <a:lstStyle/>
                    <a:p>
                      <a:endParaRPr kumimoji="1" lang="ja-JP" altLang="en-US" sz="900" dirty="0">
                        <a:latin typeface="Meiryo UI" panose="020B0604030504040204" pitchFamily="50" charset="-128"/>
                        <a:ea typeface="Meiryo UI" panose="020B0604030504040204" pitchFamily="50" charset="-128"/>
                      </a:endParaRPr>
                    </a:p>
                  </a:txBody>
                  <a:tcPr/>
                </a:tc>
                <a:tc>
                  <a:txBody>
                    <a:bodyPr/>
                    <a:lstStyle/>
                    <a:p>
                      <a:endParaRPr kumimoji="1" lang="ja-JP" altLang="en-US" sz="900" dirty="0">
                        <a:latin typeface="Meiryo UI" panose="020B0604030504040204" pitchFamily="50" charset="-128"/>
                        <a:ea typeface="Meiryo UI" panose="020B0604030504040204" pitchFamily="50" charset="-128"/>
                      </a:endParaRPr>
                    </a:p>
                  </a:txBody>
                  <a:tcPr/>
                </a:tc>
                <a:tc>
                  <a:txBody>
                    <a:bodyPr/>
                    <a:lstStyle/>
                    <a:p>
                      <a:endParaRPr kumimoji="1" lang="ja-JP" altLang="en-US" sz="9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707080543"/>
                  </a:ext>
                </a:extLst>
              </a:tr>
            </a:tbl>
          </a:graphicData>
        </a:graphic>
      </p:graphicFrame>
      <p:sp>
        <p:nvSpPr>
          <p:cNvPr id="30" name="フッター プレースホルダー 2"/>
          <p:cNvSpPr>
            <a:spLocks noGrp="1"/>
          </p:cNvSpPr>
          <p:nvPr>
            <p:ph type="ftr" sz="quarter" idx="11"/>
          </p:nvPr>
        </p:nvSpPr>
        <p:spPr>
          <a:xfrm>
            <a:off x="4038600" y="15804536"/>
            <a:ext cx="4114800" cy="432653"/>
          </a:xfrm>
        </p:spPr>
        <p:txBody>
          <a:bodyPr anchor="b"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21</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31" name="テキスト ボックス 30"/>
          <p:cNvSpPr txBox="1"/>
          <p:nvPr/>
        </p:nvSpPr>
        <p:spPr>
          <a:xfrm>
            <a:off x="1141599" y="1965831"/>
            <a:ext cx="3368221" cy="307777"/>
          </a:xfrm>
          <a:prstGeom prst="rect">
            <a:avLst/>
          </a:prstGeom>
          <a:solidFill>
            <a:schemeClr val="accent4">
              <a:lumMod val="60000"/>
              <a:lumOff val="40000"/>
            </a:schemeClr>
          </a:solidFill>
          <a:ln w="25400" cmpd="dbl">
            <a:solidFill>
              <a:schemeClr val="tx1"/>
            </a:solidFill>
          </a:ln>
        </p:spPr>
        <p:txBody>
          <a:bodyPr wrap="square" rtlCol="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⑸　一元化によるコトの効率化（システム）</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6" name="右矢印 35"/>
          <p:cNvSpPr/>
          <p:nvPr/>
        </p:nvSpPr>
        <p:spPr>
          <a:xfrm>
            <a:off x="7721602" y="2457903"/>
            <a:ext cx="3265714" cy="1440000"/>
          </a:xfrm>
          <a:prstGeom prst="rightArrow">
            <a:avLst>
              <a:gd name="adj1" fmla="val 100000"/>
              <a:gd name="adj2" fmla="val 16612"/>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◆許認可</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の一元化</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◆埠頭</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再編の提案</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◆優先度の高い港湾施設への</a:t>
            </a:r>
            <a:endParaRPr kumimoji="0"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重点投資</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◆土地</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造成計画を重点化・集中</a:t>
            </a:r>
            <a:endPar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投資</a:t>
            </a:r>
          </a:p>
        </p:txBody>
      </p:sp>
      <p:sp>
        <p:nvSpPr>
          <p:cNvPr id="42" name="角丸四角形 41"/>
          <p:cNvSpPr/>
          <p:nvPr/>
        </p:nvSpPr>
        <p:spPr>
          <a:xfrm>
            <a:off x="1190995" y="4822832"/>
            <a:ext cx="3224103" cy="417008"/>
          </a:xfrm>
          <a:prstGeom prst="roundRect">
            <a:avLst>
              <a:gd name="adj" fmla="val 6408"/>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・防災機能の</a:t>
            </a:r>
            <a:r>
              <a:rPr kumimoji="1" lang="ja-JP" altLang="en-US"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強化</a:t>
            </a:r>
            <a:endPar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5" name="角丸四角形 44"/>
          <p:cNvSpPr/>
          <p:nvPr/>
        </p:nvSpPr>
        <p:spPr>
          <a:xfrm>
            <a:off x="1210169" y="3765223"/>
            <a:ext cx="4118401" cy="402693"/>
          </a:xfrm>
          <a:prstGeom prst="roundRect">
            <a:avLst>
              <a:gd name="adj" fmla="val 6038"/>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strike="noStrike" kern="1200" cap="none" spc="0" normalizeH="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・物流機能の強化</a:t>
            </a:r>
          </a:p>
        </p:txBody>
      </p:sp>
      <p:sp>
        <p:nvSpPr>
          <p:cNvPr id="46" name="右矢印 45"/>
          <p:cNvSpPr/>
          <p:nvPr/>
        </p:nvSpPr>
        <p:spPr>
          <a:xfrm>
            <a:off x="1210169" y="4114565"/>
            <a:ext cx="3299651" cy="708267"/>
          </a:xfrm>
          <a:prstGeom prst="rightArrow">
            <a:avLst>
              <a:gd name="adj1" fmla="val 100000"/>
              <a:gd name="adj2" fmla="val 45224"/>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◆物流対策に特化</a:t>
            </a:r>
            <a:r>
              <a:rPr kumimoji="1" lang="ja-JP" altLang="en-US"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した体制の整備（検討中）</a:t>
            </a:r>
            <a:endParaRPr kumimoji="1"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p:txBody>
      </p:sp>
      <p:sp>
        <p:nvSpPr>
          <p:cNvPr id="51" name="右矢印 50"/>
          <p:cNvSpPr/>
          <p:nvPr/>
        </p:nvSpPr>
        <p:spPr>
          <a:xfrm>
            <a:off x="7711150" y="5167506"/>
            <a:ext cx="3240904" cy="504000"/>
          </a:xfrm>
          <a:prstGeom prst="rightArrow">
            <a:avLst>
              <a:gd name="adj1" fmla="val 100000"/>
              <a:gd name="adj2" fmla="val 34583"/>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◆管内の被災状況に応じた</a:t>
            </a:r>
            <a:endParaRPr kumimoji="0"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災害復旧対策の重点化等</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5" name="右矢印 54"/>
          <p:cNvSpPr/>
          <p:nvPr/>
        </p:nvSpPr>
        <p:spPr>
          <a:xfrm>
            <a:off x="1190997" y="5198171"/>
            <a:ext cx="6520153" cy="504000"/>
          </a:xfrm>
          <a:prstGeom prst="rightArrow">
            <a:avLst>
              <a:gd name="adj1" fmla="val 100000"/>
              <a:gd name="adj2" fmla="val 23981"/>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◆新体制における実践的・広域的な訓練の実施</a:t>
            </a:r>
            <a:endPar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2" name="角丸四角形 51"/>
          <p:cNvSpPr/>
          <p:nvPr/>
        </p:nvSpPr>
        <p:spPr>
          <a:xfrm>
            <a:off x="1210169" y="2273671"/>
            <a:ext cx="2791583" cy="318699"/>
          </a:xfrm>
          <a:prstGeom prst="roundRect">
            <a:avLst>
              <a:gd name="adj" fmla="val 5451"/>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府</a:t>
            </a:r>
            <a:r>
              <a:rPr kumimoji="1" lang="ja-JP" altLang="en-US"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市</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相互</a:t>
            </a:r>
            <a:r>
              <a:rPr kumimoji="1" lang="ja-JP" altLang="en-US"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での申請の受付</a:t>
            </a:r>
          </a:p>
        </p:txBody>
      </p:sp>
      <p:sp>
        <p:nvSpPr>
          <p:cNvPr id="56" name="角丸四角形 55"/>
          <p:cNvSpPr/>
          <p:nvPr/>
        </p:nvSpPr>
        <p:spPr>
          <a:xfrm>
            <a:off x="1210443" y="3033554"/>
            <a:ext cx="2356156" cy="360000"/>
          </a:xfrm>
          <a:prstGeom prst="roundRect">
            <a:avLst>
              <a:gd name="adj" fmla="val 5451"/>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・施設状況の情報提供</a:t>
            </a:r>
          </a:p>
        </p:txBody>
      </p:sp>
      <p:sp>
        <p:nvSpPr>
          <p:cNvPr id="57" name="右矢印 56"/>
          <p:cNvSpPr/>
          <p:nvPr/>
        </p:nvSpPr>
        <p:spPr>
          <a:xfrm>
            <a:off x="1210171" y="2581712"/>
            <a:ext cx="6516914" cy="360000"/>
          </a:xfrm>
          <a:prstGeom prst="rightArrow">
            <a:avLst>
              <a:gd name="adj1" fmla="val 100000"/>
              <a:gd name="adj2" fmla="val 21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対象とな</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る</a:t>
            </a: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継続</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更新申請</a:t>
            </a: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手続きの府</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市</a:t>
            </a: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相互での取り扱い</a:t>
            </a:r>
            <a:endPar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8" name="右矢印 57"/>
          <p:cNvSpPr/>
          <p:nvPr/>
        </p:nvSpPr>
        <p:spPr>
          <a:xfrm>
            <a:off x="1210170" y="3355029"/>
            <a:ext cx="6516915" cy="360000"/>
          </a:xfrm>
          <a:prstGeom prst="rightArrow">
            <a:avLst>
              <a:gd name="adj1" fmla="val 100000"/>
              <a:gd name="adj2" fmla="val 24628"/>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◆府市港湾全体の施設の空き状況等の情報共有、</a:t>
            </a:r>
            <a:r>
              <a:rPr kumimoji="0" lang="zh-TW"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情報提供</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6" name="右矢印 15"/>
          <p:cNvSpPr/>
          <p:nvPr/>
        </p:nvSpPr>
        <p:spPr>
          <a:xfrm>
            <a:off x="4478185" y="4133850"/>
            <a:ext cx="6473869" cy="688982"/>
          </a:xfrm>
          <a:prstGeom prst="rightArrow">
            <a:avLst>
              <a:gd name="adj1" fmla="val 100000"/>
              <a:gd name="adj2" fmla="val 45224"/>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strike="noStrike" kern="1200" cap="none" spc="0" normalizeH="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◆事業戦略課の新設</a:t>
            </a:r>
            <a:endParaRPr kumimoji="1" lang="ja-JP" altLang="en-US" sz="1400" b="0" i="0" strike="noStrike" kern="1200" cap="none" spc="0" normalizeH="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42135211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46629" y="0"/>
            <a:ext cx="9797142" cy="963314"/>
          </a:xfrm>
          <a:solidFill>
            <a:schemeClr val="bg1">
              <a:lumMod val="85000"/>
            </a:schemeClr>
          </a:solidFill>
        </p:spPr>
        <p:txBody>
          <a:bodyPr tIns="0" bIns="0">
            <a:normAutofit/>
          </a:bodyPr>
          <a:lstStyle/>
          <a:p>
            <a:r>
              <a:rPr lang="ja-JP" altLang="en-US" sz="3200" b="1" dirty="0">
                <a:latin typeface="ＭＳ Ｐ明朝" panose="02020600040205080304" pitchFamily="18" charset="-128"/>
                <a:ea typeface="ＭＳ Ｐ明朝" panose="02020600040205080304" pitchFamily="18" charset="-128"/>
              </a:rPr>
              <a:t>　５　終わりに</a:t>
            </a:r>
            <a:endParaRPr kumimoji="1" lang="ja-JP" altLang="en-US" sz="3200" b="1" dirty="0">
              <a:latin typeface="ＭＳ Ｐ明朝" panose="02020600040205080304" pitchFamily="18" charset="-128"/>
              <a:ea typeface="ＭＳ Ｐ明朝" panose="02020600040205080304" pitchFamily="18" charset="-128"/>
            </a:endParaRPr>
          </a:p>
        </p:txBody>
      </p:sp>
      <p:sp>
        <p:nvSpPr>
          <p:cNvPr id="4" name="フッター プレースホルダー 3"/>
          <p:cNvSpPr>
            <a:spLocks noGrp="1"/>
          </p:cNvSpPr>
          <p:nvPr>
            <p:ph type="ftr" sz="quarter" idx="11"/>
          </p:nvPr>
        </p:nvSpPr>
        <p:spPr>
          <a:xfrm>
            <a:off x="4038600" y="15864114"/>
            <a:ext cx="4114800" cy="358559"/>
          </a:xfrm>
        </p:spPr>
        <p:txBody>
          <a:bodyPr anchor="b"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22</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テキスト ボックス 5"/>
          <p:cNvSpPr txBox="1"/>
          <p:nvPr/>
        </p:nvSpPr>
        <p:spPr>
          <a:xfrm>
            <a:off x="1770742" y="2026106"/>
            <a:ext cx="8911772" cy="8863965"/>
          </a:xfrm>
          <a:prstGeom prst="rect">
            <a:avLst/>
          </a:prstGeom>
          <a:noFill/>
        </p:spPr>
        <p:txBody>
          <a:bodyPr wrap="square" rtlCol="0">
            <a:spAutoFit/>
          </a:bodyPr>
          <a:lstStyle/>
          <a:p>
            <a:pPr lvl="0"/>
            <a:r>
              <a:rPr lang="ja-JP" altLang="en-US" sz="1900" dirty="0" smtClean="0">
                <a:latin typeface="ＭＳ Ｐ明朝" panose="02020600040205080304" pitchFamily="18" charset="-128"/>
                <a:ea typeface="ＭＳ Ｐ明朝" panose="02020600040205080304" pitchFamily="18" charset="-128"/>
              </a:rPr>
              <a:t>　</a:t>
            </a:r>
            <a:r>
              <a:rPr lang="ja-JP" altLang="ja-JP" sz="1900" dirty="0">
                <a:latin typeface="ＭＳ Ｐ明朝" panose="02020600040205080304" pitchFamily="18" charset="-128"/>
                <a:ea typeface="ＭＳ Ｐ明朝" panose="02020600040205080304" pitchFamily="18" charset="-128"/>
              </a:rPr>
              <a:t>かつて大阪港は、住吉津、難波津と呼ばれた古代から海陸運送の要衝として、中国、朝鮮など大陸との経済・文化交流の門戸として栄えてきました。また堺</a:t>
            </a:r>
            <a:r>
              <a:rPr lang="ja-JP" altLang="en-US" sz="1900" dirty="0">
                <a:latin typeface="ＭＳ Ｐ明朝" panose="02020600040205080304" pitchFamily="18" charset="-128"/>
                <a:ea typeface="ＭＳ Ｐ明朝" panose="02020600040205080304" pitchFamily="18" charset="-128"/>
              </a:rPr>
              <a:t>泉北</a:t>
            </a:r>
            <a:r>
              <a:rPr lang="ja-JP" altLang="ja-JP" sz="1900" dirty="0">
                <a:latin typeface="ＭＳ Ｐ明朝" panose="02020600040205080304" pitchFamily="18" charset="-128"/>
                <a:ea typeface="ＭＳ Ｐ明朝" panose="02020600040205080304" pitchFamily="18" charset="-128"/>
              </a:rPr>
              <a:t>港は、</a:t>
            </a:r>
            <a:r>
              <a:rPr lang="ja-JP" altLang="en-US" sz="1900" dirty="0">
                <a:latin typeface="ＭＳ Ｐ明朝" panose="02020600040205080304" pitchFamily="18" charset="-128"/>
                <a:ea typeface="ＭＳ Ｐ明朝" panose="02020600040205080304" pitchFamily="18" charset="-128"/>
              </a:rPr>
              <a:t>かつて</a:t>
            </a:r>
            <a:r>
              <a:rPr lang="ja-JP" altLang="ja-JP" sz="1900" dirty="0">
                <a:latin typeface="ＭＳ Ｐ明朝" panose="02020600040205080304" pitchFamily="18" charset="-128"/>
                <a:ea typeface="ＭＳ Ｐ明朝" panose="02020600040205080304" pitchFamily="18" charset="-128"/>
              </a:rPr>
              <a:t>日明貿易や南蛮貿易</a:t>
            </a:r>
            <a:r>
              <a:rPr lang="ja-JP" altLang="en-US" sz="1900" dirty="0">
                <a:latin typeface="ＭＳ Ｐ明朝" panose="02020600040205080304" pitchFamily="18" charset="-128"/>
                <a:ea typeface="ＭＳ Ｐ明朝" panose="02020600040205080304" pitchFamily="18" charset="-128"/>
              </a:rPr>
              <a:t>で栄えた堺港と昭和以降に整備された泉北港が前身となり、</a:t>
            </a:r>
            <a:r>
              <a:rPr lang="ja-JP" altLang="ja-JP" sz="1900" dirty="0">
                <a:latin typeface="ＭＳ Ｐ明朝" panose="02020600040205080304" pitchFamily="18" charset="-128"/>
                <a:ea typeface="ＭＳ Ｐ明朝" panose="02020600040205080304" pitchFamily="18" charset="-128"/>
              </a:rPr>
              <a:t>日本を代表する国際貿易港へ発展しました。</a:t>
            </a:r>
            <a:endParaRPr lang="en-US" altLang="ja-JP" sz="1900" dirty="0">
              <a:latin typeface="ＭＳ Ｐ明朝" panose="02020600040205080304" pitchFamily="18" charset="-128"/>
              <a:ea typeface="ＭＳ Ｐ明朝" panose="02020600040205080304" pitchFamily="18" charset="-128"/>
            </a:endParaRPr>
          </a:p>
          <a:p>
            <a:pPr lvl="0"/>
            <a:r>
              <a:rPr lang="ja-JP" altLang="en-US" sz="1900" dirty="0">
                <a:latin typeface="ＭＳ Ｐ明朝" panose="02020600040205080304" pitchFamily="18" charset="-128"/>
                <a:ea typeface="ＭＳ Ｐ明朝" panose="02020600040205080304" pitchFamily="18" charset="-128"/>
              </a:rPr>
              <a:t>　</a:t>
            </a:r>
            <a:r>
              <a:rPr lang="ja-JP" altLang="ja-JP" sz="1900" dirty="0">
                <a:latin typeface="ＭＳ Ｐ明朝" panose="02020600040205080304" pitchFamily="18" charset="-128"/>
                <a:ea typeface="ＭＳ Ｐ明朝" panose="02020600040205080304" pitchFamily="18" charset="-128"/>
              </a:rPr>
              <a:t>歴史的に日本の玄関口として栄えてきた大阪港と堺</a:t>
            </a:r>
            <a:r>
              <a:rPr lang="ja-JP" altLang="en-US" sz="1900" dirty="0">
                <a:latin typeface="ＭＳ Ｐ明朝" panose="02020600040205080304" pitchFamily="18" charset="-128"/>
                <a:ea typeface="ＭＳ Ｐ明朝" panose="02020600040205080304" pitchFamily="18" charset="-128"/>
              </a:rPr>
              <a:t>泉北</a:t>
            </a:r>
            <a:r>
              <a:rPr lang="ja-JP" altLang="ja-JP" sz="1900" dirty="0">
                <a:latin typeface="ＭＳ Ｐ明朝" panose="02020600040205080304" pitchFamily="18" charset="-128"/>
                <a:ea typeface="ＭＳ Ｐ明朝" panose="02020600040205080304" pitchFamily="18" charset="-128"/>
              </a:rPr>
              <a:t>港を含む大阪府営港湾が大阪港湾局として一つの組織となることは、非常に意味があることです。</a:t>
            </a:r>
          </a:p>
          <a:p>
            <a:pPr lvl="0"/>
            <a:endParaRPr kumimoji="1" lang="en-US" altLang="ja-JP" sz="1900" dirty="0">
              <a:latin typeface="ＭＳ Ｐ明朝" panose="02020600040205080304" pitchFamily="18" charset="-128"/>
              <a:ea typeface="ＭＳ Ｐ明朝" panose="02020600040205080304" pitchFamily="18" charset="-128"/>
            </a:endParaRPr>
          </a:p>
          <a:p>
            <a:pPr lvl="0"/>
            <a:r>
              <a:rPr kumimoji="1"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rPr>
              <a:t>　</a:t>
            </a:r>
            <a:r>
              <a:rPr kumimoji="1" lang="ja-JP" altLang="en-US" sz="1900" dirty="0">
                <a:latin typeface="ＭＳ Ｐ明朝" panose="02020600040205080304" pitchFamily="18" charset="-128"/>
                <a:ea typeface="ＭＳ Ｐ明朝" panose="02020600040205080304" pitchFamily="18" charset="-128"/>
              </a:rPr>
              <a:t>大阪港湾局においては、大阪経済の活性化と豊かで安定</a:t>
            </a:r>
            <a:r>
              <a:rPr kumimoji="1" lang="ja-JP" altLang="en-US" sz="1900" dirty="0" smtClean="0">
                <a:latin typeface="ＭＳ Ｐ明朝" panose="02020600040205080304" pitchFamily="18" charset="-128"/>
                <a:ea typeface="ＭＳ Ｐ明朝" panose="02020600040205080304" pitchFamily="18" charset="-128"/>
              </a:rPr>
              <a:t>した府民、市民</a:t>
            </a:r>
            <a:r>
              <a:rPr kumimoji="1" lang="ja-JP" altLang="en-US" sz="1900" dirty="0">
                <a:latin typeface="ＭＳ Ｐ明朝" panose="02020600040205080304" pitchFamily="18" charset="-128"/>
                <a:ea typeface="ＭＳ Ｐ明朝" panose="02020600040205080304" pitchFamily="18" charset="-128"/>
              </a:rPr>
              <a:t>生活を支える港の実現に向け、今後</a:t>
            </a:r>
            <a:r>
              <a:rPr kumimoji="1" lang="ja-JP" altLang="en-US" sz="1900" dirty="0" smtClean="0">
                <a:latin typeface="ＭＳ Ｐ明朝" panose="02020600040205080304" pitchFamily="18" charset="-128"/>
                <a:ea typeface="ＭＳ Ｐ明朝" panose="02020600040205080304" pitchFamily="18" charset="-128"/>
              </a:rPr>
              <a:t>もアンケート等の様々</a:t>
            </a:r>
            <a:r>
              <a:rPr kumimoji="1" lang="ja-JP" altLang="en-US" sz="1900" dirty="0">
                <a:latin typeface="ＭＳ Ｐ明朝" panose="02020600040205080304" pitchFamily="18" charset="-128"/>
                <a:ea typeface="ＭＳ Ｐ明朝" panose="02020600040205080304" pitchFamily="18" charset="-128"/>
              </a:rPr>
              <a:t>な機会を捉え</a:t>
            </a:r>
            <a:r>
              <a:rPr kumimoji="1" lang="ja-JP" altLang="en-US" sz="1900" dirty="0" smtClean="0">
                <a:latin typeface="ＭＳ Ｐ明朝" panose="02020600040205080304" pitchFamily="18" charset="-128"/>
                <a:ea typeface="ＭＳ Ｐ明朝" panose="02020600040205080304" pitchFamily="18" charset="-128"/>
              </a:rPr>
              <a:t>、利用者ニーズ</a:t>
            </a:r>
            <a:r>
              <a:rPr kumimoji="1" lang="ja-JP" altLang="en-US" sz="1900" dirty="0">
                <a:latin typeface="ＭＳ Ｐ明朝" panose="02020600040205080304" pitchFamily="18" charset="-128"/>
                <a:ea typeface="ＭＳ Ｐ明朝" panose="02020600040205080304" pitchFamily="18" charset="-128"/>
              </a:rPr>
              <a:t>の</a:t>
            </a:r>
            <a:r>
              <a:rPr kumimoji="1" lang="ja-JP" altLang="en-US" sz="1900" dirty="0" smtClean="0">
                <a:latin typeface="ＭＳ Ｐ明朝" panose="02020600040205080304" pitchFamily="18" charset="-128"/>
                <a:ea typeface="ＭＳ Ｐ明朝" panose="02020600040205080304" pitchFamily="18" charset="-128"/>
              </a:rPr>
              <a:t>把握に努め、</a:t>
            </a:r>
            <a:r>
              <a:rPr kumimoji="1" lang="ja-JP" altLang="en-US" sz="1900" dirty="0">
                <a:latin typeface="ＭＳ Ｐ明朝" panose="02020600040205080304" pitchFamily="18" charset="-128"/>
                <a:ea typeface="ＭＳ Ｐ明朝" panose="02020600040205080304" pitchFamily="18" charset="-128"/>
              </a:rPr>
              <a:t>そのニーズに対応すべく各種施策を取り組むことで</a:t>
            </a:r>
            <a:r>
              <a:rPr kumimoji="1" lang="ja-JP" altLang="en-US" sz="1900" dirty="0" smtClean="0">
                <a:latin typeface="ＭＳ Ｐ明朝" panose="02020600040205080304" pitchFamily="18" charset="-128"/>
                <a:ea typeface="ＭＳ Ｐ明朝" panose="02020600040205080304" pitchFamily="18" charset="-128"/>
              </a:rPr>
              <a:t>、利用者満足度を高め、「</a:t>
            </a:r>
            <a:r>
              <a:rPr kumimoji="1" lang="ja-JP" altLang="en-US" sz="1900" dirty="0">
                <a:latin typeface="ＭＳ Ｐ明朝" panose="02020600040205080304" pitchFamily="18" charset="-128"/>
                <a:ea typeface="ＭＳ Ｐ明朝" panose="02020600040205080304" pitchFamily="18" charset="-128"/>
              </a:rPr>
              <a:t>利用者に選択される港湾」</a:t>
            </a:r>
            <a:r>
              <a:rPr kumimoji="1" lang="ja-JP" altLang="en-US" sz="1900" dirty="0" smtClean="0">
                <a:latin typeface="ＭＳ Ｐ明朝" panose="02020600040205080304" pitchFamily="18" charset="-128"/>
                <a:ea typeface="ＭＳ Ｐ明朝" panose="02020600040205080304" pitchFamily="18" charset="-128"/>
              </a:rPr>
              <a:t>をめざし</a:t>
            </a:r>
            <a:r>
              <a:rPr kumimoji="1" lang="ja-JP" altLang="en-US" sz="1900" dirty="0">
                <a:latin typeface="ＭＳ Ｐ明朝" panose="02020600040205080304" pitchFamily="18" charset="-128"/>
                <a:ea typeface="ＭＳ Ｐ明朝" panose="02020600040205080304" pitchFamily="18" charset="-128"/>
              </a:rPr>
              <a:t>、本ビジョンの具現化を進めていきます。</a:t>
            </a:r>
          </a:p>
          <a:p>
            <a:pPr lvl="0"/>
            <a:endParaRPr kumimoji="1" lang="ja-JP" altLang="en-US" sz="1900" dirty="0">
              <a:latin typeface="ＭＳ Ｐ明朝" panose="02020600040205080304" pitchFamily="18" charset="-128"/>
              <a:ea typeface="ＭＳ Ｐ明朝" panose="02020600040205080304" pitchFamily="18" charset="-128"/>
            </a:endParaRPr>
          </a:p>
          <a:p>
            <a:pPr lvl="0"/>
            <a:r>
              <a:rPr kumimoji="1" lang="ja-JP" altLang="en-US" sz="1900" dirty="0">
                <a:latin typeface="ＭＳ Ｐ明朝" panose="02020600040205080304" pitchFamily="18" charset="-128"/>
                <a:ea typeface="ＭＳ Ｐ明朝" panose="02020600040205080304" pitchFamily="18" charset="-128"/>
              </a:rPr>
              <a:t>　本ビジョンの実現に向けては、関係機関や地元市町との連携に加え、港湾を利用する様々な事業者、周辺住民等との協力・協働が不可欠であり、これらの関係者から意見をいただきながら、各事業別の役割分担を含めた実施方法及び実施時期など、議論を深めていく必要があります。</a:t>
            </a:r>
          </a:p>
          <a:p>
            <a:pPr lvl="0"/>
            <a:endParaRPr kumimoji="1" lang="en-US" altLang="ja-JP" sz="1900" dirty="0" smtClean="0">
              <a:latin typeface="ＭＳ Ｐ明朝" panose="02020600040205080304" pitchFamily="18" charset="-128"/>
              <a:ea typeface="ＭＳ Ｐ明朝" panose="02020600040205080304" pitchFamily="18" charset="-128"/>
            </a:endParaRPr>
          </a:p>
          <a:p>
            <a:pPr lvl="0"/>
            <a:r>
              <a:rPr kumimoji="1" lang="ja-JP" altLang="en-US" sz="1900" dirty="0" smtClean="0">
                <a:latin typeface="ＭＳ Ｐ明朝" panose="02020600040205080304" pitchFamily="18" charset="-128"/>
                <a:ea typeface="ＭＳ Ｐ明朝" panose="02020600040205080304" pitchFamily="18" charset="-128"/>
              </a:rPr>
              <a:t>　さらに</a:t>
            </a:r>
            <a:r>
              <a:rPr kumimoji="1" lang="ja-JP" altLang="en-US" sz="1900" dirty="0">
                <a:latin typeface="ＭＳ Ｐ明朝" panose="02020600040205080304" pitchFamily="18" charset="-128"/>
                <a:ea typeface="ＭＳ Ｐ明朝" panose="02020600040205080304" pitchFamily="18" charset="-128"/>
              </a:rPr>
              <a:t>、これまで府市別々に運営してきた組織が一つになることで実現する港湾物流、クルーズ、システム等の相乗効果を今後も検証して</a:t>
            </a:r>
            <a:r>
              <a:rPr kumimoji="1" lang="ja-JP" altLang="en-US" sz="1900" dirty="0" smtClean="0">
                <a:latin typeface="ＭＳ Ｐ明朝" panose="02020600040205080304" pitchFamily="18" charset="-128"/>
                <a:ea typeface="ＭＳ Ｐ明朝" panose="02020600040205080304" pitchFamily="18" charset="-128"/>
              </a:rPr>
              <a:t>いきます。</a:t>
            </a:r>
            <a:endParaRPr kumimoji="1" lang="en-US" altLang="ja-JP" sz="1900" dirty="0">
              <a:latin typeface="ＭＳ Ｐ明朝" panose="02020600040205080304" pitchFamily="18" charset="-128"/>
              <a:ea typeface="ＭＳ Ｐ明朝" panose="02020600040205080304" pitchFamily="18" charset="-128"/>
            </a:endParaRPr>
          </a:p>
          <a:p>
            <a:pPr lvl="0"/>
            <a:endParaRPr kumimoji="1" lang="en-US" altLang="ja-JP" sz="1900" dirty="0" smtClean="0">
              <a:latin typeface="ＭＳ Ｐ明朝" panose="02020600040205080304" pitchFamily="18" charset="-128"/>
              <a:ea typeface="ＭＳ Ｐ明朝" panose="02020600040205080304" pitchFamily="18" charset="-128"/>
            </a:endParaRPr>
          </a:p>
          <a:p>
            <a:pPr lvl="0"/>
            <a:r>
              <a:rPr kumimoji="1" lang="ja-JP" altLang="en-US" sz="1900" dirty="0">
                <a:latin typeface="ＭＳ Ｐ明朝" panose="02020600040205080304" pitchFamily="18" charset="-128"/>
                <a:ea typeface="ＭＳ Ｐ明朝" panose="02020600040205080304" pitchFamily="18" charset="-128"/>
              </a:rPr>
              <a:t>　なお、本ビジョンにおけるヒトの交流による賑わいについては、大阪ベイエリアのまちづくりという観点</a:t>
            </a:r>
            <a:r>
              <a:rPr kumimoji="1" lang="ja-JP" altLang="en-US" sz="1900" dirty="0" smtClean="0">
                <a:latin typeface="ＭＳ Ｐ明朝" panose="02020600040205080304" pitchFamily="18" charset="-128"/>
                <a:ea typeface="ＭＳ Ｐ明朝" panose="02020600040205080304" pitchFamily="18" charset="-128"/>
              </a:rPr>
              <a:t>から、</a:t>
            </a:r>
            <a:r>
              <a:rPr kumimoji="1" lang="ja-JP" altLang="en-US" sz="1900" dirty="0">
                <a:latin typeface="ＭＳ Ｐ明朝" panose="02020600040205080304" pitchFamily="18" charset="-128"/>
                <a:ea typeface="ＭＳ Ｐ明朝" panose="02020600040205080304" pitchFamily="18" charset="-128"/>
              </a:rPr>
              <a:t>大阪・関西のさらなる発展</a:t>
            </a:r>
            <a:r>
              <a:rPr kumimoji="1" lang="ja-JP" altLang="en-US" sz="1900" dirty="0" smtClean="0">
                <a:latin typeface="ＭＳ Ｐ明朝" panose="02020600040205080304" pitchFamily="18" charset="-128"/>
                <a:ea typeface="ＭＳ Ｐ明朝" panose="02020600040205080304" pitchFamily="18" charset="-128"/>
              </a:rPr>
              <a:t>をめざして大阪</a:t>
            </a:r>
            <a:r>
              <a:rPr kumimoji="1" lang="ja-JP" altLang="en-US" sz="1900" dirty="0">
                <a:latin typeface="ＭＳ Ｐ明朝" panose="02020600040205080304" pitchFamily="18" charset="-128"/>
                <a:ea typeface="ＭＳ Ｐ明朝" panose="02020600040205080304" pitchFamily="18" charset="-128"/>
              </a:rPr>
              <a:t>ベイエリアの将来像や整備の方向性等を示す大阪広域ベイエリアまちづくりビジョンと相互に整合を図り、それぞれの役割分担を明確にしつつ、さらなる賑わいの創出に努めていきます。</a:t>
            </a:r>
          </a:p>
          <a:p>
            <a:pPr lvl="0"/>
            <a:endParaRPr kumimoji="1" lang="ja-JP" altLang="en-US" sz="1900" dirty="0">
              <a:latin typeface="ＭＳ Ｐ明朝" panose="02020600040205080304" pitchFamily="18" charset="-128"/>
              <a:ea typeface="ＭＳ Ｐ明朝" panose="02020600040205080304" pitchFamily="18" charset="-128"/>
            </a:endParaRPr>
          </a:p>
          <a:p>
            <a:pPr lvl="0"/>
            <a:r>
              <a:rPr kumimoji="1" lang="ja-JP" altLang="en-US" sz="1900" dirty="0">
                <a:latin typeface="ＭＳ Ｐ明朝" panose="02020600040205080304" pitchFamily="18" charset="-128"/>
                <a:ea typeface="ＭＳ Ｐ明朝" panose="02020600040205080304" pitchFamily="18" charset="-128"/>
              </a:rPr>
              <a:t>　また、最終目標である「大阪湾諸港の港湾管理の一元化」に向けては、大阪府市のみならず神戸市・兵庫県との合意形成が必要不可欠であることから、神戸市・兵庫県を含む４港湾管理者での合意形成に向け協議を継続していきます</a:t>
            </a:r>
            <a:r>
              <a:rPr kumimoji="1" lang="ja-JP" altLang="en-US" sz="1900" dirty="0" smtClean="0">
                <a:latin typeface="ＭＳ Ｐ明朝" panose="02020600040205080304" pitchFamily="18" charset="-128"/>
                <a:ea typeface="ＭＳ Ｐ明朝" panose="02020600040205080304" pitchFamily="18" charset="-128"/>
              </a:rPr>
              <a:t>。</a:t>
            </a:r>
            <a:endParaRPr kumimoji="1" lang="en-US" altLang="ja-JP" sz="1900" dirty="0" smtClean="0">
              <a:latin typeface="ＭＳ Ｐ明朝" panose="02020600040205080304" pitchFamily="18" charset="-128"/>
              <a:ea typeface="ＭＳ Ｐ明朝" panose="02020600040205080304" pitchFamily="18" charset="-128"/>
            </a:endParaRPr>
          </a:p>
          <a:p>
            <a:pPr lvl="0"/>
            <a:r>
              <a:rPr kumimoji="1" lang="ja-JP" altLang="en-US" sz="1900" dirty="0">
                <a:latin typeface="ＭＳ Ｐ明朝" panose="02020600040205080304" pitchFamily="18" charset="-128"/>
                <a:ea typeface="ＭＳ Ｐ明朝" panose="02020600040205080304" pitchFamily="18" charset="-128"/>
              </a:rPr>
              <a:t>　</a:t>
            </a:r>
          </a:p>
          <a:p>
            <a:pPr lvl="0"/>
            <a:endParaRPr kumimoji="1" lang="ja-JP" altLang="en-US" sz="19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18343782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フッター プレースホルダー 8"/>
          <p:cNvSpPr>
            <a:spLocks noGrp="1"/>
          </p:cNvSpPr>
          <p:nvPr>
            <p:ph type="ftr" sz="quarter" idx="11"/>
          </p:nvPr>
        </p:nvSpPr>
        <p:spPr>
          <a:xfrm>
            <a:off x="4038599" y="15753509"/>
            <a:ext cx="4114800" cy="474675"/>
          </a:xfrm>
        </p:spPr>
        <p:txBody>
          <a:bodyPr anchor="b"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1</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テキスト ボックス 5"/>
          <p:cNvSpPr txBox="1"/>
          <p:nvPr/>
        </p:nvSpPr>
        <p:spPr>
          <a:xfrm>
            <a:off x="1378857" y="1217015"/>
            <a:ext cx="9376229" cy="141269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　近年</a:t>
            </a: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、日本の港湾は、東アジア諸港の台頭により大きくその地位がゆらぎ、国際競争力が低下して</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います。</a:t>
            </a: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とりわけ</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阪神港（大阪港、神戸港）を</a:t>
            </a: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はじめとする大阪湾諸港（神戸港、尼崎西宮芦屋港、大阪港、堺泉北港、阪南港）の地位の低下は、関西の経済・産業の成長に影響を及ぼすことが危惧されて</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います。</a:t>
            </a:r>
            <a:endParaRPr kumimoji="0" lang="en-US" altLang="ja-JP"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endParaRPr>
          </a:p>
          <a:p>
            <a:pPr lvl="0">
              <a:defRPr/>
            </a:pP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　大阪・関西は、世界的な地域間競争に勝ち抜くため、西日本のゲートウェイとしての機能強化を図り、国土構造の東西</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二極の</a:t>
            </a: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一極として日本の成長を牽引していく必要があり</a:t>
            </a:r>
            <a:r>
              <a:rPr lang="ja-JP" altLang="en-US" sz="1900" dirty="0" err="1" smtClean="0">
                <a:latin typeface="ＭＳ Ｐ明朝" panose="02020600040205080304" pitchFamily="18" charset="-128"/>
                <a:ea typeface="ＭＳ Ｐ明朝" panose="02020600040205080304" pitchFamily="18" charset="-128"/>
              </a:rPr>
              <a:t>、</a:t>
            </a:r>
            <a:r>
              <a:rPr lang="ja-JP" altLang="en-US" sz="1900" dirty="0" smtClean="0">
                <a:latin typeface="ＭＳ Ｐ明朝" panose="02020600040205080304" pitchFamily="18" charset="-128"/>
                <a:ea typeface="ＭＳ Ｐ明朝" panose="02020600040205080304" pitchFamily="18" charset="-128"/>
              </a:rPr>
              <a:t>大阪港</a:t>
            </a:r>
            <a:r>
              <a:rPr lang="ja-JP" altLang="en-US" sz="1900" dirty="0">
                <a:latin typeface="ＭＳ Ｐ明朝" panose="02020600040205080304" pitchFamily="18" charset="-128"/>
                <a:ea typeface="ＭＳ Ｐ明朝" panose="02020600040205080304" pitchFamily="18" charset="-128"/>
              </a:rPr>
              <a:t>は神戸港とともに阪神港として、国策である国際コンテナ戦略港湾の取組みを推進してきました。加えて、いわば、車の両輪として、大阪湾の中で同じ</a:t>
            </a:r>
            <a:r>
              <a:rPr lang="ja-JP" altLang="en-US" sz="1900" dirty="0" smtClean="0">
                <a:latin typeface="ＭＳ Ｐ明朝" panose="02020600040205080304" pitchFamily="18" charset="-128"/>
                <a:ea typeface="ＭＳ Ｐ明朝" panose="02020600040205080304" pitchFamily="18" charset="-128"/>
              </a:rPr>
              <a:t>背後圏（ヒンターランド）を</a:t>
            </a:r>
            <a:r>
              <a:rPr lang="ja-JP" altLang="en-US" sz="1900" dirty="0">
                <a:latin typeface="ＭＳ Ｐ明朝" panose="02020600040205080304" pitchFamily="18" charset="-128"/>
                <a:ea typeface="ＭＳ Ｐ明朝" panose="02020600040205080304" pitchFamily="18" charset="-128"/>
              </a:rPr>
              <a:t>共有する港湾として</a:t>
            </a:r>
            <a:r>
              <a:rPr lang="ja-JP" altLang="en-US" sz="1900" dirty="0" smtClean="0">
                <a:latin typeface="ＭＳ Ｐ明朝" panose="02020600040205080304" pitchFamily="18" charset="-128"/>
                <a:ea typeface="ＭＳ Ｐ明朝" panose="02020600040205080304" pitchFamily="18" charset="-128"/>
              </a:rPr>
              <a:t>、</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大阪</a:t>
            </a: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湾の中で縦割りにならず、広域的な視点から港湾管理の一元化</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をめ</a:t>
            </a: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ざ</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す</a:t>
            </a: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必要が</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あります。</a:t>
            </a:r>
            <a:endParaRPr kumimoji="0" lang="en-US" altLang="ja-JP"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endParaRPr>
          </a:p>
          <a:p>
            <a:pPr lvl="0">
              <a:defRPr/>
            </a:pP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　</a:t>
            </a:r>
            <a:r>
              <a:rPr lang="ja-JP" altLang="en-US" sz="1900" dirty="0">
                <a:latin typeface="ＭＳ Ｐ明朝" panose="02020600040205080304" pitchFamily="18" charset="-128"/>
                <a:ea typeface="ＭＳ Ｐ明朝" panose="02020600040205080304" pitchFamily="18" charset="-128"/>
              </a:rPr>
              <a:t>それに向けた第一ステップとして、大阪府・大阪市の</a:t>
            </a:r>
            <a:r>
              <a:rPr lang="ja-JP" altLang="en-US" sz="1900" dirty="0" smtClean="0">
                <a:latin typeface="ＭＳ Ｐ明朝" panose="02020600040205080304" pitchFamily="18" charset="-128"/>
                <a:ea typeface="ＭＳ Ｐ明朝" panose="02020600040205080304" pitchFamily="18" charset="-128"/>
              </a:rPr>
              <a:t>港湾管理</a:t>
            </a:r>
            <a:r>
              <a:rPr lang="ja-JP" altLang="en-US" sz="1900" dirty="0">
                <a:latin typeface="ＭＳ Ｐ明朝" panose="02020600040205080304" pitchFamily="18" charset="-128"/>
                <a:ea typeface="ＭＳ Ｐ明朝" panose="02020600040205080304" pitchFamily="18" charset="-128"/>
              </a:rPr>
              <a:t>の一元化を図るため、令和２年</a:t>
            </a:r>
            <a:r>
              <a:rPr lang="en-US" altLang="ja-JP" sz="1900" dirty="0">
                <a:latin typeface="ＭＳ Ｐ明朝" panose="02020600040205080304" pitchFamily="18" charset="-128"/>
                <a:ea typeface="ＭＳ Ｐ明朝" panose="02020600040205080304" pitchFamily="18" charset="-128"/>
              </a:rPr>
              <a:t>10</a:t>
            </a:r>
            <a:r>
              <a:rPr lang="ja-JP" altLang="en-US" sz="1900" dirty="0">
                <a:latin typeface="ＭＳ Ｐ明朝" panose="02020600040205080304" pitchFamily="18" charset="-128"/>
                <a:ea typeface="ＭＳ Ｐ明朝" panose="02020600040205080304" pitchFamily="18" charset="-128"/>
              </a:rPr>
              <a:t>月１日に、府市に</a:t>
            </a:r>
            <a:r>
              <a:rPr lang="ja-JP" altLang="en-US" sz="1900" dirty="0" smtClean="0">
                <a:latin typeface="ＭＳ Ｐ明朝" panose="02020600040205080304" pitchFamily="18" charset="-128"/>
                <a:ea typeface="ＭＳ Ｐ明朝" panose="02020600040205080304" pitchFamily="18" charset="-128"/>
              </a:rPr>
              <a:t>おいて</a:t>
            </a:r>
            <a:r>
              <a:rPr lang="ja-JP" altLang="en-US" sz="1900" dirty="0">
                <a:latin typeface="ＭＳ Ｐ明朝" panose="02020600040205080304" pitchFamily="18" charset="-128"/>
                <a:ea typeface="ＭＳ Ｐ明朝" panose="02020600040205080304" pitchFamily="18" charset="-128"/>
              </a:rPr>
              <a:t>大阪港湾局を共同設置し、事務の一体化を図り、人</a:t>
            </a:r>
            <a:r>
              <a:rPr lang="ja-JP" altLang="en-US" sz="1900" dirty="0" smtClean="0">
                <a:latin typeface="ＭＳ Ｐ明朝" panose="02020600040205080304" pitchFamily="18" charset="-128"/>
                <a:ea typeface="ＭＳ Ｐ明朝" panose="02020600040205080304" pitchFamily="18" charset="-128"/>
              </a:rPr>
              <a:t>や情報</a:t>
            </a:r>
            <a:r>
              <a:rPr lang="ja-JP" altLang="en-US" sz="1900" dirty="0">
                <a:latin typeface="ＭＳ Ｐ明朝" panose="02020600040205080304" pitchFamily="18" charset="-128"/>
                <a:ea typeface="ＭＳ Ｐ明朝" panose="02020600040205080304" pitchFamily="18" charset="-128"/>
              </a:rPr>
              <a:t>を共有のうえ広域的な視点で連携した取組みを</a:t>
            </a:r>
            <a:r>
              <a:rPr lang="ja-JP" altLang="en-US" sz="1900" dirty="0" smtClean="0">
                <a:latin typeface="ＭＳ Ｐ明朝" panose="02020600040205080304" pitchFamily="18" charset="-128"/>
                <a:ea typeface="ＭＳ Ｐ明朝" panose="02020600040205080304" pitchFamily="18" charset="-128"/>
              </a:rPr>
              <a:t>実現して</a:t>
            </a:r>
            <a:r>
              <a:rPr lang="ja-JP" altLang="en-US" sz="1900" dirty="0">
                <a:latin typeface="ＭＳ Ｐ明朝" panose="02020600040205080304" pitchFamily="18" charset="-128"/>
                <a:ea typeface="ＭＳ Ｐ明朝" panose="02020600040205080304" pitchFamily="18" charset="-128"/>
              </a:rPr>
              <a:t>いきます。</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endParaRPr>
          </a:p>
          <a:p>
            <a:pPr lvl="0">
              <a:defRPr/>
            </a:pPr>
            <a:r>
              <a:rPr lang="ja-JP" altLang="en-US" sz="1900" dirty="0">
                <a:latin typeface="ＭＳ Ｐ明朝" panose="02020600040205080304" pitchFamily="18" charset="-128"/>
                <a:ea typeface="ＭＳ Ｐ明朝" panose="02020600040205080304" pitchFamily="18" charset="-128"/>
              </a:rPr>
              <a:t>　この大阪港湾局では、リアルタイムに情報を共有し、</a:t>
            </a:r>
            <a:r>
              <a:rPr lang="ja-JP" altLang="en-US" sz="1900" dirty="0" smtClean="0">
                <a:latin typeface="ＭＳ Ｐ明朝" panose="02020600040205080304" pitchFamily="18" charset="-128"/>
                <a:ea typeface="ＭＳ Ｐ明朝" panose="02020600040205080304" pitchFamily="18" charset="-128"/>
              </a:rPr>
              <a:t>その分析</a:t>
            </a:r>
            <a:r>
              <a:rPr lang="ja-JP" altLang="en-US" sz="1900" dirty="0">
                <a:latin typeface="ＭＳ Ｐ明朝" panose="02020600040205080304" pitchFamily="18" charset="-128"/>
                <a:ea typeface="ＭＳ Ｐ明朝" panose="02020600040205080304" pitchFamily="18" charset="-128"/>
              </a:rPr>
              <a:t>・活用による効果的な取組みを推進するとともに、</a:t>
            </a:r>
            <a:r>
              <a:rPr lang="ja-JP" altLang="en-US" sz="1900" dirty="0" smtClean="0">
                <a:latin typeface="ＭＳ Ｐ明朝" panose="02020600040205080304" pitchFamily="18" charset="-128"/>
                <a:ea typeface="ＭＳ Ｐ明朝" panose="02020600040205080304" pitchFamily="18" charset="-128"/>
              </a:rPr>
              <a:t>一層の</a:t>
            </a:r>
            <a:r>
              <a:rPr lang="ja-JP" altLang="en-US" sz="1900" dirty="0">
                <a:latin typeface="ＭＳ Ｐ明朝" panose="02020600040205080304" pitchFamily="18" charset="-128"/>
                <a:ea typeface="ＭＳ Ｐ明朝" panose="02020600040205080304" pitchFamily="18" charset="-128"/>
              </a:rPr>
              <a:t>港の利用促進、利便性の向上、更なる防災機能の強化</a:t>
            </a:r>
            <a:r>
              <a:rPr lang="ja-JP" altLang="en-US" sz="1900" dirty="0" smtClean="0">
                <a:latin typeface="ＭＳ Ｐ明朝" panose="02020600040205080304" pitchFamily="18" charset="-128"/>
                <a:ea typeface="ＭＳ Ｐ明朝" panose="02020600040205080304" pitchFamily="18" charset="-128"/>
              </a:rPr>
              <a:t>を図る</a:t>
            </a:r>
            <a:r>
              <a:rPr lang="ja-JP" altLang="en-US" sz="1900" dirty="0">
                <a:latin typeface="ＭＳ Ｐ明朝" panose="02020600040205080304" pitchFamily="18" charset="-128"/>
                <a:ea typeface="ＭＳ Ｐ明朝" panose="02020600040205080304" pitchFamily="18" charset="-128"/>
              </a:rPr>
              <a:t>など、府市一体となって、「国際競争力があり、</a:t>
            </a:r>
            <a:r>
              <a:rPr lang="ja-JP" altLang="en-US" sz="1900" dirty="0" smtClean="0">
                <a:latin typeface="ＭＳ Ｐ明朝" panose="02020600040205080304" pitchFamily="18" charset="-128"/>
                <a:ea typeface="ＭＳ Ｐ明朝" panose="02020600040205080304" pitchFamily="18" charset="-128"/>
              </a:rPr>
              <a:t>利用者ニーズ</a:t>
            </a:r>
            <a:r>
              <a:rPr lang="ja-JP" altLang="en-US" sz="1900" dirty="0">
                <a:latin typeface="ＭＳ Ｐ明朝" panose="02020600040205080304" pitchFamily="18" charset="-128"/>
                <a:ea typeface="ＭＳ Ｐ明朝" panose="02020600040205080304" pitchFamily="18" charset="-128"/>
              </a:rPr>
              <a:t>に合った使いやすい港」</a:t>
            </a:r>
            <a:r>
              <a:rPr lang="ja-JP" altLang="en-US" sz="1900" dirty="0" smtClean="0">
                <a:latin typeface="ＭＳ Ｐ明朝" panose="02020600040205080304" pitchFamily="18" charset="-128"/>
                <a:ea typeface="ＭＳ Ｐ明朝" panose="02020600040205080304" pitchFamily="18" charset="-128"/>
              </a:rPr>
              <a:t>をめ</a:t>
            </a:r>
            <a:r>
              <a:rPr lang="ja-JP" altLang="en-US" sz="1900" dirty="0">
                <a:latin typeface="ＭＳ Ｐ明朝" panose="02020600040205080304" pitchFamily="18" charset="-128"/>
                <a:ea typeface="ＭＳ Ｐ明朝" panose="02020600040205080304" pitchFamily="18" charset="-128"/>
              </a:rPr>
              <a:t>ざ</a:t>
            </a:r>
            <a:r>
              <a:rPr lang="ja-JP" altLang="en-US" sz="1900" dirty="0" smtClean="0">
                <a:latin typeface="ＭＳ Ｐ明朝" panose="02020600040205080304" pitchFamily="18" charset="-128"/>
                <a:ea typeface="ＭＳ Ｐ明朝" panose="02020600040205080304" pitchFamily="18" charset="-128"/>
              </a:rPr>
              <a:t>して</a:t>
            </a:r>
            <a:r>
              <a:rPr lang="ja-JP" altLang="en-US" sz="1900" dirty="0">
                <a:latin typeface="ＭＳ Ｐ明朝" panose="02020600040205080304" pitchFamily="18" charset="-128"/>
                <a:ea typeface="ＭＳ Ｐ明朝" panose="02020600040205080304" pitchFamily="18" charset="-128"/>
              </a:rPr>
              <a:t>、一人の</a:t>
            </a:r>
            <a:r>
              <a:rPr lang="ja-JP" altLang="en-US" sz="1900" dirty="0" smtClean="0">
                <a:latin typeface="ＭＳ Ｐ明朝" panose="02020600040205080304" pitchFamily="18" charset="-128"/>
                <a:ea typeface="ＭＳ Ｐ明朝" panose="02020600040205080304" pitchFamily="18" charset="-128"/>
              </a:rPr>
              <a:t>大阪港湾</a:t>
            </a:r>
            <a:r>
              <a:rPr lang="ja-JP" altLang="en-US" sz="1900" dirty="0">
                <a:latin typeface="ＭＳ Ｐ明朝" panose="02020600040205080304" pitchFamily="18" charset="-128"/>
                <a:ea typeface="ＭＳ Ｐ明朝" panose="02020600040205080304" pitchFamily="18" charset="-128"/>
              </a:rPr>
              <a:t>局長のマネジメントのもと、迅速かつスムーズに取組み</a:t>
            </a:r>
            <a:r>
              <a:rPr lang="ja-JP" altLang="en-US" sz="1900" dirty="0" smtClean="0">
                <a:latin typeface="ＭＳ Ｐ明朝" panose="02020600040205080304" pitchFamily="18" charset="-128"/>
                <a:ea typeface="ＭＳ Ｐ明朝" panose="02020600040205080304" pitchFamily="18" charset="-128"/>
              </a:rPr>
              <a:t>を実施</a:t>
            </a:r>
            <a:r>
              <a:rPr lang="ja-JP" altLang="en-US" sz="1900" dirty="0">
                <a:latin typeface="ＭＳ Ｐ明朝" panose="02020600040205080304" pitchFamily="18" charset="-128"/>
                <a:ea typeface="ＭＳ Ｐ明朝" panose="02020600040205080304" pitchFamily="18" charset="-128"/>
              </a:rPr>
              <a:t>していきます。</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　これまでも大阪港は大阪市が、大阪府営港湾（</a:t>
            </a:r>
            <a:r>
              <a:rPr kumimoji="1"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堺泉北港、阪南港、二色港、泉佐野港、泉州港、尾崎港、淡輪港、深日港）</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は大阪府が管理運営を行っており、長い歴史の中で各々が成長・発展してきました。</a:t>
            </a:r>
            <a:r>
              <a:rPr kumimoji="0" lang="ja-JP" altLang="en-US" sz="1900" b="0" i="0" strike="noStrike" kern="1200" cap="none" spc="0" normalizeH="0" noProof="0" dirty="0" smtClean="0">
                <a:ln>
                  <a:noFill/>
                </a:ln>
                <a:effectLst/>
                <a:uLnTx/>
                <a:uFillTx/>
                <a:latin typeface="ＭＳ Ｐ明朝" panose="02020600040205080304" pitchFamily="18" charset="-128"/>
                <a:ea typeface="ＭＳ Ｐ明朝" panose="02020600040205080304" pitchFamily="18" charset="-128"/>
                <a:cs typeface="+mn-cs"/>
              </a:rPr>
              <a:t>また、大阪市域の海岸は大阪市が、堺市域から岬町域の海岸は大阪府が管理を行ってきました。</a:t>
            </a:r>
            <a:r>
              <a:rPr kumimoji="0"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今回府市港湾局の組織を一つにすることで、大阪港</a:t>
            </a:r>
            <a:r>
              <a:rPr kumimoji="0" lang="ja-JP" altLang="en-US" sz="1900" b="0" i="0"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と８つの大阪府営港湾</a:t>
            </a:r>
            <a:r>
              <a:rPr kumimoji="0"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、府域</a:t>
            </a:r>
            <a:r>
              <a:rPr kumimoji="0" lang="ja-JP" altLang="en-US" sz="1900" b="0" i="0"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の海岸（</a:t>
            </a:r>
            <a:r>
              <a:rPr kumimoji="0"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大阪市～岬町</a:t>
            </a:r>
            <a:r>
              <a:rPr kumimoji="0" lang="ja-JP" altLang="en-US" sz="1900" b="0" i="0"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a:t>
            </a:r>
            <a:r>
              <a:rPr kumimoji="0"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の業務を担うこととなります。</a:t>
            </a:r>
            <a:endParaRPr kumimoji="0" lang="en-US" altLang="ja-JP" sz="1900" b="0" i="0" strike="sngStrike" kern="1200" cap="none" spc="0" normalizeH="0" noProof="0" dirty="0" smtClean="0">
              <a:ln>
                <a:noFill/>
              </a:ln>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　そこで、令和２年</a:t>
            </a:r>
            <a:r>
              <a:rPr kumimoji="0" lang="en-US" altLang="ja-JP"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10</a:t>
            </a: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月１日に一つ</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の</a:t>
            </a:r>
            <a:endParaRPr kumimoji="0" lang="en-US" altLang="ja-JP"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組織</a:t>
            </a: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と</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なった大阪</a:t>
            </a: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港湾局が</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取組む</a:t>
            </a:r>
            <a:endParaRPr kumimoji="0" lang="en-US" altLang="ja-JP"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業務</a:t>
            </a: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の方向性について、利用者</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を</a:t>
            </a:r>
            <a:endParaRPr kumimoji="0" lang="en-US" altLang="ja-JP"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はじめ</a:t>
            </a: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府民・市民の方に</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わかりやすく</a:t>
            </a:r>
            <a:endParaRPr kumimoji="0" lang="en-US" altLang="ja-JP"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示す</a:t>
            </a:r>
            <a:r>
              <a:rPr kumimoji="0"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ため、大阪“みなと”</a:t>
            </a:r>
            <a:r>
              <a:rPr kumimoji="0" lang="ja-JP" altLang="en-US" sz="1900" b="0" i="0"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rPr>
              <a:t>ビジョン</a:t>
            </a:r>
            <a:r>
              <a:rPr kumimoji="0"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を令</a:t>
            </a:r>
            <a:endParaRPr kumimoji="0" lang="en-US" altLang="ja-JP"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和</a:t>
            </a:r>
            <a:r>
              <a:rPr kumimoji="0" lang="en-US" altLang="ja-JP"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2</a:t>
            </a:r>
            <a:r>
              <a:rPr kumimoji="0"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年</a:t>
            </a:r>
            <a:r>
              <a:rPr kumimoji="0" lang="en-US" altLang="ja-JP"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11</a:t>
            </a:r>
            <a:r>
              <a:rPr kumimoji="0"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月に策定し、各取組を進めて</a:t>
            </a:r>
            <a:endParaRPr kumimoji="0" lang="en-US" altLang="ja-JP"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います。</a:t>
            </a:r>
            <a:endParaRPr kumimoji="0" lang="en-US" altLang="ja-JP"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ja-JP" sz="1900" dirty="0">
              <a:latin typeface="ＭＳ Ｐ明朝" panose="02020600040205080304" pitchFamily="18" charset="-128"/>
              <a:ea typeface="ＭＳ Ｐ明朝" panose="02020600040205080304"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900" dirty="0" smtClean="0">
                <a:latin typeface="ＭＳ Ｐ明朝" panose="02020600040205080304" pitchFamily="18" charset="-128"/>
                <a:ea typeface="ＭＳ Ｐ明朝" panose="02020600040205080304" pitchFamily="18" charset="-128"/>
              </a:rPr>
              <a:t>　今</a:t>
            </a:r>
            <a:r>
              <a:rPr kumimoji="0"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般、国における「</a:t>
            </a:r>
            <a:r>
              <a:rPr kumimoji="0" lang="en-US" altLang="ja-JP"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2050</a:t>
            </a:r>
            <a:r>
              <a:rPr kumimoji="0"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年カーボン</a:t>
            </a:r>
            <a:endParaRPr kumimoji="0" lang="en-US" altLang="ja-JP"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ニュートラル」の</a:t>
            </a:r>
            <a:r>
              <a:rPr lang="ja-JP" altLang="en-US" sz="1900" dirty="0" smtClean="0">
                <a:latin typeface="ＭＳ Ｐ明朝" panose="02020600040205080304" pitchFamily="18" charset="-128"/>
                <a:ea typeface="ＭＳ Ｐ明朝" panose="02020600040205080304" pitchFamily="18" charset="-128"/>
              </a:rPr>
              <a:t>実現</a:t>
            </a:r>
            <a:r>
              <a:rPr kumimoji="0"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に向けた動きを踏</a:t>
            </a:r>
            <a:endParaRPr kumimoji="0" lang="en-US" altLang="ja-JP"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まえ、大阪“みなと”（大阪港及び</a:t>
            </a:r>
            <a:r>
              <a:rPr lang="ja-JP" altLang="en-US" sz="1900" dirty="0" smtClean="0">
                <a:latin typeface="ＭＳ Ｐ明朝" panose="02020600040205080304" pitchFamily="18" charset="-128"/>
                <a:ea typeface="ＭＳ Ｐ明朝" panose="02020600040205080304" pitchFamily="18" charset="-128"/>
              </a:rPr>
              <a:t>府営</a:t>
            </a:r>
            <a:endParaRPr lang="en-US" altLang="ja-JP" sz="1900" dirty="0" smtClean="0">
              <a:latin typeface="ＭＳ Ｐ明朝" panose="02020600040205080304" pitchFamily="18" charset="-128"/>
              <a:ea typeface="ＭＳ Ｐ明朝" panose="02020600040205080304"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900" dirty="0" smtClean="0">
                <a:latin typeface="ＭＳ Ｐ明朝" panose="02020600040205080304" pitchFamily="18" charset="-128"/>
                <a:ea typeface="ＭＳ Ｐ明朝" panose="02020600040205080304" pitchFamily="18" charset="-128"/>
              </a:rPr>
              <a:t>港湾）における「カーボンニュートラル</a:t>
            </a:r>
            <a:endParaRPr lang="en-US" altLang="ja-JP" sz="1900" dirty="0" smtClean="0">
              <a:latin typeface="ＭＳ Ｐ明朝" panose="02020600040205080304" pitchFamily="18" charset="-128"/>
              <a:ea typeface="ＭＳ Ｐ明朝" panose="02020600040205080304"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900" dirty="0" smtClean="0">
                <a:latin typeface="ＭＳ Ｐ明朝" panose="02020600040205080304" pitchFamily="18" charset="-128"/>
                <a:ea typeface="ＭＳ Ｐ明朝" panose="02020600040205080304" pitchFamily="18" charset="-128"/>
              </a:rPr>
              <a:t>ポート（</a:t>
            </a:r>
            <a:r>
              <a:rPr lang="en-US" altLang="ja-JP" sz="1900" dirty="0" smtClean="0">
                <a:latin typeface="ＭＳ Ｐ明朝" panose="02020600040205080304" pitchFamily="18" charset="-128"/>
                <a:ea typeface="ＭＳ Ｐ明朝" panose="02020600040205080304" pitchFamily="18" charset="-128"/>
              </a:rPr>
              <a:t>CNP</a:t>
            </a:r>
            <a:r>
              <a:rPr lang="ja-JP" altLang="en-US" sz="1900" dirty="0" smtClean="0">
                <a:latin typeface="ＭＳ Ｐ明朝" panose="02020600040205080304" pitchFamily="18" charset="-128"/>
                <a:ea typeface="ＭＳ Ｐ明朝" panose="02020600040205080304" pitchFamily="18" charset="-128"/>
              </a:rPr>
              <a:t>）」形成（大阪港・堺泉北港・</a:t>
            </a:r>
            <a:endParaRPr lang="en-US" altLang="ja-JP" sz="1900" dirty="0" smtClean="0">
              <a:latin typeface="ＭＳ Ｐ明朝" panose="02020600040205080304" pitchFamily="18" charset="-128"/>
              <a:ea typeface="ＭＳ Ｐ明朝" panose="02020600040205080304"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900" dirty="0" smtClean="0">
                <a:latin typeface="ＭＳ Ｐ明朝" panose="02020600040205080304" pitchFamily="18" charset="-128"/>
                <a:ea typeface="ＭＳ Ｐ明朝" panose="02020600040205080304" pitchFamily="18" charset="-128"/>
              </a:rPr>
              <a:t>阪南港）に取り組んで</a:t>
            </a:r>
            <a:r>
              <a:rPr kumimoji="0"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いることなどを反</a:t>
            </a:r>
            <a:endParaRPr kumimoji="0" lang="en-US" altLang="ja-JP"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映し、</a:t>
            </a:r>
            <a:r>
              <a:rPr kumimoji="0" lang="en-US" altLang="ja-JP"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2022</a:t>
            </a:r>
            <a:r>
              <a:rPr kumimoji="0"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年改訂版を</a:t>
            </a:r>
            <a:r>
              <a:rPr lang="ja-JP" altLang="en-US" sz="1900" dirty="0" smtClean="0">
                <a:latin typeface="ＭＳ Ｐ明朝" panose="02020600040205080304" pitchFamily="18" charset="-128"/>
                <a:ea typeface="ＭＳ Ｐ明朝" panose="02020600040205080304" pitchFamily="18" charset="-128"/>
              </a:rPr>
              <a:t>作成しました。</a:t>
            </a:r>
            <a:endParaRPr kumimoji="0" lang="en-US" altLang="ja-JP"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ja-JP" sz="1900" dirty="0">
              <a:latin typeface="ＭＳ Ｐ明朝" panose="02020600040205080304" pitchFamily="18" charset="-128"/>
              <a:ea typeface="ＭＳ Ｐ明朝" panose="02020600040205080304" pitchFamily="18" charset="-128"/>
            </a:endParaRPr>
          </a:p>
          <a:p>
            <a:pPr lvl="0">
              <a:defRPr/>
            </a:pPr>
            <a:r>
              <a:rPr lang="ja-JP" altLang="en-US" sz="1900" dirty="0">
                <a:latin typeface="ＭＳ Ｐ明朝" panose="02020600040205080304" pitchFamily="18" charset="-128"/>
                <a:ea typeface="ＭＳ Ｐ明朝" panose="02020600040205080304" pitchFamily="18" charset="-128"/>
              </a:rPr>
              <a:t>　令和の時代を担う利用者に選択</a:t>
            </a:r>
            <a:endParaRPr lang="en-US" altLang="ja-JP" sz="1900" dirty="0">
              <a:latin typeface="ＭＳ Ｐ明朝" panose="02020600040205080304" pitchFamily="18" charset="-128"/>
              <a:ea typeface="ＭＳ Ｐ明朝" panose="02020600040205080304" pitchFamily="18" charset="-128"/>
            </a:endParaRPr>
          </a:p>
          <a:p>
            <a:pPr lvl="0">
              <a:defRPr/>
            </a:pPr>
            <a:r>
              <a:rPr lang="ja-JP" altLang="en-US" sz="1900" dirty="0">
                <a:latin typeface="ＭＳ Ｐ明朝" panose="02020600040205080304" pitchFamily="18" charset="-128"/>
                <a:ea typeface="ＭＳ Ｐ明朝" panose="02020600040205080304" pitchFamily="18" charset="-128"/>
              </a:rPr>
              <a:t>される港として、府市が一体となった</a:t>
            </a:r>
            <a:endParaRPr lang="en-US" altLang="ja-JP" sz="1900" dirty="0">
              <a:latin typeface="ＭＳ Ｐ明朝" panose="02020600040205080304" pitchFamily="18" charset="-128"/>
              <a:ea typeface="ＭＳ Ｐ明朝" panose="02020600040205080304" pitchFamily="18" charset="-128"/>
            </a:endParaRPr>
          </a:p>
          <a:p>
            <a:pPr lvl="0">
              <a:defRPr/>
            </a:pPr>
            <a:r>
              <a:rPr lang="ja-JP" altLang="en-US" sz="1900" dirty="0">
                <a:latin typeface="ＭＳ Ｐ明朝" panose="02020600040205080304" pitchFamily="18" charset="-128"/>
                <a:ea typeface="ＭＳ Ｐ明朝" panose="02020600040205080304" pitchFamily="18" charset="-128"/>
              </a:rPr>
              <a:t>相乗効果を発揮することで、これから</a:t>
            </a:r>
            <a:endParaRPr lang="en-US" altLang="ja-JP" sz="1900" dirty="0">
              <a:latin typeface="ＭＳ Ｐ明朝" panose="02020600040205080304" pitchFamily="18" charset="-128"/>
              <a:ea typeface="ＭＳ Ｐ明朝" panose="02020600040205080304" pitchFamily="18" charset="-128"/>
            </a:endParaRPr>
          </a:p>
          <a:p>
            <a:pPr lvl="0">
              <a:defRPr/>
            </a:pPr>
            <a:r>
              <a:rPr lang="ja-JP" altLang="en-US" sz="1900" dirty="0">
                <a:latin typeface="ＭＳ Ｐ明朝" panose="02020600040205080304" pitchFamily="18" charset="-128"/>
                <a:ea typeface="ＭＳ Ｐ明朝" panose="02020600040205080304" pitchFamily="18" charset="-128"/>
              </a:rPr>
              <a:t>も大阪・関西経済の一翼を担う港とし</a:t>
            </a:r>
            <a:endParaRPr lang="en-US" altLang="ja-JP" sz="1900" dirty="0">
              <a:latin typeface="ＭＳ Ｐ明朝" panose="02020600040205080304" pitchFamily="18" charset="-128"/>
              <a:ea typeface="ＭＳ Ｐ明朝" panose="02020600040205080304" pitchFamily="18" charset="-128"/>
            </a:endParaRPr>
          </a:p>
          <a:p>
            <a:pPr lvl="0">
              <a:defRPr/>
            </a:pPr>
            <a:r>
              <a:rPr lang="ja-JP" altLang="en-US" sz="1900" dirty="0">
                <a:latin typeface="ＭＳ Ｐ明朝" panose="02020600040205080304" pitchFamily="18" charset="-128"/>
                <a:ea typeface="ＭＳ Ｐ明朝" panose="02020600040205080304" pitchFamily="18" charset="-128"/>
              </a:rPr>
              <a:t>て、大阪“みなと”を発展させて</a:t>
            </a:r>
            <a:endParaRPr lang="en-US" altLang="ja-JP" sz="1900" dirty="0">
              <a:latin typeface="ＭＳ Ｐ明朝" panose="02020600040205080304" pitchFamily="18" charset="-128"/>
              <a:ea typeface="ＭＳ Ｐ明朝" panose="02020600040205080304" pitchFamily="18" charset="-128"/>
            </a:endParaRPr>
          </a:p>
          <a:p>
            <a:pPr lvl="0">
              <a:defRPr/>
            </a:pPr>
            <a:r>
              <a:rPr lang="ja-JP" altLang="en-US" sz="1900" dirty="0">
                <a:latin typeface="ＭＳ Ｐ明朝" panose="02020600040205080304" pitchFamily="18" charset="-128"/>
                <a:ea typeface="ＭＳ Ｐ明朝" panose="02020600040205080304" pitchFamily="18" charset="-128"/>
              </a:rPr>
              <a:t>いきます。</a:t>
            </a:r>
            <a:endParaRPr lang="en-US" altLang="ja-JP" sz="1900" dirty="0">
              <a:latin typeface="ＭＳ Ｐ明朝" panose="02020600040205080304" pitchFamily="18" charset="-128"/>
              <a:ea typeface="ＭＳ Ｐ明朝" panose="02020600040205080304" pitchFamily="18" charset="-128"/>
            </a:endParaRPr>
          </a:p>
        </p:txBody>
      </p:sp>
      <p:sp>
        <p:nvSpPr>
          <p:cNvPr id="4" name="AutoShape 2" descr="大阪市：大阪港港湾地域航空写真 （…&gt;都市計画&gt;港湾）"/>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 name="AutoShape 4" descr="大阪市：大阪港港湾地域航空写真 （…&gt;都市計画&gt;港湾）"/>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0" name="グループ化 9"/>
          <p:cNvGrpSpPr/>
          <p:nvPr/>
        </p:nvGrpSpPr>
        <p:grpSpPr>
          <a:xfrm>
            <a:off x="5417886" y="8600882"/>
            <a:ext cx="5471025" cy="7113298"/>
            <a:chOff x="7106745" y="5648308"/>
            <a:chExt cx="3996200" cy="5114824"/>
          </a:xfrm>
        </p:grpSpPr>
        <p:sp>
          <p:nvSpPr>
            <p:cNvPr id="17" name="正方形/長方形 16"/>
            <p:cNvSpPr/>
            <p:nvPr/>
          </p:nvSpPr>
          <p:spPr>
            <a:xfrm>
              <a:off x="7106745" y="10477382"/>
              <a:ext cx="3996200" cy="2857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rPr>
                <a:t>【</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rPr>
                <a:t>大阪港湾局</a:t>
              </a:r>
              <a:r>
                <a:rPr kumimoji="1" lang="ja-JP" altLang="en-US" sz="1400" dirty="0">
                  <a:solidFill>
                    <a:prstClr val="black"/>
                  </a:solidFill>
                  <a:latin typeface="ＭＳ Ｐゴシック" panose="020B0600070205080204" pitchFamily="50" charset="-128"/>
                  <a:ea typeface="ＭＳ Ｐゴシック" panose="020B0600070205080204" pitchFamily="50" charset="-128"/>
                </a:rPr>
                <a:t>　</a:t>
              </a:r>
              <a:r>
                <a:rPr kumimoji="1" lang="ja-JP" altLang="en-US" sz="1400" dirty="0" smtClean="0">
                  <a:solidFill>
                    <a:prstClr val="black"/>
                  </a:solidFill>
                  <a:latin typeface="ＭＳ Ｐゴシック" panose="020B0600070205080204" pitchFamily="50" charset="-128"/>
                  <a:ea typeface="ＭＳ Ｐゴシック" panose="020B0600070205080204" pitchFamily="50" charset="-128"/>
                </a:rPr>
                <a:t>所管区域</a:t>
              </a:r>
              <a:r>
                <a:rPr kumimoji="1" lang="en-US" altLang="ja-JP" sz="1400" dirty="0" smtClean="0">
                  <a:solidFill>
                    <a:prstClr val="black"/>
                  </a:solidFill>
                  <a:latin typeface="ＭＳ Ｐゴシック" panose="020B0600070205080204" pitchFamily="50" charset="-128"/>
                  <a:ea typeface="ＭＳ Ｐゴシック" panose="020B0600070205080204" pitchFamily="50" charset="-128"/>
                </a:rPr>
                <a:t>】</a:t>
              </a:r>
              <a:endPar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endParaRPr>
            </a:p>
          </p:txBody>
        </p:sp>
        <p:sp>
          <p:nvSpPr>
            <p:cNvPr id="3" name="角丸四角形 2"/>
            <p:cNvSpPr/>
            <p:nvPr/>
          </p:nvSpPr>
          <p:spPr>
            <a:xfrm>
              <a:off x="7125460" y="5648308"/>
              <a:ext cx="3958771" cy="4829074"/>
            </a:xfrm>
            <a:prstGeom prst="roundRect">
              <a:avLst>
                <a:gd name="adj" fmla="val 224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18" name="タイトル 1"/>
          <p:cNvSpPr txBox="1">
            <a:spLocks/>
          </p:cNvSpPr>
          <p:nvPr/>
        </p:nvSpPr>
        <p:spPr>
          <a:xfrm>
            <a:off x="1117138" y="0"/>
            <a:ext cx="9957723" cy="963314"/>
          </a:xfrm>
          <a:prstGeom prst="rect">
            <a:avLst/>
          </a:prstGeom>
          <a:solidFill>
            <a:schemeClr val="bg1">
              <a:lumMod val="85000"/>
            </a:schemeClr>
          </a:solidFill>
        </p:spPr>
        <p:txBody>
          <a:bodyPr vert="horz" lIns="91440" tIns="0" rIns="91440" bIns="0" rtlCol="0" anchor="ctr">
            <a:normAutofit/>
          </a:bodyPr>
          <a:lstStyle>
            <a:lvl1pPr algn="l" defTabSz="1219170" rtl="0" eaLnBrk="1" latinLnBrk="0" hangingPunct="1">
              <a:lnSpc>
                <a:spcPct val="90000"/>
              </a:lnSpc>
              <a:spcBef>
                <a:spcPct val="0"/>
              </a:spcBef>
              <a:buNone/>
              <a:defRPr kumimoji="1" sz="5867" kern="1200">
                <a:solidFill>
                  <a:schemeClr val="tx1"/>
                </a:solidFill>
                <a:latin typeface="+mj-lt"/>
                <a:ea typeface="+mj-ea"/>
                <a:cs typeface="+mj-cs"/>
              </a:defRPr>
            </a:lvl1pPr>
          </a:lstStyle>
          <a:p>
            <a:r>
              <a:rPr lang="ja-JP" altLang="en-US" sz="3200" b="1" smtClean="0">
                <a:latin typeface="ＭＳ Ｐ明朝" panose="02020600040205080304" pitchFamily="18" charset="-128"/>
                <a:ea typeface="ＭＳ Ｐ明朝" panose="02020600040205080304" pitchFamily="18" charset="-128"/>
              </a:rPr>
              <a:t>　１　はじめに</a:t>
            </a:r>
            <a:endParaRPr lang="ja-JP" altLang="en-US" sz="3200" b="1" dirty="0">
              <a:latin typeface="ＭＳ Ｐ明朝" panose="02020600040205080304" pitchFamily="18" charset="-128"/>
              <a:ea typeface="ＭＳ Ｐ明朝" panose="02020600040205080304" pitchFamily="18" charset="-128"/>
            </a:endParaRPr>
          </a:p>
        </p:txBody>
      </p:sp>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1442" y="8730350"/>
            <a:ext cx="5835944" cy="6258746"/>
          </a:xfrm>
          <a:prstGeom prst="rect">
            <a:avLst/>
          </a:prstGeom>
        </p:spPr>
      </p:pic>
    </p:spTree>
    <p:extLst>
      <p:ext uri="{BB962C8B-B14F-4D97-AF65-F5344CB8AC3E}">
        <p14:creationId xmlns:p14="http://schemas.microsoft.com/office/powerpoint/2010/main" val="32490479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25515" y="0"/>
            <a:ext cx="10038419" cy="963314"/>
          </a:xfrm>
          <a:solidFill>
            <a:schemeClr val="bg1">
              <a:lumMod val="85000"/>
            </a:schemeClr>
          </a:solidFill>
        </p:spPr>
        <p:txBody>
          <a:bodyPr tIns="0" bIns="0">
            <a:normAutofit/>
          </a:bodyPr>
          <a:lstStyle/>
          <a:p>
            <a:r>
              <a:rPr lang="ja-JP" altLang="en-US" sz="3200" b="1" dirty="0" smtClean="0">
                <a:latin typeface="ＭＳ Ｐ明朝" panose="02020600040205080304" pitchFamily="18" charset="-128"/>
                <a:ea typeface="ＭＳ Ｐ明朝" panose="02020600040205080304" pitchFamily="18" charset="-128"/>
              </a:rPr>
              <a:t>　２</a:t>
            </a:r>
            <a:r>
              <a:rPr lang="ja-JP" altLang="en-US" sz="3200" b="1" dirty="0">
                <a:latin typeface="ＭＳ Ｐ明朝" panose="02020600040205080304" pitchFamily="18" charset="-128"/>
                <a:ea typeface="ＭＳ Ｐ明朝" panose="02020600040205080304" pitchFamily="18" charset="-128"/>
              </a:rPr>
              <a:t>　コンセプト</a:t>
            </a:r>
            <a:endParaRPr kumimoji="1" lang="ja-JP" altLang="en-US" sz="3200" b="1" dirty="0">
              <a:latin typeface="ＭＳ Ｐ明朝" panose="02020600040205080304" pitchFamily="18" charset="-128"/>
              <a:ea typeface="ＭＳ Ｐ明朝" panose="02020600040205080304" pitchFamily="18" charset="-128"/>
            </a:endParaRPr>
          </a:p>
        </p:txBody>
      </p:sp>
      <p:sp>
        <p:nvSpPr>
          <p:cNvPr id="4" name="フッター プレースホルダー 3"/>
          <p:cNvSpPr>
            <a:spLocks noGrp="1"/>
          </p:cNvSpPr>
          <p:nvPr>
            <p:ph type="ftr" sz="quarter" idx="11"/>
          </p:nvPr>
        </p:nvSpPr>
        <p:spPr>
          <a:xfrm>
            <a:off x="4036183" y="15773791"/>
            <a:ext cx="4114800" cy="460160"/>
          </a:xfrm>
        </p:spPr>
        <p:txBody>
          <a:bodyPr anchor="b"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solidFill>
                  <a:prstClr val="black">
                    <a:tint val="75000"/>
                  </a:prstClr>
                </a:solidFill>
                <a:latin typeface="Calibri" panose="020F0502020204030204"/>
                <a:ea typeface="游ゴシック" panose="020B0400000000000000" pitchFamily="50" charset="-128"/>
              </a:rPr>
              <a:t>2</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テキスト ボックス 5"/>
          <p:cNvSpPr txBox="1"/>
          <p:nvPr/>
        </p:nvSpPr>
        <p:spPr>
          <a:xfrm>
            <a:off x="1669143" y="1365160"/>
            <a:ext cx="8795657" cy="31085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～ヒト・モノ・コトの交流拠点　</a:t>
            </a:r>
            <a:r>
              <a:rPr kumimoji="1" lang="en-US" altLang="ja-JP" sz="24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a:t>
            </a:r>
            <a:r>
              <a:rPr kumimoji="1" lang="ja-JP" altLang="en-US" sz="24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大阪“みなと”</a:t>
            </a:r>
            <a:r>
              <a:rPr kumimoji="1" lang="en-US" altLang="ja-JP" sz="24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a:t>
            </a:r>
            <a:r>
              <a:rPr kumimoji="1" lang="ja-JP" altLang="en-US" sz="24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　</a:t>
            </a:r>
            <a:endParaRPr kumimoji="1" lang="en-US" altLang="ja-JP" sz="24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endParaRPr>
          </a:p>
          <a:p>
            <a:pPr lvl="0">
              <a:defRPr/>
            </a:pPr>
            <a:r>
              <a:rPr kumimoji="1" lang="ja-JP" altLang="en-US" sz="200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rPr>
              <a:t>　</a:t>
            </a:r>
            <a:r>
              <a:rPr kumimoji="1" lang="ja-JP" altLang="en-US" sz="1900" dirty="0" smtClean="0">
                <a:latin typeface="Century" panose="02040604050505020304" pitchFamily="18" charset="0"/>
                <a:ea typeface="ＭＳ Ｐ明朝" panose="02020600040205080304" pitchFamily="18" charset="-128"/>
              </a:rPr>
              <a:t>大阪</a:t>
            </a:r>
            <a:r>
              <a:rPr kumimoji="1" lang="ja-JP" altLang="en-US" sz="1900" dirty="0">
                <a:latin typeface="Century" panose="02040604050505020304" pitchFamily="18" charset="0"/>
                <a:ea typeface="ＭＳ Ｐ明朝" panose="02020600040205080304" pitchFamily="18" charset="-128"/>
              </a:rPr>
              <a:t>港湾局では、大阪港と大阪府営港湾の特徴を踏まえ、各港</a:t>
            </a:r>
            <a:r>
              <a:rPr kumimoji="1" lang="ja-JP" altLang="en-US"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の強みを生かし、弱みを補完のうえ、全体で機能分担や最適配置を図り、大阪港及び府営港湾をヒト・モノ・コトがより一層交流する拠点として発展させ、安全・安心で良好な港湾環境のもと、背後圏にまで賑わいを図り、関西経済の発展の一翼を担うことを</a:t>
            </a:r>
            <a:r>
              <a:rPr kumimoji="1" lang="ja-JP" altLang="en-US" sz="1900" dirty="0" smtClean="0">
                <a:latin typeface="Century" panose="02040604050505020304" pitchFamily="18" charset="0"/>
                <a:ea typeface="ＭＳ Ｐ明朝" panose="02020600040205080304" pitchFamily="18" charset="-128"/>
              </a:rPr>
              <a:t>めざします</a:t>
            </a:r>
            <a:r>
              <a:rPr kumimoji="1" lang="ja-JP" altLang="en-US" sz="1900" b="0" i="0" u="none" strike="noStrike" kern="1200" cap="none" spc="0" normalizeH="0" baseline="0" noProof="0" dirty="0" err="1" smtClean="0">
                <a:ln>
                  <a:noFill/>
                </a:ln>
                <a:effectLst/>
                <a:uLnTx/>
                <a:uFillTx/>
                <a:latin typeface="Century" panose="02040604050505020304" pitchFamily="18" charset="0"/>
                <a:ea typeface="ＭＳ Ｐ明朝" panose="02020600040205080304" pitchFamily="18" charset="-128"/>
                <a:cs typeface="+mn-cs"/>
              </a:rPr>
              <a:t>。</a:t>
            </a:r>
            <a:endParaRPr kumimoji="1" lang="ja-JP" altLang="en-US"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　一元化</a:t>
            </a:r>
            <a:r>
              <a:rPr kumimoji="1" lang="ja-JP" altLang="en-US" sz="190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rPr>
              <a:t>による相乗効果を発揮し、港を通じて、多様なヒト・モノ・コトとの出会いが広がり、これらを拠点として新しい活動が可能となる場を提供</a:t>
            </a:r>
            <a:r>
              <a:rPr kumimoji="1" lang="ja-JP" altLang="en-US"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し新た</a:t>
            </a:r>
            <a:r>
              <a:rPr kumimoji="1" lang="ja-JP" altLang="en-US" sz="190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rPr>
              <a:t>な賑わい・交流が生まれ</a:t>
            </a:r>
            <a:r>
              <a:rPr kumimoji="1" lang="ja-JP" altLang="en-US"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、引いては大阪</a:t>
            </a:r>
            <a:r>
              <a:rPr kumimoji="1" lang="ja-JP" altLang="en-US" sz="190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rPr>
              <a:t>・関西経済の成長に</a:t>
            </a:r>
            <a:r>
              <a:rPr kumimoji="1" lang="ja-JP" altLang="en-US"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つながるものと考えています。</a:t>
            </a:r>
            <a:endParaRPr lang="ja-JP" altLang="en-US" u="sng" strike="sngStrike" dirty="0">
              <a:solidFill>
                <a:srgbClr val="0070C0"/>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ja-JP" altLang="en-US" dirty="0">
              <a:solidFill>
                <a:srgbClr val="FF0000"/>
              </a:solidFill>
            </a:endParaRPr>
          </a:p>
        </p:txBody>
      </p:sp>
      <p:graphicFrame>
        <p:nvGraphicFramePr>
          <p:cNvPr id="3" name="表 2"/>
          <p:cNvGraphicFramePr>
            <a:graphicFrameLocks noGrp="1"/>
          </p:cNvGraphicFramePr>
          <p:nvPr>
            <p:extLst>
              <p:ext uri="{D42A27DB-BD31-4B8C-83A1-F6EECF244321}">
                <p14:modId xmlns:p14="http://schemas.microsoft.com/office/powerpoint/2010/main" val="3051336011"/>
              </p:ext>
            </p:extLst>
          </p:nvPr>
        </p:nvGraphicFramePr>
        <p:xfrm>
          <a:off x="991419" y="8726262"/>
          <a:ext cx="10416818" cy="2446899"/>
        </p:xfrm>
        <a:graphic>
          <a:graphicData uri="http://schemas.openxmlformats.org/drawingml/2006/table">
            <a:tbl>
              <a:tblPr firstRow="1" bandRow="1">
                <a:tableStyleId>{5C22544A-7EE6-4342-B048-85BDC9FD1C3A}</a:tableStyleId>
              </a:tblPr>
              <a:tblGrid>
                <a:gridCol w="4996713">
                  <a:extLst>
                    <a:ext uri="{9D8B030D-6E8A-4147-A177-3AD203B41FA5}">
                      <a16:colId xmlns:a16="http://schemas.microsoft.com/office/drawing/2014/main" val="4265957403"/>
                    </a:ext>
                  </a:extLst>
                </a:gridCol>
                <a:gridCol w="5420105">
                  <a:extLst>
                    <a:ext uri="{9D8B030D-6E8A-4147-A177-3AD203B41FA5}">
                      <a16:colId xmlns:a16="http://schemas.microsoft.com/office/drawing/2014/main" val="1644226198"/>
                    </a:ext>
                  </a:extLst>
                </a:gridCol>
              </a:tblGrid>
              <a:tr h="372354">
                <a:tc>
                  <a:txBody>
                    <a:bodyPr/>
                    <a:lstStyle/>
                    <a:p>
                      <a:pPr algn="ctr">
                        <a:spcAft>
                          <a:spcPts val="0"/>
                        </a:spcAft>
                      </a:pPr>
                      <a:r>
                        <a:rPr lang="ja-JP" sz="1800" kern="100" dirty="0" smtClean="0">
                          <a:effectLst/>
                          <a:latin typeface="ＭＳ Ｐ明朝" panose="02020600040205080304" pitchFamily="18" charset="-128"/>
                          <a:ea typeface="ＭＳ Ｐ明朝" panose="02020600040205080304" pitchFamily="18" charset="-128"/>
                          <a:cs typeface="Times New Roman" panose="02020603050405020304" pitchFamily="18" charset="0"/>
                        </a:rPr>
                        <a:t>大阪</a:t>
                      </a:r>
                      <a:r>
                        <a:rPr lang="ja-JP" altLang="en-US" sz="1800" kern="100" dirty="0" smtClean="0">
                          <a:effectLst/>
                          <a:latin typeface="ＭＳ Ｐ明朝" panose="02020600040205080304" pitchFamily="18" charset="-128"/>
                          <a:ea typeface="ＭＳ Ｐ明朝" panose="02020600040205080304" pitchFamily="18" charset="-128"/>
                          <a:cs typeface="Times New Roman" panose="02020603050405020304" pitchFamily="18" charset="0"/>
                        </a:rPr>
                        <a:t>港</a:t>
                      </a:r>
                      <a:endParaRPr lang="ja-JP" sz="1800" kern="100" dirty="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nchor="ct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ja-JP" altLang="ja-JP" sz="1800" kern="100" dirty="0" smtClean="0">
                          <a:effectLst/>
                          <a:latin typeface="ＭＳ Ｐ明朝" panose="02020600040205080304" pitchFamily="18" charset="-128"/>
                          <a:ea typeface="ＭＳ Ｐ明朝" panose="02020600040205080304" pitchFamily="18" charset="-128"/>
                          <a:cs typeface="Times New Roman" panose="02020603050405020304" pitchFamily="18" charset="0"/>
                        </a:rPr>
                        <a:t>大阪府営港湾</a:t>
                      </a:r>
                    </a:p>
                  </a:txBody>
                  <a:tcPr marL="68580" marR="68580" marT="0" marB="0" anchor="ctr"/>
                </a:tc>
                <a:extLst>
                  <a:ext uri="{0D108BD9-81ED-4DB2-BD59-A6C34878D82A}">
                    <a16:rowId xmlns:a16="http://schemas.microsoft.com/office/drawing/2014/main" val="3583257830"/>
                  </a:ext>
                </a:extLst>
              </a:tr>
              <a:tr h="2074545">
                <a:tc>
                  <a:txBody>
                    <a:bodyPr/>
                    <a:lstStyle/>
                    <a:p>
                      <a:pPr algn="l">
                        <a:spcAft>
                          <a:spcPts val="0"/>
                        </a:spcAft>
                      </a:pPr>
                      <a:r>
                        <a:rPr lang="ja-JP" sz="1600" kern="100" dirty="0">
                          <a:effectLst/>
                          <a:latin typeface="ＭＳ Ｐ明朝" panose="02020600040205080304" pitchFamily="18" charset="-128"/>
                          <a:ea typeface="ＭＳ Ｐ明朝" panose="02020600040205080304" pitchFamily="18" charset="-128"/>
                          <a:cs typeface="Times New Roman" panose="02020603050405020304" pitchFamily="18" charset="0"/>
                        </a:rPr>
                        <a:t>・直背後に大消費圏を擁する</a:t>
                      </a:r>
                    </a:p>
                    <a:p>
                      <a:pPr algn="l">
                        <a:spcAft>
                          <a:spcPts val="0"/>
                        </a:spcAft>
                      </a:pPr>
                      <a:r>
                        <a:rPr lang="ja-JP" sz="1600" kern="100" dirty="0">
                          <a:effectLst/>
                          <a:latin typeface="ＭＳ Ｐ明朝" panose="02020600040205080304" pitchFamily="18" charset="-128"/>
                          <a:ea typeface="ＭＳ Ｐ明朝" panose="02020600040205080304" pitchFamily="18" charset="-128"/>
                          <a:cs typeface="Times New Roman" panose="02020603050405020304" pitchFamily="18" charset="0"/>
                        </a:rPr>
                        <a:t>・アジア発着のコンテナ航路が充実</a:t>
                      </a:r>
                    </a:p>
                    <a:p>
                      <a:pPr algn="l">
                        <a:spcAft>
                          <a:spcPts val="0"/>
                        </a:spcAft>
                      </a:pPr>
                      <a:r>
                        <a:rPr lang="ja-JP" sz="1600" kern="100" dirty="0">
                          <a:effectLst/>
                          <a:latin typeface="ＭＳ Ｐ明朝" panose="02020600040205080304" pitchFamily="18" charset="-128"/>
                          <a:ea typeface="ＭＳ Ｐ明朝" panose="02020600040205080304" pitchFamily="18" charset="-128"/>
                          <a:cs typeface="Times New Roman" panose="02020603050405020304" pitchFamily="18" charset="0"/>
                        </a:rPr>
                        <a:t>・四国・九州発着の国内フェリー網が充実</a:t>
                      </a:r>
                    </a:p>
                    <a:p>
                      <a:pPr algn="l">
                        <a:spcAft>
                          <a:spcPts val="0"/>
                        </a:spcAft>
                      </a:pPr>
                      <a:r>
                        <a:rPr lang="ja-JP" sz="1600" kern="100" dirty="0">
                          <a:effectLst/>
                          <a:latin typeface="ＭＳ Ｐ明朝" panose="02020600040205080304" pitchFamily="18" charset="-128"/>
                          <a:ea typeface="ＭＳ Ｐ明朝" panose="02020600040205080304" pitchFamily="18" charset="-128"/>
                          <a:cs typeface="Times New Roman" panose="02020603050405020304" pitchFamily="18" charset="0"/>
                        </a:rPr>
                        <a:t>・背後圏とを結ぶ道路ネットワークが充実</a:t>
                      </a:r>
                    </a:p>
                    <a:p>
                      <a:pPr algn="l">
                        <a:spcAft>
                          <a:spcPts val="0"/>
                        </a:spcAft>
                      </a:pPr>
                      <a:r>
                        <a:rPr lang="ja-JP" sz="1600" kern="100" dirty="0">
                          <a:effectLst/>
                          <a:latin typeface="ＭＳ Ｐ明朝" panose="02020600040205080304" pitchFamily="18" charset="-128"/>
                          <a:ea typeface="ＭＳ Ｐ明朝" panose="02020600040205080304" pitchFamily="18" charset="-128"/>
                          <a:cs typeface="Times New Roman" panose="02020603050405020304" pitchFamily="18" charset="0"/>
                        </a:rPr>
                        <a:t>・物流施設の立地ニーズが高い</a:t>
                      </a:r>
                    </a:p>
                    <a:p>
                      <a:pPr algn="l">
                        <a:spcAft>
                          <a:spcPts val="0"/>
                        </a:spcAft>
                      </a:pPr>
                      <a:r>
                        <a:rPr lang="ja-JP" sz="1600" kern="100" dirty="0">
                          <a:effectLst/>
                          <a:latin typeface="ＭＳ Ｐ明朝" panose="02020600040205080304" pitchFamily="18" charset="-128"/>
                          <a:ea typeface="ＭＳ Ｐ明朝" panose="02020600040205080304" pitchFamily="18" charset="-128"/>
                          <a:cs typeface="Times New Roman" panose="02020603050405020304" pitchFamily="18" charset="0"/>
                        </a:rPr>
                        <a:t>・夢洲に広大な事業用地を</a:t>
                      </a:r>
                      <a:r>
                        <a:rPr lang="ja-JP" sz="1600" kern="100" dirty="0" smtClean="0">
                          <a:effectLst/>
                          <a:latin typeface="ＭＳ Ｐ明朝" panose="02020600040205080304" pitchFamily="18" charset="-128"/>
                          <a:ea typeface="ＭＳ Ｐ明朝" panose="02020600040205080304" pitchFamily="18" charset="-128"/>
                          <a:cs typeface="Times New Roman" panose="02020603050405020304" pitchFamily="18" charset="0"/>
                        </a:rPr>
                        <a:t>有する</a:t>
                      </a:r>
                      <a:r>
                        <a:rPr lang="ja-JP" altLang="en-US" sz="1600" kern="100" dirty="0" smtClean="0">
                          <a:effectLst/>
                          <a:latin typeface="ＭＳ Ｐ明朝" panose="02020600040205080304" pitchFamily="18" charset="-128"/>
                          <a:ea typeface="ＭＳ Ｐ明朝" panose="02020600040205080304" pitchFamily="18" charset="-128"/>
                          <a:cs typeface="Times New Roman" panose="02020603050405020304" pitchFamily="18" charset="0"/>
                        </a:rPr>
                        <a:t>　　等</a:t>
                      </a:r>
                      <a:endParaRPr lang="ja-JP" sz="1600" kern="100" dirty="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nchor="ctr"/>
                </a:tc>
                <a:tc>
                  <a:txBody>
                    <a:bodyPr/>
                    <a:lstStyle/>
                    <a:p>
                      <a:pPr algn="l">
                        <a:spcAft>
                          <a:spcPts val="0"/>
                        </a:spcAft>
                      </a:pPr>
                      <a:endParaRPr lang="en-US" altLang="ja-JP" sz="1600" u="none" strike="noStrike" kern="100" baseline="0" dirty="0" smtClean="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endParaRPr>
                    </a:p>
                    <a:p>
                      <a:pPr algn="l">
                        <a:spcAft>
                          <a:spcPts val="0"/>
                        </a:spcAft>
                      </a:pPr>
                      <a:r>
                        <a:rPr lang="ja-JP" altLang="en-US" sz="1600" u="none" strike="noStrike" kern="100" baseline="0" dirty="0" smtClean="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rPr>
                        <a:t>・原油・</a:t>
                      </a:r>
                      <a:r>
                        <a:rPr lang="en-US" altLang="ja-JP" sz="1600" u="none" strike="noStrike" kern="100" baseline="0" dirty="0" smtClean="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rPr>
                        <a:t>LNG</a:t>
                      </a:r>
                      <a:r>
                        <a:rPr lang="ja-JP" altLang="en-US" sz="1600" u="none" strike="noStrike" kern="100" baseline="0" dirty="0" smtClean="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rPr>
                        <a:t>などエネルギー供給拠点</a:t>
                      </a:r>
                      <a:endParaRPr lang="ja-JP" sz="1600" u="none" kern="100" dirty="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endParaRPr>
                    </a:p>
                    <a:p>
                      <a:pPr algn="l">
                        <a:spcAft>
                          <a:spcPts val="0"/>
                        </a:spcAft>
                      </a:pPr>
                      <a:r>
                        <a:rPr lang="ja-JP" sz="1600" u="none" kern="100" dirty="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rPr>
                        <a:t>・中古車ヤード</a:t>
                      </a:r>
                      <a:r>
                        <a:rPr lang="ja-JP" sz="1600" u="none" kern="100" dirty="0" smtClean="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rPr>
                        <a:t>や</a:t>
                      </a:r>
                      <a:r>
                        <a:rPr lang="ja-JP" altLang="en-US" sz="1600" u="none" kern="100" dirty="0" smtClean="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rPr>
                        <a:t>オートオークション会場等</a:t>
                      </a:r>
                      <a:r>
                        <a:rPr lang="ja-JP" sz="1600" u="none" kern="100" dirty="0" smtClean="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rPr>
                        <a:t>が</a:t>
                      </a:r>
                      <a:r>
                        <a:rPr lang="ja-JP" sz="1600" u="none" kern="100" dirty="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rPr>
                        <a:t>立地</a:t>
                      </a:r>
                    </a:p>
                    <a:p>
                      <a:pPr algn="l">
                        <a:spcAft>
                          <a:spcPts val="0"/>
                        </a:spcAft>
                      </a:pPr>
                      <a:r>
                        <a:rPr lang="ja-JP" sz="1600" u="none" kern="100" dirty="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rPr>
                        <a:t>・内航</a:t>
                      </a:r>
                      <a:r>
                        <a:rPr lang="en-US" sz="1600" u="none" kern="100" dirty="0" smtClean="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rPr>
                        <a:t>RORO</a:t>
                      </a:r>
                      <a:r>
                        <a:rPr kumimoji="1" lang="en-US" altLang="ja-JP" sz="1600" b="0" i="0" u="none" strike="noStrike" kern="1200" cap="none" spc="0" normalizeH="0" baseline="30000" noProof="0" dirty="0" smtClean="0">
                          <a:ln>
                            <a:noFill/>
                          </a:ln>
                          <a:solidFill>
                            <a:schemeClr val="tx1"/>
                          </a:solidFill>
                          <a:effectLst/>
                          <a:uLnTx/>
                          <a:uFillTx/>
                          <a:latin typeface="ＭＳ Ｐ明朝" panose="02020600040205080304" pitchFamily="18" charset="-128"/>
                          <a:ea typeface="ＭＳ Ｐ明朝" panose="02020600040205080304" pitchFamily="18" charset="-128"/>
                          <a:cs typeface="+mn-cs"/>
                        </a:rPr>
                        <a:t>※</a:t>
                      </a:r>
                      <a:r>
                        <a:rPr lang="ja-JP" sz="1600" u="none" kern="100" dirty="0" smtClean="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rPr>
                        <a:t>ネットワーク</a:t>
                      </a:r>
                      <a:r>
                        <a:rPr lang="ja-JP" altLang="en-US" sz="1600" u="none" kern="100" dirty="0" smtClean="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rPr>
                        <a:t>が</a:t>
                      </a:r>
                      <a:r>
                        <a:rPr lang="ja-JP" sz="1600" u="none" kern="100" dirty="0" smtClean="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rPr>
                        <a:t>充実</a:t>
                      </a:r>
                      <a:endParaRPr lang="ja-JP" sz="1600" u="none" strike="dblStrike" kern="100" baseline="0" dirty="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endParaRPr>
                    </a:p>
                    <a:p>
                      <a:pPr algn="l">
                        <a:spcAft>
                          <a:spcPts val="0"/>
                        </a:spcAft>
                      </a:pPr>
                      <a:r>
                        <a:rPr lang="ja-JP" sz="1600" u="none" kern="100" dirty="0" smtClean="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rPr>
                        <a:t>・</a:t>
                      </a:r>
                      <a:r>
                        <a:rPr lang="ja-JP" altLang="en-US" sz="1600" u="none" kern="100" dirty="0" smtClean="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rPr>
                        <a:t>関西で唯一海上アクセス可能な防災拠点が</a:t>
                      </a:r>
                      <a:r>
                        <a:rPr lang="ja-JP" sz="1600" u="none" kern="100" dirty="0" smtClean="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rPr>
                        <a:t>立地</a:t>
                      </a:r>
                      <a:endParaRPr lang="ja-JP" sz="1600" u="none" strike="dblStrike" kern="100" baseline="0" dirty="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endParaRPr>
                    </a:p>
                    <a:p>
                      <a:pPr algn="l">
                        <a:spcAft>
                          <a:spcPts val="0"/>
                        </a:spcAft>
                      </a:pPr>
                      <a:r>
                        <a:rPr lang="ja-JP" sz="1600" u="none" strike="noStrike" kern="100" baseline="0" dirty="0" smtClean="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rPr>
                        <a:t>・</a:t>
                      </a:r>
                      <a:r>
                        <a:rPr lang="ja-JP" altLang="en-US" sz="1600" u="none" strike="noStrike" kern="100" baseline="0" dirty="0" smtClean="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rPr>
                        <a:t>背後圏に</a:t>
                      </a:r>
                      <a:r>
                        <a:rPr lang="ja-JP" altLang="en-US" sz="1600" i="0" u="none" strike="noStrike" kern="100" baseline="0" dirty="0" smtClean="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rPr>
                        <a:t>世界文化遺産「百舌鳥・古市古墳群」を有する</a:t>
                      </a:r>
                      <a:r>
                        <a:rPr lang="ja-JP" altLang="en-US" sz="1600" u="none" kern="100" dirty="0" smtClean="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rPr>
                        <a:t>　　等</a:t>
                      </a:r>
                      <a:endParaRPr lang="en-US" altLang="ja-JP" sz="1600" u="none" kern="100" dirty="0" smtClean="0">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2651045377"/>
                  </a:ext>
                </a:extLst>
              </a:tr>
            </a:tbl>
          </a:graphicData>
        </a:graphic>
      </p:graphicFrame>
      <p:sp>
        <p:nvSpPr>
          <p:cNvPr id="25" name="正方形/長方形 24"/>
          <p:cNvSpPr/>
          <p:nvPr/>
        </p:nvSpPr>
        <p:spPr>
          <a:xfrm>
            <a:off x="4019863" y="11122498"/>
            <a:ext cx="3276600" cy="4197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大阪港と大阪府営港湾の特徴</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8" name="Picture 21"/>
          <p:cNvPicPr>
            <a:picLocks noChangeAspect="1" noChangeArrowheads="1"/>
          </p:cNvPicPr>
          <p:nvPr/>
        </p:nvPicPr>
        <p:blipFill>
          <a:blip r:embed="rId2" cstate="print"/>
          <a:srcRect/>
          <a:stretch>
            <a:fillRect/>
          </a:stretch>
        </p:blipFill>
        <p:spPr bwMode="auto">
          <a:xfrm>
            <a:off x="2029715" y="12764729"/>
            <a:ext cx="3685212" cy="2451050"/>
          </a:xfrm>
          <a:prstGeom prst="rect">
            <a:avLst/>
          </a:prstGeom>
          <a:noFill/>
          <a:ln w="9525" algn="ctr">
            <a:noFill/>
            <a:miter lim="800000"/>
            <a:headEnd/>
            <a:tailEnd/>
          </a:ln>
        </p:spPr>
      </p:pic>
      <p:pic>
        <p:nvPicPr>
          <p:cNvPr id="9" name="図 8"/>
          <p:cNvPicPr>
            <a:picLocks noChangeAspect="1"/>
          </p:cNvPicPr>
          <p:nvPr/>
        </p:nvPicPr>
        <p:blipFill rotWithShape="1">
          <a:blip r:embed="rId3"/>
          <a:srcRect l="5967" r="2567"/>
          <a:stretch/>
        </p:blipFill>
        <p:spPr>
          <a:xfrm>
            <a:off x="6531585" y="12764729"/>
            <a:ext cx="3604364" cy="2449438"/>
          </a:xfrm>
          <a:prstGeom prst="rect">
            <a:avLst/>
          </a:prstGeom>
        </p:spPr>
      </p:pic>
      <p:sp>
        <p:nvSpPr>
          <p:cNvPr id="11" name="正方形/長方形 10"/>
          <p:cNvSpPr/>
          <p:nvPr/>
        </p:nvSpPr>
        <p:spPr>
          <a:xfrm>
            <a:off x="6679224" y="15171127"/>
            <a:ext cx="3516771" cy="4113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ヒトの交流、クルーズ客船</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pSp>
        <p:nvGrpSpPr>
          <p:cNvPr id="34" name="グループ化 33"/>
          <p:cNvGrpSpPr/>
          <p:nvPr/>
        </p:nvGrpSpPr>
        <p:grpSpPr>
          <a:xfrm>
            <a:off x="1025515" y="4874703"/>
            <a:ext cx="10038419" cy="3349355"/>
            <a:chOff x="960570" y="7994004"/>
            <a:chExt cx="10505723" cy="3473864"/>
          </a:xfrm>
        </p:grpSpPr>
        <p:sp>
          <p:nvSpPr>
            <p:cNvPr id="55" name="正方形/長方形 54"/>
            <p:cNvSpPr/>
            <p:nvPr/>
          </p:nvSpPr>
          <p:spPr>
            <a:xfrm>
              <a:off x="3308466" y="11020017"/>
              <a:ext cx="5912199" cy="447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ヒト</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・モノ・コトの交流拠点　</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大阪</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“みなと”</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のイメージ</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pSp>
          <p:nvGrpSpPr>
            <p:cNvPr id="54" name="グループ化 53"/>
            <p:cNvGrpSpPr/>
            <p:nvPr/>
          </p:nvGrpSpPr>
          <p:grpSpPr>
            <a:xfrm>
              <a:off x="960570" y="7994004"/>
              <a:ext cx="10505723" cy="3054803"/>
              <a:chOff x="163240" y="3342708"/>
              <a:chExt cx="5934242" cy="1725530"/>
            </a:xfrm>
          </p:grpSpPr>
          <p:sp>
            <p:nvSpPr>
              <p:cNvPr id="57" name="楕円 56"/>
              <p:cNvSpPr/>
              <p:nvPr/>
            </p:nvSpPr>
            <p:spPr>
              <a:xfrm>
                <a:off x="1554005" y="3799799"/>
                <a:ext cx="1496821" cy="75369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8" name="角丸四角形 57"/>
              <p:cNvSpPr/>
              <p:nvPr/>
            </p:nvSpPr>
            <p:spPr>
              <a:xfrm>
                <a:off x="246122" y="4746293"/>
                <a:ext cx="3970016" cy="266993"/>
              </a:xfrm>
              <a:prstGeom prst="roundRect">
                <a:avLst>
                  <a:gd name="adj" fmla="val 45314"/>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防災</a:t>
                </a:r>
                <a:r>
                  <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安全・安心</a:t>
                </a:r>
                <a:r>
                  <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・環境</a:t>
                </a:r>
                <a:r>
                  <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良好な港湾環境</a:t>
                </a:r>
                <a:r>
                  <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endPar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59" name="二等辺三角形 58"/>
              <p:cNvSpPr/>
              <p:nvPr/>
            </p:nvSpPr>
            <p:spPr>
              <a:xfrm rot="5400000">
                <a:off x="3757697" y="4002123"/>
                <a:ext cx="1466985" cy="314631"/>
              </a:xfrm>
              <a:prstGeom prst="triangle">
                <a:avLst>
                  <a:gd name="adj" fmla="val 495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0" name="テキスト ボックス 59"/>
              <p:cNvSpPr txBox="1"/>
              <p:nvPr/>
            </p:nvSpPr>
            <p:spPr>
              <a:xfrm>
                <a:off x="4690464" y="3850570"/>
                <a:ext cx="1407018" cy="679125"/>
              </a:xfrm>
              <a:prstGeom prst="roundRect">
                <a:avLst>
                  <a:gd name="adj" fmla="val 26982"/>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a:t>
                </a:r>
                <a:r>
                  <a:rPr kumimoji="1" lang="ja-JP" altLang="en-US" sz="19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大 阪 ・ 関 西 の</a:t>
                </a:r>
                <a:endParaRPr kumimoji="1" lang="en-US" altLang="ja-JP" sz="1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経 済</a:t>
                </a:r>
                <a:r>
                  <a:rPr kumimoji="1" lang="ja-JP" altLang="en-US" sz="1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9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産 業</a:t>
                </a:r>
                <a:endParaRPr kumimoji="1" lang="en-US" altLang="ja-JP" sz="19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活 動 の 発 展</a:t>
                </a:r>
                <a:endParaRPr kumimoji="1" lang="ja-JP" altLang="en-US" sz="1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61" name="角丸四角形 60"/>
              <p:cNvSpPr/>
              <p:nvPr/>
            </p:nvSpPr>
            <p:spPr>
              <a:xfrm>
                <a:off x="305834" y="4172168"/>
                <a:ext cx="1567172" cy="468000"/>
              </a:xfrm>
              <a:prstGeom prst="roundRect">
                <a:avLst>
                  <a:gd name="adj" fmla="val 50000"/>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ヒ　</a:t>
                </a:r>
                <a:r>
                  <a:rPr kumimoji="1" lang="ja-JP" altLang="en-US" sz="16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ト　</a:t>
                </a:r>
                <a:r>
                  <a:rPr kumimoji="1" lang="ja-JP" altLang="en-US" sz="12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の交流</a:t>
                </a:r>
                <a:endPar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2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クルーズ・まちづくり</a:t>
                </a:r>
                <a:r>
                  <a:rPr kumimoji="1" lang="en-US" altLang="ja-JP" sz="12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（「お断りゼロ」など）</a:t>
                </a:r>
                <a:endPar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62" name="角丸四角形 61"/>
              <p:cNvSpPr/>
              <p:nvPr/>
            </p:nvSpPr>
            <p:spPr>
              <a:xfrm>
                <a:off x="1473681" y="3425436"/>
                <a:ext cx="1620000" cy="468000"/>
              </a:xfrm>
              <a:prstGeom prst="roundRect">
                <a:avLst>
                  <a:gd name="adj" fmla="val 50000"/>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モ　</a:t>
                </a:r>
                <a:r>
                  <a:rPr kumimoji="1" lang="ja-JP" altLang="en-US" sz="16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ノ　</a:t>
                </a:r>
                <a:r>
                  <a:rPr kumimoji="1" lang="ja-JP" altLang="en-US" sz="12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の交流</a:t>
                </a:r>
                <a:endPar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港湾物流</a:t>
                </a:r>
                <a:r>
                  <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（コンテナ・中古車など）</a:t>
                </a:r>
              </a:p>
            </p:txBody>
          </p:sp>
          <p:sp>
            <p:nvSpPr>
              <p:cNvPr id="63" name="角丸四角形 62"/>
              <p:cNvSpPr/>
              <p:nvPr/>
            </p:nvSpPr>
            <p:spPr>
              <a:xfrm>
                <a:off x="2745492" y="4171974"/>
                <a:ext cx="1432806" cy="468000"/>
              </a:xfrm>
              <a:prstGeom prst="roundRect">
                <a:avLst>
                  <a:gd name="adj" fmla="val 50000"/>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コ　</a:t>
                </a:r>
                <a:r>
                  <a:rPr kumimoji="1" lang="ja-JP" altLang="en-US" sz="16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ト　</a:t>
                </a:r>
                <a:r>
                  <a:rPr kumimoji="1" lang="ja-JP" altLang="en-US" sz="12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の</a:t>
                </a: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交流</a:t>
                </a:r>
                <a:endParaRPr kumimoji="1" lang="en-US" altLang="ja-JP"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システム</a:t>
                </a:r>
                <a:r>
                  <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（組織</a:t>
                </a:r>
                <a:r>
                  <a:rPr kumimoji="1" lang="ja-JP" altLang="en-US" sz="12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統合・効率化</a:t>
                </a: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endPar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64" name="角丸四角形 63"/>
              <p:cNvSpPr/>
              <p:nvPr/>
            </p:nvSpPr>
            <p:spPr>
              <a:xfrm>
                <a:off x="163240" y="3342708"/>
                <a:ext cx="4116357" cy="1725530"/>
              </a:xfrm>
              <a:prstGeom prst="roundRect">
                <a:avLst>
                  <a:gd name="adj" fmla="val 5509"/>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65" name="楕円 64"/>
            <p:cNvSpPr/>
            <p:nvPr/>
          </p:nvSpPr>
          <p:spPr>
            <a:xfrm>
              <a:off x="3956541" y="9089449"/>
              <a:ext cx="1544384" cy="74728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uLnTx/>
                  <a:uFillTx/>
                  <a:latin typeface="Calibri" panose="020F0502020204030204"/>
                  <a:ea typeface="游ゴシック" panose="020B0400000000000000" pitchFamily="50" charset="-128"/>
                  <a:cs typeface="+mn-cs"/>
                </a:rPr>
                <a:t>相乗効果</a:t>
              </a:r>
              <a:endPar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26" name="正方形/長方形 25"/>
          <p:cNvSpPr/>
          <p:nvPr/>
        </p:nvSpPr>
        <p:spPr>
          <a:xfrm>
            <a:off x="2113935" y="15166330"/>
            <a:ext cx="3516771" cy="4209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strike="noStrike" kern="1200" cap="none" spc="0" normalizeH="0" baseline="0" noProof="0" dirty="0" smtClean="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strike="noStrike" kern="1200" cap="none" spc="0" normalizeH="0" baseline="0" noProof="0" dirty="0" smtClean="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rPr>
              <a:t>モノの交流、コンテナターミナル</a:t>
            </a:r>
            <a:r>
              <a:rPr kumimoji="1" lang="en-US" altLang="ja-JP" sz="1400" b="0" i="0" strike="noStrike" kern="1200" cap="none" spc="0" normalizeH="0" baseline="0" noProof="0" dirty="0" smtClean="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rPr>
              <a:t>】</a:t>
            </a:r>
            <a:endParaRPr kumimoji="1" lang="ja-JP" altLang="en-US" sz="1400" b="0" i="0"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1" name="正方形/長方形 30"/>
          <p:cNvSpPr/>
          <p:nvPr/>
        </p:nvSpPr>
        <p:spPr>
          <a:xfrm>
            <a:off x="5371517" y="11587782"/>
            <a:ext cx="5829393" cy="692497"/>
          </a:xfrm>
          <a:prstGeom prst="rect">
            <a:avLst/>
          </a:prstGeom>
        </p:spPr>
        <p:txBody>
          <a:bodyPr wrap="square">
            <a:spAutoFit/>
          </a:bodyPr>
          <a:lstStyle/>
          <a:p>
            <a:pPr marL="711200" indent="-711200"/>
            <a:r>
              <a:rPr lang="en-US" altLang="ja-JP"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※RORO</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船・・・</a:t>
            </a:r>
            <a:r>
              <a:rPr lang="en-US" altLang="ja-JP" sz="1300" dirty="0" smtClean="0">
                <a:latin typeface="ＭＳ Ｐ明朝" panose="02020600040205080304" pitchFamily="18" charset="-128"/>
                <a:ea typeface="ＭＳ Ｐ明朝" panose="02020600040205080304" pitchFamily="18" charset="-128"/>
              </a:rPr>
              <a:t>Roll </a:t>
            </a:r>
            <a:r>
              <a:rPr lang="en-US" altLang="ja-JP" sz="1300" dirty="0">
                <a:latin typeface="ＭＳ Ｐ明朝" panose="02020600040205080304" pitchFamily="18" charset="-128"/>
                <a:ea typeface="ＭＳ Ｐ明朝" panose="02020600040205080304" pitchFamily="18" charset="-128"/>
              </a:rPr>
              <a:t>On Roll Off Ship</a:t>
            </a:r>
            <a:r>
              <a:rPr lang="ja-JP" altLang="en-US" sz="1300" dirty="0">
                <a:latin typeface="ＭＳ Ｐ明朝" panose="02020600040205080304" pitchFamily="18" charset="-128"/>
                <a:ea typeface="ＭＳ Ｐ明朝" panose="02020600040205080304" pitchFamily="18" charset="-128"/>
              </a:rPr>
              <a:t>（ロールオンロールオフ船）の</a:t>
            </a:r>
            <a:r>
              <a:rPr lang="ja-JP" altLang="en-US" sz="1300" dirty="0" smtClean="0">
                <a:latin typeface="ＭＳ Ｐ明朝" panose="02020600040205080304" pitchFamily="18" charset="-128"/>
                <a:ea typeface="ＭＳ Ｐ明朝" panose="02020600040205080304" pitchFamily="18" charset="-128"/>
              </a:rPr>
              <a:t>略で、船</a:t>
            </a:r>
            <a:r>
              <a:rPr lang="ja-JP" altLang="en-US" sz="1300" dirty="0">
                <a:latin typeface="ＭＳ Ｐ明朝" panose="02020600040205080304" pitchFamily="18" charset="-128"/>
                <a:ea typeface="ＭＳ Ｐ明朝" panose="02020600040205080304" pitchFamily="18" charset="-128"/>
              </a:rPr>
              <a:t>の中</a:t>
            </a:r>
            <a:r>
              <a:rPr lang="ja-JP" altLang="en-US" sz="1300" dirty="0" smtClean="0">
                <a:latin typeface="ＭＳ Ｐ明朝" panose="02020600040205080304" pitchFamily="18" charset="-128"/>
                <a:ea typeface="ＭＳ Ｐ明朝" panose="02020600040205080304" pitchFamily="18" charset="-128"/>
              </a:rPr>
              <a:t>に</a:t>
            </a:r>
            <a:endParaRPr lang="en-US" altLang="ja-JP" sz="1300" dirty="0" smtClean="0">
              <a:latin typeface="ＭＳ Ｐ明朝" panose="02020600040205080304" pitchFamily="18" charset="-128"/>
              <a:ea typeface="ＭＳ Ｐ明朝" panose="02020600040205080304" pitchFamily="18" charset="-128"/>
            </a:endParaRPr>
          </a:p>
          <a:p>
            <a:pPr marL="711200" indent="-711200"/>
            <a:r>
              <a:rPr lang="ja-JP" altLang="en-US" sz="1300" dirty="0">
                <a:latin typeface="ＭＳ Ｐ明朝" panose="02020600040205080304" pitchFamily="18" charset="-128"/>
                <a:ea typeface="ＭＳ Ｐ明朝" panose="02020600040205080304" pitchFamily="18" charset="-128"/>
              </a:rPr>
              <a:t>　</a:t>
            </a:r>
            <a:r>
              <a:rPr lang="ja-JP" altLang="en-US" sz="1300" dirty="0" smtClean="0">
                <a:latin typeface="ＭＳ Ｐ明朝" panose="02020600040205080304" pitchFamily="18" charset="-128"/>
                <a:ea typeface="ＭＳ Ｐ明朝" panose="02020600040205080304" pitchFamily="18" charset="-128"/>
              </a:rPr>
              <a:t>　　　　　　　　トレーラー</a:t>
            </a:r>
            <a:r>
              <a:rPr lang="ja-JP" altLang="en-US" sz="1300" dirty="0">
                <a:latin typeface="ＭＳ Ｐ明朝" panose="02020600040205080304" pitchFamily="18" charset="-128"/>
                <a:ea typeface="ＭＳ Ｐ明朝" panose="02020600040205080304" pitchFamily="18" charset="-128"/>
              </a:rPr>
              <a:t>が自走して乗り込むことが可能な構造となっており、</a:t>
            </a:r>
            <a:r>
              <a:rPr lang="ja-JP" altLang="en-US" sz="1300" dirty="0" smtClean="0">
                <a:latin typeface="ＭＳ Ｐ明朝" panose="02020600040205080304" pitchFamily="18" charset="-128"/>
                <a:ea typeface="ＭＳ Ｐ明朝" panose="02020600040205080304" pitchFamily="18" charset="-128"/>
              </a:rPr>
              <a:t>クレー</a:t>
            </a:r>
            <a:endParaRPr lang="en-US" altLang="ja-JP" sz="1300" dirty="0" smtClean="0">
              <a:latin typeface="ＭＳ Ｐ明朝" panose="02020600040205080304" pitchFamily="18" charset="-128"/>
              <a:ea typeface="ＭＳ Ｐ明朝" panose="02020600040205080304" pitchFamily="18" charset="-128"/>
            </a:endParaRPr>
          </a:p>
          <a:p>
            <a:pPr marL="711200" indent="-711200"/>
            <a:r>
              <a:rPr lang="ja-JP" altLang="en-US" sz="1300" dirty="0">
                <a:latin typeface="ＭＳ Ｐ明朝" panose="02020600040205080304" pitchFamily="18" charset="-128"/>
                <a:ea typeface="ＭＳ Ｐ明朝" panose="02020600040205080304" pitchFamily="18" charset="-128"/>
              </a:rPr>
              <a:t>　</a:t>
            </a:r>
            <a:r>
              <a:rPr lang="ja-JP" altLang="en-US" sz="1300" dirty="0" smtClean="0">
                <a:latin typeface="ＭＳ Ｐ明朝" panose="02020600040205080304" pitchFamily="18" charset="-128"/>
                <a:ea typeface="ＭＳ Ｐ明朝" panose="02020600040205080304" pitchFamily="18" charset="-128"/>
              </a:rPr>
              <a:t>　　　　　　　　ンを使わずに直接貨物の積み降ろしができる。</a:t>
            </a:r>
            <a:endParaRPr lang="ja-JP" altLang="en-US" sz="13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35986641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912800" y="1293093"/>
            <a:ext cx="991325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ja-JP" altLang="en-US" sz="2800" b="0" i="1"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ＭＳ Ｐ明朝" panose="02020600040205080304" pitchFamily="18" charset="-128"/>
                <a:ea typeface="ＭＳ Ｐ明朝" panose="02020600040205080304" pitchFamily="18" charset="-128"/>
                <a:cs typeface="+mn-cs"/>
              </a:rPr>
              <a:t>⑴　モノの交流を増やす（港湾物流）</a:t>
            </a:r>
          </a:p>
        </p:txBody>
      </p:sp>
      <p:sp>
        <p:nvSpPr>
          <p:cNvPr id="8" name="フッター プレースホルダー 7"/>
          <p:cNvSpPr>
            <a:spLocks noGrp="1"/>
          </p:cNvSpPr>
          <p:nvPr>
            <p:ph type="ftr" sz="quarter" idx="11"/>
          </p:nvPr>
        </p:nvSpPr>
        <p:spPr>
          <a:xfrm>
            <a:off x="4038600" y="15765688"/>
            <a:ext cx="4114800" cy="461281"/>
          </a:xfrm>
        </p:spPr>
        <p:txBody>
          <a:bodyPr anchor="b"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3</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grpSp>
        <p:nvGrpSpPr>
          <p:cNvPr id="11" name="グループ化 10"/>
          <p:cNvGrpSpPr/>
          <p:nvPr/>
        </p:nvGrpSpPr>
        <p:grpSpPr>
          <a:xfrm>
            <a:off x="7153824" y="7973556"/>
            <a:ext cx="4107731" cy="3084368"/>
            <a:chOff x="7312818" y="5181822"/>
            <a:chExt cx="4231747" cy="3133339"/>
          </a:xfrm>
        </p:grpSpPr>
        <p:sp>
          <p:nvSpPr>
            <p:cNvPr id="51" name="テキスト ボックス 40"/>
            <p:cNvSpPr txBox="1">
              <a:spLocks noChangeArrowheads="1"/>
            </p:cNvSpPr>
            <p:nvPr/>
          </p:nvSpPr>
          <p:spPr bwMode="auto">
            <a:xfrm>
              <a:off x="7312818" y="8018059"/>
              <a:ext cx="4192227" cy="297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lgn="ctr" defTabSz="914400" eaLnBrk="0" fontAlgn="base" hangingPunct="0">
                <a:spcBef>
                  <a:spcPct val="0"/>
                </a:spcBef>
                <a:spcAft>
                  <a:spcPct val="0"/>
                </a:spcAft>
                <a:defRPr/>
              </a:pP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大阪港セミナー（</a:t>
              </a:r>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令和</a:t>
              </a:r>
              <a:r>
                <a:rPr lang="ja-JP" altLang="en-US" sz="1400" dirty="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元年</a:t>
              </a:r>
              <a:r>
                <a:rPr lang="en-US" altLang="ja-JP" sz="1400" dirty="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9</a:t>
              </a:r>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月　バンコク） </a:t>
              </a:r>
              <a:r>
                <a:rPr kumimoji="0" lang="ja-JP"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0"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6" name="図 5">
              <a:extLst>
                <a:ext uri="{FF2B5EF4-FFF2-40B4-BE49-F238E27FC236}">
                  <a16:creationId xmlns:a16="http://schemas.microsoft.com/office/drawing/2014/main" id="{A3C07BF0-BC63-45A2-A384-489604619A1C}"/>
                </a:ext>
              </a:extLst>
            </p:cNvPr>
            <p:cNvPicPr>
              <a:picLocks noChangeAspect="1"/>
            </p:cNvPicPr>
            <p:nvPr/>
          </p:nvPicPr>
          <p:blipFill>
            <a:blip r:embed="rId2"/>
            <a:stretch>
              <a:fillRect/>
            </a:stretch>
          </p:blipFill>
          <p:spPr>
            <a:xfrm>
              <a:off x="7312818" y="5181822"/>
              <a:ext cx="4231747" cy="2828894"/>
            </a:xfrm>
            <a:prstGeom prst="rect">
              <a:avLst/>
            </a:prstGeom>
          </p:spPr>
        </p:pic>
      </p:grpSp>
      <p:sp>
        <p:nvSpPr>
          <p:cNvPr id="31" name="角丸四角形 30"/>
          <p:cNvSpPr/>
          <p:nvPr/>
        </p:nvSpPr>
        <p:spPr>
          <a:xfrm>
            <a:off x="1135528" y="2177015"/>
            <a:ext cx="4782672" cy="504000"/>
          </a:xfrm>
          <a:prstGeom prst="roundRect">
            <a:avLst>
              <a:gd name="adj" fmla="val 34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900"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rPr>
              <a:t>国際コンテナ戦略</a:t>
            </a:r>
            <a:r>
              <a:rPr kumimoji="1" lang="ja-JP" altLang="en-US" sz="1900" b="1" i="0" u="none" strike="noStrike" kern="1200" cap="none" spc="0" normalizeH="0" baseline="0" noProof="0" dirty="0" smtClean="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rPr>
              <a:t>港湾（阪神港）の取組み</a:t>
            </a:r>
            <a:endParaRPr kumimoji="1" lang="ja-JP" altLang="en-US" sz="1900" b="0"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2" name="正方形/長方形 31"/>
          <p:cNvSpPr/>
          <p:nvPr/>
        </p:nvSpPr>
        <p:spPr>
          <a:xfrm>
            <a:off x="1229008" y="2965827"/>
            <a:ext cx="5404823" cy="184665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　大阪港は、コン</a:t>
            </a:r>
            <a:r>
              <a:rPr kumimoji="0" lang="ja-JP" altLang="ja-JP"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テナ</a:t>
            </a:r>
            <a:r>
              <a:rPr kumimoji="0" lang="ja-JP" altLang="ja-JP" sz="1900" b="0" i="0" u="none" strike="noStrike" kern="1200" cap="none" spc="0" normalizeH="0" baseline="0" noProof="0" dirty="0">
                <a:ln>
                  <a:noFill/>
                </a:ln>
                <a:effectLst/>
                <a:uLnTx/>
                <a:uFillTx/>
                <a:latin typeface="Century" panose="02040604050505020304" pitchFamily="18" charset="0"/>
                <a:ea typeface="ＭＳ Ｐ明朝" panose="02020600040205080304" pitchFamily="18" charset="-128"/>
                <a:cs typeface="+mn-cs"/>
              </a:rPr>
              <a:t>港湾の国際競争力を強化するため、</a:t>
            </a:r>
            <a:r>
              <a:rPr kumimoji="0" lang="ja-JP" altLang="ja-JP"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さら</a:t>
            </a:r>
            <a:r>
              <a:rPr kumimoji="0" lang="ja-JP" altLang="ja-JP" sz="1900" b="0" i="0" u="none" strike="noStrike" kern="1200" cap="none" spc="0" normalizeH="0" baseline="0" noProof="0" dirty="0">
                <a:ln>
                  <a:noFill/>
                </a:ln>
                <a:effectLst/>
                <a:uLnTx/>
                <a:uFillTx/>
                <a:latin typeface="Century" panose="02040604050505020304" pitchFamily="18" charset="0"/>
                <a:ea typeface="ＭＳ Ｐ明朝" panose="02020600040205080304" pitchFamily="18" charset="-128"/>
                <a:cs typeface="+mn-cs"/>
              </a:rPr>
              <a:t>なる「選択」と「集中」を図ることとして</a:t>
            </a:r>
            <a:r>
              <a:rPr kumimoji="0" lang="ja-JP" altLang="ja-JP"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a:t>
            </a:r>
            <a:r>
              <a:rPr kumimoji="0" lang="ja-JP" altLang="en-US"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国が</a:t>
            </a:r>
            <a:r>
              <a:rPr kumimoji="0" lang="ja-JP" altLang="ja-JP"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平成</a:t>
            </a:r>
            <a:r>
              <a:rPr kumimoji="0" lang="en-US" altLang="ja-JP"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22</a:t>
            </a:r>
            <a:r>
              <a:rPr kumimoji="0" lang="ja-JP" altLang="ja-JP"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年</a:t>
            </a:r>
            <a:r>
              <a:rPr kumimoji="0" lang="ja-JP" altLang="en-US"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a:t>
            </a:r>
            <a:r>
              <a:rPr kumimoji="0" lang="en-US" altLang="ja-JP"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2010</a:t>
            </a:r>
            <a:r>
              <a:rPr kumimoji="0" lang="ja-JP" altLang="en-US"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年）に</a:t>
            </a:r>
            <a:r>
              <a:rPr kumimoji="0" lang="ja-JP" altLang="ja-JP"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国際</a:t>
            </a:r>
            <a:r>
              <a:rPr kumimoji="0" lang="ja-JP" altLang="ja-JP" sz="1900" b="0" i="0" u="none" strike="noStrike" kern="1200" cap="none" spc="0" normalizeH="0" baseline="0" noProof="0" dirty="0">
                <a:ln>
                  <a:noFill/>
                </a:ln>
                <a:effectLst/>
                <a:uLnTx/>
                <a:uFillTx/>
                <a:latin typeface="Century" panose="02040604050505020304" pitchFamily="18" charset="0"/>
                <a:ea typeface="ＭＳ Ｐ明朝" panose="02020600040205080304" pitchFamily="18" charset="-128"/>
                <a:cs typeface="+mn-cs"/>
              </a:rPr>
              <a:t>コンテナ戦略港湾として選定</a:t>
            </a:r>
            <a:r>
              <a:rPr kumimoji="0" lang="ja-JP" altLang="ja-JP"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した</a:t>
            </a:r>
            <a:r>
              <a:rPr kumimoji="0" lang="ja-JP" altLang="en-US"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阪神港の一翼を担うべく、また、大阪府営港湾との統合メリットを活かし、引き続き</a:t>
            </a:r>
            <a:r>
              <a:rPr kumimoji="0" lang="ja-JP" altLang="en-US" sz="1900" b="0" i="0" u="none" strike="noStrike" kern="1200" cap="none" spc="0" normalizeH="0" baseline="0" noProof="0" dirty="0">
                <a:ln>
                  <a:noFill/>
                </a:ln>
                <a:effectLst/>
                <a:uLnTx/>
                <a:uFillTx/>
                <a:latin typeface="Century" panose="02040604050505020304" pitchFamily="18" charset="0"/>
                <a:ea typeface="ＭＳ Ｐ明朝" panose="02020600040205080304" pitchFamily="18" charset="-128"/>
                <a:cs typeface="+mn-cs"/>
              </a:rPr>
              <a:t>、 以下の「集貨」 「創貨」「競争力強化」の取組みを</a:t>
            </a:r>
            <a:r>
              <a:rPr kumimoji="0" lang="ja-JP" altLang="en-US"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進めます。</a:t>
            </a:r>
            <a:endParaRPr kumimoji="0" lang="ja-JP" altLang="ja-JP" sz="1900" b="0" i="0" u="none" strike="noStrike" kern="1200" cap="none" spc="0" normalizeH="0" baseline="0" noProof="0" dirty="0">
              <a:ln>
                <a:noFill/>
              </a:ln>
              <a:effectLst/>
              <a:uLnTx/>
              <a:uFillTx/>
              <a:latin typeface="Century" panose="02040604050505020304" pitchFamily="18" charset="0"/>
              <a:ea typeface="ＭＳ Ｐ明朝" panose="02020600040205080304" pitchFamily="18" charset="-128"/>
              <a:cs typeface="+mn-cs"/>
            </a:endParaRPr>
          </a:p>
        </p:txBody>
      </p:sp>
      <p:sp>
        <p:nvSpPr>
          <p:cNvPr id="37" name="正方形/長方形 36"/>
          <p:cNvSpPr/>
          <p:nvPr/>
        </p:nvSpPr>
        <p:spPr>
          <a:xfrm>
            <a:off x="1229008" y="7773596"/>
            <a:ext cx="5404823" cy="33085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ja-JP" sz="1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ja-JP" altLang="en-US" sz="1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ja-JP" altLang="ja-JP" sz="1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新た</a:t>
            </a:r>
            <a:r>
              <a:rPr kumimoji="0" lang="ja-JP" altLang="ja-JP" sz="1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な貨物を産み出す「創貨」</a:t>
            </a:r>
          </a:p>
          <a:p>
            <a:pPr marR="0" lvl="0" algn="l" defTabSz="457200" rtl="0" eaLnBrk="1" fontAlgn="auto" latinLnBrk="0" hangingPunct="1">
              <a:lnSpc>
                <a:spcPct val="100000"/>
              </a:lnSpc>
              <a:spcBef>
                <a:spcPts val="0"/>
              </a:spcBef>
              <a:spcAft>
                <a:spcPts val="0"/>
              </a:spcAft>
              <a:buClrTx/>
              <a:buSzTx/>
              <a:tabLst/>
              <a:defRPr/>
            </a:pP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物流</a:t>
            </a:r>
            <a:r>
              <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企業</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・産業</a:t>
            </a:r>
            <a:r>
              <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の臨海部への立地促進に</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よる貨物</a:t>
            </a:r>
            <a:r>
              <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の創出を</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図</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ります</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endPar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R="0" lvl="0" algn="l" defTabSz="457200" rtl="0" eaLnBrk="1" fontAlgn="auto" latinLnBrk="0" hangingPunct="1">
              <a:lnSpc>
                <a:spcPct val="100000"/>
              </a:lnSpc>
              <a:spcBef>
                <a:spcPts val="0"/>
              </a:spcBef>
              <a:spcAft>
                <a:spcPts val="0"/>
              </a:spcAft>
              <a:buClrTx/>
              <a:buSzTx/>
              <a:tabLst/>
              <a:defRPr/>
            </a:pP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農水</a:t>
            </a:r>
            <a:r>
              <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産品等の輸出を促進するための新たな</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仕組みづくりを行</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います。</a:t>
            </a:r>
            <a:endParaRPr kumimoji="0" lang="en-US"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R="0" lvl="0" algn="l" defTabSz="457200" rtl="0" eaLnBrk="1" fontAlgn="auto" latinLnBrk="0" hangingPunct="1">
              <a:lnSpc>
                <a:spcPct val="100000"/>
              </a:lnSpc>
              <a:spcBef>
                <a:spcPts val="0"/>
              </a:spcBef>
              <a:spcAft>
                <a:spcPts val="0"/>
              </a:spcAft>
              <a:buClrTx/>
              <a:buSzTx/>
              <a:tabLst/>
              <a:defRPr/>
            </a:pPr>
            <a:r>
              <a:rPr lang="ja-JP" altLang="en-US" sz="1900" dirty="0">
                <a:solidFill>
                  <a:prstClr val="black"/>
                </a:solidFill>
                <a:latin typeface="ＭＳ Ｐ明朝" panose="02020600040205080304" pitchFamily="18" charset="-128"/>
                <a:ea typeface="ＭＳ Ｐ明朝" panose="02020600040205080304" pitchFamily="18" charset="-128"/>
              </a:rPr>
              <a:t>　</a:t>
            </a:r>
            <a:r>
              <a:rPr lang="ja-JP" altLang="en-US" sz="1900" dirty="0" smtClean="0">
                <a:solidFill>
                  <a:prstClr val="black"/>
                </a:solidFill>
                <a:latin typeface="ＭＳ Ｐ明朝" panose="02020600040205080304" pitchFamily="18" charset="-128"/>
                <a:ea typeface="ＭＳ Ｐ明朝" panose="02020600040205080304" pitchFamily="18" charset="-128"/>
              </a:rPr>
              <a:t>　</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物流面</a:t>
            </a:r>
            <a:r>
              <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：小規模の貨物を冷凍コンテナに混載</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し</a:t>
            </a:r>
            <a:endParaRPr kumimoji="0" lang="en-US"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R="0" lvl="0" algn="l" defTabSz="457200" rtl="0" eaLnBrk="1" fontAlgn="auto" latinLnBrk="0" hangingPunct="1">
              <a:lnSpc>
                <a:spcPct val="100000"/>
              </a:lnSpc>
              <a:spcBef>
                <a:spcPts val="0"/>
              </a:spcBef>
              <a:spcAft>
                <a:spcPts val="0"/>
              </a:spcAft>
              <a:buClrTx/>
              <a:buSzTx/>
              <a:tabLst/>
              <a:defRPr/>
            </a:pPr>
            <a:r>
              <a:rPr lang="ja-JP" altLang="en-US" sz="1900" dirty="0">
                <a:solidFill>
                  <a:prstClr val="black"/>
                </a:solidFill>
                <a:latin typeface="ＭＳ Ｐ明朝" panose="02020600040205080304" pitchFamily="18" charset="-128"/>
                <a:ea typeface="ＭＳ Ｐ明朝" panose="02020600040205080304" pitchFamily="18" charset="-128"/>
              </a:rPr>
              <a:t>　</a:t>
            </a:r>
            <a:r>
              <a:rPr lang="ja-JP" altLang="en-US" sz="1900" dirty="0" smtClean="0">
                <a:solidFill>
                  <a:prstClr val="black"/>
                </a:solidFill>
                <a:latin typeface="ＭＳ Ｐ明朝" panose="02020600040205080304" pitchFamily="18" charset="-128"/>
                <a:ea typeface="ＭＳ Ｐ明朝" panose="02020600040205080304" pitchFamily="18" charset="-128"/>
              </a:rPr>
              <a:t>　　　　　　</a:t>
            </a:r>
            <a:r>
              <a:rPr kumimoji="0" lang="ja-JP" altLang="ja-JP" sz="1900" b="0" i="0" u="none" strike="noStrike" kern="1200" cap="none" spc="0" normalizeH="0" baseline="0" noProof="0" dirty="0" err="1"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て輸</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出するサービスを提供する物流事業</a:t>
            </a:r>
            <a:endParaRPr kumimoji="0" lang="en-US"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R="0" lvl="0" algn="l" defTabSz="457200" rtl="0" eaLnBrk="1" fontAlgn="auto" latinLnBrk="0" hangingPunct="1">
              <a:lnSpc>
                <a:spcPct val="100000"/>
              </a:lnSpc>
              <a:spcBef>
                <a:spcPts val="0"/>
              </a:spcBef>
              <a:spcAft>
                <a:spcPts val="0"/>
              </a:spcAft>
              <a:buClrTx/>
              <a:buSzTx/>
              <a:tabLst/>
              <a:defRPr/>
            </a:pPr>
            <a:r>
              <a:rPr lang="ja-JP" altLang="en-US" sz="1900" dirty="0">
                <a:solidFill>
                  <a:prstClr val="black"/>
                </a:solidFill>
                <a:latin typeface="ＭＳ Ｐ明朝" panose="02020600040205080304" pitchFamily="18" charset="-128"/>
                <a:ea typeface="ＭＳ Ｐ明朝" panose="02020600040205080304" pitchFamily="18" charset="-128"/>
              </a:rPr>
              <a:t>　</a:t>
            </a:r>
            <a:r>
              <a:rPr lang="ja-JP" altLang="en-US" sz="1900" dirty="0" smtClean="0">
                <a:solidFill>
                  <a:prstClr val="black"/>
                </a:solidFill>
                <a:latin typeface="ＭＳ Ｐ明朝" panose="02020600040205080304" pitchFamily="18" charset="-128"/>
                <a:ea typeface="ＭＳ Ｐ明朝" panose="02020600040205080304" pitchFamily="18" charset="-128"/>
              </a:rPr>
              <a:t>　　　　　　</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者の支援等</a:t>
            </a:r>
            <a:endParaRPr kumimoji="0" lang="en-US"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lvl="0"/>
            <a:r>
              <a:rPr lang="ja-JP" altLang="en-US" sz="1900" dirty="0">
                <a:solidFill>
                  <a:prstClr val="black"/>
                </a:solidFill>
                <a:latin typeface="ＭＳ Ｐ明朝" panose="02020600040205080304" pitchFamily="18" charset="-128"/>
                <a:ea typeface="ＭＳ Ｐ明朝" panose="02020600040205080304" pitchFamily="18" charset="-128"/>
              </a:rPr>
              <a:t>　</a:t>
            </a:r>
            <a:r>
              <a:rPr lang="ja-JP" altLang="en-US" sz="1900" dirty="0" smtClean="0">
                <a:solidFill>
                  <a:prstClr val="black"/>
                </a:solidFill>
                <a:latin typeface="ＭＳ Ｐ明朝" panose="02020600040205080304" pitchFamily="18" charset="-128"/>
                <a:ea typeface="ＭＳ Ｐ明朝" panose="02020600040205080304" pitchFamily="18" charset="-128"/>
              </a:rPr>
              <a:t>　</a:t>
            </a:r>
            <a:r>
              <a:rPr lang="ja-JP" altLang="ja-JP" sz="1900" dirty="0" smtClean="0">
                <a:solidFill>
                  <a:prstClr val="black"/>
                </a:solidFill>
                <a:latin typeface="ＭＳ Ｐ明朝" panose="02020600040205080304" pitchFamily="18" charset="-128"/>
                <a:ea typeface="ＭＳ Ｐ明朝" panose="02020600040205080304" pitchFamily="18" charset="-128"/>
              </a:rPr>
              <a:t>商流面</a:t>
            </a:r>
            <a:r>
              <a:rPr lang="ja-JP" altLang="ja-JP" sz="1900" dirty="0">
                <a:solidFill>
                  <a:prstClr val="black"/>
                </a:solidFill>
                <a:latin typeface="ＭＳ Ｐ明朝" panose="02020600040205080304" pitchFamily="18" charset="-128"/>
                <a:ea typeface="ＭＳ Ｐ明朝" panose="02020600040205080304" pitchFamily="18" charset="-128"/>
              </a:rPr>
              <a:t>：食の輸出セミナーや</a:t>
            </a:r>
            <a:r>
              <a:rPr lang="ja-JP" altLang="en-US" sz="1900" dirty="0">
                <a:solidFill>
                  <a:prstClr val="black"/>
                </a:solidFill>
                <a:latin typeface="ＭＳ Ｐ明朝" panose="02020600040205080304" pitchFamily="18" charset="-128"/>
                <a:ea typeface="ＭＳ Ｐ明朝" panose="02020600040205080304" pitchFamily="18" charset="-128"/>
              </a:rPr>
              <a:t>、海外バイヤーと</a:t>
            </a:r>
            <a:r>
              <a:rPr lang="ja-JP" altLang="en-US" sz="1900" dirty="0" smtClean="0">
                <a:solidFill>
                  <a:prstClr val="black"/>
                </a:solidFill>
                <a:latin typeface="ＭＳ Ｐ明朝" panose="02020600040205080304" pitchFamily="18" charset="-128"/>
                <a:ea typeface="ＭＳ Ｐ明朝" panose="02020600040205080304" pitchFamily="18" charset="-128"/>
              </a:rPr>
              <a:t>の</a:t>
            </a:r>
            <a:endParaRPr lang="en-US" altLang="ja-JP" sz="1900" dirty="0" smtClean="0">
              <a:solidFill>
                <a:prstClr val="black"/>
              </a:solidFill>
              <a:latin typeface="ＭＳ Ｐ明朝" panose="02020600040205080304" pitchFamily="18" charset="-128"/>
              <a:ea typeface="ＭＳ Ｐ明朝" panose="02020600040205080304" pitchFamily="18" charset="-128"/>
            </a:endParaRPr>
          </a:p>
          <a:p>
            <a:pPr lvl="0"/>
            <a:r>
              <a:rPr lang="ja-JP" altLang="en-US" sz="1900" dirty="0">
                <a:solidFill>
                  <a:prstClr val="black"/>
                </a:solidFill>
                <a:latin typeface="ＭＳ Ｐ明朝" panose="02020600040205080304" pitchFamily="18" charset="-128"/>
                <a:ea typeface="ＭＳ Ｐ明朝" panose="02020600040205080304" pitchFamily="18" charset="-128"/>
              </a:rPr>
              <a:t>　</a:t>
            </a:r>
            <a:r>
              <a:rPr lang="ja-JP" altLang="en-US" sz="1900" dirty="0" smtClean="0">
                <a:solidFill>
                  <a:prstClr val="black"/>
                </a:solidFill>
                <a:latin typeface="ＭＳ Ｐ明朝" panose="02020600040205080304" pitchFamily="18" charset="-128"/>
                <a:ea typeface="ＭＳ Ｐ明朝" panose="02020600040205080304" pitchFamily="18" charset="-128"/>
              </a:rPr>
              <a:t>　　　　　　</a:t>
            </a:r>
            <a:r>
              <a:rPr lang="ja-JP" altLang="ja-JP" sz="1900" dirty="0" smtClean="0">
                <a:solidFill>
                  <a:prstClr val="black"/>
                </a:solidFill>
                <a:latin typeface="ＭＳ Ｐ明朝" panose="02020600040205080304" pitchFamily="18" charset="-128"/>
                <a:ea typeface="ＭＳ Ｐ明朝" panose="02020600040205080304" pitchFamily="18" charset="-128"/>
              </a:rPr>
              <a:t>商談会</a:t>
            </a:r>
            <a:r>
              <a:rPr lang="ja-JP" altLang="ja-JP" sz="1900" dirty="0">
                <a:solidFill>
                  <a:prstClr val="black"/>
                </a:solidFill>
                <a:latin typeface="ＭＳ Ｐ明朝" panose="02020600040205080304" pitchFamily="18" charset="-128"/>
                <a:ea typeface="ＭＳ Ｐ明朝" panose="02020600040205080304" pitchFamily="18" charset="-128"/>
              </a:rPr>
              <a:t>の開催</a:t>
            </a:r>
            <a:r>
              <a:rPr lang="ja-JP" altLang="en-US" sz="1900" dirty="0">
                <a:latin typeface="ＭＳ Ｐ明朝" panose="02020600040205080304" pitchFamily="18" charset="-128"/>
                <a:ea typeface="ＭＳ Ｐ明朝" panose="02020600040205080304" pitchFamily="18" charset="-128"/>
              </a:rPr>
              <a:t>（府</a:t>
            </a:r>
            <a:r>
              <a:rPr lang="ja-JP" altLang="en-US" sz="1900" dirty="0" smtClean="0">
                <a:latin typeface="ＭＳ Ｐ明朝" panose="02020600040205080304" pitchFamily="18" charset="-128"/>
                <a:ea typeface="ＭＳ Ｐ明朝" panose="02020600040205080304" pitchFamily="18" charset="-128"/>
              </a:rPr>
              <a:t>市一体となって</a:t>
            </a:r>
            <a:r>
              <a:rPr lang="ja-JP" altLang="en-US" sz="1900" dirty="0" smtClean="0">
                <a:solidFill>
                  <a:prstClr val="black"/>
                </a:solidFill>
                <a:latin typeface="ＭＳ Ｐ明朝" panose="02020600040205080304" pitchFamily="18" charset="-128"/>
                <a:ea typeface="ＭＳ Ｐ明朝" panose="02020600040205080304" pitchFamily="18" charset="-128"/>
              </a:rPr>
              <a:t>より広く</a:t>
            </a:r>
            <a:endParaRPr lang="en-US" altLang="ja-JP" sz="1900" dirty="0" smtClean="0">
              <a:solidFill>
                <a:prstClr val="black"/>
              </a:solidFill>
              <a:latin typeface="ＭＳ Ｐ明朝" panose="02020600040205080304" pitchFamily="18" charset="-128"/>
              <a:ea typeface="ＭＳ Ｐ明朝" panose="02020600040205080304" pitchFamily="18" charset="-128"/>
            </a:endParaRPr>
          </a:p>
          <a:p>
            <a:pPr lvl="0"/>
            <a:r>
              <a:rPr lang="ja-JP" altLang="en-US" sz="1900" dirty="0">
                <a:solidFill>
                  <a:prstClr val="black"/>
                </a:solidFill>
                <a:latin typeface="ＭＳ Ｐ明朝" panose="02020600040205080304" pitchFamily="18" charset="-128"/>
                <a:ea typeface="ＭＳ Ｐ明朝" panose="02020600040205080304" pitchFamily="18" charset="-128"/>
              </a:rPr>
              <a:t>　</a:t>
            </a:r>
            <a:r>
              <a:rPr lang="ja-JP" altLang="en-US" sz="1900" dirty="0" smtClean="0">
                <a:solidFill>
                  <a:prstClr val="black"/>
                </a:solidFill>
                <a:latin typeface="ＭＳ Ｐ明朝" panose="02020600040205080304" pitchFamily="18" charset="-128"/>
                <a:ea typeface="ＭＳ Ｐ明朝" panose="02020600040205080304" pitchFamily="18" charset="-128"/>
              </a:rPr>
              <a:t>　　　　　　国内サプライヤー</a:t>
            </a:r>
            <a:r>
              <a:rPr lang="ja-JP" altLang="en-US" sz="1900" dirty="0">
                <a:solidFill>
                  <a:prstClr val="black"/>
                </a:solidFill>
                <a:latin typeface="ＭＳ Ｐ明朝" panose="02020600040205080304" pitchFamily="18" charset="-128"/>
                <a:ea typeface="ＭＳ Ｐ明朝" panose="02020600040205080304" pitchFamily="18" charset="-128"/>
              </a:rPr>
              <a:t>への周知を実施</a:t>
            </a:r>
            <a:r>
              <a:rPr lang="ja-JP" altLang="en-US" sz="1900" dirty="0">
                <a:latin typeface="ＭＳ Ｐ明朝" panose="02020600040205080304" pitchFamily="18" charset="-128"/>
                <a:ea typeface="ＭＳ Ｐ明朝" panose="02020600040205080304" pitchFamily="18" charset="-128"/>
              </a:rPr>
              <a:t>）等</a:t>
            </a:r>
            <a:endParaRPr lang="ja-JP" altLang="ja-JP" sz="1900" dirty="0">
              <a:latin typeface="ＭＳ Ｐ明朝" panose="02020600040205080304" pitchFamily="18" charset="-128"/>
              <a:ea typeface="ＭＳ Ｐ明朝" panose="02020600040205080304" pitchFamily="18" charset="-128"/>
            </a:endParaRPr>
          </a:p>
        </p:txBody>
      </p:sp>
      <p:sp>
        <p:nvSpPr>
          <p:cNvPr id="39" name="タイトル 1"/>
          <p:cNvSpPr txBox="1">
            <a:spLocks/>
          </p:cNvSpPr>
          <p:nvPr/>
        </p:nvSpPr>
        <p:spPr>
          <a:xfrm>
            <a:off x="655105" y="103558"/>
            <a:ext cx="10176330" cy="963314"/>
          </a:xfrm>
          <a:prstGeom prst="rect">
            <a:avLst/>
          </a:prstGeom>
          <a:solidFill>
            <a:schemeClr val="bg1">
              <a:lumMod val="85000"/>
            </a:schemeClr>
          </a:solidFill>
        </p:spPr>
        <p:txBody>
          <a:bodyPr vert="horz" lIns="91440" tIns="0" rIns="91440" bIns="0" rtlCol="0" anchor="ctr">
            <a:normAutofit/>
          </a:bodyPr>
          <a:lstStyle>
            <a:lvl1pPr algn="l" defTabSz="1219170" rtl="0" eaLnBrk="1" latinLnBrk="0" hangingPunct="1">
              <a:lnSpc>
                <a:spcPct val="90000"/>
              </a:lnSpc>
              <a:spcBef>
                <a:spcPct val="0"/>
              </a:spcBef>
              <a:buNone/>
              <a:defRPr kumimoji="1" sz="5867" kern="1200">
                <a:solidFill>
                  <a:schemeClr val="tx1"/>
                </a:solidFill>
                <a:latin typeface="+mj-lt"/>
                <a:ea typeface="+mj-ea"/>
                <a:cs typeface="+mj-cs"/>
              </a:defRPr>
            </a:lvl1pPr>
          </a:lstStyle>
          <a:p>
            <a:r>
              <a:rPr lang="ja-JP" altLang="en-US" sz="3200" b="1" smtClean="0">
                <a:latin typeface="ＭＳ Ｐ明朝" panose="02020600040205080304" pitchFamily="18" charset="-128"/>
                <a:ea typeface="ＭＳ Ｐ明朝" panose="02020600040205080304" pitchFamily="18" charset="-128"/>
              </a:rPr>
              <a:t>　３　具体的な取組み</a:t>
            </a:r>
            <a:endParaRPr lang="ja-JP" altLang="en-US" sz="3200" b="1" dirty="0">
              <a:latin typeface="ＭＳ Ｐ明朝" panose="02020600040205080304" pitchFamily="18" charset="-128"/>
              <a:ea typeface="ＭＳ Ｐ明朝" panose="02020600040205080304" pitchFamily="18" charset="-128"/>
            </a:endParaRPr>
          </a:p>
        </p:txBody>
      </p:sp>
      <p:graphicFrame>
        <p:nvGraphicFramePr>
          <p:cNvPr id="42" name="表 41"/>
          <p:cNvGraphicFramePr>
            <a:graphicFrameLocks noGrp="1"/>
          </p:cNvGraphicFramePr>
          <p:nvPr>
            <p:extLst>
              <p:ext uri="{D42A27DB-BD31-4B8C-83A1-F6EECF244321}">
                <p14:modId xmlns:p14="http://schemas.microsoft.com/office/powerpoint/2010/main" val="108893628"/>
              </p:ext>
            </p:extLst>
          </p:nvPr>
        </p:nvGraphicFramePr>
        <p:xfrm>
          <a:off x="6904782" y="2351086"/>
          <a:ext cx="4308929" cy="1839700"/>
        </p:xfrm>
        <a:graphic>
          <a:graphicData uri="http://schemas.openxmlformats.org/drawingml/2006/table">
            <a:tbl>
              <a:tblPr firstRow="1" firstCol="1">
                <a:tableStyleId>{7DF18680-E054-41AD-8BC1-D1AEF772440D}</a:tableStyleId>
              </a:tblPr>
              <a:tblGrid>
                <a:gridCol w="1329891">
                  <a:extLst>
                    <a:ext uri="{9D8B030D-6E8A-4147-A177-3AD203B41FA5}">
                      <a16:colId xmlns:a16="http://schemas.microsoft.com/office/drawing/2014/main" val="1001289938"/>
                    </a:ext>
                  </a:extLst>
                </a:gridCol>
                <a:gridCol w="1489519">
                  <a:extLst>
                    <a:ext uri="{9D8B030D-6E8A-4147-A177-3AD203B41FA5}">
                      <a16:colId xmlns:a16="http://schemas.microsoft.com/office/drawing/2014/main" val="2389152777"/>
                    </a:ext>
                  </a:extLst>
                </a:gridCol>
                <a:gridCol w="1489519">
                  <a:extLst>
                    <a:ext uri="{9D8B030D-6E8A-4147-A177-3AD203B41FA5}">
                      <a16:colId xmlns:a16="http://schemas.microsoft.com/office/drawing/2014/main" val="3541834410"/>
                    </a:ext>
                  </a:extLst>
                </a:gridCol>
              </a:tblGrid>
              <a:tr h="459925">
                <a:tc>
                  <a:txBody>
                    <a:bodyPr/>
                    <a:lstStyle/>
                    <a:p>
                      <a:pPr algn="ctr"/>
                      <a:endParaRPr kumimoji="1" lang="ja-JP" altLang="en-US" sz="1200" b="0" dirty="0">
                        <a:solidFill>
                          <a:schemeClr val="tx1"/>
                        </a:solidFill>
                        <a:latin typeface="ＭＳ Ｐ明朝" panose="02020600040205080304" pitchFamily="18" charset="-128"/>
                        <a:ea typeface="ＭＳ Ｐ明朝" panose="02020600040205080304" pitchFamily="18" charset="-128"/>
                      </a:endParaRPr>
                    </a:p>
                  </a:txBody>
                  <a:tcPr anchor="ctr">
                    <a:solidFill>
                      <a:schemeClr val="accent5">
                        <a:lumMod val="60000"/>
                        <a:lumOff val="40000"/>
                      </a:schemeClr>
                    </a:solidFill>
                  </a:tcPr>
                </a:tc>
                <a:tc>
                  <a:txBody>
                    <a:bodyPr/>
                    <a:lstStyle/>
                    <a:p>
                      <a:pPr algn="ctr"/>
                      <a:r>
                        <a:rPr kumimoji="1" lang="en-US" altLang="ja-JP" sz="1200" b="0" dirty="0" smtClean="0">
                          <a:solidFill>
                            <a:schemeClr val="tx1"/>
                          </a:solidFill>
                          <a:latin typeface="ＭＳ Ｐ明朝" panose="02020600040205080304" pitchFamily="18" charset="-128"/>
                          <a:ea typeface="ＭＳ Ｐ明朝" panose="02020600040205080304" pitchFamily="18" charset="-128"/>
                        </a:rPr>
                        <a:t>2021</a:t>
                      </a:r>
                      <a:r>
                        <a:rPr kumimoji="1" lang="ja-JP" altLang="en-US" sz="1200" b="0" dirty="0" smtClean="0">
                          <a:solidFill>
                            <a:schemeClr val="tx1"/>
                          </a:solidFill>
                          <a:latin typeface="ＭＳ Ｐ明朝" panose="02020600040205080304" pitchFamily="18" charset="-128"/>
                          <a:ea typeface="ＭＳ Ｐ明朝" panose="02020600040205080304" pitchFamily="18" charset="-128"/>
                        </a:rPr>
                        <a:t>年</a:t>
                      </a:r>
                      <a:endParaRPr kumimoji="1" lang="en-US" altLang="ja-JP" sz="1200" b="0" dirty="0" smtClean="0">
                        <a:solidFill>
                          <a:schemeClr val="tx1"/>
                        </a:solidFill>
                        <a:latin typeface="ＭＳ Ｐ明朝" panose="02020600040205080304" pitchFamily="18" charset="-128"/>
                        <a:ea typeface="ＭＳ Ｐ明朝" panose="02020600040205080304" pitchFamily="18" charset="-128"/>
                      </a:endParaRPr>
                    </a:p>
                    <a:p>
                      <a:pPr algn="ctr"/>
                      <a:r>
                        <a:rPr kumimoji="1" lang="ja-JP" altLang="en-US" sz="1200" b="0" dirty="0" smtClean="0">
                          <a:solidFill>
                            <a:schemeClr val="tx1"/>
                          </a:solidFill>
                          <a:latin typeface="ＭＳ Ｐ明朝" panose="02020600040205080304" pitchFamily="18" charset="-128"/>
                          <a:ea typeface="ＭＳ Ｐ明朝" panose="02020600040205080304" pitchFamily="18" charset="-128"/>
                        </a:rPr>
                        <a:t>（速報値）</a:t>
                      </a:r>
                      <a:endParaRPr kumimoji="1" lang="ja-JP" altLang="en-US" sz="1200" b="0" dirty="0">
                        <a:solidFill>
                          <a:schemeClr val="tx1"/>
                        </a:solidFill>
                        <a:latin typeface="ＭＳ Ｐ明朝" panose="02020600040205080304" pitchFamily="18" charset="-128"/>
                        <a:ea typeface="ＭＳ Ｐ明朝" panose="02020600040205080304" pitchFamily="18" charset="-128"/>
                      </a:endParaRPr>
                    </a:p>
                  </a:txBody>
                  <a:tcPr anchor="ctr">
                    <a:solidFill>
                      <a:schemeClr val="accent5">
                        <a:lumMod val="60000"/>
                        <a:lumOff val="40000"/>
                      </a:schemeClr>
                    </a:solidFill>
                  </a:tcPr>
                </a:tc>
                <a:tc>
                  <a:txBody>
                    <a:bodyPr/>
                    <a:lstStyle/>
                    <a:p>
                      <a:pPr algn="ctr"/>
                      <a:r>
                        <a:rPr kumimoji="1" lang="en-US" altLang="ja-JP" sz="1200" b="0" dirty="0" smtClean="0">
                          <a:solidFill>
                            <a:schemeClr val="tx1"/>
                          </a:solidFill>
                          <a:latin typeface="ＭＳ Ｐ明朝" panose="02020600040205080304" pitchFamily="18" charset="-128"/>
                          <a:ea typeface="ＭＳ Ｐ明朝" panose="02020600040205080304" pitchFamily="18" charset="-128"/>
                        </a:rPr>
                        <a:t>【</a:t>
                      </a:r>
                      <a:r>
                        <a:rPr kumimoji="1" lang="ja-JP" altLang="en-US" sz="1200" b="0" dirty="0" smtClean="0">
                          <a:solidFill>
                            <a:schemeClr val="tx1"/>
                          </a:solidFill>
                          <a:latin typeface="ＭＳ Ｐ明朝" panose="02020600040205080304" pitchFamily="18" charset="-128"/>
                          <a:ea typeface="ＭＳ Ｐ明朝" panose="02020600040205080304" pitchFamily="18" charset="-128"/>
                        </a:rPr>
                        <a:t>目標</a:t>
                      </a:r>
                      <a:r>
                        <a:rPr kumimoji="1" lang="en-US" altLang="ja-JP" sz="1200" b="0" dirty="0" smtClean="0">
                          <a:solidFill>
                            <a:schemeClr val="tx1"/>
                          </a:solidFill>
                          <a:latin typeface="ＭＳ Ｐ明朝" panose="02020600040205080304" pitchFamily="18" charset="-128"/>
                          <a:ea typeface="ＭＳ Ｐ明朝" panose="02020600040205080304" pitchFamily="18" charset="-128"/>
                        </a:rPr>
                        <a:t>】</a:t>
                      </a:r>
                    </a:p>
                    <a:p>
                      <a:pPr algn="ctr"/>
                      <a:r>
                        <a:rPr kumimoji="1" lang="en-US" altLang="ja-JP" sz="1200" b="0" dirty="0" smtClean="0">
                          <a:solidFill>
                            <a:schemeClr val="tx1"/>
                          </a:solidFill>
                          <a:latin typeface="ＭＳ Ｐ明朝" panose="02020600040205080304" pitchFamily="18" charset="-128"/>
                          <a:ea typeface="ＭＳ Ｐ明朝" panose="02020600040205080304" pitchFamily="18" charset="-128"/>
                        </a:rPr>
                        <a:t>2020</a:t>
                      </a:r>
                      <a:r>
                        <a:rPr kumimoji="1" lang="ja-JP" altLang="en-US" sz="1200" b="0" dirty="0" smtClean="0">
                          <a:solidFill>
                            <a:schemeClr val="tx1"/>
                          </a:solidFill>
                          <a:latin typeface="ＭＳ Ｐ明朝" panose="02020600040205080304" pitchFamily="18" charset="-128"/>
                          <a:ea typeface="ＭＳ Ｐ明朝" panose="02020600040205080304" pitchFamily="18" charset="-128"/>
                        </a:rPr>
                        <a:t>年代後半</a:t>
                      </a:r>
                      <a:endParaRPr kumimoji="1" lang="ja-JP" altLang="en-US" sz="1200" b="0" dirty="0">
                        <a:solidFill>
                          <a:schemeClr val="tx1"/>
                        </a:solidFill>
                        <a:latin typeface="ＭＳ Ｐ明朝" panose="02020600040205080304" pitchFamily="18" charset="-128"/>
                        <a:ea typeface="ＭＳ Ｐ明朝" panose="02020600040205080304" pitchFamily="18" charset="-128"/>
                      </a:endParaRPr>
                    </a:p>
                  </a:txBody>
                  <a:tcPr anchor="ctr">
                    <a:solidFill>
                      <a:schemeClr val="accent5">
                        <a:lumMod val="60000"/>
                        <a:lumOff val="40000"/>
                      </a:schemeClr>
                    </a:solidFill>
                  </a:tcPr>
                </a:tc>
                <a:extLst>
                  <a:ext uri="{0D108BD9-81ED-4DB2-BD59-A6C34878D82A}">
                    <a16:rowId xmlns:a16="http://schemas.microsoft.com/office/drawing/2014/main" val="721697877"/>
                  </a:ext>
                </a:extLst>
              </a:tr>
              <a:tr h="459925">
                <a:tc>
                  <a:txBody>
                    <a:bodyPr/>
                    <a:lstStyle/>
                    <a:p>
                      <a:pPr algn="l"/>
                      <a:r>
                        <a:rPr kumimoji="1" lang="ja-JP" altLang="en-US" sz="1200" b="1" dirty="0" smtClean="0">
                          <a:solidFill>
                            <a:schemeClr val="tx1"/>
                          </a:solidFill>
                          <a:latin typeface="ＭＳ Ｐゴシック" panose="020B0600070205080204" pitchFamily="50" charset="-128"/>
                          <a:ea typeface="ＭＳ Ｐゴシック" panose="020B0600070205080204" pitchFamily="50" charset="-128"/>
                        </a:rPr>
                        <a:t>大阪“</a:t>
                      </a:r>
                      <a:r>
                        <a:rPr kumimoji="1" lang="ja-JP" altLang="en-US" sz="1050" b="1" dirty="0" smtClean="0">
                          <a:solidFill>
                            <a:schemeClr val="tx1"/>
                          </a:solidFill>
                          <a:latin typeface="ＭＳ Ｐゴシック" panose="020B0600070205080204" pitchFamily="50" charset="-128"/>
                          <a:ea typeface="ＭＳ Ｐゴシック" panose="020B0600070205080204" pitchFamily="50" charset="-128"/>
                        </a:rPr>
                        <a:t>みなと</a:t>
                      </a:r>
                      <a:r>
                        <a:rPr kumimoji="1" lang="ja-JP" altLang="en-US" sz="1200" b="1" dirty="0" smtClean="0">
                          <a:solidFill>
                            <a:schemeClr val="tx1"/>
                          </a:solidFill>
                          <a:latin typeface="ＭＳ Ｐゴシック" panose="020B0600070205080204" pitchFamily="50" charset="-128"/>
                          <a:ea typeface="ＭＳ Ｐゴシック" panose="020B0600070205080204" pitchFamily="50" charset="-128"/>
                        </a:rPr>
                        <a:t>”</a:t>
                      </a:r>
                      <a:endParaRPr kumimoji="1" lang="ja-JP" altLang="en-US" sz="1200" b="1" dirty="0">
                        <a:solidFill>
                          <a:schemeClr val="tx1"/>
                        </a:solidFill>
                        <a:latin typeface="ＭＳ Ｐゴシック" panose="020B0600070205080204" pitchFamily="50" charset="-128"/>
                        <a:ea typeface="ＭＳ Ｐゴシック" panose="020B0600070205080204" pitchFamily="50" charset="-128"/>
                      </a:endParaRPr>
                    </a:p>
                  </a:txBody>
                  <a:tcPr anchor="ctr">
                    <a:solidFill>
                      <a:schemeClr val="accent5">
                        <a:lumMod val="60000"/>
                        <a:lumOff val="40000"/>
                      </a:schemeClr>
                    </a:solidFill>
                  </a:tcPr>
                </a:tc>
                <a:tc>
                  <a:txBody>
                    <a:bodyPr/>
                    <a:lstStyle/>
                    <a:p>
                      <a:pPr algn="ctr"/>
                      <a:r>
                        <a:rPr kumimoji="1" lang="en-US" altLang="ja-JP" sz="1200" b="1" dirty="0" smtClean="0">
                          <a:solidFill>
                            <a:schemeClr val="tx1"/>
                          </a:solidFill>
                          <a:latin typeface="ＭＳ Ｐゴシック" panose="020B0600070205080204" pitchFamily="50" charset="-128"/>
                          <a:ea typeface="ＭＳ Ｐゴシック" panose="020B0600070205080204" pitchFamily="50" charset="-128"/>
                        </a:rPr>
                        <a:t>3,303</a:t>
                      </a:r>
                      <a:r>
                        <a:rPr kumimoji="1" lang="ja-JP" altLang="en-US" sz="1200" b="1" dirty="0" smtClean="0">
                          <a:solidFill>
                            <a:schemeClr val="tx1"/>
                          </a:solidFill>
                          <a:latin typeface="ＭＳ Ｐゴシック" panose="020B0600070205080204" pitchFamily="50" charset="-128"/>
                          <a:ea typeface="ＭＳ Ｐゴシック" panose="020B0600070205080204" pitchFamily="50" charset="-128"/>
                        </a:rPr>
                        <a:t>万トン</a:t>
                      </a:r>
                      <a:endParaRPr kumimoji="1" lang="en-US" altLang="ja-JP" sz="1200" b="1" dirty="0" smtClean="0">
                        <a:solidFill>
                          <a:schemeClr val="tx1"/>
                        </a:solidFill>
                        <a:latin typeface="ＭＳ Ｐゴシック" panose="020B0600070205080204" pitchFamily="50" charset="-128"/>
                        <a:ea typeface="ＭＳ Ｐゴシック" panose="020B0600070205080204" pitchFamily="50" charset="-128"/>
                      </a:endParaRPr>
                    </a:p>
                    <a:p>
                      <a:pPr algn="ctr"/>
                      <a:r>
                        <a:rPr kumimoji="1" lang="ja-JP" altLang="en-US" sz="1200" b="1" dirty="0" smtClean="0">
                          <a:solidFill>
                            <a:schemeClr val="tx1"/>
                          </a:solidFill>
                          <a:latin typeface="ＭＳ Ｐゴシック" panose="020B0600070205080204" pitchFamily="50" charset="-128"/>
                          <a:ea typeface="ＭＳ Ｐゴシック" panose="020B0600070205080204" pitchFamily="50" charset="-128"/>
                        </a:rPr>
                        <a:t>（</a:t>
                      </a:r>
                      <a:r>
                        <a:rPr kumimoji="1" lang="en-US" altLang="ja-JP" sz="1200" b="1" dirty="0" smtClean="0">
                          <a:solidFill>
                            <a:schemeClr val="tx1"/>
                          </a:solidFill>
                          <a:latin typeface="ＭＳ Ｐゴシック" panose="020B0600070205080204" pitchFamily="50" charset="-128"/>
                          <a:ea typeface="ＭＳ Ｐゴシック" panose="020B0600070205080204" pitchFamily="50" charset="-128"/>
                        </a:rPr>
                        <a:t>216</a:t>
                      </a:r>
                      <a:r>
                        <a:rPr kumimoji="1" lang="ja-JP" altLang="en-US" sz="1200" b="1" dirty="0" smtClean="0">
                          <a:solidFill>
                            <a:schemeClr val="tx1"/>
                          </a:solidFill>
                          <a:latin typeface="ＭＳ Ｐゴシック" panose="020B0600070205080204" pitchFamily="50" charset="-128"/>
                          <a:ea typeface="ＭＳ Ｐゴシック" panose="020B0600070205080204" pitchFamily="50" charset="-128"/>
                        </a:rPr>
                        <a:t>万</a:t>
                      </a:r>
                      <a:r>
                        <a:rPr kumimoji="1" lang="en-US" altLang="ja-JP" sz="1200" b="1" dirty="0" smtClean="0">
                          <a:solidFill>
                            <a:schemeClr val="tx1"/>
                          </a:solidFill>
                          <a:latin typeface="ＭＳ Ｐゴシック" panose="020B0600070205080204" pitchFamily="50" charset="-128"/>
                          <a:ea typeface="ＭＳ Ｐゴシック" panose="020B0600070205080204" pitchFamily="50" charset="-128"/>
                        </a:rPr>
                        <a:t>TEU</a:t>
                      </a:r>
                      <a:r>
                        <a:rPr kumimoji="1" lang="ja-JP" altLang="en-US" sz="1200" b="1" dirty="0" smtClean="0">
                          <a:solidFill>
                            <a:schemeClr val="tx1"/>
                          </a:solidFill>
                          <a:latin typeface="ＭＳ Ｐゴシック" panose="020B0600070205080204" pitchFamily="50" charset="-128"/>
                          <a:ea typeface="ＭＳ Ｐゴシック" panose="020B0600070205080204" pitchFamily="50" charset="-128"/>
                        </a:rPr>
                        <a:t>）</a:t>
                      </a:r>
                      <a:endParaRPr kumimoji="1" lang="ja-JP" altLang="en-US" sz="1200" b="1" dirty="0">
                        <a:solidFill>
                          <a:schemeClr val="tx1"/>
                        </a:solidFill>
                        <a:latin typeface="ＭＳ Ｐゴシック" panose="020B0600070205080204" pitchFamily="50" charset="-128"/>
                        <a:ea typeface="ＭＳ Ｐゴシック" panose="020B0600070205080204" pitchFamily="50" charset="-128"/>
                      </a:endParaRPr>
                    </a:p>
                  </a:txBody>
                  <a:tcPr anchor="ctr"/>
                </a:tc>
                <a:tc>
                  <a:txBody>
                    <a:bodyPr/>
                    <a:lstStyle/>
                    <a:p>
                      <a:pPr algn="ctr"/>
                      <a:r>
                        <a:rPr kumimoji="1" lang="en-US" altLang="ja-JP" sz="1200" b="1" dirty="0" smtClean="0">
                          <a:latin typeface="ＭＳ Ｐゴシック" panose="020B0600070205080204" pitchFamily="50" charset="-128"/>
                          <a:ea typeface="ＭＳ Ｐゴシック" panose="020B0600070205080204" pitchFamily="50" charset="-128"/>
                        </a:rPr>
                        <a:t>4,050</a:t>
                      </a:r>
                      <a:r>
                        <a:rPr kumimoji="1" lang="ja-JP" altLang="en-US" sz="1200" b="1" dirty="0" smtClean="0">
                          <a:latin typeface="ＭＳ Ｐゴシック" panose="020B0600070205080204" pitchFamily="50" charset="-128"/>
                          <a:ea typeface="ＭＳ Ｐゴシック" panose="020B0600070205080204" pitchFamily="50" charset="-128"/>
                        </a:rPr>
                        <a:t>万トン</a:t>
                      </a:r>
                      <a:endParaRPr kumimoji="1" lang="en-US" altLang="ja-JP" sz="1200" b="1" dirty="0" smtClean="0">
                        <a:latin typeface="ＭＳ Ｐゴシック" panose="020B0600070205080204" pitchFamily="50" charset="-128"/>
                        <a:ea typeface="ＭＳ Ｐゴシック" panose="020B0600070205080204" pitchFamily="50" charset="-128"/>
                      </a:endParaRPr>
                    </a:p>
                    <a:p>
                      <a:pPr algn="ctr"/>
                      <a:r>
                        <a:rPr kumimoji="1" lang="ja-JP" altLang="en-US" sz="1200" b="1" dirty="0" smtClean="0">
                          <a:latin typeface="ＭＳ Ｐゴシック" panose="020B0600070205080204" pitchFamily="50" charset="-128"/>
                          <a:ea typeface="ＭＳ Ｐゴシック" panose="020B0600070205080204" pitchFamily="50" charset="-128"/>
                        </a:rPr>
                        <a:t>（</a:t>
                      </a:r>
                      <a:r>
                        <a:rPr kumimoji="1" lang="en-US" altLang="ja-JP" sz="1200" b="1" dirty="0" smtClean="0">
                          <a:latin typeface="ＭＳ Ｐゴシック" panose="020B0600070205080204" pitchFamily="50" charset="-128"/>
                          <a:ea typeface="ＭＳ Ｐゴシック" panose="020B0600070205080204" pitchFamily="50" charset="-128"/>
                        </a:rPr>
                        <a:t>277</a:t>
                      </a:r>
                      <a:r>
                        <a:rPr kumimoji="1" lang="ja-JP" altLang="en-US" sz="1200" b="1" dirty="0" smtClean="0">
                          <a:latin typeface="ＭＳ Ｐゴシック" panose="020B0600070205080204" pitchFamily="50" charset="-128"/>
                          <a:ea typeface="ＭＳ Ｐゴシック" panose="020B0600070205080204" pitchFamily="50" charset="-128"/>
                        </a:rPr>
                        <a:t>万</a:t>
                      </a:r>
                      <a:r>
                        <a:rPr kumimoji="1" lang="en-US" altLang="ja-JP" sz="1200" b="1" dirty="0" smtClean="0">
                          <a:latin typeface="ＭＳ Ｐゴシック" panose="020B0600070205080204" pitchFamily="50" charset="-128"/>
                          <a:ea typeface="ＭＳ Ｐゴシック" panose="020B0600070205080204" pitchFamily="50" charset="-128"/>
                        </a:rPr>
                        <a:t>TEU</a:t>
                      </a:r>
                      <a:r>
                        <a:rPr kumimoji="1" lang="ja-JP" altLang="en-US" sz="1200" b="1" dirty="0" smtClean="0">
                          <a:latin typeface="ＭＳ Ｐゴシック" panose="020B0600070205080204" pitchFamily="50" charset="-128"/>
                          <a:ea typeface="ＭＳ Ｐゴシック" panose="020B0600070205080204" pitchFamily="50" charset="-128"/>
                        </a:rPr>
                        <a:t>）</a:t>
                      </a:r>
                    </a:p>
                  </a:txBody>
                  <a:tcPr anchor="ctr"/>
                </a:tc>
                <a:extLst>
                  <a:ext uri="{0D108BD9-81ED-4DB2-BD59-A6C34878D82A}">
                    <a16:rowId xmlns:a16="http://schemas.microsoft.com/office/drawing/2014/main" val="1551554409"/>
                  </a:ext>
                </a:extLst>
              </a:tr>
              <a:tr h="459925">
                <a:tc>
                  <a:txBody>
                    <a:bodyPr/>
                    <a:lstStyle/>
                    <a:p>
                      <a:pPr algn="l"/>
                      <a:r>
                        <a:rPr kumimoji="1" lang="ja-JP" altLang="en-US" sz="1200" b="0" dirty="0" smtClean="0">
                          <a:solidFill>
                            <a:schemeClr val="tx1"/>
                          </a:solidFill>
                          <a:latin typeface="ＭＳ Ｐ明朝" panose="02020600040205080304" pitchFamily="18" charset="-128"/>
                          <a:ea typeface="ＭＳ Ｐ明朝" panose="02020600040205080304" pitchFamily="18" charset="-128"/>
                        </a:rPr>
                        <a:t>　（内）大阪港</a:t>
                      </a:r>
                      <a:endParaRPr kumimoji="1" lang="ja-JP" altLang="en-US" sz="1200" b="0" dirty="0">
                        <a:solidFill>
                          <a:schemeClr val="tx1"/>
                        </a:solidFill>
                        <a:latin typeface="ＭＳ Ｐ明朝" panose="02020600040205080304" pitchFamily="18" charset="-128"/>
                        <a:ea typeface="ＭＳ Ｐ明朝" panose="02020600040205080304" pitchFamily="18" charset="-128"/>
                      </a:endParaRPr>
                    </a:p>
                  </a:txBody>
                  <a:tcPr anchor="ctr">
                    <a:solidFill>
                      <a:schemeClr val="accent5">
                        <a:lumMod val="60000"/>
                        <a:lumOff val="40000"/>
                      </a:schemeClr>
                    </a:solidFill>
                  </a:tcPr>
                </a:tc>
                <a:tc>
                  <a:txBody>
                    <a:bodyPr/>
                    <a:lstStyle/>
                    <a:p>
                      <a:pPr algn="ctr"/>
                      <a:r>
                        <a:rPr kumimoji="1" lang="en-US" altLang="ja-JP" sz="1200" dirty="0" smtClean="0">
                          <a:solidFill>
                            <a:schemeClr val="tx1"/>
                          </a:solidFill>
                          <a:latin typeface="ＭＳ Ｐ明朝" panose="02020600040205080304" pitchFamily="18" charset="-128"/>
                          <a:ea typeface="ＭＳ Ｐ明朝" panose="02020600040205080304" pitchFamily="18" charset="-128"/>
                        </a:rPr>
                        <a:t>3,291</a:t>
                      </a:r>
                      <a:r>
                        <a:rPr kumimoji="1" lang="ja-JP" altLang="en-US" sz="1200" dirty="0" smtClean="0">
                          <a:solidFill>
                            <a:schemeClr val="tx1"/>
                          </a:solidFill>
                          <a:latin typeface="ＭＳ Ｐ明朝" panose="02020600040205080304" pitchFamily="18" charset="-128"/>
                          <a:ea typeface="ＭＳ Ｐ明朝" panose="02020600040205080304" pitchFamily="18" charset="-128"/>
                        </a:rPr>
                        <a:t>万トン</a:t>
                      </a:r>
                      <a:endParaRPr kumimoji="1" lang="en-US" altLang="ja-JP" sz="1200" dirty="0" smtClean="0">
                        <a:solidFill>
                          <a:schemeClr val="tx1"/>
                        </a:solidFill>
                        <a:latin typeface="ＭＳ Ｐ明朝" panose="02020600040205080304" pitchFamily="18" charset="-128"/>
                        <a:ea typeface="ＭＳ Ｐ明朝" panose="02020600040205080304" pitchFamily="18" charset="-128"/>
                      </a:endParaRPr>
                    </a:p>
                    <a:p>
                      <a:pPr algn="ctr"/>
                      <a:r>
                        <a:rPr kumimoji="1" lang="ja-JP" altLang="en-US" sz="1200" dirty="0" smtClean="0">
                          <a:solidFill>
                            <a:schemeClr val="tx1"/>
                          </a:solidFill>
                          <a:latin typeface="ＭＳ Ｐ明朝" panose="02020600040205080304" pitchFamily="18" charset="-128"/>
                          <a:ea typeface="ＭＳ Ｐ明朝" panose="02020600040205080304" pitchFamily="18" charset="-128"/>
                        </a:rPr>
                        <a:t>（</a:t>
                      </a:r>
                      <a:r>
                        <a:rPr kumimoji="1" lang="en-US" altLang="ja-JP" sz="1200" dirty="0" smtClean="0">
                          <a:solidFill>
                            <a:schemeClr val="tx1"/>
                          </a:solidFill>
                          <a:latin typeface="ＭＳ Ｐ明朝" panose="02020600040205080304" pitchFamily="18" charset="-128"/>
                          <a:ea typeface="ＭＳ Ｐ明朝" panose="02020600040205080304" pitchFamily="18" charset="-128"/>
                        </a:rPr>
                        <a:t>213</a:t>
                      </a:r>
                      <a:r>
                        <a:rPr kumimoji="1" lang="ja-JP" altLang="en-US" sz="1200" dirty="0" smtClean="0">
                          <a:solidFill>
                            <a:schemeClr val="tx1"/>
                          </a:solidFill>
                          <a:latin typeface="ＭＳ Ｐ明朝" panose="02020600040205080304" pitchFamily="18" charset="-128"/>
                          <a:ea typeface="ＭＳ Ｐ明朝" panose="02020600040205080304" pitchFamily="18" charset="-128"/>
                        </a:rPr>
                        <a:t>万</a:t>
                      </a:r>
                      <a:r>
                        <a:rPr kumimoji="1" lang="en-US" altLang="ja-JP" sz="1200" dirty="0" smtClean="0">
                          <a:solidFill>
                            <a:schemeClr val="tx1"/>
                          </a:solidFill>
                          <a:latin typeface="ＭＳ Ｐ明朝" panose="02020600040205080304" pitchFamily="18" charset="-128"/>
                          <a:ea typeface="ＭＳ Ｐ明朝" panose="02020600040205080304" pitchFamily="18" charset="-128"/>
                        </a:rPr>
                        <a:t>TEU</a:t>
                      </a:r>
                      <a:r>
                        <a:rPr kumimoji="1" lang="ja-JP" altLang="en-US" sz="1200" dirty="0" smtClean="0">
                          <a:solidFill>
                            <a:schemeClr val="tx1"/>
                          </a:solidFill>
                          <a:latin typeface="ＭＳ Ｐ明朝" panose="02020600040205080304" pitchFamily="18" charset="-128"/>
                          <a:ea typeface="ＭＳ Ｐ明朝" panose="02020600040205080304" pitchFamily="18" charset="-128"/>
                        </a:rPr>
                        <a:t>）</a:t>
                      </a:r>
                    </a:p>
                  </a:txBody>
                  <a:tcPr anchor="ctr"/>
                </a:tc>
                <a:tc>
                  <a:txBody>
                    <a:bodyPr/>
                    <a:lstStyle/>
                    <a:p>
                      <a:pPr algn="ctr"/>
                      <a:r>
                        <a:rPr kumimoji="1" lang="en-US" altLang="ja-JP" sz="1200" dirty="0" smtClean="0">
                          <a:latin typeface="ＭＳ Ｐ明朝" panose="02020600040205080304" pitchFamily="18" charset="-128"/>
                          <a:ea typeface="ＭＳ Ｐ明朝" panose="02020600040205080304" pitchFamily="18" charset="-128"/>
                        </a:rPr>
                        <a:t>4,000</a:t>
                      </a:r>
                      <a:r>
                        <a:rPr kumimoji="1" lang="ja-JP" altLang="en-US" sz="1200" dirty="0" smtClean="0">
                          <a:latin typeface="ＭＳ Ｐ明朝" panose="02020600040205080304" pitchFamily="18" charset="-128"/>
                          <a:ea typeface="ＭＳ Ｐ明朝" panose="02020600040205080304" pitchFamily="18" charset="-128"/>
                        </a:rPr>
                        <a:t>万トン</a:t>
                      </a:r>
                      <a:endParaRPr kumimoji="1" lang="en-US" altLang="ja-JP" sz="1200" dirty="0" smtClean="0">
                        <a:latin typeface="ＭＳ Ｐ明朝" panose="02020600040205080304" pitchFamily="18" charset="-128"/>
                        <a:ea typeface="ＭＳ Ｐ明朝" panose="02020600040205080304" pitchFamily="18" charset="-128"/>
                      </a:endParaRPr>
                    </a:p>
                    <a:p>
                      <a:pPr algn="ctr"/>
                      <a:r>
                        <a:rPr kumimoji="1" lang="ja-JP" altLang="en-US" sz="1200" dirty="0" smtClean="0">
                          <a:latin typeface="ＭＳ Ｐ明朝" panose="02020600040205080304" pitchFamily="18" charset="-128"/>
                          <a:ea typeface="ＭＳ Ｐ明朝" panose="02020600040205080304" pitchFamily="18" charset="-128"/>
                        </a:rPr>
                        <a:t>（</a:t>
                      </a:r>
                      <a:r>
                        <a:rPr kumimoji="1" lang="en-US" altLang="ja-JP" sz="1200" dirty="0" smtClean="0">
                          <a:latin typeface="ＭＳ Ｐ明朝" panose="02020600040205080304" pitchFamily="18" charset="-128"/>
                          <a:ea typeface="ＭＳ Ｐ明朝" panose="02020600040205080304" pitchFamily="18" charset="-128"/>
                        </a:rPr>
                        <a:t>271</a:t>
                      </a:r>
                      <a:r>
                        <a:rPr kumimoji="1" lang="ja-JP" altLang="en-US" sz="1200" dirty="0" smtClean="0">
                          <a:latin typeface="ＭＳ Ｐ明朝" panose="02020600040205080304" pitchFamily="18" charset="-128"/>
                          <a:ea typeface="ＭＳ Ｐ明朝" panose="02020600040205080304" pitchFamily="18" charset="-128"/>
                        </a:rPr>
                        <a:t>万</a:t>
                      </a:r>
                      <a:r>
                        <a:rPr kumimoji="1" lang="en-US" altLang="ja-JP" sz="1200" dirty="0" smtClean="0">
                          <a:latin typeface="ＭＳ Ｐ明朝" panose="02020600040205080304" pitchFamily="18" charset="-128"/>
                          <a:ea typeface="ＭＳ Ｐ明朝" panose="02020600040205080304" pitchFamily="18" charset="-128"/>
                        </a:rPr>
                        <a:t>TEU</a:t>
                      </a:r>
                      <a:r>
                        <a:rPr kumimoji="1" lang="ja-JP" altLang="en-US" sz="1200" dirty="0" smtClean="0">
                          <a:latin typeface="ＭＳ Ｐ明朝" panose="02020600040205080304" pitchFamily="18" charset="-128"/>
                          <a:ea typeface="ＭＳ Ｐ明朝" panose="02020600040205080304" pitchFamily="18" charset="-128"/>
                        </a:rPr>
                        <a:t>）</a:t>
                      </a:r>
                    </a:p>
                  </a:txBody>
                  <a:tcPr anchor="ctr"/>
                </a:tc>
                <a:extLst>
                  <a:ext uri="{0D108BD9-81ED-4DB2-BD59-A6C34878D82A}">
                    <a16:rowId xmlns:a16="http://schemas.microsoft.com/office/drawing/2014/main" val="2647976525"/>
                  </a:ext>
                </a:extLst>
              </a:tr>
              <a:tr h="459925">
                <a:tc>
                  <a:txBody>
                    <a:bodyPr/>
                    <a:lstStyle/>
                    <a:p>
                      <a:pPr algn="l"/>
                      <a:r>
                        <a:rPr kumimoji="1" lang="ja-JP" altLang="en-US" sz="1200" b="0" dirty="0" smtClean="0">
                          <a:solidFill>
                            <a:schemeClr val="tx1"/>
                          </a:solidFill>
                          <a:latin typeface="ＭＳ Ｐ明朝" panose="02020600040205080304" pitchFamily="18" charset="-128"/>
                          <a:ea typeface="ＭＳ Ｐ明朝" panose="02020600040205080304" pitchFamily="18" charset="-128"/>
                        </a:rPr>
                        <a:t>　（内）堺泉北港</a:t>
                      </a:r>
                      <a:endParaRPr kumimoji="1" lang="ja-JP" altLang="en-US" sz="1200" b="0" dirty="0">
                        <a:solidFill>
                          <a:schemeClr val="tx1"/>
                        </a:solidFill>
                        <a:latin typeface="ＭＳ Ｐ明朝" panose="02020600040205080304" pitchFamily="18" charset="-128"/>
                        <a:ea typeface="ＭＳ Ｐ明朝" panose="02020600040205080304" pitchFamily="18" charset="-128"/>
                      </a:endParaRPr>
                    </a:p>
                  </a:txBody>
                  <a:tcPr anchor="ctr">
                    <a:solidFill>
                      <a:schemeClr val="accent5">
                        <a:lumMod val="60000"/>
                        <a:lumOff val="40000"/>
                      </a:schemeClr>
                    </a:solidFill>
                  </a:tcPr>
                </a:tc>
                <a:tc>
                  <a:txBody>
                    <a:bodyPr/>
                    <a:lstStyle/>
                    <a:p>
                      <a:pPr algn="ctr"/>
                      <a:r>
                        <a:rPr kumimoji="1" lang="en-US" altLang="ja-JP" sz="1200" dirty="0" smtClean="0">
                          <a:solidFill>
                            <a:schemeClr val="tx1"/>
                          </a:solidFill>
                          <a:latin typeface="ＭＳ Ｐ明朝" panose="02020600040205080304" pitchFamily="18" charset="-128"/>
                          <a:ea typeface="ＭＳ Ｐ明朝" panose="02020600040205080304" pitchFamily="18" charset="-128"/>
                        </a:rPr>
                        <a:t>13</a:t>
                      </a:r>
                      <a:r>
                        <a:rPr kumimoji="1" lang="ja-JP" altLang="en-US" sz="1200" dirty="0" smtClean="0">
                          <a:solidFill>
                            <a:schemeClr val="tx1"/>
                          </a:solidFill>
                          <a:latin typeface="ＭＳ Ｐ明朝" panose="02020600040205080304" pitchFamily="18" charset="-128"/>
                          <a:ea typeface="ＭＳ Ｐ明朝" panose="02020600040205080304" pitchFamily="18" charset="-128"/>
                        </a:rPr>
                        <a:t>万トン</a:t>
                      </a:r>
                      <a:endParaRPr kumimoji="1" lang="en-US" altLang="ja-JP" sz="1200" dirty="0" smtClean="0">
                        <a:solidFill>
                          <a:schemeClr val="tx1"/>
                        </a:solidFill>
                        <a:latin typeface="ＭＳ Ｐ明朝" panose="02020600040205080304" pitchFamily="18" charset="-128"/>
                        <a:ea typeface="ＭＳ Ｐ明朝" panose="02020600040205080304" pitchFamily="18" charset="-128"/>
                      </a:endParaRPr>
                    </a:p>
                    <a:p>
                      <a:pPr algn="ctr"/>
                      <a:r>
                        <a:rPr kumimoji="1" lang="ja-JP" altLang="en-US" sz="1200" dirty="0" smtClean="0">
                          <a:solidFill>
                            <a:schemeClr val="tx1"/>
                          </a:solidFill>
                          <a:latin typeface="ＭＳ Ｐ明朝" panose="02020600040205080304" pitchFamily="18" charset="-128"/>
                          <a:ea typeface="ＭＳ Ｐ明朝" panose="02020600040205080304" pitchFamily="18" charset="-128"/>
                        </a:rPr>
                        <a:t>（</a:t>
                      </a:r>
                      <a:r>
                        <a:rPr kumimoji="1" lang="en-US" altLang="ja-JP" sz="1200" dirty="0" smtClean="0">
                          <a:solidFill>
                            <a:schemeClr val="tx1"/>
                          </a:solidFill>
                          <a:latin typeface="ＭＳ Ｐ明朝" panose="02020600040205080304" pitchFamily="18" charset="-128"/>
                          <a:ea typeface="ＭＳ Ｐ明朝" panose="02020600040205080304" pitchFamily="18" charset="-128"/>
                        </a:rPr>
                        <a:t>3</a:t>
                      </a:r>
                      <a:r>
                        <a:rPr kumimoji="1" lang="ja-JP" altLang="en-US" sz="1200" dirty="0" smtClean="0">
                          <a:solidFill>
                            <a:schemeClr val="tx1"/>
                          </a:solidFill>
                          <a:latin typeface="ＭＳ Ｐ明朝" panose="02020600040205080304" pitchFamily="18" charset="-128"/>
                          <a:ea typeface="ＭＳ Ｐ明朝" panose="02020600040205080304" pitchFamily="18" charset="-128"/>
                        </a:rPr>
                        <a:t>万</a:t>
                      </a:r>
                      <a:r>
                        <a:rPr kumimoji="1" lang="en-US" altLang="ja-JP" sz="1200" dirty="0" smtClean="0">
                          <a:solidFill>
                            <a:schemeClr val="tx1"/>
                          </a:solidFill>
                          <a:latin typeface="ＭＳ Ｐ明朝" panose="02020600040205080304" pitchFamily="18" charset="-128"/>
                          <a:ea typeface="ＭＳ Ｐ明朝" panose="02020600040205080304" pitchFamily="18" charset="-128"/>
                        </a:rPr>
                        <a:t>TEU</a:t>
                      </a:r>
                      <a:r>
                        <a:rPr kumimoji="1" lang="ja-JP" altLang="en-US" sz="1200" dirty="0" smtClean="0">
                          <a:solidFill>
                            <a:schemeClr val="tx1"/>
                          </a:solidFill>
                          <a:latin typeface="ＭＳ Ｐ明朝" panose="02020600040205080304" pitchFamily="18" charset="-128"/>
                          <a:ea typeface="ＭＳ Ｐ明朝" panose="02020600040205080304" pitchFamily="18" charset="-128"/>
                        </a:rPr>
                        <a:t>）</a:t>
                      </a:r>
                    </a:p>
                  </a:txBody>
                  <a:tcPr anchor="ctr"/>
                </a:tc>
                <a:tc>
                  <a:txBody>
                    <a:bodyPr/>
                    <a:lstStyle/>
                    <a:p>
                      <a:pPr algn="ctr"/>
                      <a:r>
                        <a:rPr kumimoji="1" lang="en-US" altLang="ja-JP" sz="1200" dirty="0" smtClean="0">
                          <a:latin typeface="ＭＳ Ｐ明朝" panose="02020600040205080304" pitchFamily="18" charset="-128"/>
                          <a:ea typeface="ＭＳ Ｐ明朝" panose="02020600040205080304" pitchFamily="18" charset="-128"/>
                        </a:rPr>
                        <a:t>50</a:t>
                      </a:r>
                      <a:r>
                        <a:rPr kumimoji="1" lang="ja-JP" altLang="en-US" sz="1200" dirty="0" smtClean="0">
                          <a:latin typeface="ＭＳ Ｐ明朝" panose="02020600040205080304" pitchFamily="18" charset="-128"/>
                          <a:ea typeface="ＭＳ Ｐ明朝" panose="02020600040205080304" pitchFamily="18" charset="-128"/>
                        </a:rPr>
                        <a:t>万トン</a:t>
                      </a:r>
                      <a:endParaRPr kumimoji="1" lang="en-US" altLang="ja-JP" sz="1200" dirty="0" smtClean="0">
                        <a:latin typeface="ＭＳ Ｐ明朝" panose="02020600040205080304" pitchFamily="18" charset="-128"/>
                        <a:ea typeface="ＭＳ Ｐ明朝" panose="02020600040205080304" pitchFamily="18" charset="-128"/>
                      </a:endParaRPr>
                    </a:p>
                    <a:p>
                      <a:pPr algn="ctr"/>
                      <a:r>
                        <a:rPr kumimoji="1" lang="ja-JP" altLang="en-US" sz="1200" dirty="0" smtClean="0">
                          <a:latin typeface="ＭＳ Ｐ明朝" panose="02020600040205080304" pitchFamily="18" charset="-128"/>
                          <a:ea typeface="ＭＳ Ｐ明朝" panose="02020600040205080304" pitchFamily="18" charset="-128"/>
                        </a:rPr>
                        <a:t>（</a:t>
                      </a:r>
                      <a:r>
                        <a:rPr kumimoji="1" lang="en-US" altLang="ja-JP" sz="1200" dirty="0" smtClean="0">
                          <a:latin typeface="ＭＳ Ｐ明朝" panose="02020600040205080304" pitchFamily="18" charset="-128"/>
                          <a:ea typeface="ＭＳ Ｐ明朝" panose="02020600040205080304" pitchFamily="18" charset="-128"/>
                        </a:rPr>
                        <a:t>6</a:t>
                      </a:r>
                      <a:r>
                        <a:rPr kumimoji="1" lang="ja-JP" altLang="en-US" sz="1200" dirty="0" smtClean="0">
                          <a:latin typeface="ＭＳ Ｐ明朝" panose="02020600040205080304" pitchFamily="18" charset="-128"/>
                          <a:ea typeface="ＭＳ Ｐ明朝" panose="02020600040205080304" pitchFamily="18" charset="-128"/>
                        </a:rPr>
                        <a:t>万</a:t>
                      </a:r>
                      <a:r>
                        <a:rPr kumimoji="1" lang="en-US" altLang="ja-JP" sz="1200" dirty="0" smtClean="0">
                          <a:latin typeface="ＭＳ Ｐ明朝" panose="02020600040205080304" pitchFamily="18" charset="-128"/>
                          <a:ea typeface="ＭＳ Ｐ明朝" panose="02020600040205080304" pitchFamily="18" charset="-128"/>
                        </a:rPr>
                        <a:t>TEU</a:t>
                      </a:r>
                      <a:r>
                        <a:rPr kumimoji="1" lang="ja-JP" altLang="en-US" sz="1200" dirty="0" smtClean="0">
                          <a:latin typeface="ＭＳ Ｐ明朝" panose="02020600040205080304" pitchFamily="18" charset="-128"/>
                          <a:ea typeface="ＭＳ Ｐ明朝" panose="02020600040205080304" pitchFamily="18" charset="-128"/>
                        </a:rPr>
                        <a:t>）</a:t>
                      </a:r>
                    </a:p>
                  </a:txBody>
                  <a:tcPr anchor="ctr"/>
                </a:tc>
                <a:extLst>
                  <a:ext uri="{0D108BD9-81ED-4DB2-BD59-A6C34878D82A}">
                    <a16:rowId xmlns:a16="http://schemas.microsoft.com/office/drawing/2014/main" val="238323589"/>
                  </a:ext>
                </a:extLst>
              </a:tr>
            </a:tbl>
          </a:graphicData>
        </a:graphic>
      </p:graphicFrame>
      <p:sp>
        <p:nvSpPr>
          <p:cNvPr id="43" name="テキスト ボックス 40"/>
          <p:cNvSpPr txBox="1">
            <a:spLocks noChangeArrowheads="1"/>
          </p:cNvSpPr>
          <p:nvPr/>
        </p:nvSpPr>
        <p:spPr bwMode="auto">
          <a:xfrm>
            <a:off x="6947028" y="4216608"/>
            <a:ext cx="4192227" cy="297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4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0" lang="ja-JP" altLang="en-US" sz="14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外貿コンテナ取扱量</a:t>
            </a:r>
            <a:r>
              <a:rPr kumimoji="0" lang="ja-JP" altLang="ja-JP" sz="1400" b="0" i="0" u="none" strike="noStrike" cap="none" normalizeH="0" baseline="0" dirty="0" smtClean="0">
                <a:ln>
                  <a:noFill/>
                </a:ln>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0" lang="ja-JP" altLang="ja-JP" sz="1400" b="0" i="0" u="none" strike="noStrike" cap="none" normalizeH="0" baseline="0" dirty="0">
              <a:ln>
                <a:noFill/>
              </a:ln>
              <a:effectLst/>
              <a:latin typeface="ＭＳ Ｐゴシック" panose="020B0600070205080204" pitchFamily="50" charset="-128"/>
              <a:ea typeface="ＭＳ Ｐゴシック" panose="020B0600070205080204" pitchFamily="50" charset="-128"/>
            </a:endParaRPr>
          </a:p>
        </p:txBody>
      </p:sp>
      <p:sp>
        <p:nvSpPr>
          <p:cNvPr id="48" name="正方形/長方形 47"/>
          <p:cNvSpPr/>
          <p:nvPr/>
        </p:nvSpPr>
        <p:spPr>
          <a:xfrm>
            <a:off x="1229008" y="5062727"/>
            <a:ext cx="5404823" cy="2431435"/>
          </a:xfrm>
          <a:prstGeom prst="rect">
            <a:avLst/>
          </a:prstGeom>
        </p:spPr>
        <p:txBody>
          <a:bodyPr wrap="square">
            <a:spAutoFit/>
          </a:bodyPr>
          <a:lstStyle/>
          <a:p>
            <a:r>
              <a:rPr lang="ja-JP" altLang="ja-JP" sz="1900" dirty="0" smtClean="0">
                <a:latin typeface="ＭＳ Ｐゴシック" panose="020B0600070205080204" pitchFamily="50" charset="-128"/>
                <a:ea typeface="ＭＳ Ｐゴシック" panose="020B0600070205080204" pitchFamily="50" charset="-128"/>
              </a:rPr>
              <a:t>■</a:t>
            </a:r>
            <a:r>
              <a:rPr lang="ja-JP" altLang="en-US" sz="1900" dirty="0" smtClean="0">
                <a:latin typeface="ＭＳ Ｐゴシック" panose="020B0600070205080204" pitchFamily="50" charset="-128"/>
                <a:ea typeface="ＭＳ Ｐゴシック" panose="020B0600070205080204" pitchFamily="50" charset="-128"/>
              </a:rPr>
              <a:t> </a:t>
            </a:r>
            <a:r>
              <a:rPr lang="ja-JP" altLang="ja-JP" sz="1900" dirty="0" smtClean="0">
                <a:latin typeface="ＭＳ Ｐゴシック" panose="020B0600070205080204" pitchFamily="50" charset="-128"/>
                <a:ea typeface="ＭＳ Ｐゴシック" panose="020B0600070205080204" pitchFamily="50" charset="-128"/>
              </a:rPr>
              <a:t>貨物を集める「集貨」</a:t>
            </a:r>
          </a:p>
          <a:p>
            <a:r>
              <a:rPr lang="ja-JP" altLang="en-US" sz="1900" dirty="0" smtClean="0">
                <a:latin typeface="ＭＳ Ｐ明朝" panose="02020600040205080304" pitchFamily="18" charset="-128"/>
                <a:ea typeface="ＭＳ Ｐ明朝" panose="02020600040205080304" pitchFamily="18" charset="-128"/>
              </a:rPr>
              <a:t>　</a:t>
            </a:r>
            <a:r>
              <a:rPr lang="ja-JP" altLang="ja-JP" sz="1900" dirty="0" smtClean="0">
                <a:latin typeface="ＭＳ Ｐ明朝" panose="02020600040205080304" pitchFamily="18" charset="-128"/>
                <a:ea typeface="ＭＳ Ｐ明朝" panose="02020600040205080304" pitchFamily="18" charset="-128"/>
              </a:rPr>
              <a:t>国際基幹航路の維持・拡大につながる貨物誘致や航路開設等に対する各種インセンティブ策や、国内外での荷主企業等へのポートセールス活動を実施</a:t>
            </a:r>
            <a:r>
              <a:rPr lang="ja-JP" altLang="en-US" sz="1900" dirty="0" smtClean="0">
                <a:latin typeface="ＭＳ Ｐ明朝" panose="02020600040205080304" pitchFamily="18" charset="-128"/>
                <a:ea typeface="ＭＳ Ｐ明朝" panose="02020600040205080304" pitchFamily="18" charset="-128"/>
              </a:rPr>
              <a:t>します</a:t>
            </a:r>
            <a:r>
              <a:rPr lang="ja-JP" altLang="ja-JP" sz="1900" dirty="0" smtClean="0">
                <a:latin typeface="ＭＳ Ｐ明朝" panose="02020600040205080304" pitchFamily="18" charset="-128"/>
                <a:ea typeface="ＭＳ Ｐ明朝" panose="02020600040205080304" pitchFamily="18" charset="-128"/>
              </a:rPr>
              <a:t>。</a:t>
            </a:r>
            <a:endParaRPr lang="en-US" altLang="ja-JP" sz="1900" strike="sngStrike" dirty="0">
              <a:latin typeface="ＭＳ Ｐ明朝" panose="02020600040205080304" pitchFamily="18" charset="-128"/>
              <a:ea typeface="ＭＳ Ｐ明朝" panose="02020600040205080304" pitchFamily="18" charset="-128"/>
            </a:endParaRPr>
          </a:p>
          <a:p>
            <a:r>
              <a:rPr lang="ja-JP" altLang="en-US" sz="1900" dirty="0" smtClean="0">
                <a:latin typeface="ＭＳ Ｐ明朝" panose="02020600040205080304" pitchFamily="18" charset="-128"/>
                <a:ea typeface="ＭＳ Ｐ明朝" panose="02020600040205080304" pitchFamily="18" charset="-128"/>
              </a:rPr>
              <a:t>　また、堺</a:t>
            </a:r>
            <a:r>
              <a:rPr lang="ja-JP" altLang="en-US" sz="1900" dirty="0">
                <a:latin typeface="ＭＳ Ｐ明朝" panose="02020600040205080304" pitchFamily="18" charset="-128"/>
                <a:ea typeface="ＭＳ Ｐ明朝" panose="02020600040205080304" pitchFamily="18" charset="-128"/>
              </a:rPr>
              <a:t>泉北港の強みである充実した内航</a:t>
            </a:r>
            <a:r>
              <a:rPr lang="ja-JP" altLang="en-US" sz="1900" dirty="0" smtClean="0">
                <a:latin typeface="ＭＳ Ｐ明朝" panose="02020600040205080304" pitchFamily="18" charset="-128"/>
                <a:ea typeface="ＭＳ Ｐ明朝" panose="02020600040205080304" pitchFamily="18" charset="-128"/>
              </a:rPr>
              <a:t>ネットワークも活かし</a:t>
            </a:r>
            <a:r>
              <a:rPr lang="ja-JP" altLang="en-US" sz="1900" dirty="0">
                <a:latin typeface="ＭＳ Ｐ明朝" panose="02020600040205080304" pitchFamily="18" charset="-128"/>
                <a:ea typeface="ＭＳ Ｐ明朝" panose="02020600040205080304" pitchFamily="18" charset="-128"/>
              </a:rPr>
              <a:t>、大阪</a:t>
            </a:r>
            <a:r>
              <a:rPr lang="ja-JP" altLang="en-US" sz="1900" dirty="0" smtClean="0">
                <a:latin typeface="ＭＳ Ｐ明朝" panose="02020600040205080304" pitchFamily="18" charset="-128"/>
                <a:ea typeface="ＭＳ Ｐ明朝" panose="02020600040205080304" pitchFamily="18" charset="-128"/>
              </a:rPr>
              <a:t>”みなと”</a:t>
            </a:r>
            <a:r>
              <a:rPr lang="ja-JP" altLang="en-US" sz="1900" dirty="0">
                <a:latin typeface="ＭＳ Ｐ明朝" panose="02020600040205080304" pitchFamily="18" charset="-128"/>
                <a:ea typeface="ＭＳ Ｐ明朝" panose="02020600040205080304" pitchFamily="18" charset="-128"/>
              </a:rPr>
              <a:t>の</a:t>
            </a:r>
            <a:r>
              <a:rPr lang="ja-JP" altLang="en-US" sz="1900" dirty="0" smtClean="0">
                <a:latin typeface="ＭＳ Ｐ明朝" panose="02020600040205080304" pitchFamily="18" charset="-128"/>
                <a:ea typeface="ＭＳ Ｐ明朝" panose="02020600040205080304" pitchFamily="18" charset="-128"/>
              </a:rPr>
              <a:t>集貨機能を高めます。</a:t>
            </a:r>
            <a:endParaRPr lang="ja-JP" altLang="ja-JP" sz="1900" dirty="0">
              <a:latin typeface="ＭＳ Ｐ明朝" panose="02020600040205080304" pitchFamily="18" charset="-128"/>
              <a:ea typeface="ＭＳ Ｐ明朝" panose="02020600040205080304" pitchFamily="18" charset="-128"/>
            </a:endParaRPr>
          </a:p>
        </p:txBody>
      </p:sp>
      <p:sp>
        <p:nvSpPr>
          <p:cNvPr id="50" name="正方形/長方形 49"/>
          <p:cNvSpPr/>
          <p:nvPr/>
        </p:nvSpPr>
        <p:spPr>
          <a:xfrm>
            <a:off x="1229008" y="11326124"/>
            <a:ext cx="9480122" cy="2139047"/>
          </a:xfrm>
          <a:prstGeom prst="rect">
            <a:avLst/>
          </a:prstGeom>
        </p:spPr>
        <p:txBody>
          <a:bodyPr wrap="square">
            <a:spAutoFit/>
          </a:bodyPr>
          <a:lstStyle/>
          <a:p>
            <a:r>
              <a:rPr lang="ja-JP" altLang="ja-JP" sz="1900" dirty="0" smtClean="0">
                <a:latin typeface="ＭＳ Ｐゴシック" panose="020B0600070205080204" pitchFamily="50" charset="-128"/>
                <a:ea typeface="ＭＳ Ｐゴシック" panose="020B0600070205080204" pitchFamily="50" charset="-128"/>
              </a:rPr>
              <a:t>■</a:t>
            </a:r>
            <a:r>
              <a:rPr lang="ja-JP" altLang="en-US" sz="1900" dirty="0" smtClean="0">
                <a:latin typeface="ＭＳ Ｐゴシック" panose="020B0600070205080204" pitchFamily="50" charset="-128"/>
                <a:ea typeface="ＭＳ Ｐゴシック" panose="020B0600070205080204" pitchFamily="50" charset="-128"/>
              </a:rPr>
              <a:t> </a:t>
            </a:r>
            <a:r>
              <a:rPr lang="ja-JP" altLang="ja-JP" sz="1900" dirty="0" smtClean="0">
                <a:latin typeface="ＭＳ Ｐゴシック" panose="020B0600070205080204" pitchFamily="50" charset="-128"/>
                <a:ea typeface="ＭＳ Ｐゴシック" panose="020B0600070205080204" pitchFamily="50" charset="-128"/>
              </a:rPr>
              <a:t>港湾</a:t>
            </a:r>
            <a:r>
              <a:rPr lang="ja-JP" altLang="ja-JP" sz="1900" dirty="0">
                <a:latin typeface="ＭＳ Ｐゴシック" panose="020B0600070205080204" pitchFamily="50" charset="-128"/>
                <a:ea typeface="ＭＳ Ｐゴシック" panose="020B0600070205080204" pitchFamily="50" charset="-128"/>
              </a:rPr>
              <a:t>施設の機能強化など「競争力強化」</a:t>
            </a:r>
          </a:p>
          <a:p>
            <a:r>
              <a:rPr lang="ja-JP" altLang="en-US" sz="1900" dirty="0" smtClean="0">
                <a:latin typeface="ＭＳ Ｐ明朝" panose="02020600040205080304" pitchFamily="18" charset="-128"/>
                <a:ea typeface="ＭＳ Ｐ明朝" panose="02020600040205080304" pitchFamily="18" charset="-128"/>
              </a:rPr>
              <a:t>　</a:t>
            </a:r>
            <a:r>
              <a:rPr lang="ja-JP" altLang="ja-JP" sz="1900" dirty="0" smtClean="0">
                <a:latin typeface="ＭＳ Ｐ明朝" panose="02020600040205080304" pitchFamily="18" charset="-128"/>
                <a:ea typeface="ＭＳ Ｐ明朝" panose="02020600040205080304" pitchFamily="18" charset="-128"/>
              </a:rPr>
              <a:t>コンテナ</a:t>
            </a:r>
            <a:r>
              <a:rPr lang="ja-JP" altLang="ja-JP" sz="1900" dirty="0">
                <a:latin typeface="ＭＳ Ｐ明朝" panose="02020600040205080304" pitchFamily="18" charset="-128"/>
                <a:ea typeface="ＭＳ Ｐ明朝" panose="02020600040205080304" pitchFamily="18" charset="-128"/>
              </a:rPr>
              <a:t>船の大型化等に対応した主航路の増深・</a:t>
            </a:r>
            <a:r>
              <a:rPr lang="ja-JP" altLang="ja-JP" sz="1900" dirty="0" smtClean="0">
                <a:latin typeface="ＭＳ Ｐ明朝" panose="02020600040205080304" pitchFamily="18" charset="-128"/>
                <a:ea typeface="ＭＳ Ｐ明朝" panose="02020600040205080304" pitchFamily="18" charset="-128"/>
              </a:rPr>
              <a:t>拡幅や夢</a:t>
            </a:r>
            <a:r>
              <a:rPr lang="ja-JP" altLang="ja-JP" sz="1900" dirty="0">
                <a:latin typeface="ＭＳ Ｐ明朝" panose="02020600040205080304" pitchFamily="18" charset="-128"/>
                <a:ea typeface="ＭＳ Ｐ明朝" panose="02020600040205080304" pitchFamily="18" charset="-128"/>
              </a:rPr>
              <a:t>洲コンテナターミナル</a:t>
            </a:r>
            <a:r>
              <a:rPr lang="en-US" altLang="ja-JP" sz="1900" dirty="0" smtClean="0">
                <a:latin typeface="ＭＳ Ｐ明朝" panose="02020600040205080304" pitchFamily="18" charset="-128"/>
                <a:ea typeface="ＭＳ Ｐ明朝" panose="02020600040205080304" pitchFamily="18" charset="-128"/>
              </a:rPr>
              <a:t>C12</a:t>
            </a:r>
            <a:r>
              <a:rPr lang="ja-JP" altLang="en-US" sz="1900" dirty="0" smtClean="0">
                <a:latin typeface="ＭＳ Ｐ明朝" panose="02020600040205080304" pitchFamily="18" charset="-128"/>
                <a:ea typeface="ＭＳ Ｐ明朝" panose="02020600040205080304" pitchFamily="18" charset="-128"/>
              </a:rPr>
              <a:t>荷さばき地の拡張</a:t>
            </a:r>
            <a:r>
              <a:rPr lang="ja-JP" altLang="ja-JP" sz="1900" dirty="0" smtClean="0">
                <a:latin typeface="ＭＳ Ｐ明朝" panose="02020600040205080304" pitchFamily="18" charset="-128"/>
                <a:ea typeface="ＭＳ Ｐ明朝" panose="02020600040205080304" pitchFamily="18" charset="-128"/>
              </a:rPr>
              <a:t>等</a:t>
            </a:r>
            <a:r>
              <a:rPr lang="ja-JP" altLang="ja-JP" sz="1900" dirty="0">
                <a:latin typeface="ＭＳ Ｐ明朝" panose="02020600040205080304" pitchFamily="18" charset="-128"/>
                <a:ea typeface="ＭＳ Ｐ明朝" panose="02020600040205080304" pitchFamily="18" charset="-128"/>
              </a:rPr>
              <a:t>を</a:t>
            </a:r>
            <a:r>
              <a:rPr lang="ja-JP" altLang="ja-JP" sz="1900" dirty="0" smtClean="0">
                <a:latin typeface="ＭＳ Ｐ明朝" panose="02020600040205080304" pitchFamily="18" charset="-128"/>
                <a:ea typeface="ＭＳ Ｐ明朝" panose="02020600040205080304" pitchFamily="18" charset="-128"/>
              </a:rPr>
              <a:t>実施</a:t>
            </a:r>
            <a:r>
              <a:rPr lang="ja-JP" altLang="en-US" sz="1900" dirty="0" smtClean="0">
                <a:latin typeface="ＭＳ Ｐ明朝" panose="02020600040205080304" pitchFamily="18" charset="-128"/>
                <a:ea typeface="ＭＳ Ｐ明朝" panose="02020600040205080304" pitchFamily="18" charset="-128"/>
              </a:rPr>
              <a:t>します</a:t>
            </a:r>
            <a:r>
              <a:rPr lang="ja-JP" altLang="ja-JP" sz="1900" dirty="0" smtClean="0">
                <a:latin typeface="ＭＳ Ｐ明朝" panose="02020600040205080304" pitchFamily="18" charset="-128"/>
                <a:ea typeface="ＭＳ Ｐ明朝" panose="02020600040205080304" pitchFamily="18" charset="-128"/>
              </a:rPr>
              <a:t>。</a:t>
            </a:r>
            <a:endParaRPr lang="ja-JP" altLang="ja-JP" sz="1900" dirty="0">
              <a:latin typeface="ＭＳ Ｐ明朝" panose="02020600040205080304" pitchFamily="18" charset="-128"/>
              <a:ea typeface="ＭＳ Ｐ明朝" panose="02020600040205080304" pitchFamily="18" charset="-128"/>
            </a:endParaRPr>
          </a:p>
          <a:p>
            <a:r>
              <a:rPr lang="ja-JP" altLang="en-US" sz="1900" dirty="0" smtClean="0">
                <a:latin typeface="ＭＳ Ｐ明朝" panose="02020600040205080304" pitchFamily="18" charset="-128"/>
                <a:ea typeface="ＭＳ Ｐ明朝" panose="02020600040205080304" pitchFamily="18" charset="-128"/>
              </a:rPr>
              <a:t>　</a:t>
            </a:r>
            <a:r>
              <a:rPr lang="ja-JP" altLang="ja-JP" sz="1900" dirty="0" smtClean="0">
                <a:latin typeface="ＭＳ Ｐ明朝" panose="02020600040205080304" pitchFamily="18" charset="-128"/>
                <a:ea typeface="ＭＳ Ｐ明朝" panose="02020600040205080304" pitchFamily="18" charset="-128"/>
              </a:rPr>
              <a:t>国</a:t>
            </a:r>
            <a:r>
              <a:rPr lang="ja-JP" altLang="ja-JP" sz="1900" dirty="0">
                <a:latin typeface="ＭＳ Ｐ明朝" panose="02020600040205080304" pitchFamily="18" charset="-128"/>
                <a:ea typeface="ＭＳ Ｐ明朝" panose="02020600040205080304" pitchFamily="18" charset="-128"/>
              </a:rPr>
              <a:t>の</a:t>
            </a:r>
            <a:r>
              <a:rPr lang="en-US" altLang="ja-JP" sz="1900" dirty="0">
                <a:latin typeface="ＭＳ Ｐ明朝" panose="02020600040205080304" pitchFamily="18" charset="-128"/>
                <a:ea typeface="ＭＳ Ｐ明朝" panose="02020600040205080304" pitchFamily="18" charset="-128"/>
              </a:rPr>
              <a:t>AI</a:t>
            </a:r>
            <a:r>
              <a:rPr lang="ja-JP" altLang="ja-JP" sz="1900" dirty="0">
                <a:latin typeface="ＭＳ Ｐ明朝" panose="02020600040205080304" pitchFamily="18" charset="-128"/>
                <a:ea typeface="ＭＳ Ｐ明朝" panose="02020600040205080304" pitchFamily="18" charset="-128"/>
              </a:rPr>
              <a:t>ターミナル実現に向けた取組</a:t>
            </a:r>
            <a:r>
              <a:rPr lang="ja-JP" altLang="en-US" sz="1900" dirty="0">
                <a:latin typeface="ＭＳ Ｐ明朝" panose="02020600040205080304" pitchFamily="18" charset="-128"/>
                <a:ea typeface="ＭＳ Ｐ明朝" panose="02020600040205080304" pitchFamily="18" charset="-128"/>
              </a:rPr>
              <a:t>み</a:t>
            </a:r>
            <a:r>
              <a:rPr lang="ja-JP" altLang="ja-JP" sz="1900" dirty="0">
                <a:latin typeface="ＭＳ Ｐ明朝" panose="02020600040205080304" pitchFamily="18" charset="-128"/>
                <a:ea typeface="ＭＳ Ｐ明朝" panose="02020600040205080304" pitchFamily="18" charset="-128"/>
              </a:rPr>
              <a:t>を踏まえ</a:t>
            </a:r>
            <a:r>
              <a:rPr lang="ja-JP" altLang="ja-JP" sz="1900" dirty="0" smtClean="0">
                <a:latin typeface="ＭＳ Ｐ明朝" panose="02020600040205080304" pitchFamily="18" charset="-128"/>
                <a:ea typeface="ＭＳ Ｐ明朝" panose="02020600040205080304" pitchFamily="18" charset="-128"/>
              </a:rPr>
              <a:t>、</a:t>
            </a:r>
            <a:r>
              <a:rPr lang="en-US" altLang="ja-JP" sz="1900" dirty="0" smtClean="0">
                <a:latin typeface="ＭＳ Ｐ明朝" panose="02020600040205080304" pitchFamily="18" charset="-128"/>
                <a:ea typeface="ＭＳ Ｐ明朝" panose="02020600040205080304" pitchFamily="18" charset="-128"/>
              </a:rPr>
              <a:t>CONPAS</a:t>
            </a:r>
            <a:r>
              <a:rPr lang="en-US" altLang="ja-JP" sz="1900" baseline="30000" dirty="0" smtClean="0">
                <a:latin typeface="ＭＳ Ｐ明朝" panose="02020600040205080304" pitchFamily="18" charset="-128"/>
                <a:ea typeface="ＭＳ Ｐ明朝" panose="02020600040205080304" pitchFamily="18" charset="-128"/>
              </a:rPr>
              <a:t>※</a:t>
            </a:r>
            <a:r>
              <a:rPr lang="ja-JP" altLang="ja-JP" sz="1900" dirty="0" smtClean="0">
                <a:latin typeface="ＭＳ Ｐ明朝" panose="02020600040205080304" pitchFamily="18" charset="-128"/>
                <a:ea typeface="ＭＳ Ｐ明朝" panose="02020600040205080304" pitchFamily="18" charset="-128"/>
              </a:rPr>
              <a:t>（</a:t>
            </a:r>
            <a:r>
              <a:rPr lang="ja-JP" altLang="ja-JP" sz="1900" dirty="0">
                <a:latin typeface="ＭＳ Ｐ明朝" panose="02020600040205080304" pitchFamily="18" charset="-128"/>
                <a:ea typeface="ＭＳ Ｐ明朝" panose="02020600040205080304" pitchFamily="18" charset="-128"/>
              </a:rPr>
              <a:t>新・港湾情報システム）の導入など大阪港</a:t>
            </a:r>
            <a:r>
              <a:rPr lang="ja-JP" altLang="ja-JP" sz="1900" dirty="0" smtClean="0">
                <a:latin typeface="ＭＳ Ｐ明朝" panose="02020600040205080304" pitchFamily="18" charset="-128"/>
                <a:ea typeface="ＭＳ Ｐ明朝" panose="02020600040205080304" pitchFamily="18" charset="-128"/>
              </a:rPr>
              <a:t>における</a:t>
            </a:r>
            <a:r>
              <a:rPr lang="ja-JP" altLang="ja-JP" sz="1900" dirty="0">
                <a:latin typeface="ＭＳ Ｐ明朝" panose="02020600040205080304" pitchFamily="18" charset="-128"/>
                <a:ea typeface="ＭＳ Ｐ明朝" panose="02020600040205080304" pitchFamily="18" charset="-128"/>
              </a:rPr>
              <a:t>コンテナターミナルの効率化・生産性向上に</a:t>
            </a:r>
            <a:r>
              <a:rPr lang="ja-JP" altLang="ja-JP" sz="1900" dirty="0" smtClean="0">
                <a:latin typeface="ＭＳ Ｐ明朝" panose="02020600040205080304" pitchFamily="18" charset="-128"/>
                <a:ea typeface="ＭＳ Ｐ明朝" panose="02020600040205080304" pitchFamily="18" charset="-128"/>
              </a:rPr>
              <a:t>資する</a:t>
            </a:r>
            <a:r>
              <a:rPr lang="ja-JP" altLang="ja-JP" sz="1900" dirty="0">
                <a:latin typeface="ＭＳ Ｐ明朝" panose="02020600040205080304" pitchFamily="18" charset="-128"/>
                <a:ea typeface="ＭＳ Ｐ明朝" panose="02020600040205080304" pitchFamily="18" charset="-128"/>
              </a:rPr>
              <a:t>取組</a:t>
            </a:r>
            <a:r>
              <a:rPr lang="ja-JP" altLang="en-US" sz="1900" dirty="0">
                <a:latin typeface="ＭＳ Ｐ明朝" panose="02020600040205080304" pitchFamily="18" charset="-128"/>
                <a:ea typeface="ＭＳ Ｐ明朝" panose="02020600040205080304" pitchFamily="18" charset="-128"/>
              </a:rPr>
              <a:t>み</a:t>
            </a:r>
            <a:r>
              <a:rPr lang="ja-JP" altLang="ja-JP" sz="1900" dirty="0">
                <a:latin typeface="ＭＳ Ｐ明朝" panose="02020600040205080304" pitchFamily="18" charset="-128"/>
                <a:ea typeface="ＭＳ Ｐ明朝" panose="02020600040205080304" pitchFamily="18" charset="-128"/>
              </a:rPr>
              <a:t>を</a:t>
            </a:r>
            <a:r>
              <a:rPr lang="ja-JP" altLang="en-US" sz="1900" dirty="0" smtClean="0">
                <a:latin typeface="ＭＳ Ｐ明朝" panose="02020600040205080304" pitchFamily="18" charset="-128"/>
                <a:ea typeface="ＭＳ Ｐ明朝" panose="02020600040205080304" pitchFamily="18" charset="-128"/>
              </a:rPr>
              <a:t>進めます</a:t>
            </a:r>
            <a:r>
              <a:rPr lang="ja-JP" altLang="ja-JP" sz="1900" dirty="0" smtClean="0">
                <a:latin typeface="ＭＳ Ｐ明朝" panose="02020600040205080304" pitchFamily="18" charset="-128"/>
                <a:ea typeface="ＭＳ Ｐ明朝" panose="02020600040205080304" pitchFamily="18" charset="-128"/>
              </a:rPr>
              <a:t>。</a:t>
            </a:r>
            <a:endParaRPr lang="ja-JP" altLang="ja-JP" sz="1900" dirty="0">
              <a:latin typeface="ＭＳ Ｐ明朝" panose="02020600040205080304" pitchFamily="18" charset="-128"/>
              <a:ea typeface="ＭＳ Ｐ明朝" panose="02020600040205080304" pitchFamily="18" charset="-128"/>
            </a:endParaRPr>
          </a:p>
          <a:p>
            <a:r>
              <a:rPr lang="ja-JP" altLang="en-US" sz="1900" dirty="0" smtClean="0">
                <a:latin typeface="ＭＳ Ｐ明朝" panose="02020600040205080304" pitchFamily="18" charset="-128"/>
                <a:ea typeface="ＭＳ Ｐ明朝" panose="02020600040205080304" pitchFamily="18" charset="-128"/>
              </a:rPr>
              <a:t>　</a:t>
            </a:r>
            <a:r>
              <a:rPr lang="ja-JP" altLang="ja-JP" sz="1900" dirty="0" smtClean="0">
                <a:latin typeface="ＭＳ Ｐ明朝" panose="02020600040205080304" pitchFamily="18" charset="-128"/>
                <a:ea typeface="ＭＳ Ｐ明朝" panose="02020600040205080304" pitchFamily="18" charset="-128"/>
              </a:rPr>
              <a:t>港湾</a:t>
            </a:r>
            <a:r>
              <a:rPr lang="ja-JP" altLang="ja-JP" sz="1900" dirty="0">
                <a:latin typeface="ＭＳ Ｐ明朝" panose="02020600040205080304" pitchFamily="18" charset="-128"/>
                <a:ea typeface="ＭＳ Ｐ明朝" panose="02020600040205080304" pitchFamily="18" charset="-128"/>
              </a:rPr>
              <a:t>運営会社制度の活用などによる</a:t>
            </a:r>
            <a:r>
              <a:rPr lang="ja-JP" altLang="en-US" sz="1900" dirty="0" smtClean="0">
                <a:latin typeface="ＭＳ Ｐ明朝" panose="02020600040205080304" pitchFamily="18" charset="-128"/>
                <a:ea typeface="ＭＳ Ｐ明朝" panose="02020600040205080304" pitchFamily="18" charset="-128"/>
              </a:rPr>
              <a:t>コンテナターミナル等</a:t>
            </a:r>
            <a:r>
              <a:rPr lang="ja-JP" altLang="en-US" sz="1900" dirty="0">
                <a:latin typeface="ＭＳ Ｐ明朝" panose="02020600040205080304" pitchFamily="18" charset="-128"/>
                <a:ea typeface="ＭＳ Ｐ明朝" panose="02020600040205080304" pitchFamily="18" charset="-128"/>
              </a:rPr>
              <a:t>の</a:t>
            </a:r>
            <a:r>
              <a:rPr lang="ja-JP" altLang="ja-JP" sz="1900" dirty="0">
                <a:latin typeface="ＭＳ Ｐ明朝" panose="02020600040205080304" pitchFamily="18" charset="-128"/>
                <a:ea typeface="ＭＳ Ｐ明朝" panose="02020600040205080304" pitchFamily="18" charset="-128"/>
              </a:rPr>
              <a:t>利便性向上や港湾コスト削減に向けた取組</a:t>
            </a:r>
            <a:r>
              <a:rPr lang="ja-JP" altLang="en-US" sz="1900" dirty="0">
                <a:latin typeface="ＭＳ Ｐ明朝" panose="02020600040205080304" pitchFamily="18" charset="-128"/>
                <a:ea typeface="ＭＳ Ｐ明朝" panose="02020600040205080304" pitchFamily="18" charset="-128"/>
              </a:rPr>
              <a:t>み</a:t>
            </a:r>
            <a:r>
              <a:rPr lang="ja-JP" altLang="ja-JP" sz="1900" dirty="0" smtClean="0">
                <a:latin typeface="ＭＳ Ｐ明朝" panose="02020600040205080304" pitchFamily="18" charset="-128"/>
                <a:ea typeface="ＭＳ Ｐ明朝" panose="02020600040205080304" pitchFamily="18" charset="-128"/>
              </a:rPr>
              <a:t>を進</a:t>
            </a:r>
            <a:r>
              <a:rPr lang="ja-JP" altLang="en-US" sz="1900" dirty="0" smtClean="0">
                <a:latin typeface="ＭＳ Ｐ明朝" panose="02020600040205080304" pitchFamily="18" charset="-128"/>
                <a:ea typeface="ＭＳ Ｐ明朝" panose="02020600040205080304" pitchFamily="18" charset="-128"/>
              </a:rPr>
              <a:t>めます</a:t>
            </a:r>
            <a:r>
              <a:rPr lang="ja-JP" altLang="ja-JP" sz="1900" dirty="0" smtClean="0">
                <a:latin typeface="ＭＳ Ｐ明朝" panose="02020600040205080304" pitchFamily="18" charset="-128"/>
                <a:ea typeface="ＭＳ Ｐ明朝" panose="02020600040205080304" pitchFamily="18" charset="-128"/>
              </a:rPr>
              <a:t>。</a:t>
            </a:r>
            <a:endParaRPr lang="ja-JP" altLang="ja-JP" sz="1900" dirty="0">
              <a:latin typeface="ＭＳ Ｐ明朝" panose="02020600040205080304" pitchFamily="18" charset="-128"/>
              <a:ea typeface="ＭＳ Ｐ明朝" panose="02020600040205080304" pitchFamily="18" charset="-128"/>
            </a:endParaRPr>
          </a:p>
        </p:txBody>
      </p:sp>
      <p:sp>
        <p:nvSpPr>
          <p:cNvPr id="54" name="正方形/長方形 53"/>
          <p:cNvSpPr/>
          <p:nvPr/>
        </p:nvSpPr>
        <p:spPr>
          <a:xfrm>
            <a:off x="4572000" y="14218382"/>
            <a:ext cx="6689555" cy="692497"/>
          </a:xfrm>
          <a:prstGeom prst="rect">
            <a:avLst/>
          </a:prstGeom>
        </p:spPr>
        <p:txBody>
          <a:bodyPr wrap="square">
            <a:spAutoFit/>
          </a:bodyPr>
          <a:lstStyle/>
          <a:p>
            <a:pPr marL="711200" indent="-711200"/>
            <a:r>
              <a:rPr lang="en-US" altLang="ja-JP" sz="1100" kern="100" dirty="0">
                <a:solidFill>
                  <a:srgbClr val="FF0000"/>
                </a:solidFill>
                <a:latin typeface="ＭＳ Ｐ明朝" panose="02020600040205080304" pitchFamily="18" charset="-128"/>
                <a:ea typeface="ＭＳ Ｐ明朝" panose="02020600040205080304" pitchFamily="18" charset="-128"/>
                <a:cs typeface="Times New Roman" panose="02020603050405020304" pitchFamily="18" charset="0"/>
              </a:rPr>
              <a:t> </a:t>
            </a:r>
            <a:r>
              <a:rPr lang="en-US" altLang="ja-JP"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※CONPAS</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a:t>
            </a:r>
            <a:r>
              <a:rPr lang="ja-JP" altLang="en-US" sz="1300" kern="100" dirty="0">
                <a:latin typeface="ＭＳ Ｐ明朝" panose="02020600040205080304" pitchFamily="18" charset="-128"/>
                <a:ea typeface="ＭＳ Ｐ明朝" panose="02020600040205080304" pitchFamily="18" charset="-128"/>
                <a:cs typeface="Times New Roman" panose="02020603050405020304" pitchFamily="18" charset="0"/>
              </a:rPr>
              <a:t>・・コンテナターミナルにおけるゲート</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処理</a:t>
            </a:r>
            <a:r>
              <a:rPr lang="ja-JP" altLang="en-US" sz="1300" kern="100" dirty="0">
                <a:latin typeface="ＭＳ Ｐ明朝" panose="02020600040205080304" pitchFamily="18" charset="-128"/>
                <a:ea typeface="ＭＳ Ｐ明朝" panose="02020600040205080304" pitchFamily="18" charset="-128"/>
                <a:cs typeface="Times New Roman" panose="02020603050405020304" pitchFamily="18" charset="0"/>
              </a:rPr>
              <a:t>や</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ヤー </a:t>
            </a:r>
            <a:r>
              <a:rPr lang="ja-JP" altLang="en-US" sz="1300" kern="100" dirty="0">
                <a:latin typeface="ＭＳ Ｐ明朝" panose="02020600040205080304" pitchFamily="18" charset="-128"/>
                <a:ea typeface="ＭＳ Ｐ明朝" panose="02020600040205080304" pitchFamily="18" charset="-128"/>
                <a:cs typeface="Times New Roman" panose="02020603050405020304" pitchFamily="18" charset="0"/>
              </a:rPr>
              <a:t>ド内の荷役作業の</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効率化等を</a:t>
            </a:r>
            <a:endParaRPr lang="en-US" altLang="ja-JP" sz="1300" kern="100" dirty="0" smtClean="0">
              <a:latin typeface="ＭＳ Ｐ明朝" panose="02020600040205080304" pitchFamily="18" charset="-128"/>
              <a:ea typeface="ＭＳ Ｐ明朝" panose="02020600040205080304" pitchFamily="18" charset="-128"/>
              <a:cs typeface="Times New Roman" panose="02020603050405020304" pitchFamily="18" charset="0"/>
            </a:endParaRPr>
          </a:p>
          <a:p>
            <a:pPr marL="711200" indent="-711200"/>
            <a:r>
              <a:rPr lang="ja-JP" altLang="en-US" sz="1300" kern="100" dirty="0">
                <a:latin typeface="ＭＳ Ｐ明朝" panose="02020600040205080304" pitchFamily="18" charset="-128"/>
                <a:ea typeface="ＭＳ Ｐ明朝" panose="02020600040205080304" pitchFamily="18" charset="-128"/>
                <a:cs typeface="Times New Roman" panose="02020603050405020304" pitchFamily="18" charset="0"/>
              </a:rPr>
              <a:t>　</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　　　　　　　　</a:t>
            </a:r>
            <a:r>
              <a:rPr lang="ja-JP" altLang="en-US" sz="1300" kern="100" dirty="0">
                <a:latin typeface="ＭＳ Ｐ明朝" panose="02020600040205080304" pitchFamily="18" charset="-128"/>
                <a:ea typeface="ＭＳ Ｐ明朝" panose="02020600040205080304" pitchFamily="18" charset="-128"/>
                <a:cs typeface="Times New Roman" panose="02020603050405020304" pitchFamily="18" charset="0"/>
              </a:rPr>
              <a:t>　</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目的</a:t>
            </a:r>
            <a:r>
              <a:rPr lang="ja-JP" altLang="en-US" sz="1300" kern="100" dirty="0">
                <a:latin typeface="ＭＳ Ｐ明朝" panose="02020600040205080304" pitchFamily="18" charset="-128"/>
                <a:ea typeface="ＭＳ Ｐ明朝" panose="02020600040205080304" pitchFamily="18" charset="-128"/>
                <a:cs typeface="Times New Roman" panose="02020603050405020304" pitchFamily="18" charset="0"/>
              </a:rPr>
              <a:t>と</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した新しい港湾</a:t>
            </a:r>
            <a:r>
              <a:rPr lang="ja-JP" altLang="en-US" sz="1300" kern="100" dirty="0">
                <a:latin typeface="ＭＳ Ｐ明朝" panose="02020600040205080304" pitchFamily="18" charset="-128"/>
                <a:ea typeface="ＭＳ Ｐ明朝" panose="02020600040205080304" pitchFamily="18" charset="-128"/>
                <a:cs typeface="Times New Roman" panose="02020603050405020304" pitchFamily="18" charset="0"/>
              </a:rPr>
              <a:t>情報</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システムのこと。国土交通省関東地方整備局が開発。</a:t>
            </a:r>
            <a:endParaRPr lang="en-US" altLang="ja-JP" sz="1300" kern="100" dirty="0" smtClean="0">
              <a:latin typeface="ＭＳ Ｐ明朝" panose="02020600040205080304" pitchFamily="18" charset="-128"/>
              <a:ea typeface="ＭＳ Ｐ明朝" panose="02020600040205080304" pitchFamily="18" charset="-128"/>
              <a:cs typeface="Times New Roman" panose="02020603050405020304" pitchFamily="18" charset="0"/>
            </a:endParaRPr>
          </a:p>
          <a:p>
            <a:pPr marL="711200" indent="-711200"/>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　　　　　　　　　</a:t>
            </a:r>
            <a:r>
              <a:rPr lang="ja-JP" altLang="en-US" sz="1300" kern="100" dirty="0">
                <a:latin typeface="ＭＳ Ｐ明朝" panose="02020600040205080304" pitchFamily="18" charset="-128"/>
                <a:ea typeface="ＭＳ Ｐ明朝" panose="02020600040205080304" pitchFamily="18" charset="-128"/>
                <a:cs typeface="Times New Roman" panose="02020603050405020304" pitchFamily="18" charset="0"/>
              </a:rPr>
              <a:t>　</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a:t>
            </a:r>
            <a:r>
              <a:rPr lang="en-US" altLang="ja-JP"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Container </a:t>
            </a:r>
            <a:r>
              <a:rPr lang="en-US" altLang="ja-JP" sz="1300" kern="100" dirty="0">
                <a:latin typeface="ＭＳ Ｐ明朝" panose="02020600040205080304" pitchFamily="18" charset="-128"/>
                <a:ea typeface="ＭＳ Ｐ明朝" panose="02020600040205080304" pitchFamily="18" charset="-128"/>
                <a:cs typeface="Times New Roman" panose="02020603050405020304" pitchFamily="18" charset="0"/>
              </a:rPr>
              <a:t>Fast </a:t>
            </a:r>
            <a:r>
              <a:rPr lang="en-US" altLang="ja-JP"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Pass</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」の略。</a:t>
            </a:r>
            <a:endParaRPr lang="ja-JP" altLang="en-US" sz="1300" dirty="0">
              <a:latin typeface="ＭＳ Ｐ明朝" panose="02020600040205080304" pitchFamily="18" charset="-128"/>
              <a:ea typeface="ＭＳ Ｐ明朝" panose="02020600040205080304" pitchFamily="18" charset="-128"/>
            </a:endParaRPr>
          </a:p>
        </p:txBody>
      </p:sp>
      <p:sp>
        <p:nvSpPr>
          <p:cNvPr id="30" name="テキスト ボックス 40"/>
          <p:cNvSpPr txBox="1">
            <a:spLocks noChangeArrowheads="1"/>
          </p:cNvSpPr>
          <p:nvPr/>
        </p:nvSpPr>
        <p:spPr bwMode="auto">
          <a:xfrm>
            <a:off x="6694600" y="7341831"/>
            <a:ext cx="5079389" cy="292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lgn="ctr" defTabSz="914400" eaLnBrk="0" fontAlgn="base" hangingPunct="0">
              <a:spcBef>
                <a:spcPct val="0"/>
              </a:spcBef>
              <a:spcAft>
                <a:spcPct val="0"/>
              </a:spcAft>
              <a:defRPr/>
            </a:pP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大阪“みなと</a:t>
            </a:r>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”における外貿コンテナ取扱個数の推移 </a:t>
            </a:r>
            <a:r>
              <a:rPr kumimoji="0" lang="ja-JP"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0"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pSp>
        <p:nvGrpSpPr>
          <p:cNvPr id="3" name="グループ化 2"/>
          <p:cNvGrpSpPr/>
          <p:nvPr/>
        </p:nvGrpSpPr>
        <p:grpSpPr>
          <a:xfrm>
            <a:off x="6694600" y="4668563"/>
            <a:ext cx="5053811" cy="2665687"/>
            <a:chOff x="6694600" y="4668563"/>
            <a:chExt cx="5053811" cy="2665687"/>
          </a:xfrm>
        </p:grpSpPr>
        <p:pic>
          <p:nvPicPr>
            <p:cNvPr id="24" name="図 23"/>
            <p:cNvPicPr>
              <a:picLocks noChangeAspect="1"/>
            </p:cNvPicPr>
            <p:nvPr/>
          </p:nvPicPr>
          <p:blipFill rotWithShape="1">
            <a:blip r:embed="rId3"/>
            <a:srcRect b="10070"/>
            <a:stretch/>
          </p:blipFill>
          <p:spPr>
            <a:xfrm>
              <a:off x="6694600" y="4668563"/>
              <a:ext cx="4859150" cy="2665687"/>
            </a:xfrm>
            <a:prstGeom prst="rect">
              <a:avLst/>
            </a:prstGeom>
          </p:spPr>
        </p:pic>
        <p:sp>
          <p:nvSpPr>
            <p:cNvPr id="25" name="四角形吹き出し 24"/>
            <p:cNvSpPr/>
            <p:nvPr/>
          </p:nvSpPr>
          <p:spPr>
            <a:xfrm>
              <a:off x="9500281" y="6191250"/>
              <a:ext cx="2248130" cy="628106"/>
            </a:xfrm>
            <a:prstGeom prst="wedgeRectCallout">
              <a:avLst>
                <a:gd name="adj1" fmla="val -33083"/>
                <a:gd name="adj2" fmla="val -75480"/>
              </a:avLst>
            </a:prstGeom>
            <a:solidFill>
              <a:schemeClr val="bg1"/>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900" dirty="0" smtClean="0">
                  <a:solidFill>
                    <a:schemeClr val="tx1"/>
                  </a:solidFill>
                </a:rPr>
                <a:t>・</a:t>
              </a:r>
              <a:r>
                <a:rPr kumimoji="1" lang="en-US" altLang="ja-JP" sz="900" dirty="0" smtClean="0">
                  <a:solidFill>
                    <a:schemeClr val="tx1"/>
                  </a:solidFill>
                </a:rPr>
                <a:t>2020</a:t>
              </a:r>
              <a:r>
                <a:rPr kumimoji="1" lang="ja-JP" altLang="en-US" sz="900" dirty="0" smtClean="0">
                  <a:solidFill>
                    <a:schemeClr val="tx1"/>
                  </a:solidFill>
                </a:rPr>
                <a:t>年は新型コロナウイルス感染症の</a:t>
              </a:r>
              <a:endParaRPr kumimoji="1" lang="en-US" altLang="ja-JP" sz="900" dirty="0" smtClean="0">
                <a:solidFill>
                  <a:schemeClr val="tx1"/>
                </a:solidFill>
              </a:endParaRPr>
            </a:p>
            <a:p>
              <a:r>
                <a:rPr kumimoji="1" lang="ja-JP" altLang="en-US" sz="900" dirty="0">
                  <a:solidFill>
                    <a:schemeClr val="tx1"/>
                  </a:solidFill>
                </a:rPr>
                <a:t>　</a:t>
              </a:r>
              <a:r>
                <a:rPr kumimoji="1" lang="ja-JP" altLang="en-US" sz="900" dirty="0" smtClean="0">
                  <a:solidFill>
                    <a:schemeClr val="tx1"/>
                  </a:solidFill>
                </a:rPr>
                <a:t>影響により前年実績を下回った。</a:t>
              </a:r>
              <a:endParaRPr kumimoji="1" lang="en-US" altLang="ja-JP" sz="900" dirty="0" smtClean="0">
                <a:solidFill>
                  <a:schemeClr val="tx1"/>
                </a:solidFill>
              </a:endParaRPr>
            </a:p>
            <a:p>
              <a:endParaRPr kumimoji="1" lang="en-US" altLang="ja-JP" sz="300" dirty="0" smtClean="0">
                <a:solidFill>
                  <a:schemeClr val="tx1"/>
                </a:solidFill>
              </a:endParaRPr>
            </a:p>
            <a:p>
              <a:r>
                <a:rPr kumimoji="1" lang="ja-JP" altLang="en-US" sz="900" dirty="0" smtClean="0">
                  <a:solidFill>
                    <a:schemeClr val="tx1"/>
                  </a:solidFill>
                </a:rPr>
                <a:t>・</a:t>
              </a:r>
              <a:r>
                <a:rPr kumimoji="1" lang="en-US" altLang="ja-JP" sz="900" dirty="0" smtClean="0">
                  <a:solidFill>
                    <a:schemeClr val="tx1"/>
                  </a:solidFill>
                </a:rPr>
                <a:t>2021</a:t>
              </a:r>
              <a:r>
                <a:rPr kumimoji="1" lang="ja-JP" altLang="en-US" sz="900" dirty="0" smtClean="0">
                  <a:solidFill>
                    <a:schemeClr val="tx1"/>
                  </a:solidFill>
                </a:rPr>
                <a:t>年は</a:t>
              </a:r>
              <a:r>
                <a:rPr kumimoji="1" lang="en-US" altLang="ja-JP" sz="900" dirty="0" smtClean="0">
                  <a:solidFill>
                    <a:schemeClr val="tx1"/>
                  </a:solidFill>
                </a:rPr>
                <a:t>216</a:t>
              </a:r>
              <a:r>
                <a:rPr kumimoji="1" lang="ja-JP" altLang="en-US" sz="900" dirty="0" smtClean="0">
                  <a:solidFill>
                    <a:schemeClr val="tx1"/>
                  </a:solidFill>
                </a:rPr>
                <a:t>万</a:t>
              </a:r>
              <a:r>
                <a:rPr kumimoji="1" lang="en-US" altLang="ja-JP" sz="900" dirty="0" smtClean="0">
                  <a:solidFill>
                    <a:schemeClr val="tx1"/>
                  </a:solidFill>
                </a:rPr>
                <a:t>TEU</a:t>
              </a:r>
              <a:r>
                <a:rPr kumimoji="1" lang="ja-JP" altLang="en-US" sz="900" dirty="0" smtClean="0">
                  <a:solidFill>
                    <a:schemeClr val="tx1"/>
                  </a:solidFill>
                </a:rPr>
                <a:t>（速報値）</a:t>
              </a:r>
              <a:endParaRPr kumimoji="1" lang="ja-JP" altLang="en-US" sz="900" dirty="0">
                <a:solidFill>
                  <a:schemeClr val="tx1"/>
                </a:solidFill>
              </a:endParaRPr>
            </a:p>
          </p:txBody>
        </p:sp>
        <p:sp>
          <p:nvSpPr>
            <p:cNvPr id="26" name="ストライプ矢印 25"/>
            <p:cNvSpPr/>
            <p:nvPr/>
          </p:nvSpPr>
          <p:spPr>
            <a:xfrm rot="20637227">
              <a:off x="9612591" y="5267093"/>
              <a:ext cx="1655892" cy="493426"/>
            </a:xfrm>
            <a:prstGeom prst="stripedRightArrow">
              <a:avLst>
                <a:gd name="adj1" fmla="val 50000"/>
                <a:gd name="adj2" fmla="val 56772"/>
              </a:avLst>
            </a:prstGeom>
            <a:gradFill>
              <a:gsLst>
                <a:gs pos="69375">
                  <a:srgbClr val="B9D5ED"/>
                </a:gs>
                <a:gs pos="64750">
                  <a:srgbClr val="BDD7EE"/>
                </a:gs>
                <a:gs pos="55500">
                  <a:srgbClr val="C5DCF0"/>
                </a:gs>
                <a:gs pos="37000">
                  <a:srgbClr val="D5E5F4"/>
                </a:gs>
                <a:gs pos="0">
                  <a:schemeClr val="accent1">
                    <a:lumMod val="7000"/>
                    <a:lumOff val="93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a:p>
          </p:txBody>
        </p:sp>
      </p:grpSp>
    </p:spTree>
    <p:extLst>
      <p:ext uri="{BB962C8B-B14F-4D97-AF65-F5344CB8AC3E}">
        <p14:creationId xmlns:p14="http://schemas.microsoft.com/office/powerpoint/2010/main" val="12218965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7"/>
          <p:cNvSpPr>
            <a:spLocks noGrp="1"/>
          </p:cNvSpPr>
          <p:nvPr>
            <p:ph type="ftr" sz="quarter" idx="11"/>
          </p:nvPr>
        </p:nvSpPr>
        <p:spPr>
          <a:xfrm>
            <a:off x="4038600" y="15801081"/>
            <a:ext cx="4114800" cy="421121"/>
          </a:xfrm>
        </p:spPr>
        <p:txBody>
          <a:bodyPr anchor="b" anchorCtr="1"/>
          <a:lstStyle/>
          <a:p>
            <a:r>
              <a:rPr kumimoji="1" lang="en-US" altLang="ja-JP" dirty="0" smtClean="0"/>
              <a:t>4</a:t>
            </a:r>
            <a:endParaRPr kumimoji="1" lang="ja-JP" altLang="en-US" dirty="0"/>
          </a:p>
        </p:txBody>
      </p:sp>
      <p:grpSp>
        <p:nvGrpSpPr>
          <p:cNvPr id="4" name="グループ化 3"/>
          <p:cNvGrpSpPr/>
          <p:nvPr/>
        </p:nvGrpSpPr>
        <p:grpSpPr>
          <a:xfrm>
            <a:off x="1068805" y="4185878"/>
            <a:ext cx="10046353" cy="9167078"/>
            <a:chOff x="344509" y="943368"/>
            <a:chExt cx="11556000" cy="9294285"/>
          </a:xfrm>
        </p:grpSpPr>
        <p:sp>
          <p:nvSpPr>
            <p:cNvPr id="61" name="テキスト ボックス 40"/>
            <p:cNvSpPr txBox="1">
              <a:spLocks noChangeArrowheads="1"/>
            </p:cNvSpPr>
            <p:nvPr/>
          </p:nvSpPr>
          <p:spPr bwMode="auto">
            <a:xfrm>
              <a:off x="3814250" y="9883254"/>
              <a:ext cx="4780204" cy="354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4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0" lang="ja-JP" altLang="en-US" sz="14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港湾物流機能強化に向けたインフラ整備</a:t>
              </a:r>
              <a:r>
                <a:rPr kumimoji="0" lang="ja-JP" altLang="ja-JP" sz="1400" b="0" i="0" u="none" strike="noStrike" cap="none" normalizeH="0" baseline="0" dirty="0" smtClean="0">
                  <a:ln>
                    <a:noFill/>
                  </a:ln>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0" lang="ja-JP" altLang="ja-JP" sz="1400" b="0" i="0" u="none" strike="noStrike" cap="none" normalizeH="0" baseline="0" dirty="0">
                <a:ln>
                  <a:noFill/>
                </a:ln>
                <a:effectLst/>
                <a:latin typeface="ＭＳ Ｐゴシック" panose="020B0600070205080204" pitchFamily="50" charset="-128"/>
                <a:ea typeface="ＭＳ Ｐゴシック" panose="020B0600070205080204" pitchFamily="50" charset="-128"/>
              </a:endParaRPr>
            </a:p>
          </p:txBody>
        </p:sp>
        <p:grpSp>
          <p:nvGrpSpPr>
            <p:cNvPr id="107" name="グループ化 106"/>
            <p:cNvGrpSpPr/>
            <p:nvPr/>
          </p:nvGrpSpPr>
          <p:grpSpPr>
            <a:xfrm>
              <a:off x="360603" y="1021814"/>
              <a:ext cx="11480804" cy="8819278"/>
              <a:chOff x="338664" y="3589862"/>
              <a:chExt cx="11480804" cy="8819278"/>
            </a:xfrm>
          </p:grpSpPr>
          <p:grpSp>
            <p:nvGrpSpPr>
              <p:cNvPr id="108" name="グループ化 107"/>
              <p:cNvGrpSpPr/>
              <p:nvPr/>
            </p:nvGrpSpPr>
            <p:grpSpPr>
              <a:xfrm>
                <a:off x="338664" y="3589862"/>
                <a:ext cx="11480804" cy="8819278"/>
                <a:chOff x="338664" y="5418665"/>
                <a:chExt cx="11480804" cy="8819278"/>
              </a:xfrm>
            </p:grpSpPr>
            <p:pic>
              <p:nvPicPr>
                <p:cNvPr id="113" name="図 112"/>
                <p:cNvPicPr>
                  <a:picLocks noChangeAspect="1"/>
                </p:cNvPicPr>
                <p:nvPr/>
              </p:nvPicPr>
              <p:blipFill rotWithShape="1">
                <a:blip r:embed="rId2"/>
                <a:srcRect l="3703" t="13250" r="17040" b="6337"/>
                <a:stretch/>
              </p:blipFill>
              <p:spPr>
                <a:xfrm>
                  <a:off x="338664" y="5418665"/>
                  <a:ext cx="11480804" cy="8819278"/>
                </a:xfrm>
                <a:prstGeom prst="rect">
                  <a:avLst/>
                </a:prstGeom>
              </p:spPr>
            </p:pic>
            <p:sp>
              <p:nvSpPr>
                <p:cNvPr id="114" name="フリーフォーム 113"/>
                <p:cNvSpPr/>
                <p:nvPr/>
              </p:nvSpPr>
              <p:spPr>
                <a:xfrm>
                  <a:off x="5468941" y="8729663"/>
                  <a:ext cx="1893885" cy="1490836"/>
                </a:xfrm>
                <a:custGeom>
                  <a:avLst/>
                  <a:gdLst>
                    <a:gd name="connsiteX0" fmla="*/ 1896407 w 1896407"/>
                    <a:gd name="connsiteY0" fmla="*/ 1343025 h 1668802"/>
                    <a:gd name="connsiteX1" fmla="*/ 1701144 w 1896407"/>
                    <a:gd name="connsiteY1" fmla="*/ 1457325 h 1668802"/>
                    <a:gd name="connsiteX2" fmla="*/ 1534457 w 1896407"/>
                    <a:gd name="connsiteY2" fmla="*/ 1604962 h 1668802"/>
                    <a:gd name="connsiteX3" fmla="*/ 1339194 w 1896407"/>
                    <a:gd name="connsiteY3" fmla="*/ 1643062 h 1668802"/>
                    <a:gd name="connsiteX4" fmla="*/ 1096307 w 1896407"/>
                    <a:gd name="connsiteY4" fmla="*/ 1585912 h 1668802"/>
                    <a:gd name="connsiteX5" fmla="*/ 129519 w 1896407"/>
                    <a:gd name="connsiteY5" fmla="*/ 766762 h 1668802"/>
                    <a:gd name="connsiteX6" fmla="*/ 5694 w 1896407"/>
                    <a:gd name="connsiteY6" fmla="*/ 585787 h 1668802"/>
                    <a:gd name="connsiteX7" fmla="*/ 53319 w 1896407"/>
                    <a:gd name="connsiteY7" fmla="*/ 285750 h 1668802"/>
                    <a:gd name="connsiteX8" fmla="*/ 334307 w 1896407"/>
                    <a:gd name="connsiteY8" fmla="*/ 0 h 1668802"/>
                    <a:gd name="connsiteX0" fmla="*/ 1896407 w 1896407"/>
                    <a:gd name="connsiteY0" fmla="*/ 1343025 h 1668802"/>
                    <a:gd name="connsiteX1" fmla="*/ 1701144 w 1896407"/>
                    <a:gd name="connsiteY1" fmla="*/ 1457325 h 1668802"/>
                    <a:gd name="connsiteX2" fmla="*/ 1534457 w 1896407"/>
                    <a:gd name="connsiteY2" fmla="*/ 1604962 h 1668802"/>
                    <a:gd name="connsiteX3" fmla="*/ 1339194 w 1896407"/>
                    <a:gd name="connsiteY3" fmla="*/ 1643062 h 1668802"/>
                    <a:gd name="connsiteX4" fmla="*/ 1096307 w 1896407"/>
                    <a:gd name="connsiteY4" fmla="*/ 1585912 h 1668802"/>
                    <a:gd name="connsiteX5" fmla="*/ 129519 w 1896407"/>
                    <a:gd name="connsiteY5" fmla="*/ 766762 h 1668802"/>
                    <a:gd name="connsiteX6" fmla="*/ 5694 w 1896407"/>
                    <a:gd name="connsiteY6" fmla="*/ 585787 h 1668802"/>
                    <a:gd name="connsiteX7" fmla="*/ 53319 w 1896407"/>
                    <a:gd name="connsiteY7" fmla="*/ 285750 h 1668802"/>
                    <a:gd name="connsiteX8" fmla="*/ 334307 w 1896407"/>
                    <a:gd name="connsiteY8" fmla="*/ 0 h 1668802"/>
                    <a:gd name="connsiteX0" fmla="*/ 1896407 w 1896407"/>
                    <a:gd name="connsiteY0" fmla="*/ 1343025 h 1668802"/>
                    <a:gd name="connsiteX1" fmla="*/ 1701144 w 1896407"/>
                    <a:gd name="connsiteY1" fmla="*/ 1457325 h 1668802"/>
                    <a:gd name="connsiteX2" fmla="*/ 1534457 w 1896407"/>
                    <a:gd name="connsiteY2" fmla="*/ 1604962 h 1668802"/>
                    <a:gd name="connsiteX3" fmla="*/ 1339194 w 1896407"/>
                    <a:gd name="connsiteY3" fmla="*/ 1643062 h 1668802"/>
                    <a:gd name="connsiteX4" fmla="*/ 1096307 w 1896407"/>
                    <a:gd name="connsiteY4" fmla="*/ 1585912 h 1668802"/>
                    <a:gd name="connsiteX5" fmla="*/ 129519 w 1896407"/>
                    <a:gd name="connsiteY5" fmla="*/ 766762 h 1668802"/>
                    <a:gd name="connsiteX6" fmla="*/ 5694 w 1896407"/>
                    <a:gd name="connsiteY6" fmla="*/ 585787 h 1668802"/>
                    <a:gd name="connsiteX7" fmla="*/ 53319 w 1896407"/>
                    <a:gd name="connsiteY7" fmla="*/ 285750 h 1668802"/>
                    <a:gd name="connsiteX8" fmla="*/ 334307 w 1896407"/>
                    <a:gd name="connsiteY8" fmla="*/ 0 h 1668802"/>
                    <a:gd name="connsiteX0" fmla="*/ 1896407 w 1896407"/>
                    <a:gd name="connsiteY0" fmla="*/ 1343025 h 1668802"/>
                    <a:gd name="connsiteX1" fmla="*/ 1701144 w 1896407"/>
                    <a:gd name="connsiteY1" fmla="*/ 1457325 h 1668802"/>
                    <a:gd name="connsiteX2" fmla="*/ 1534457 w 1896407"/>
                    <a:gd name="connsiteY2" fmla="*/ 1604962 h 1668802"/>
                    <a:gd name="connsiteX3" fmla="*/ 1339194 w 1896407"/>
                    <a:gd name="connsiteY3" fmla="*/ 1643062 h 1668802"/>
                    <a:gd name="connsiteX4" fmla="*/ 1096307 w 1896407"/>
                    <a:gd name="connsiteY4" fmla="*/ 1585912 h 1668802"/>
                    <a:gd name="connsiteX5" fmla="*/ 129519 w 1896407"/>
                    <a:gd name="connsiteY5" fmla="*/ 766762 h 1668802"/>
                    <a:gd name="connsiteX6" fmla="*/ 5694 w 1896407"/>
                    <a:gd name="connsiteY6" fmla="*/ 585787 h 1668802"/>
                    <a:gd name="connsiteX7" fmla="*/ 53319 w 1896407"/>
                    <a:gd name="connsiteY7" fmla="*/ 285750 h 1668802"/>
                    <a:gd name="connsiteX8" fmla="*/ 334307 w 1896407"/>
                    <a:gd name="connsiteY8" fmla="*/ 0 h 1668802"/>
                    <a:gd name="connsiteX0" fmla="*/ 1896407 w 1896407"/>
                    <a:gd name="connsiteY0" fmla="*/ 1343025 h 1668802"/>
                    <a:gd name="connsiteX1" fmla="*/ 1701144 w 1896407"/>
                    <a:gd name="connsiteY1" fmla="*/ 1457325 h 1668802"/>
                    <a:gd name="connsiteX2" fmla="*/ 1534457 w 1896407"/>
                    <a:gd name="connsiteY2" fmla="*/ 1604962 h 1668802"/>
                    <a:gd name="connsiteX3" fmla="*/ 1339194 w 1896407"/>
                    <a:gd name="connsiteY3" fmla="*/ 1643062 h 1668802"/>
                    <a:gd name="connsiteX4" fmla="*/ 1096307 w 1896407"/>
                    <a:gd name="connsiteY4" fmla="*/ 1585912 h 1668802"/>
                    <a:gd name="connsiteX5" fmla="*/ 129519 w 1896407"/>
                    <a:gd name="connsiteY5" fmla="*/ 766762 h 1668802"/>
                    <a:gd name="connsiteX6" fmla="*/ 5694 w 1896407"/>
                    <a:gd name="connsiteY6" fmla="*/ 585787 h 1668802"/>
                    <a:gd name="connsiteX7" fmla="*/ 53319 w 1896407"/>
                    <a:gd name="connsiteY7" fmla="*/ 285750 h 1668802"/>
                    <a:gd name="connsiteX8" fmla="*/ 334307 w 1896407"/>
                    <a:gd name="connsiteY8" fmla="*/ 0 h 1668802"/>
                    <a:gd name="connsiteX0" fmla="*/ 1893800 w 1893800"/>
                    <a:gd name="connsiteY0" fmla="*/ 1181100 h 1506877"/>
                    <a:gd name="connsiteX1" fmla="*/ 1698537 w 1893800"/>
                    <a:gd name="connsiteY1" fmla="*/ 1295400 h 1506877"/>
                    <a:gd name="connsiteX2" fmla="*/ 1531850 w 1893800"/>
                    <a:gd name="connsiteY2" fmla="*/ 1443037 h 1506877"/>
                    <a:gd name="connsiteX3" fmla="*/ 1336587 w 1893800"/>
                    <a:gd name="connsiteY3" fmla="*/ 1481137 h 1506877"/>
                    <a:gd name="connsiteX4" fmla="*/ 1093700 w 1893800"/>
                    <a:gd name="connsiteY4" fmla="*/ 1423987 h 1506877"/>
                    <a:gd name="connsiteX5" fmla="*/ 126912 w 1893800"/>
                    <a:gd name="connsiteY5" fmla="*/ 604837 h 1506877"/>
                    <a:gd name="connsiteX6" fmla="*/ 3087 w 1893800"/>
                    <a:gd name="connsiteY6" fmla="*/ 423862 h 1506877"/>
                    <a:gd name="connsiteX7" fmla="*/ 50712 w 1893800"/>
                    <a:gd name="connsiteY7" fmla="*/ 123825 h 1506877"/>
                    <a:gd name="connsiteX8" fmla="*/ 193588 w 1893800"/>
                    <a:gd name="connsiteY8" fmla="*/ 0 h 1506877"/>
                    <a:gd name="connsiteX0" fmla="*/ 1898647 w 1898647"/>
                    <a:gd name="connsiteY0" fmla="*/ 1181100 h 1506877"/>
                    <a:gd name="connsiteX1" fmla="*/ 1703384 w 1898647"/>
                    <a:gd name="connsiteY1" fmla="*/ 1295400 h 1506877"/>
                    <a:gd name="connsiteX2" fmla="*/ 1536697 w 1898647"/>
                    <a:gd name="connsiteY2" fmla="*/ 1443037 h 1506877"/>
                    <a:gd name="connsiteX3" fmla="*/ 1341434 w 1898647"/>
                    <a:gd name="connsiteY3" fmla="*/ 1481137 h 1506877"/>
                    <a:gd name="connsiteX4" fmla="*/ 1098547 w 1898647"/>
                    <a:gd name="connsiteY4" fmla="*/ 1423987 h 1506877"/>
                    <a:gd name="connsiteX5" fmla="*/ 131759 w 1898647"/>
                    <a:gd name="connsiteY5" fmla="*/ 604837 h 1506877"/>
                    <a:gd name="connsiteX6" fmla="*/ 7934 w 1898647"/>
                    <a:gd name="connsiteY6" fmla="*/ 423862 h 1506877"/>
                    <a:gd name="connsiteX7" fmla="*/ 26984 w 1898647"/>
                    <a:gd name="connsiteY7" fmla="*/ 204787 h 1506877"/>
                    <a:gd name="connsiteX8" fmla="*/ 198435 w 1898647"/>
                    <a:gd name="connsiteY8" fmla="*/ 0 h 1506877"/>
                    <a:gd name="connsiteX0" fmla="*/ 1898647 w 1898647"/>
                    <a:gd name="connsiteY0" fmla="*/ 1181100 h 1506877"/>
                    <a:gd name="connsiteX1" fmla="*/ 1703384 w 1898647"/>
                    <a:gd name="connsiteY1" fmla="*/ 1295400 h 1506877"/>
                    <a:gd name="connsiteX2" fmla="*/ 1536697 w 1898647"/>
                    <a:gd name="connsiteY2" fmla="*/ 1443037 h 1506877"/>
                    <a:gd name="connsiteX3" fmla="*/ 1341434 w 1898647"/>
                    <a:gd name="connsiteY3" fmla="*/ 1481137 h 1506877"/>
                    <a:gd name="connsiteX4" fmla="*/ 1098547 w 1898647"/>
                    <a:gd name="connsiteY4" fmla="*/ 1423987 h 1506877"/>
                    <a:gd name="connsiteX5" fmla="*/ 131759 w 1898647"/>
                    <a:gd name="connsiteY5" fmla="*/ 604837 h 1506877"/>
                    <a:gd name="connsiteX6" fmla="*/ 7934 w 1898647"/>
                    <a:gd name="connsiteY6" fmla="*/ 423862 h 1506877"/>
                    <a:gd name="connsiteX7" fmla="*/ 26984 w 1898647"/>
                    <a:gd name="connsiteY7" fmla="*/ 204787 h 1506877"/>
                    <a:gd name="connsiteX8" fmla="*/ 198435 w 1898647"/>
                    <a:gd name="connsiteY8" fmla="*/ 0 h 1506877"/>
                    <a:gd name="connsiteX0" fmla="*/ 1898647 w 1898647"/>
                    <a:gd name="connsiteY0" fmla="*/ 1181100 h 1506877"/>
                    <a:gd name="connsiteX1" fmla="*/ 1703384 w 1898647"/>
                    <a:gd name="connsiteY1" fmla="*/ 1295400 h 1506877"/>
                    <a:gd name="connsiteX2" fmla="*/ 1536697 w 1898647"/>
                    <a:gd name="connsiteY2" fmla="*/ 1443037 h 1506877"/>
                    <a:gd name="connsiteX3" fmla="*/ 1341434 w 1898647"/>
                    <a:gd name="connsiteY3" fmla="*/ 1481137 h 1506877"/>
                    <a:gd name="connsiteX4" fmla="*/ 1098547 w 1898647"/>
                    <a:gd name="connsiteY4" fmla="*/ 1423987 h 1506877"/>
                    <a:gd name="connsiteX5" fmla="*/ 131759 w 1898647"/>
                    <a:gd name="connsiteY5" fmla="*/ 604837 h 1506877"/>
                    <a:gd name="connsiteX6" fmla="*/ 7934 w 1898647"/>
                    <a:gd name="connsiteY6" fmla="*/ 423862 h 1506877"/>
                    <a:gd name="connsiteX7" fmla="*/ 26984 w 1898647"/>
                    <a:gd name="connsiteY7" fmla="*/ 204787 h 1506877"/>
                    <a:gd name="connsiteX8" fmla="*/ 198435 w 1898647"/>
                    <a:gd name="connsiteY8" fmla="*/ 0 h 1506877"/>
                    <a:gd name="connsiteX0" fmla="*/ 1898647 w 1898647"/>
                    <a:gd name="connsiteY0" fmla="*/ 1181100 h 1506877"/>
                    <a:gd name="connsiteX1" fmla="*/ 1703384 w 1898647"/>
                    <a:gd name="connsiteY1" fmla="*/ 1295400 h 1506877"/>
                    <a:gd name="connsiteX2" fmla="*/ 1536697 w 1898647"/>
                    <a:gd name="connsiteY2" fmla="*/ 1443037 h 1506877"/>
                    <a:gd name="connsiteX3" fmla="*/ 1341434 w 1898647"/>
                    <a:gd name="connsiteY3" fmla="*/ 1481137 h 1506877"/>
                    <a:gd name="connsiteX4" fmla="*/ 1098547 w 1898647"/>
                    <a:gd name="connsiteY4" fmla="*/ 1423987 h 1506877"/>
                    <a:gd name="connsiteX5" fmla="*/ 131759 w 1898647"/>
                    <a:gd name="connsiteY5" fmla="*/ 604837 h 1506877"/>
                    <a:gd name="connsiteX6" fmla="*/ 7934 w 1898647"/>
                    <a:gd name="connsiteY6" fmla="*/ 423862 h 1506877"/>
                    <a:gd name="connsiteX7" fmla="*/ 26984 w 1898647"/>
                    <a:gd name="connsiteY7" fmla="*/ 204787 h 1506877"/>
                    <a:gd name="connsiteX8" fmla="*/ 198435 w 1898647"/>
                    <a:gd name="connsiteY8" fmla="*/ 0 h 1506877"/>
                    <a:gd name="connsiteX0" fmla="*/ 1898647 w 1898647"/>
                    <a:gd name="connsiteY0" fmla="*/ 1181100 h 1506877"/>
                    <a:gd name="connsiteX1" fmla="*/ 1703384 w 1898647"/>
                    <a:gd name="connsiteY1" fmla="*/ 1295400 h 1506877"/>
                    <a:gd name="connsiteX2" fmla="*/ 1536697 w 1898647"/>
                    <a:gd name="connsiteY2" fmla="*/ 1443037 h 1506877"/>
                    <a:gd name="connsiteX3" fmla="*/ 1341434 w 1898647"/>
                    <a:gd name="connsiteY3" fmla="*/ 1481137 h 1506877"/>
                    <a:gd name="connsiteX4" fmla="*/ 1098547 w 1898647"/>
                    <a:gd name="connsiteY4" fmla="*/ 1423987 h 1506877"/>
                    <a:gd name="connsiteX5" fmla="*/ 131759 w 1898647"/>
                    <a:gd name="connsiteY5" fmla="*/ 604837 h 1506877"/>
                    <a:gd name="connsiteX6" fmla="*/ 7934 w 1898647"/>
                    <a:gd name="connsiteY6" fmla="*/ 423862 h 1506877"/>
                    <a:gd name="connsiteX7" fmla="*/ 26984 w 1898647"/>
                    <a:gd name="connsiteY7" fmla="*/ 204787 h 1506877"/>
                    <a:gd name="connsiteX8" fmla="*/ 198435 w 1898647"/>
                    <a:gd name="connsiteY8" fmla="*/ 0 h 1506877"/>
                    <a:gd name="connsiteX0" fmla="*/ 1898647 w 1898647"/>
                    <a:gd name="connsiteY0" fmla="*/ 1181100 h 1506877"/>
                    <a:gd name="connsiteX1" fmla="*/ 1703384 w 1898647"/>
                    <a:gd name="connsiteY1" fmla="*/ 1295400 h 1506877"/>
                    <a:gd name="connsiteX2" fmla="*/ 1536697 w 1898647"/>
                    <a:gd name="connsiteY2" fmla="*/ 1443037 h 1506877"/>
                    <a:gd name="connsiteX3" fmla="*/ 1341434 w 1898647"/>
                    <a:gd name="connsiteY3" fmla="*/ 1481137 h 1506877"/>
                    <a:gd name="connsiteX4" fmla="*/ 1098547 w 1898647"/>
                    <a:gd name="connsiteY4" fmla="*/ 1423987 h 1506877"/>
                    <a:gd name="connsiteX5" fmla="*/ 131759 w 1898647"/>
                    <a:gd name="connsiteY5" fmla="*/ 604837 h 1506877"/>
                    <a:gd name="connsiteX6" fmla="*/ 7934 w 1898647"/>
                    <a:gd name="connsiteY6" fmla="*/ 423862 h 1506877"/>
                    <a:gd name="connsiteX7" fmla="*/ 26984 w 1898647"/>
                    <a:gd name="connsiteY7" fmla="*/ 204787 h 1506877"/>
                    <a:gd name="connsiteX8" fmla="*/ 198435 w 1898647"/>
                    <a:gd name="connsiteY8" fmla="*/ 0 h 1506877"/>
                    <a:gd name="connsiteX0" fmla="*/ 1898647 w 1898647"/>
                    <a:gd name="connsiteY0" fmla="*/ 1181100 h 1481686"/>
                    <a:gd name="connsiteX1" fmla="*/ 1703384 w 1898647"/>
                    <a:gd name="connsiteY1" fmla="*/ 1295400 h 1481686"/>
                    <a:gd name="connsiteX2" fmla="*/ 1536697 w 1898647"/>
                    <a:gd name="connsiteY2" fmla="*/ 1443037 h 1481686"/>
                    <a:gd name="connsiteX3" fmla="*/ 1341434 w 1898647"/>
                    <a:gd name="connsiteY3" fmla="*/ 1481137 h 1481686"/>
                    <a:gd name="connsiteX4" fmla="*/ 1098547 w 1898647"/>
                    <a:gd name="connsiteY4" fmla="*/ 1423987 h 1481686"/>
                    <a:gd name="connsiteX5" fmla="*/ 131759 w 1898647"/>
                    <a:gd name="connsiteY5" fmla="*/ 604837 h 1481686"/>
                    <a:gd name="connsiteX6" fmla="*/ 7934 w 1898647"/>
                    <a:gd name="connsiteY6" fmla="*/ 423862 h 1481686"/>
                    <a:gd name="connsiteX7" fmla="*/ 26984 w 1898647"/>
                    <a:gd name="connsiteY7" fmla="*/ 204787 h 1481686"/>
                    <a:gd name="connsiteX8" fmla="*/ 198435 w 1898647"/>
                    <a:gd name="connsiteY8" fmla="*/ 0 h 1481686"/>
                    <a:gd name="connsiteX0" fmla="*/ 1898647 w 1898647"/>
                    <a:gd name="connsiteY0" fmla="*/ 1181100 h 1491017"/>
                    <a:gd name="connsiteX1" fmla="*/ 1703384 w 1898647"/>
                    <a:gd name="connsiteY1" fmla="*/ 1295400 h 1491017"/>
                    <a:gd name="connsiteX2" fmla="*/ 1536697 w 1898647"/>
                    <a:gd name="connsiteY2" fmla="*/ 1443037 h 1491017"/>
                    <a:gd name="connsiteX3" fmla="*/ 1336672 w 1898647"/>
                    <a:gd name="connsiteY3" fmla="*/ 1490662 h 1491017"/>
                    <a:gd name="connsiteX4" fmla="*/ 1098547 w 1898647"/>
                    <a:gd name="connsiteY4" fmla="*/ 1423987 h 1491017"/>
                    <a:gd name="connsiteX5" fmla="*/ 131759 w 1898647"/>
                    <a:gd name="connsiteY5" fmla="*/ 604837 h 1491017"/>
                    <a:gd name="connsiteX6" fmla="*/ 7934 w 1898647"/>
                    <a:gd name="connsiteY6" fmla="*/ 423862 h 1491017"/>
                    <a:gd name="connsiteX7" fmla="*/ 26984 w 1898647"/>
                    <a:gd name="connsiteY7" fmla="*/ 204787 h 1491017"/>
                    <a:gd name="connsiteX8" fmla="*/ 198435 w 1898647"/>
                    <a:gd name="connsiteY8" fmla="*/ 0 h 1491017"/>
                    <a:gd name="connsiteX0" fmla="*/ 1893885 w 1893885"/>
                    <a:gd name="connsiteY0" fmla="*/ 1171575 h 1491017"/>
                    <a:gd name="connsiteX1" fmla="*/ 1703384 w 1893885"/>
                    <a:gd name="connsiteY1" fmla="*/ 1295400 h 1491017"/>
                    <a:gd name="connsiteX2" fmla="*/ 1536697 w 1893885"/>
                    <a:gd name="connsiteY2" fmla="*/ 1443037 h 1491017"/>
                    <a:gd name="connsiteX3" fmla="*/ 1336672 w 1893885"/>
                    <a:gd name="connsiteY3" fmla="*/ 1490662 h 1491017"/>
                    <a:gd name="connsiteX4" fmla="*/ 1098547 w 1893885"/>
                    <a:gd name="connsiteY4" fmla="*/ 1423987 h 1491017"/>
                    <a:gd name="connsiteX5" fmla="*/ 131759 w 1893885"/>
                    <a:gd name="connsiteY5" fmla="*/ 604837 h 1491017"/>
                    <a:gd name="connsiteX6" fmla="*/ 7934 w 1893885"/>
                    <a:gd name="connsiteY6" fmla="*/ 423862 h 1491017"/>
                    <a:gd name="connsiteX7" fmla="*/ 26984 w 1893885"/>
                    <a:gd name="connsiteY7" fmla="*/ 204787 h 1491017"/>
                    <a:gd name="connsiteX8" fmla="*/ 198435 w 1893885"/>
                    <a:gd name="connsiteY8" fmla="*/ 0 h 1491017"/>
                    <a:gd name="connsiteX0" fmla="*/ 1893885 w 1893885"/>
                    <a:gd name="connsiteY0" fmla="*/ 1171575 h 1490836"/>
                    <a:gd name="connsiteX1" fmla="*/ 1703384 w 1893885"/>
                    <a:gd name="connsiteY1" fmla="*/ 1295400 h 1490836"/>
                    <a:gd name="connsiteX2" fmla="*/ 1536697 w 1893885"/>
                    <a:gd name="connsiteY2" fmla="*/ 1438274 h 1490836"/>
                    <a:gd name="connsiteX3" fmla="*/ 1336672 w 1893885"/>
                    <a:gd name="connsiteY3" fmla="*/ 1490662 h 1490836"/>
                    <a:gd name="connsiteX4" fmla="*/ 1098547 w 1893885"/>
                    <a:gd name="connsiteY4" fmla="*/ 1423987 h 1490836"/>
                    <a:gd name="connsiteX5" fmla="*/ 131759 w 1893885"/>
                    <a:gd name="connsiteY5" fmla="*/ 604837 h 1490836"/>
                    <a:gd name="connsiteX6" fmla="*/ 7934 w 1893885"/>
                    <a:gd name="connsiteY6" fmla="*/ 423862 h 1490836"/>
                    <a:gd name="connsiteX7" fmla="*/ 26984 w 1893885"/>
                    <a:gd name="connsiteY7" fmla="*/ 204787 h 1490836"/>
                    <a:gd name="connsiteX8" fmla="*/ 198435 w 1893885"/>
                    <a:gd name="connsiteY8" fmla="*/ 0 h 1490836"/>
                    <a:gd name="connsiteX0" fmla="*/ 1893885 w 1893885"/>
                    <a:gd name="connsiteY0" fmla="*/ 1171575 h 1490836"/>
                    <a:gd name="connsiteX1" fmla="*/ 1703384 w 1893885"/>
                    <a:gd name="connsiteY1" fmla="*/ 1295400 h 1490836"/>
                    <a:gd name="connsiteX2" fmla="*/ 1536697 w 1893885"/>
                    <a:gd name="connsiteY2" fmla="*/ 1438274 h 1490836"/>
                    <a:gd name="connsiteX3" fmla="*/ 1336672 w 1893885"/>
                    <a:gd name="connsiteY3" fmla="*/ 1490662 h 1490836"/>
                    <a:gd name="connsiteX4" fmla="*/ 1098547 w 1893885"/>
                    <a:gd name="connsiteY4" fmla="*/ 1423987 h 1490836"/>
                    <a:gd name="connsiteX5" fmla="*/ 131759 w 1893885"/>
                    <a:gd name="connsiteY5" fmla="*/ 604837 h 1490836"/>
                    <a:gd name="connsiteX6" fmla="*/ 7934 w 1893885"/>
                    <a:gd name="connsiteY6" fmla="*/ 423862 h 1490836"/>
                    <a:gd name="connsiteX7" fmla="*/ 26984 w 1893885"/>
                    <a:gd name="connsiteY7" fmla="*/ 204787 h 1490836"/>
                    <a:gd name="connsiteX8" fmla="*/ 198435 w 1893885"/>
                    <a:gd name="connsiteY8" fmla="*/ 0 h 149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885" h="1490836">
                      <a:moveTo>
                        <a:pt x="1893885" y="1171575"/>
                      </a:moveTo>
                      <a:cubicBezTo>
                        <a:pt x="1778791" y="1225947"/>
                        <a:pt x="1762915" y="1250950"/>
                        <a:pt x="1703384" y="1295400"/>
                      </a:cubicBezTo>
                      <a:cubicBezTo>
                        <a:pt x="1643853" y="1339850"/>
                        <a:pt x="1597816" y="1405730"/>
                        <a:pt x="1536697" y="1438274"/>
                      </a:cubicBezTo>
                      <a:cubicBezTo>
                        <a:pt x="1475578" y="1470818"/>
                        <a:pt x="1409697" y="1493043"/>
                        <a:pt x="1336672" y="1490662"/>
                      </a:cubicBezTo>
                      <a:cubicBezTo>
                        <a:pt x="1263647" y="1488281"/>
                        <a:pt x="1185859" y="1493837"/>
                        <a:pt x="1098547" y="1423987"/>
                      </a:cubicBezTo>
                      <a:cubicBezTo>
                        <a:pt x="896935" y="1277937"/>
                        <a:pt x="313528" y="771524"/>
                        <a:pt x="131759" y="604837"/>
                      </a:cubicBezTo>
                      <a:cubicBezTo>
                        <a:pt x="54765" y="538162"/>
                        <a:pt x="25397" y="508793"/>
                        <a:pt x="7934" y="423862"/>
                      </a:cubicBezTo>
                      <a:cubicBezTo>
                        <a:pt x="-4766" y="343693"/>
                        <a:pt x="-4766" y="275431"/>
                        <a:pt x="26984" y="204787"/>
                      </a:cubicBezTo>
                      <a:cubicBezTo>
                        <a:pt x="115884" y="91281"/>
                        <a:pt x="99613" y="108347"/>
                        <a:pt x="198435" y="0"/>
                      </a:cubicBez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5" name="直線コネクタ 114"/>
                <p:cNvCxnSpPr/>
                <p:nvPr/>
              </p:nvCxnSpPr>
              <p:spPr>
                <a:xfrm flipV="1">
                  <a:off x="5600701" y="8372475"/>
                  <a:ext cx="733425" cy="8667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6" name="直線コネクタ 115"/>
                <p:cNvCxnSpPr/>
                <p:nvPr/>
              </p:nvCxnSpPr>
              <p:spPr>
                <a:xfrm flipV="1">
                  <a:off x="5774532" y="8696325"/>
                  <a:ext cx="471487" cy="56197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7" name="直線コネクタ 116"/>
                <p:cNvCxnSpPr/>
                <p:nvPr/>
              </p:nvCxnSpPr>
              <p:spPr>
                <a:xfrm flipH="1" flipV="1">
                  <a:off x="6126956" y="8612981"/>
                  <a:ext cx="119063" cy="10001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8" name="直線コネクタ 117"/>
                <p:cNvCxnSpPr/>
                <p:nvPr/>
              </p:nvCxnSpPr>
              <p:spPr>
                <a:xfrm flipH="1" flipV="1">
                  <a:off x="5667374" y="9151144"/>
                  <a:ext cx="119063" cy="10001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9" name="直線コネクタ 118"/>
                <p:cNvCxnSpPr/>
                <p:nvPr/>
              </p:nvCxnSpPr>
              <p:spPr>
                <a:xfrm flipH="1" flipV="1">
                  <a:off x="5874545" y="8908256"/>
                  <a:ext cx="119063" cy="10001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1" name="直線コネクタ 120"/>
                <p:cNvCxnSpPr/>
                <p:nvPr/>
              </p:nvCxnSpPr>
              <p:spPr>
                <a:xfrm>
                  <a:off x="7169150" y="7219950"/>
                  <a:ext cx="1025525" cy="539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2" name="フリーフォーム 121"/>
                <p:cNvSpPr/>
                <p:nvPr/>
              </p:nvSpPr>
              <p:spPr>
                <a:xfrm>
                  <a:off x="6743701" y="7204075"/>
                  <a:ext cx="374650" cy="422275"/>
                </a:xfrm>
                <a:custGeom>
                  <a:avLst/>
                  <a:gdLst>
                    <a:gd name="connsiteX0" fmla="*/ 0 w 358775"/>
                    <a:gd name="connsiteY0" fmla="*/ 470333 h 470333"/>
                    <a:gd name="connsiteX1" fmla="*/ 85725 w 358775"/>
                    <a:gd name="connsiteY1" fmla="*/ 32183 h 470333"/>
                    <a:gd name="connsiteX2" fmla="*/ 358775 w 358775"/>
                    <a:gd name="connsiteY2" fmla="*/ 67108 h 470333"/>
                    <a:gd name="connsiteX0" fmla="*/ 0 w 358775"/>
                    <a:gd name="connsiteY0" fmla="*/ 459317 h 459317"/>
                    <a:gd name="connsiteX1" fmla="*/ 85725 w 358775"/>
                    <a:gd name="connsiteY1" fmla="*/ 37042 h 459317"/>
                    <a:gd name="connsiteX2" fmla="*/ 358775 w 358775"/>
                    <a:gd name="connsiteY2" fmla="*/ 56092 h 459317"/>
                    <a:gd name="connsiteX0" fmla="*/ 16460 w 375235"/>
                    <a:gd name="connsiteY0" fmla="*/ 429401 h 429401"/>
                    <a:gd name="connsiteX1" fmla="*/ 102185 w 375235"/>
                    <a:gd name="connsiteY1" fmla="*/ 7126 h 429401"/>
                    <a:gd name="connsiteX2" fmla="*/ 375235 w 375235"/>
                    <a:gd name="connsiteY2" fmla="*/ 26176 h 429401"/>
                    <a:gd name="connsiteX0" fmla="*/ 16460 w 375235"/>
                    <a:gd name="connsiteY0" fmla="*/ 429401 h 429401"/>
                    <a:gd name="connsiteX1" fmla="*/ 102185 w 375235"/>
                    <a:gd name="connsiteY1" fmla="*/ 7126 h 429401"/>
                    <a:gd name="connsiteX2" fmla="*/ 375235 w 375235"/>
                    <a:gd name="connsiteY2" fmla="*/ 26176 h 429401"/>
                    <a:gd name="connsiteX0" fmla="*/ 0 w 358775"/>
                    <a:gd name="connsiteY0" fmla="*/ 429401 h 429401"/>
                    <a:gd name="connsiteX1" fmla="*/ 85725 w 358775"/>
                    <a:gd name="connsiteY1" fmla="*/ 7126 h 429401"/>
                    <a:gd name="connsiteX2" fmla="*/ 358775 w 358775"/>
                    <a:gd name="connsiteY2" fmla="*/ 26176 h 429401"/>
                    <a:gd name="connsiteX0" fmla="*/ 0 w 358775"/>
                    <a:gd name="connsiteY0" fmla="*/ 429401 h 429401"/>
                    <a:gd name="connsiteX1" fmla="*/ 85725 w 358775"/>
                    <a:gd name="connsiteY1" fmla="*/ 7126 h 429401"/>
                    <a:gd name="connsiteX2" fmla="*/ 358775 w 358775"/>
                    <a:gd name="connsiteY2" fmla="*/ 26176 h 429401"/>
                    <a:gd name="connsiteX0" fmla="*/ 0 w 358775"/>
                    <a:gd name="connsiteY0" fmla="*/ 422275 h 422275"/>
                    <a:gd name="connsiteX1" fmla="*/ 85725 w 358775"/>
                    <a:gd name="connsiteY1" fmla="*/ 0 h 422275"/>
                    <a:gd name="connsiteX2" fmla="*/ 358775 w 358775"/>
                    <a:gd name="connsiteY2" fmla="*/ 19050 h 422275"/>
                    <a:gd name="connsiteX0" fmla="*/ 0 w 374650"/>
                    <a:gd name="connsiteY0" fmla="*/ 422275 h 422275"/>
                    <a:gd name="connsiteX1" fmla="*/ 85725 w 374650"/>
                    <a:gd name="connsiteY1" fmla="*/ 0 h 422275"/>
                    <a:gd name="connsiteX2" fmla="*/ 374650 w 374650"/>
                    <a:gd name="connsiteY2" fmla="*/ 9525 h 422275"/>
                    <a:gd name="connsiteX0" fmla="*/ 0 w 374650"/>
                    <a:gd name="connsiteY0" fmla="*/ 422275 h 422275"/>
                    <a:gd name="connsiteX1" fmla="*/ 85725 w 374650"/>
                    <a:gd name="connsiteY1" fmla="*/ 0 h 422275"/>
                    <a:gd name="connsiteX2" fmla="*/ 374650 w 374650"/>
                    <a:gd name="connsiteY2" fmla="*/ 9525 h 422275"/>
                    <a:gd name="connsiteX0" fmla="*/ 0 w 374650"/>
                    <a:gd name="connsiteY0" fmla="*/ 422275 h 422275"/>
                    <a:gd name="connsiteX1" fmla="*/ 85725 w 374650"/>
                    <a:gd name="connsiteY1" fmla="*/ 0 h 422275"/>
                    <a:gd name="connsiteX2" fmla="*/ 374650 w 374650"/>
                    <a:gd name="connsiteY2" fmla="*/ 9525 h 422275"/>
                    <a:gd name="connsiteX0" fmla="*/ 0 w 374650"/>
                    <a:gd name="connsiteY0" fmla="*/ 422275 h 422275"/>
                    <a:gd name="connsiteX1" fmla="*/ 85725 w 374650"/>
                    <a:gd name="connsiteY1" fmla="*/ 0 h 422275"/>
                    <a:gd name="connsiteX2" fmla="*/ 374650 w 374650"/>
                    <a:gd name="connsiteY2" fmla="*/ 9525 h 422275"/>
                  </a:gdLst>
                  <a:ahLst/>
                  <a:cxnLst>
                    <a:cxn ang="0">
                      <a:pos x="connsiteX0" y="connsiteY0"/>
                    </a:cxn>
                    <a:cxn ang="0">
                      <a:pos x="connsiteX1" y="connsiteY1"/>
                    </a:cxn>
                    <a:cxn ang="0">
                      <a:pos x="connsiteX2" y="connsiteY2"/>
                    </a:cxn>
                  </a:cxnLst>
                  <a:rect l="l" t="t" r="r" b="b"/>
                  <a:pathLst>
                    <a:path w="374650" h="422275">
                      <a:moveTo>
                        <a:pt x="0" y="422275"/>
                      </a:moveTo>
                      <a:lnTo>
                        <a:pt x="85725" y="0"/>
                      </a:lnTo>
                      <a:cubicBezTo>
                        <a:pt x="291571" y="8996"/>
                        <a:pt x="179123" y="2910"/>
                        <a:pt x="374650" y="9525"/>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3" name="直線コネクタ 122"/>
                <p:cNvCxnSpPr/>
                <p:nvPr/>
              </p:nvCxnSpPr>
              <p:spPr>
                <a:xfrm flipV="1">
                  <a:off x="6378575" y="7685882"/>
                  <a:ext cx="361952" cy="65166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4" name="フリーフォーム 123"/>
                <p:cNvSpPr/>
                <p:nvPr/>
              </p:nvSpPr>
              <p:spPr>
                <a:xfrm>
                  <a:off x="912019" y="9184481"/>
                  <a:ext cx="6555581" cy="4791075"/>
                </a:xfrm>
                <a:custGeom>
                  <a:avLst/>
                  <a:gdLst>
                    <a:gd name="connsiteX0" fmla="*/ 361738 w 7079189"/>
                    <a:gd name="connsiteY0" fmla="*/ 4243892 h 4891852"/>
                    <a:gd name="connsiteX1" fmla="*/ 4724188 w 7079189"/>
                    <a:gd name="connsiteY1" fmla="*/ 1176842 h 4891852"/>
                    <a:gd name="connsiteX2" fmla="*/ 6953038 w 7079189"/>
                    <a:gd name="connsiteY2" fmla="*/ 14792 h 4891852"/>
                    <a:gd name="connsiteX3" fmla="*/ 6667288 w 7079189"/>
                    <a:gd name="connsiteY3" fmla="*/ 567242 h 4891852"/>
                    <a:gd name="connsiteX4" fmla="*/ 5543338 w 7079189"/>
                    <a:gd name="connsiteY4" fmla="*/ 1253042 h 4891852"/>
                    <a:gd name="connsiteX5" fmla="*/ 837988 w 7079189"/>
                    <a:gd name="connsiteY5" fmla="*/ 4643942 h 4891852"/>
                    <a:gd name="connsiteX6" fmla="*/ 361738 w 7079189"/>
                    <a:gd name="connsiteY6" fmla="*/ 4243892 h 4891852"/>
                    <a:gd name="connsiteX0" fmla="*/ 361738 w 7171058"/>
                    <a:gd name="connsiteY0" fmla="*/ 4302152 h 4950112"/>
                    <a:gd name="connsiteX1" fmla="*/ 4724188 w 7171058"/>
                    <a:gd name="connsiteY1" fmla="*/ 1235102 h 4950112"/>
                    <a:gd name="connsiteX2" fmla="*/ 7060194 w 7171058"/>
                    <a:gd name="connsiteY2" fmla="*/ 13521 h 4950112"/>
                    <a:gd name="connsiteX3" fmla="*/ 6667288 w 7171058"/>
                    <a:gd name="connsiteY3" fmla="*/ 625502 h 4950112"/>
                    <a:gd name="connsiteX4" fmla="*/ 5543338 w 7171058"/>
                    <a:gd name="connsiteY4" fmla="*/ 1311302 h 4950112"/>
                    <a:gd name="connsiteX5" fmla="*/ 837988 w 7171058"/>
                    <a:gd name="connsiteY5" fmla="*/ 4702202 h 4950112"/>
                    <a:gd name="connsiteX6" fmla="*/ 361738 w 7171058"/>
                    <a:gd name="connsiteY6" fmla="*/ 4302152 h 4950112"/>
                    <a:gd name="connsiteX0" fmla="*/ 361738 w 7171058"/>
                    <a:gd name="connsiteY0" fmla="*/ 4302152 h 4950112"/>
                    <a:gd name="connsiteX1" fmla="*/ 4724188 w 7171058"/>
                    <a:gd name="connsiteY1" fmla="*/ 1235102 h 4950112"/>
                    <a:gd name="connsiteX2" fmla="*/ 7060194 w 7171058"/>
                    <a:gd name="connsiteY2" fmla="*/ 13521 h 4950112"/>
                    <a:gd name="connsiteX3" fmla="*/ 6667288 w 7171058"/>
                    <a:gd name="connsiteY3" fmla="*/ 625502 h 4950112"/>
                    <a:gd name="connsiteX4" fmla="*/ 5543338 w 7171058"/>
                    <a:gd name="connsiteY4" fmla="*/ 1311302 h 4950112"/>
                    <a:gd name="connsiteX5" fmla="*/ 837988 w 7171058"/>
                    <a:gd name="connsiteY5" fmla="*/ 4702202 h 4950112"/>
                    <a:gd name="connsiteX6" fmla="*/ 361738 w 7171058"/>
                    <a:gd name="connsiteY6" fmla="*/ 4302152 h 4950112"/>
                    <a:gd name="connsiteX0" fmla="*/ 361738 w 7171058"/>
                    <a:gd name="connsiteY0" fmla="*/ 4302152 h 4950112"/>
                    <a:gd name="connsiteX1" fmla="*/ 4724188 w 7171058"/>
                    <a:gd name="connsiteY1" fmla="*/ 1235102 h 4950112"/>
                    <a:gd name="connsiteX2" fmla="*/ 7060194 w 7171058"/>
                    <a:gd name="connsiteY2" fmla="*/ 13521 h 4950112"/>
                    <a:gd name="connsiteX3" fmla="*/ 6667288 w 7171058"/>
                    <a:gd name="connsiteY3" fmla="*/ 625502 h 4950112"/>
                    <a:gd name="connsiteX4" fmla="*/ 5543338 w 7171058"/>
                    <a:gd name="connsiteY4" fmla="*/ 1311302 h 4950112"/>
                    <a:gd name="connsiteX5" fmla="*/ 837988 w 7171058"/>
                    <a:gd name="connsiteY5" fmla="*/ 4702202 h 4950112"/>
                    <a:gd name="connsiteX6" fmla="*/ 361738 w 7171058"/>
                    <a:gd name="connsiteY6" fmla="*/ 4302152 h 4950112"/>
                    <a:gd name="connsiteX0" fmla="*/ 361217 w 7170537"/>
                    <a:gd name="connsiteY0" fmla="*/ 4302152 h 4950949"/>
                    <a:gd name="connsiteX1" fmla="*/ 4716523 w 7170537"/>
                    <a:gd name="connsiteY1" fmla="*/ 1213671 h 4950949"/>
                    <a:gd name="connsiteX2" fmla="*/ 7059673 w 7170537"/>
                    <a:gd name="connsiteY2" fmla="*/ 13521 h 4950949"/>
                    <a:gd name="connsiteX3" fmla="*/ 6666767 w 7170537"/>
                    <a:gd name="connsiteY3" fmla="*/ 625502 h 4950949"/>
                    <a:gd name="connsiteX4" fmla="*/ 5542817 w 7170537"/>
                    <a:gd name="connsiteY4" fmla="*/ 1311302 h 4950949"/>
                    <a:gd name="connsiteX5" fmla="*/ 837467 w 7170537"/>
                    <a:gd name="connsiteY5" fmla="*/ 4702202 h 4950949"/>
                    <a:gd name="connsiteX6" fmla="*/ 361217 w 7170537"/>
                    <a:gd name="connsiteY6" fmla="*/ 4302152 h 4950949"/>
                    <a:gd name="connsiteX0" fmla="*/ 361217 w 7170537"/>
                    <a:gd name="connsiteY0" fmla="*/ 4302152 h 4950949"/>
                    <a:gd name="connsiteX1" fmla="*/ 4716523 w 7170537"/>
                    <a:gd name="connsiteY1" fmla="*/ 1213671 h 4950949"/>
                    <a:gd name="connsiteX2" fmla="*/ 7059673 w 7170537"/>
                    <a:gd name="connsiteY2" fmla="*/ 13521 h 4950949"/>
                    <a:gd name="connsiteX3" fmla="*/ 6666767 w 7170537"/>
                    <a:gd name="connsiteY3" fmla="*/ 625502 h 4950949"/>
                    <a:gd name="connsiteX4" fmla="*/ 5542817 w 7170537"/>
                    <a:gd name="connsiteY4" fmla="*/ 1311302 h 4950949"/>
                    <a:gd name="connsiteX5" fmla="*/ 837467 w 7170537"/>
                    <a:gd name="connsiteY5" fmla="*/ 4702202 h 4950949"/>
                    <a:gd name="connsiteX6" fmla="*/ 361217 w 7170537"/>
                    <a:gd name="connsiteY6" fmla="*/ 4302152 h 4950949"/>
                    <a:gd name="connsiteX0" fmla="*/ 361217 w 7170537"/>
                    <a:gd name="connsiteY0" fmla="*/ 4302152 h 4950949"/>
                    <a:gd name="connsiteX1" fmla="*/ 4716523 w 7170537"/>
                    <a:gd name="connsiteY1" fmla="*/ 1213671 h 4950949"/>
                    <a:gd name="connsiteX2" fmla="*/ 7059673 w 7170537"/>
                    <a:gd name="connsiteY2" fmla="*/ 13521 h 4950949"/>
                    <a:gd name="connsiteX3" fmla="*/ 6666767 w 7170537"/>
                    <a:gd name="connsiteY3" fmla="*/ 625502 h 4950949"/>
                    <a:gd name="connsiteX4" fmla="*/ 5542817 w 7170537"/>
                    <a:gd name="connsiteY4" fmla="*/ 1311302 h 4950949"/>
                    <a:gd name="connsiteX5" fmla="*/ 837467 w 7170537"/>
                    <a:gd name="connsiteY5" fmla="*/ 4702202 h 4950949"/>
                    <a:gd name="connsiteX6" fmla="*/ 361217 w 7170537"/>
                    <a:gd name="connsiteY6" fmla="*/ 4302152 h 4950949"/>
                    <a:gd name="connsiteX0" fmla="*/ 361217 w 7144488"/>
                    <a:gd name="connsiteY0" fmla="*/ 4299549 h 4948346"/>
                    <a:gd name="connsiteX1" fmla="*/ 4716523 w 7144488"/>
                    <a:gd name="connsiteY1" fmla="*/ 1211068 h 4948346"/>
                    <a:gd name="connsiteX2" fmla="*/ 7059673 w 7144488"/>
                    <a:gd name="connsiteY2" fmla="*/ 10918 h 4948346"/>
                    <a:gd name="connsiteX3" fmla="*/ 6440549 w 7144488"/>
                    <a:gd name="connsiteY3" fmla="*/ 761011 h 4948346"/>
                    <a:gd name="connsiteX4" fmla="*/ 5542817 w 7144488"/>
                    <a:gd name="connsiteY4" fmla="*/ 1308699 h 4948346"/>
                    <a:gd name="connsiteX5" fmla="*/ 837467 w 7144488"/>
                    <a:gd name="connsiteY5" fmla="*/ 4699599 h 4948346"/>
                    <a:gd name="connsiteX6" fmla="*/ 361217 w 7144488"/>
                    <a:gd name="connsiteY6" fmla="*/ 4299549 h 4948346"/>
                    <a:gd name="connsiteX0" fmla="*/ 361217 w 7149425"/>
                    <a:gd name="connsiteY0" fmla="*/ 4302520 h 4951317"/>
                    <a:gd name="connsiteX1" fmla="*/ 4716523 w 7149425"/>
                    <a:gd name="connsiteY1" fmla="*/ 1214039 h 4951317"/>
                    <a:gd name="connsiteX2" fmla="*/ 7059673 w 7149425"/>
                    <a:gd name="connsiteY2" fmla="*/ 13889 h 4951317"/>
                    <a:gd name="connsiteX3" fmla="*/ 6440549 w 7149425"/>
                    <a:gd name="connsiteY3" fmla="*/ 763982 h 4951317"/>
                    <a:gd name="connsiteX4" fmla="*/ 5542817 w 7149425"/>
                    <a:gd name="connsiteY4" fmla="*/ 1311670 h 4951317"/>
                    <a:gd name="connsiteX5" fmla="*/ 837467 w 7149425"/>
                    <a:gd name="connsiteY5" fmla="*/ 4702570 h 4951317"/>
                    <a:gd name="connsiteX6" fmla="*/ 361217 w 7149425"/>
                    <a:gd name="connsiteY6" fmla="*/ 4302520 h 4951317"/>
                    <a:gd name="connsiteX0" fmla="*/ 361217 w 7149425"/>
                    <a:gd name="connsiteY0" fmla="*/ 4302520 h 4951317"/>
                    <a:gd name="connsiteX1" fmla="*/ 4716523 w 7149425"/>
                    <a:gd name="connsiteY1" fmla="*/ 1214039 h 4951317"/>
                    <a:gd name="connsiteX2" fmla="*/ 7059673 w 7149425"/>
                    <a:gd name="connsiteY2" fmla="*/ 13889 h 4951317"/>
                    <a:gd name="connsiteX3" fmla="*/ 6440549 w 7149425"/>
                    <a:gd name="connsiteY3" fmla="*/ 763982 h 4951317"/>
                    <a:gd name="connsiteX4" fmla="*/ 5542817 w 7149425"/>
                    <a:gd name="connsiteY4" fmla="*/ 1311670 h 4951317"/>
                    <a:gd name="connsiteX5" fmla="*/ 837467 w 7149425"/>
                    <a:gd name="connsiteY5" fmla="*/ 4702570 h 4951317"/>
                    <a:gd name="connsiteX6" fmla="*/ 361217 w 7149425"/>
                    <a:gd name="connsiteY6" fmla="*/ 4302520 h 4951317"/>
                    <a:gd name="connsiteX0" fmla="*/ 361217 w 7059673"/>
                    <a:gd name="connsiteY0" fmla="*/ 4288631 h 4937428"/>
                    <a:gd name="connsiteX1" fmla="*/ 4716523 w 7059673"/>
                    <a:gd name="connsiteY1" fmla="*/ 1200150 h 4937428"/>
                    <a:gd name="connsiteX2" fmla="*/ 7059673 w 7059673"/>
                    <a:gd name="connsiteY2" fmla="*/ 0 h 4937428"/>
                    <a:gd name="connsiteX3" fmla="*/ 6440549 w 7059673"/>
                    <a:gd name="connsiteY3" fmla="*/ 750093 h 4937428"/>
                    <a:gd name="connsiteX4" fmla="*/ 5542817 w 7059673"/>
                    <a:gd name="connsiteY4" fmla="*/ 1297781 h 4937428"/>
                    <a:gd name="connsiteX5" fmla="*/ 837467 w 7059673"/>
                    <a:gd name="connsiteY5" fmla="*/ 4688681 h 4937428"/>
                    <a:gd name="connsiteX6" fmla="*/ 361217 w 7059673"/>
                    <a:gd name="connsiteY6" fmla="*/ 4288631 h 4937428"/>
                    <a:gd name="connsiteX0" fmla="*/ 361217 w 7059673"/>
                    <a:gd name="connsiteY0" fmla="*/ 4288631 h 4937428"/>
                    <a:gd name="connsiteX1" fmla="*/ 4716523 w 7059673"/>
                    <a:gd name="connsiteY1" fmla="*/ 1200150 h 4937428"/>
                    <a:gd name="connsiteX2" fmla="*/ 7059673 w 7059673"/>
                    <a:gd name="connsiteY2" fmla="*/ 0 h 4937428"/>
                    <a:gd name="connsiteX3" fmla="*/ 6440549 w 7059673"/>
                    <a:gd name="connsiteY3" fmla="*/ 750093 h 4937428"/>
                    <a:gd name="connsiteX4" fmla="*/ 5542817 w 7059673"/>
                    <a:gd name="connsiteY4" fmla="*/ 1297781 h 4937428"/>
                    <a:gd name="connsiteX5" fmla="*/ 837467 w 7059673"/>
                    <a:gd name="connsiteY5" fmla="*/ 4688681 h 4937428"/>
                    <a:gd name="connsiteX6" fmla="*/ 361217 w 7059673"/>
                    <a:gd name="connsiteY6" fmla="*/ 4288631 h 4937428"/>
                    <a:gd name="connsiteX0" fmla="*/ 374063 w 7072519"/>
                    <a:gd name="connsiteY0" fmla="*/ 4288631 h 4952758"/>
                    <a:gd name="connsiteX1" fmla="*/ 4729369 w 7072519"/>
                    <a:gd name="connsiteY1" fmla="*/ 1200150 h 4952758"/>
                    <a:gd name="connsiteX2" fmla="*/ 7072519 w 7072519"/>
                    <a:gd name="connsiteY2" fmla="*/ 0 h 4952758"/>
                    <a:gd name="connsiteX3" fmla="*/ 6453395 w 7072519"/>
                    <a:gd name="connsiteY3" fmla="*/ 750093 h 4952758"/>
                    <a:gd name="connsiteX4" fmla="*/ 5836650 w 7072519"/>
                    <a:gd name="connsiteY4" fmla="*/ 1071562 h 4952758"/>
                    <a:gd name="connsiteX5" fmla="*/ 850313 w 7072519"/>
                    <a:gd name="connsiteY5" fmla="*/ 4688681 h 4952758"/>
                    <a:gd name="connsiteX6" fmla="*/ 374063 w 7072519"/>
                    <a:gd name="connsiteY6" fmla="*/ 4288631 h 4952758"/>
                    <a:gd name="connsiteX0" fmla="*/ 374063 w 7072519"/>
                    <a:gd name="connsiteY0" fmla="*/ 4288631 h 4952758"/>
                    <a:gd name="connsiteX1" fmla="*/ 4729369 w 7072519"/>
                    <a:gd name="connsiteY1" fmla="*/ 1200150 h 4952758"/>
                    <a:gd name="connsiteX2" fmla="*/ 7072519 w 7072519"/>
                    <a:gd name="connsiteY2" fmla="*/ 0 h 4952758"/>
                    <a:gd name="connsiteX3" fmla="*/ 6453395 w 7072519"/>
                    <a:gd name="connsiteY3" fmla="*/ 750093 h 4952758"/>
                    <a:gd name="connsiteX4" fmla="*/ 5836650 w 7072519"/>
                    <a:gd name="connsiteY4" fmla="*/ 1071562 h 4952758"/>
                    <a:gd name="connsiteX5" fmla="*/ 850313 w 7072519"/>
                    <a:gd name="connsiteY5" fmla="*/ 4688681 h 4952758"/>
                    <a:gd name="connsiteX6" fmla="*/ 374063 w 7072519"/>
                    <a:gd name="connsiteY6" fmla="*/ 4288631 h 4952758"/>
                    <a:gd name="connsiteX0" fmla="*/ 374063 w 7072519"/>
                    <a:gd name="connsiteY0" fmla="*/ 4288631 h 4952758"/>
                    <a:gd name="connsiteX1" fmla="*/ 4729369 w 7072519"/>
                    <a:gd name="connsiteY1" fmla="*/ 1200150 h 4952758"/>
                    <a:gd name="connsiteX2" fmla="*/ 7072519 w 7072519"/>
                    <a:gd name="connsiteY2" fmla="*/ 0 h 4952758"/>
                    <a:gd name="connsiteX3" fmla="*/ 6453395 w 7072519"/>
                    <a:gd name="connsiteY3" fmla="*/ 750093 h 4952758"/>
                    <a:gd name="connsiteX4" fmla="*/ 5836650 w 7072519"/>
                    <a:gd name="connsiteY4" fmla="*/ 1071562 h 4952758"/>
                    <a:gd name="connsiteX5" fmla="*/ 850313 w 7072519"/>
                    <a:gd name="connsiteY5" fmla="*/ 4688681 h 4952758"/>
                    <a:gd name="connsiteX6" fmla="*/ 374063 w 7072519"/>
                    <a:gd name="connsiteY6" fmla="*/ 4288631 h 4952758"/>
                    <a:gd name="connsiteX0" fmla="*/ 374728 w 7073184"/>
                    <a:gd name="connsiteY0" fmla="*/ 4288631 h 5011977"/>
                    <a:gd name="connsiteX1" fmla="*/ 4730034 w 7073184"/>
                    <a:gd name="connsiteY1" fmla="*/ 1200150 h 5011977"/>
                    <a:gd name="connsiteX2" fmla="*/ 7073184 w 7073184"/>
                    <a:gd name="connsiteY2" fmla="*/ 0 h 5011977"/>
                    <a:gd name="connsiteX3" fmla="*/ 6454060 w 7073184"/>
                    <a:gd name="connsiteY3" fmla="*/ 750093 h 5011977"/>
                    <a:gd name="connsiteX4" fmla="*/ 5837315 w 7073184"/>
                    <a:gd name="connsiteY4" fmla="*/ 1071562 h 5011977"/>
                    <a:gd name="connsiteX5" fmla="*/ 850978 w 7073184"/>
                    <a:gd name="connsiteY5" fmla="*/ 4688681 h 5011977"/>
                    <a:gd name="connsiteX6" fmla="*/ 374728 w 7073184"/>
                    <a:gd name="connsiteY6" fmla="*/ 4288631 h 5011977"/>
                    <a:gd name="connsiteX0" fmla="*/ 492760 w 7191216"/>
                    <a:gd name="connsiteY0" fmla="*/ 4288631 h 5155023"/>
                    <a:gd name="connsiteX1" fmla="*/ 4848066 w 7191216"/>
                    <a:gd name="connsiteY1" fmla="*/ 1200150 h 5155023"/>
                    <a:gd name="connsiteX2" fmla="*/ 7191216 w 7191216"/>
                    <a:gd name="connsiteY2" fmla="*/ 0 h 5155023"/>
                    <a:gd name="connsiteX3" fmla="*/ 6572092 w 7191216"/>
                    <a:gd name="connsiteY3" fmla="*/ 750093 h 5155023"/>
                    <a:gd name="connsiteX4" fmla="*/ 5955347 w 7191216"/>
                    <a:gd name="connsiteY4" fmla="*/ 1071562 h 5155023"/>
                    <a:gd name="connsiteX5" fmla="*/ 714216 w 7191216"/>
                    <a:gd name="connsiteY5" fmla="*/ 4869656 h 5155023"/>
                    <a:gd name="connsiteX6" fmla="*/ 492760 w 7191216"/>
                    <a:gd name="connsiteY6" fmla="*/ 4288631 h 5155023"/>
                    <a:gd name="connsiteX0" fmla="*/ 278239 w 6976695"/>
                    <a:gd name="connsiteY0" fmla="*/ 4288631 h 4878245"/>
                    <a:gd name="connsiteX1" fmla="*/ 4633545 w 6976695"/>
                    <a:gd name="connsiteY1" fmla="*/ 1200150 h 4878245"/>
                    <a:gd name="connsiteX2" fmla="*/ 6976695 w 6976695"/>
                    <a:gd name="connsiteY2" fmla="*/ 0 h 4878245"/>
                    <a:gd name="connsiteX3" fmla="*/ 6357571 w 6976695"/>
                    <a:gd name="connsiteY3" fmla="*/ 750093 h 4878245"/>
                    <a:gd name="connsiteX4" fmla="*/ 5740826 w 6976695"/>
                    <a:gd name="connsiteY4" fmla="*/ 1071562 h 4878245"/>
                    <a:gd name="connsiteX5" fmla="*/ 499695 w 6976695"/>
                    <a:gd name="connsiteY5" fmla="*/ 4869656 h 4878245"/>
                    <a:gd name="connsiteX6" fmla="*/ 278239 w 6976695"/>
                    <a:gd name="connsiteY6" fmla="*/ 4288631 h 4878245"/>
                    <a:gd name="connsiteX0" fmla="*/ 278239 w 6976695"/>
                    <a:gd name="connsiteY0" fmla="*/ 4288631 h 4878245"/>
                    <a:gd name="connsiteX1" fmla="*/ 4633545 w 6976695"/>
                    <a:gd name="connsiteY1" fmla="*/ 1200150 h 4878245"/>
                    <a:gd name="connsiteX2" fmla="*/ 6976695 w 6976695"/>
                    <a:gd name="connsiteY2" fmla="*/ 0 h 4878245"/>
                    <a:gd name="connsiteX3" fmla="*/ 6357571 w 6976695"/>
                    <a:gd name="connsiteY3" fmla="*/ 750093 h 4878245"/>
                    <a:gd name="connsiteX4" fmla="*/ 5740826 w 6976695"/>
                    <a:gd name="connsiteY4" fmla="*/ 1071562 h 4878245"/>
                    <a:gd name="connsiteX5" fmla="*/ 499695 w 6976695"/>
                    <a:gd name="connsiteY5" fmla="*/ 4869656 h 4878245"/>
                    <a:gd name="connsiteX6" fmla="*/ 278239 w 6976695"/>
                    <a:gd name="connsiteY6" fmla="*/ 4288631 h 4878245"/>
                    <a:gd name="connsiteX0" fmla="*/ 278239 w 6976695"/>
                    <a:gd name="connsiteY0" fmla="*/ 4288631 h 4869656"/>
                    <a:gd name="connsiteX1" fmla="*/ 4633545 w 6976695"/>
                    <a:gd name="connsiteY1" fmla="*/ 1200150 h 4869656"/>
                    <a:gd name="connsiteX2" fmla="*/ 6976695 w 6976695"/>
                    <a:gd name="connsiteY2" fmla="*/ 0 h 4869656"/>
                    <a:gd name="connsiteX3" fmla="*/ 6357571 w 6976695"/>
                    <a:gd name="connsiteY3" fmla="*/ 750093 h 4869656"/>
                    <a:gd name="connsiteX4" fmla="*/ 5740826 w 6976695"/>
                    <a:gd name="connsiteY4" fmla="*/ 1071562 h 4869656"/>
                    <a:gd name="connsiteX5" fmla="*/ 499695 w 6976695"/>
                    <a:gd name="connsiteY5" fmla="*/ 4869656 h 4869656"/>
                    <a:gd name="connsiteX6" fmla="*/ 278239 w 6976695"/>
                    <a:gd name="connsiteY6" fmla="*/ 4288631 h 4869656"/>
                    <a:gd name="connsiteX0" fmla="*/ 293900 w 6992356"/>
                    <a:gd name="connsiteY0" fmla="*/ 4288631 h 4869656"/>
                    <a:gd name="connsiteX1" fmla="*/ 4649206 w 6992356"/>
                    <a:gd name="connsiteY1" fmla="*/ 1200150 h 4869656"/>
                    <a:gd name="connsiteX2" fmla="*/ 6992356 w 6992356"/>
                    <a:gd name="connsiteY2" fmla="*/ 0 h 4869656"/>
                    <a:gd name="connsiteX3" fmla="*/ 6373232 w 6992356"/>
                    <a:gd name="connsiteY3" fmla="*/ 750093 h 4869656"/>
                    <a:gd name="connsiteX4" fmla="*/ 5756487 w 6992356"/>
                    <a:gd name="connsiteY4" fmla="*/ 1071562 h 4869656"/>
                    <a:gd name="connsiteX5" fmla="*/ 515356 w 6992356"/>
                    <a:gd name="connsiteY5" fmla="*/ 4869656 h 4869656"/>
                    <a:gd name="connsiteX6" fmla="*/ 293900 w 6992356"/>
                    <a:gd name="connsiteY6" fmla="*/ 4288631 h 4869656"/>
                    <a:gd name="connsiteX0" fmla="*/ 0 w 6698456"/>
                    <a:gd name="connsiteY0" fmla="*/ 4288631 h 4869656"/>
                    <a:gd name="connsiteX1" fmla="*/ 4355306 w 6698456"/>
                    <a:gd name="connsiteY1" fmla="*/ 1200150 h 4869656"/>
                    <a:gd name="connsiteX2" fmla="*/ 6698456 w 6698456"/>
                    <a:gd name="connsiteY2" fmla="*/ 0 h 4869656"/>
                    <a:gd name="connsiteX3" fmla="*/ 6079332 w 6698456"/>
                    <a:gd name="connsiteY3" fmla="*/ 750093 h 4869656"/>
                    <a:gd name="connsiteX4" fmla="*/ 5462587 w 6698456"/>
                    <a:gd name="connsiteY4" fmla="*/ 1071562 h 4869656"/>
                    <a:gd name="connsiteX5" fmla="*/ 221456 w 6698456"/>
                    <a:gd name="connsiteY5" fmla="*/ 4869656 h 4869656"/>
                    <a:gd name="connsiteX6" fmla="*/ 0 w 6698456"/>
                    <a:gd name="connsiteY6" fmla="*/ 4288631 h 4869656"/>
                    <a:gd name="connsiteX0" fmla="*/ 0 w 6698456"/>
                    <a:gd name="connsiteY0" fmla="*/ 4288631 h 4869656"/>
                    <a:gd name="connsiteX1" fmla="*/ 4355306 w 6698456"/>
                    <a:gd name="connsiteY1" fmla="*/ 1200150 h 4869656"/>
                    <a:gd name="connsiteX2" fmla="*/ 6698456 w 6698456"/>
                    <a:gd name="connsiteY2" fmla="*/ 0 h 4869656"/>
                    <a:gd name="connsiteX3" fmla="*/ 6079332 w 6698456"/>
                    <a:gd name="connsiteY3" fmla="*/ 750093 h 4869656"/>
                    <a:gd name="connsiteX4" fmla="*/ 5462587 w 6698456"/>
                    <a:gd name="connsiteY4" fmla="*/ 1071562 h 4869656"/>
                    <a:gd name="connsiteX5" fmla="*/ 221456 w 6698456"/>
                    <a:gd name="connsiteY5" fmla="*/ 4869656 h 4869656"/>
                    <a:gd name="connsiteX6" fmla="*/ 0 w 6698456"/>
                    <a:gd name="connsiteY6" fmla="*/ 4288631 h 4869656"/>
                    <a:gd name="connsiteX0" fmla="*/ 0 w 6643687"/>
                    <a:gd name="connsiteY0" fmla="*/ 4295775 h 4869656"/>
                    <a:gd name="connsiteX1" fmla="*/ 4300537 w 6643687"/>
                    <a:gd name="connsiteY1" fmla="*/ 1200150 h 4869656"/>
                    <a:gd name="connsiteX2" fmla="*/ 6643687 w 6643687"/>
                    <a:gd name="connsiteY2" fmla="*/ 0 h 4869656"/>
                    <a:gd name="connsiteX3" fmla="*/ 6024563 w 6643687"/>
                    <a:gd name="connsiteY3" fmla="*/ 750093 h 4869656"/>
                    <a:gd name="connsiteX4" fmla="*/ 5407818 w 6643687"/>
                    <a:gd name="connsiteY4" fmla="*/ 1071562 h 4869656"/>
                    <a:gd name="connsiteX5" fmla="*/ 166687 w 6643687"/>
                    <a:gd name="connsiteY5" fmla="*/ 4869656 h 4869656"/>
                    <a:gd name="connsiteX6" fmla="*/ 0 w 6643687"/>
                    <a:gd name="connsiteY6" fmla="*/ 4295775 h 4869656"/>
                    <a:gd name="connsiteX0" fmla="*/ 0 w 6643687"/>
                    <a:gd name="connsiteY0" fmla="*/ 4295775 h 4833937"/>
                    <a:gd name="connsiteX1" fmla="*/ 4300537 w 6643687"/>
                    <a:gd name="connsiteY1" fmla="*/ 1200150 h 4833937"/>
                    <a:gd name="connsiteX2" fmla="*/ 6643687 w 6643687"/>
                    <a:gd name="connsiteY2" fmla="*/ 0 h 4833937"/>
                    <a:gd name="connsiteX3" fmla="*/ 6024563 w 6643687"/>
                    <a:gd name="connsiteY3" fmla="*/ 750093 h 4833937"/>
                    <a:gd name="connsiteX4" fmla="*/ 5407818 w 6643687"/>
                    <a:gd name="connsiteY4" fmla="*/ 1071562 h 4833937"/>
                    <a:gd name="connsiteX5" fmla="*/ 219075 w 6643687"/>
                    <a:gd name="connsiteY5" fmla="*/ 4833937 h 4833937"/>
                    <a:gd name="connsiteX6" fmla="*/ 0 w 6643687"/>
                    <a:gd name="connsiteY6" fmla="*/ 4295775 h 4833937"/>
                    <a:gd name="connsiteX0" fmla="*/ 0 w 6643687"/>
                    <a:gd name="connsiteY0" fmla="*/ 4295775 h 4833937"/>
                    <a:gd name="connsiteX1" fmla="*/ 4300537 w 6643687"/>
                    <a:gd name="connsiteY1" fmla="*/ 1200150 h 4833937"/>
                    <a:gd name="connsiteX2" fmla="*/ 6643687 w 6643687"/>
                    <a:gd name="connsiteY2" fmla="*/ 0 h 4833937"/>
                    <a:gd name="connsiteX3" fmla="*/ 6024563 w 6643687"/>
                    <a:gd name="connsiteY3" fmla="*/ 750093 h 4833937"/>
                    <a:gd name="connsiteX4" fmla="*/ 5407818 w 6643687"/>
                    <a:gd name="connsiteY4" fmla="*/ 1071562 h 4833937"/>
                    <a:gd name="connsiteX5" fmla="*/ 219075 w 6643687"/>
                    <a:gd name="connsiteY5" fmla="*/ 4833937 h 4833937"/>
                    <a:gd name="connsiteX6" fmla="*/ 0 w 6643687"/>
                    <a:gd name="connsiteY6" fmla="*/ 4295775 h 4833937"/>
                    <a:gd name="connsiteX0" fmla="*/ 0 w 6643687"/>
                    <a:gd name="connsiteY0" fmla="*/ 4295775 h 4833937"/>
                    <a:gd name="connsiteX1" fmla="*/ 4300537 w 6643687"/>
                    <a:gd name="connsiteY1" fmla="*/ 1200150 h 4833937"/>
                    <a:gd name="connsiteX2" fmla="*/ 6643687 w 6643687"/>
                    <a:gd name="connsiteY2" fmla="*/ 0 h 4833937"/>
                    <a:gd name="connsiteX3" fmla="*/ 6024563 w 6643687"/>
                    <a:gd name="connsiteY3" fmla="*/ 750093 h 4833937"/>
                    <a:gd name="connsiteX4" fmla="*/ 5407818 w 6643687"/>
                    <a:gd name="connsiteY4" fmla="*/ 1071562 h 4833937"/>
                    <a:gd name="connsiteX5" fmla="*/ 219075 w 6643687"/>
                    <a:gd name="connsiteY5" fmla="*/ 4833937 h 4833937"/>
                    <a:gd name="connsiteX6" fmla="*/ 0 w 6643687"/>
                    <a:gd name="connsiteY6" fmla="*/ 4295775 h 4833937"/>
                    <a:gd name="connsiteX0" fmla="*/ 0 w 6579393"/>
                    <a:gd name="connsiteY0" fmla="*/ 4264819 h 4802981"/>
                    <a:gd name="connsiteX1" fmla="*/ 4300537 w 6579393"/>
                    <a:gd name="connsiteY1" fmla="*/ 1169194 h 4802981"/>
                    <a:gd name="connsiteX2" fmla="*/ 6579393 w 6579393"/>
                    <a:gd name="connsiteY2" fmla="*/ 0 h 4802981"/>
                    <a:gd name="connsiteX3" fmla="*/ 6024563 w 6579393"/>
                    <a:gd name="connsiteY3" fmla="*/ 719137 h 4802981"/>
                    <a:gd name="connsiteX4" fmla="*/ 5407818 w 6579393"/>
                    <a:gd name="connsiteY4" fmla="*/ 1040606 h 4802981"/>
                    <a:gd name="connsiteX5" fmla="*/ 219075 w 6579393"/>
                    <a:gd name="connsiteY5" fmla="*/ 4802981 h 4802981"/>
                    <a:gd name="connsiteX6" fmla="*/ 0 w 6579393"/>
                    <a:gd name="connsiteY6" fmla="*/ 4264819 h 4802981"/>
                    <a:gd name="connsiteX0" fmla="*/ 0 w 6569868"/>
                    <a:gd name="connsiteY0" fmla="*/ 4257675 h 4795837"/>
                    <a:gd name="connsiteX1" fmla="*/ 4300537 w 6569868"/>
                    <a:gd name="connsiteY1" fmla="*/ 1162050 h 4795837"/>
                    <a:gd name="connsiteX2" fmla="*/ 6569868 w 6569868"/>
                    <a:gd name="connsiteY2" fmla="*/ 0 h 4795837"/>
                    <a:gd name="connsiteX3" fmla="*/ 6024563 w 6569868"/>
                    <a:gd name="connsiteY3" fmla="*/ 711993 h 4795837"/>
                    <a:gd name="connsiteX4" fmla="*/ 5407818 w 6569868"/>
                    <a:gd name="connsiteY4" fmla="*/ 1033462 h 4795837"/>
                    <a:gd name="connsiteX5" fmla="*/ 219075 w 6569868"/>
                    <a:gd name="connsiteY5" fmla="*/ 4795837 h 4795837"/>
                    <a:gd name="connsiteX6" fmla="*/ 0 w 6569868"/>
                    <a:gd name="connsiteY6" fmla="*/ 4257675 h 4795837"/>
                    <a:gd name="connsiteX0" fmla="*/ 0 w 6569868"/>
                    <a:gd name="connsiteY0" fmla="*/ 4257675 h 4795837"/>
                    <a:gd name="connsiteX1" fmla="*/ 4300537 w 6569868"/>
                    <a:gd name="connsiteY1" fmla="*/ 1162050 h 4795837"/>
                    <a:gd name="connsiteX2" fmla="*/ 6569868 w 6569868"/>
                    <a:gd name="connsiteY2" fmla="*/ 0 h 4795837"/>
                    <a:gd name="connsiteX3" fmla="*/ 6024563 w 6569868"/>
                    <a:gd name="connsiteY3" fmla="*/ 711993 h 4795837"/>
                    <a:gd name="connsiteX4" fmla="*/ 5407818 w 6569868"/>
                    <a:gd name="connsiteY4" fmla="*/ 1033462 h 4795837"/>
                    <a:gd name="connsiteX5" fmla="*/ 219075 w 6569868"/>
                    <a:gd name="connsiteY5" fmla="*/ 4795837 h 4795837"/>
                    <a:gd name="connsiteX6" fmla="*/ 0 w 6569868"/>
                    <a:gd name="connsiteY6" fmla="*/ 4257675 h 4795837"/>
                    <a:gd name="connsiteX0" fmla="*/ 0 w 6555581"/>
                    <a:gd name="connsiteY0" fmla="*/ 4252913 h 4791075"/>
                    <a:gd name="connsiteX1" fmla="*/ 4300537 w 6555581"/>
                    <a:gd name="connsiteY1" fmla="*/ 1157288 h 4791075"/>
                    <a:gd name="connsiteX2" fmla="*/ 6555581 w 6555581"/>
                    <a:gd name="connsiteY2" fmla="*/ 0 h 4791075"/>
                    <a:gd name="connsiteX3" fmla="*/ 6024563 w 6555581"/>
                    <a:gd name="connsiteY3" fmla="*/ 707231 h 4791075"/>
                    <a:gd name="connsiteX4" fmla="*/ 5407818 w 6555581"/>
                    <a:gd name="connsiteY4" fmla="*/ 1028700 h 4791075"/>
                    <a:gd name="connsiteX5" fmla="*/ 219075 w 6555581"/>
                    <a:gd name="connsiteY5" fmla="*/ 4791075 h 4791075"/>
                    <a:gd name="connsiteX6" fmla="*/ 0 w 6555581"/>
                    <a:gd name="connsiteY6" fmla="*/ 4252913 h 479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5581" h="4791075">
                      <a:moveTo>
                        <a:pt x="0" y="4252913"/>
                      </a:moveTo>
                      <a:cubicBezTo>
                        <a:pt x="1139031" y="3455591"/>
                        <a:pt x="3224609" y="1938735"/>
                        <a:pt x="4300537" y="1157288"/>
                      </a:cubicBezTo>
                      <a:lnTo>
                        <a:pt x="6555581" y="0"/>
                      </a:lnTo>
                      <a:cubicBezTo>
                        <a:pt x="6193631" y="443707"/>
                        <a:pt x="6307931" y="334566"/>
                        <a:pt x="6024563" y="707231"/>
                      </a:cubicBezTo>
                      <a:cubicBezTo>
                        <a:pt x="5724129" y="861616"/>
                        <a:pt x="5931693" y="758825"/>
                        <a:pt x="5407818" y="1028700"/>
                      </a:cubicBezTo>
                      <a:lnTo>
                        <a:pt x="219075" y="4791075"/>
                      </a:lnTo>
                      <a:lnTo>
                        <a:pt x="0" y="4252913"/>
                      </a:lnTo>
                      <a:close/>
                    </a:path>
                  </a:pathLst>
                </a:custGeom>
                <a:solidFill>
                  <a:srgbClr val="0000FF">
                    <a:alpha val="69804"/>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 name="フリーフォーム 124"/>
                <p:cNvSpPr/>
                <p:nvPr/>
              </p:nvSpPr>
              <p:spPr>
                <a:xfrm>
                  <a:off x="5610890" y="9186394"/>
                  <a:ext cx="504277" cy="504827"/>
                </a:xfrm>
                <a:custGeom>
                  <a:avLst/>
                  <a:gdLst>
                    <a:gd name="connsiteX0" fmla="*/ 101010 w 353308"/>
                    <a:gd name="connsiteY0" fmla="*/ 3357 h 406114"/>
                    <a:gd name="connsiteX1" fmla="*/ 5760 w 353308"/>
                    <a:gd name="connsiteY1" fmla="*/ 134326 h 406114"/>
                    <a:gd name="connsiteX2" fmla="*/ 286747 w 353308"/>
                    <a:gd name="connsiteY2" fmla="*/ 398645 h 406114"/>
                    <a:gd name="connsiteX3" fmla="*/ 341516 w 353308"/>
                    <a:gd name="connsiteY3" fmla="*/ 312920 h 406114"/>
                    <a:gd name="connsiteX4" fmla="*/ 110535 w 353308"/>
                    <a:gd name="connsiteY4" fmla="*/ 98607 h 406114"/>
                    <a:gd name="connsiteX5" fmla="*/ 146254 w 353308"/>
                    <a:gd name="connsiteY5" fmla="*/ 43838 h 406114"/>
                    <a:gd name="connsiteX6" fmla="*/ 101010 w 353308"/>
                    <a:gd name="connsiteY6" fmla="*/ 3357 h 406114"/>
                    <a:gd name="connsiteX0" fmla="*/ 107184 w 428430"/>
                    <a:gd name="connsiteY0" fmla="*/ 3357 h 495540"/>
                    <a:gd name="connsiteX1" fmla="*/ 11934 w 428430"/>
                    <a:gd name="connsiteY1" fmla="*/ 134326 h 495540"/>
                    <a:gd name="connsiteX2" fmla="*/ 407221 w 428430"/>
                    <a:gd name="connsiteY2" fmla="*/ 491514 h 495540"/>
                    <a:gd name="connsiteX3" fmla="*/ 347690 w 428430"/>
                    <a:gd name="connsiteY3" fmla="*/ 312920 h 495540"/>
                    <a:gd name="connsiteX4" fmla="*/ 116709 w 428430"/>
                    <a:gd name="connsiteY4" fmla="*/ 98607 h 495540"/>
                    <a:gd name="connsiteX5" fmla="*/ 152428 w 428430"/>
                    <a:gd name="connsiteY5" fmla="*/ 43838 h 495540"/>
                    <a:gd name="connsiteX6" fmla="*/ 107184 w 428430"/>
                    <a:gd name="connsiteY6" fmla="*/ 3357 h 495540"/>
                    <a:gd name="connsiteX0" fmla="*/ 107184 w 501257"/>
                    <a:gd name="connsiteY0" fmla="*/ 3357 h 508577"/>
                    <a:gd name="connsiteX1" fmla="*/ 11934 w 501257"/>
                    <a:gd name="connsiteY1" fmla="*/ 134326 h 508577"/>
                    <a:gd name="connsiteX2" fmla="*/ 407221 w 501257"/>
                    <a:gd name="connsiteY2" fmla="*/ 491514 h 508577"/>
                    <a:gd name="connsiteX3" fmla="*/ 481040 w 501257"/>
                    <a:gd name="connsiteY3" fmla="*/ 415314 h 508577"/>
                    <a:gd name="connsiteX4" fmla="*/ 116709 w 501257"/>
                    <a:gd name="connsiteY4" fmla="*/ 98607 h 508577"/>
                    <a:gd name="connsiteX5" fmla="*/ 152428 w 501257"/>
                    <a:gd name="connsiteY5" fmla="*/ 43838 h 508577"/>
                    <a:gd name="connsiteX6" fmla="*/ 107184 w 501257"/>
                    <a:gd name="connsiteY6" fmla="*/ 3357 h 508577"/>
                    <a:gd name="connsiteX0" fmla="*/ 55483 w 513850"/>
                    <a:gd name="connsiteY0" fmla="*/ 2490 h 529141"/>
                    <a:gd name="connsiteX1" fmla="*/ 24527 w 513850"/>
                    <a:gd name="connsiteY1" fmla="*/ 154890 h 529141"/>
                    <a:gd name="connsiteX2" fmla="*/ 419814 w 513850"/>
                    <a:gd name="connsiteY2" fmla="*/ 512078 h 529141"/>
                    <a:gd name="connsiteX3" fmla="*/ 493633 w 513850"/>
                    <a:gd name="connsiteY3" fmla="*/ 435878 h 529141"/>
                    <a:gd name="connsiteX4" fmla="*/ 129302 w 513850"/>
                    <a:gd name="connsiteY4" fmla="*/ 119171 h 529141"/>
                    <a:gd name="connsiteX5" fmla="*/ 165021 w 513850"/>
                    <a:gd name="connsiteY5" fmla="*/ 64402 h 529141"/>
                    <a:gd name="connsiteX6" fmla="*/ 55483 w 513850"/>
                    <a:gd name="connsiteY6" fmla="*/ 2490 h 529141"/>
                    <a:gd name="connsiteX0" fmla="*/ 55483 w 513850"/>
                    <a:gd name="connsiteY0" fmla="*/ 2726 h 522234"/>
                    <a:gd name="connsiteX1" fmla="*/ 24527 w 513850"/>
                    <a:gd name="connsiteY1" fmla="*/ 147983 h 522234"/>
                    <a:gd name="connsiteX2" fmla="*/ 419814 w 513850"/>
                    <a:gd name="connsiteY2" fmla="*/ 505171 h 522234"/>
                    <a:gd name="connsiteX3" fmla="*/ 493633 w 513850"/>
                    <a:gd name="connsiteY3" fmla="*/ 428971 h 522234"/>
                    <a:gd name="connsiteX4" fmla="*/ 129302 w 513850"/>
                    <a:gd name="connsiteY4" fmla="*/ 112264 h 522234"/>
                    <a:gd name="connsiteX5" fmla="*/ 165021 w 513850"/>
                    <a:gd name="connsiteY5" fmla="*/ 57495 h 522234"/>
                    <a:gd name="connsiteX6" fmla="*/ 55483 w 513850"/>
                    <a:gd name="connsiteY6" fmla="*/ 2726 h 522234"/>
                    <a:gd name="connsiteX0" fmla="*/ 55126 w 513493"/>
                    <a:gd name="connsiteY0" fmla="*/ 966 h 520474"/>
                    <a:gd name="connsiteX1" fmla="*/ 24170 w 513493"/>
                    <a:gd name="connsiteY1" fmla="*/ 146223 h 520474"/>
                    <a:gd name="connsiteX2" fmla="*/ 419457 w 513493"/>
                    <a:gd name="connsiteY2" fmla="*/ 503411 h 520474"/>
                    <a:gd name="connsiteX3" fmla="*/ 493276 w 513493"/>
                    <a:gd name="connsiteY3" fmla="*/ 427211 h 520474"/>
                    <a:gd name="connsiteX4" fmla="*/ 128945 w 513493"/>
                    <a:gd name="connsiteY4" fmla="*/ 110504 h 520474"/>
                    <a:gd name="connsiteX5" fmla="*/ 152757 w 513493"/>
                    <a:gd name="connsiteY5" fmla="*/ 84310 h 520474"/>
                    <a:gd name="connsiteX6" fmla="*/ 55126 w 513493"/>
                    <a:gd name="connsiteY6" fmla="*/ 966 h 520474"/>
                    <a:gd name="connsiteX0" fmla="*/ 55126 w 514014"/>
                    <a:gd name="connsiteY0" fmla="*/ 983 h 520264"/>
                    <a:gd name="connsiteX1" fmla="*/ 24170 w 514014"/>
                    <a:gd name="connsiteY1" fmla="*/ 146240 h 520264"/>
                    <a:gd name="connsiteX2" fmla="*/ 419457 w 514014"/>
                    <a:gd name="connsiteY2" fmla="*/ 503428 h 520264"/>
                    <a:gd name="connsiteX3" fmla="*/ 493276 w 514014"/>
                    <a:gd name="connsiteY3" fmla="*/ 427228 h 520264"/>
                    <a:gd name="connsiteX4" fmla="*/ 121801 w 514014"/>
                    <a:gd name="connsiteY4" fmla="*/ 120046 h 520264"/>
                    <a:gd name="connsiteX5" fmla="*/ 152757 w 514014"/>
                    <a:gd name="connsiteY5" fmla="*/ 84327 h 520264"/>
                    <a:gd name="connsiteX6" fmla="*/ 55126 w 514014"/>
                    <a:gd name="connsiteY6" fmla="*/ 983 h 520264"/>
                    <a:gd name="connsiteX0" fmla="*/ 88030 w 548090"/>
                    <a:gd name="connsiteY0" fmla="*/ 670 h 520791"/>
                    <a:gd name="connsiteX1" fmla="*/ 18974 w 548090"/>
                    <a:gd name="connsiteY1" fmla="*/ 134021 h 520791"/>
                    <a:gd name="connsiteX2" fmla="*/ 452361 w 548090"/>
                    <a:gd name="connsiteY2" fmla="*/ 503115 h 520791"/>
                    <a:gd name="connsiteX3" fmla="*/ 526180 w 548090"/>
                    <a:gd name="connsiteY3" fmla="*/ 426915 h 520791"/>
                    <a:gd name="connsiteX4" fmla="*/ 154705 w 548090"/>
                    <a:gd name="connsiteY4" fmla="*/ 119733 h 520791"/>
                    <a:gd name="connsiteX5" fmla="*/ 185661 w 548090"/>
                    <a:gd name="connsiteY5" fmla="*/ 84014 h 520791"/>
                    <a:gd name="connsiteX6" fmla="*/ 88030 w 548090"/>
                    <a:gd name="connsiteY6" fmla="*/ 670 h 520791"/>
                    <a:gd name="connsiteX0" fmla="*/ 88030 w 548090"/>
                    <a:gd name="connsiteY0" fmla="*/ 670 h 520791"/>
                    <a:gd name="connsiteX1" fmla="*/ 18974 w 548090"/>
                    <a:gd name="connsiteY1" fmla="*/ 134021 h 520791"/>
                    <a:gd name="connsiteX2" fmla="*/ 452361 w 548090"/>
                    <a:gd name="connsiteY2" fmla="*/ 503115 h 520791"/>
                    <a:gd name="connsiteX3" fmla="*/ 526180 w 548090"/>
                    <a:gd name="connsiteY3" fmla="*/ 426915 h 520791"/>
                    <a:gd name="connsiteX4" fmla="*/ 154705 w 548090"/>
                    <a:gd name="connsiteY4" fmla="*/ 119733 h 520791"/>
                    <a:gd name="connsiteX5" fmla="*/ 185661 w 548090"/>
                    <a:gd name="connsiteY5" fmla="*/ 84014 h 520791"/>
                    <a:gd name="connsiteX6" fmla="*/ 88030 w 548090"/>
                    <a:gd name="connsiteY6" fmla="*/ 670 h 520791"/>
                    <a:gd name="connsiteX0" fmla="*/ 88030 w 548090"/>
                    <a:gd name="connsiteY0" fmla="*/ 670 h 520791"/>
                    <a:gd name="connsiteX1" fmla="*/ 18974 w 548090"/>
                    <a:gd name="connsiteY1" fmla="*/ 134021 h 520791"/>
                    <a:gd name="connsiteX2" fmla="*/ 452361 w 548090"/>
                    <a:gd name="connsiteY2" fmla="*/ 503115 h 520791"/>
                    <a:gd name="connsiteX3" fmla="*/ 526180 w 548090"/>
                    <a:gd name="connsiteY3" fmla="*/ 426915 h 520791"/>
                    <a:gd name="connsiteX4" fmla="*/ 154705 w 548090"/>
                    <a:gd name="connsiteY4" fmla="*/ 119733 h 520791"/>
                    <a:gd name="connsiteX5" fmla="*/ 185661 w 548090"/>
                    <a:gd name="connsiteY5" fmla="*/ 84014 h 520791"/>
                    <a:gd name="connsiteX6" fmla="*/ 88030 w 548090"/>
                    <a:gd name="connsiteY6" fmla="*/ 670 h 520791"/>
                    <a:gd name="connsiteX0" fmla="*/ 73069 w 533129"/>
                    <a:gd name="connsiteY0" fmla="*/ 670 h 520791"/>
                    <a:gd name="connsiteX1" fmla="*/ 4013 w 533129"/>
                    <a:gd name="connsiteY1" fmla="*/ 134021 h 520791"/>
                    <a:gd name="connsiteX2" fmla="*/ 437400 w 533129"/>
                    <a:gd name="connsiteY2" fmla="*/ 503115 h 520791"/>
                    <a:gd name="connsiteX3" fmla="*/ 511219 w 533129"/>
                    <a:gd name="connsiteY3" fmla="*/ 426915 h 520791"/>
                    <a:gd name="connsiteX4" fmla="*/ 139744 w 533129"/>
                    <a:gd name="connsiteY4" fmla="*/ 119733 h 520791"/>
                    <a:gd name="connsiteX5" fmla="*/ 170700 w 533129"/>
                    <a:gd name="connsiteY5" fmla="*/ 84014 h 520791"/>
                    <a:gd name="connsiteX6" fmla="*/ 73069 w 533129"/>
                    <a:gd name="connsiteY6" fmla="*/ 670 h 520791"/>
                    <a:gd name="connsiteX0" fmla="*/ 73069 w 533129"/>
                    <a:gd name="connsiteY0" fmla="*/ 670 h 520791"/>
                    <a:gd name="connsiteX1" fmla="*/ 4013 w 533129"/>
                    <a:gd name="connsiteY1" fmla="*/ 134021 h 520791"/>
                    <a:gd name="connsiteX2" fmla="*/ 437400 w 533129"/>
                    <a:gd name="connsiteY2" fmla="*/ 503115 h 520791"/>
                    <a:gd name="connsiteX3" fmla="*/ 511219 w 533129"/>
                    <a:gd name="connsiteY3" fmla="*/ 426915 h 520791"/>
                    <a:gd name="connsiteX4" fmla="*/ 139744 w 533129"/>
                    <a:gd name="connsiteY4" fmla="*/ 119733 h 520791"/>
                    <a:gd name="connsiteX5" fmla="*/ 170700 w 533129"/>
                    <a:gd name="connsiteY5" fmla="*/ 84014 h 520791"/>
                    <a:gd name="connsiteX6" fmla="*/ 73069 w 533129"/>
                    <a:gd name="connsiteY6" fmla="*/ 670 h 520791"/>
                    <a:gd name="connsiteX0" fmla="*/ 74620 w 534680"/>
                    <a:gd name="connsiteY0" fmla="*/ 670 h 520791"/>
                    <a:gd name="connsiteX1" fmla="*/ 5564 w 534680"/>
                    <a:gd name="connsiteY1" fmla="*/ 134021 h 520791"/>
                    <a:gd name="connsiteX2" fmla="*/ 438951 w 534680"/>
                    <a:gd name="connsiteY2" fmla="*/ 503115 h 520791"/>
                    <a:gd name="connsiteX3" fmla="*/ 512770 w 534680"/>
                    <a:gd name="connsiteY3" fmla="*/ 426915 h 520791"/>
                    <a:gd name="connsiteX4" fmla="*/ 141295 w 534680"/>
                    <a:gd name="connsiteY4" fmla="*/ 119733 h 520791"/>
                    <a:gd name="connsiteX5" fmla="*/ 172251 w 534680"/>
                    <a:gd name="connsiteY5" fmla="*/ 84014 h 520791"/>
                    <a:gd name="connsiteX6" fmla="*/ 74620 w 534680"/>
                    <a:gd name="connsiteY6" fmla="*/ 670 h 520791"/>
                    <a:gd name="connsiteX0" fmla="*/ 74620 w 534680"/>
                    <a:gd name="connsiteY0" fmla="*/ 0 h 520121"/>
                    <a:gd name="connsiteX1" fmla="*/ 5564 w 534680"/>
                    <a:gd name="connsiteY1" fmla="*/ 133351 h 520121"/>
                    <a:gd name="connsiteX2" fmla="*/ 438951 w 534680"/>
                    <a:gd name="connsiteY2" fmla="*/ 502445 h 520121"/>
                    <a:gd name="connsiteX3" fmla="*/ 512770 w 534680"/>
                    <a:gd name="connsiteY3" fmla="*/ 426245 h 520121"/>
                    <a:gd name="connsiteX4" fmla="*/ 141295 w 534680"/>
                    <a:gd name="connsiteY4" fmla="*/ 119063 h 520121"/>
                    <a:gd name="connsiteX5" fmla="*/ 172251 w 534680"/>
                    <a:gd name="connsiteY5" fmla="*/ 83344 h 520121"/>
                    <a:gd name="connsiteX6" fmla="*/ 74620 w 534680"/>
                    <a:gd name="connsiteY6" fmla="*/ 0 h 520121"/>
                    <a:gd name="connsiteX0" fmla="*/ 74620 w 534680"/>
                    <a:gd name="connsiteY0" fmla="*/ 0 h 520121"/>
                    <a:gd name="connsiteX1" fmla="*/ 5564 w 534680"/>
                    <a:gd name="connsiteY1" fmla="*/ 133351 h 520121"/>
                    <a:gd name="connsiteX2" fmla="*/ 438951 w 534680"/>
                    <a:gd name="connsiteY2" fmla="*/ 502445 h 520121"/>
                    <a:gd name="connsiteX3" fmla="*/ 512770 w 534680"/>
                    <a:gd name="connsiteY3" fmla="*/ 426245 h 520121"/>
                    <a:gd name="connsiteX4" fmla="*/ 141295 w 534680"/>
                    <a:gd name="connsiteY4" fmla="*/ 119063 h 520121"/>
                    <a:gd name="connsiteX5" fmla="*/ 172251 w 534680"/>
                    <a:gd name="connsiteY5" fmla="*/ 83344 h 520121"/>
                    <a:gd name="connsiteX6" fmla="*/ 74620 w 534680"/>
                    <a:gd name="connsiteY6" fmla="*/ 0 h 520121"/>
                    <a:gd name="connsiteX0" fmla="*/ 74620 w 534680"/>
                    <a:gd name="connsiteY0" fmla="*/ 0 h 520121"/>
                    <a:gd name="connsiteX1" fmla="*/ 5564 w 534680"/>
                    <a:gd name="connsiteY1" fmla="*/ 133351 h 520121"/>
                    <a:gd name="connsiteX2" fmla="*/ 438951 w 534680"/>
                    <a:gd name="connsiteY2" fmla="*/ 502445 h 520121"/>
                    <a:gd name="connsiteX3" fmla="*/ 512770 w 534680"/>
                    <a:gd name="connsiteY3" fmla="*/ 426245 h 520121"/>
                    <a:gd name="connsiteX4" fmla="*/ 141295 w 534680"/>
                    <a:gd name="connsiteY4" fmla="*/ 119063 h 520121"/>
                    <a:gd name="connsiteX5" fmla="*/ 172251 w 534680"/>
                    <a:gd name="connsiteY5" fmla="*/ 83344 h 520121"/>
                    <a:gd name="connsiteX6" fmla="*/ 74620 w 534680"/>
                    <a:gd name="connsiteY6" fmla="*/ 0 h 520121"/>
                    <a:gd name="connsiteX0" fmla="*/ 74620 w 534680"/>
                    <a:gd name="connsiteY0" fmla="*/ 0 h 520121"/>
                    <a:gd name="connsiteX1" fmla="*/ 5564 w 534680"/>
                    <a:gd name="connsiteY1" fmla="*/ 133351 h 520121"/>
                    <a:gd name="connsiteX2" fmla="*/ 438951 w 534680"/>
                    <a:gd name="connsiteY2" fmla="*/ 502445 h 520121"/>
                    <a:gd name="connsiteX3" fmla="*/ 512770 w 534680"/>
                    <a:gd name="connsiteY3" fmla="*/ 426245 h 520121"/>
                    <a:gd name="connsiteX4" fmla="*/ 141295 w 534680"/>
                    <a:gd name="connsiteY4" fmla="*/ 119063 h 520121"/>
                    <a:gd name="connsiteX5" fmla="*/ 172251 w 534680"/>
                    <a:gd name="connsiteY5" fmla="*/ 83344 h 520121"/>
                    <a:gd name="connsiteX6" fmla="*/ 74620 w 534680"/>
                    <a:gd name="connsiteY6" fmla="*/ 0 h 520121"/>
                    <a:gd name="connsiteX0" fmla="*/ 74620 w 534680"/>
                    <a:gd name="connsiteY0" fmla="*/ 0 h 520121"/>
                    <a:gd name="connsiteX1" fmla="*/ 5564 w 534680"/>
                    <a:gd name="connsiteY1" fmla="*/ 133351 h 520121"/>
                    <a:gd name="connsiteX2" fmla="*/ 438951 w 534680"/>
                    <a:gd name="connsiteY2" fmla="*/ 502445 h 520121"/>
                    <a:gd name="connsiteX3" fmla="*/ 512770 w 534680"/>
                    <a:gd name="connsiteY3" fmla="*/ 426245 h 520121"/>
                    <a:gd name="connsiteX4" fmla="*/ 141295 w 534680"/>
                    <a:gd name="connsiteY4" fmla="*/ 119063 h 520121"/>
                    <a:gd name="connsiteX5" fmla="*/ 172251 w 534680"/>
                    <a:gd name="connsiteY5" fmla="*/ 83344 h 520121"/>
                    <a:gd name="connsiteX6" fmla="*/ 74620 w 534680"/>
                    <a:gd name="connsiteY6" fmla="*/ 0 h 520121"/>
                    <a:gd name="connsiteX0" fmla="*/ 74620 w 534680"/>
                    <a:gd name="connsiteY0" fmla="*/ 0 h 520121"/>
                    <a:gd name="connsiteX1" fmla="*/ 5564 w 534680"/>
                    <a:gd name="connsiteY1" fmla="*/ 133351 h 520121"/>
                    <a:gd name="connsiteX2" fmla="*/ 438951 w 534680"/>
                    <a:gd name="connsiteY2" fmla="*/ 502445 h 520121"/>
                    <a:gd name="connsiteX3" fmla="*/ 512770 w 534680"/>
                    <a:gd name="connsiteY3" fmla="*/ 426245 h 520121"/>
                    <a:gd name="connsiteX4" fmla="*/ 141295 w 534680"/>
                    <a:gd name="connsiteY4" fmla="*/ 119063 h 520121"/>
                    <a:gd name="connsiteX5" fmla="*/ 172251 w 534680"/>
                    <a:gd name="connsiteY5" fmla="*/ 83344 h 520121"/>
                    <a:gd name="connsiteX6" fmla="*/ 74620 w 534680"/>
                    <a:gd name="connsiteY6" fmla="*/ 0 h 520121"/>
                    <a:gd name="connsiteX0" fmla="*/ 74620 w 534680"/>
                    <a:gd name="connsiteY0" fmla="*/ 0 h 520121"/>
                    <a:gd name="connsiteX1" fmla="*/ 5564 w 534680"/>
                    <a:gd name="connsiteY1" fmla="*/ 133351 h 520121"/>
                    <a:gd name="connsiteX2" fmla="*/ 438951 w 534680"/>
                    <a:gd name="connsiteY2" fmla="*/ 502445 h 520121"/>
                    <a:gd name="connsiteX3" fmla="*/ 512770 w 534680"/>
                    <a:gd name="connsiteY3" fmla="*/ 426245 h 520121"/>
                    <a:gd name="connsiteX4" fmla="*/ 141295 w 534680"/>
                    <a:gd name="connsiteY4" fmla="*/ 119063 h 520121"/>
                    <a:gd name="connsiteX5" fmla="*/ 172251 w 534680"/>
                    <a:gd name="connsiteY5" fmla="*/ 83344 h 520121"/>
                    <a:gd name="connsiteX6" fmla="*/ 74620 w 534680"/>
                    <a:gd name="connsiteY6" fmla="*/ 0 h 520121"/>
                    <a:gd name="connsiteX0" fmla="*/ 74620 w 534680"/>
                    <a:gd name="connsiteY0" fmla="*/ 0 h 520121"/>
                    <a:gd name="connsiteX1" fmla="*/ 5564 w 534680"/>
                    <a:gd name="connsiteY1" fmla="*/ 133351 h 520121"/>
                    <a:gd name="connsiteX2" fmla="*/ 438951 w 534680"/>
                    <a:gd name="connsiteY2" fmla="*/ 502445 h 520121"/>
                    <a:gd name="connsiteX3" fmla="*/ 512770 w 534680"/>
                    <a:gd name="connsiteY3" fmla="*/ 426245 h 520121"/>
                    <a:gd name="connsiteX4" fmla="*/ 141295 w 534680"/>
                    <a:gd name="connsiteY4" fmla="*/ 119063 h 520121"/>
                    <a:gd name="connsiteX5" fmla="*/ 172251 w 534680"/>
                    <a:gd name="connsiteY5" fmla="*/ 83344 h 520121"/>
                    <a:gd name="connsiteX6" fmla="*/ 74620 w 534680"/>
                    <a:gd name="connsiteY6" fmla="*/ 0 h 520121"/>
                    <a:gd name="connsiteX0" fmla="*/ 74620 w 512770"/>
                    <a:gd name="connsiteY0" fmla="*/ 0 h 518240"/>
                    <a:gd name="connsiteX1" fmla="*/ 5564 w 512770"/>
                    <a:gd name="connsiteY1" fmla="*/ 133351 h 518240"/>
                    <a:gd name="connsiteX2" fmla="*/ 438951 w 512770"/>
                    <a:gd name="connsiteY2" fmla="*/ 502445 h 518240"/>
                    <a:gd name="connsiteX3" fmla="*/ 512770 w 512770"/>
                    <a:gd name="connsiteY3" fmla="*/ 426245 h 518240"/>
                    <a:gd name="connsiteX4" fmla="*/ 141295 w 512770"/>
                    <a:gd name="connsiteY4" fmla="*/ 119063 h 518240"/>
                    <a:gd name="connsiteX5" fmla="*/ 172251 w 512770"/>
                    <a:gd name="connsiteY5" fmla="*/ 83344 h 518240"/>
                    <a:gd name="connsiteX6" fmla="*/ 74620 w 512770"/>
                    <a:gd name="connsiteY6" fmla="*/ 0 h 518240"/>
                    <a:gd name="connsiteX0" fmla="*/ 74620 w 512770"/>
                    <a:gd name="connsiteY0" fmla="*/ 0 h 520313"/>
                    <a:gd name="connsiteX1" fmla="*/ 5564 w 512770"/>
                    <a:gd name="connsiteY1" fmla="*/ 133351 h 520313"/>
                    <a:gd name="connsiteX2" fmla="*/ 441332 w 512770"/>
                    <a:gd name="connsiteY2" fmla="*/ 504827 h 520313"/>
                    <a:gd name="connsiteX3" fmla="*/ 512770 w 512770"/>
                    <a:gd name="connsiteY3" fmla="*/ 426245 h 520313"/>
                    <a:gd name="connsiteX4" fmla="*/ 141295 w 512770"/>
                    <a:gd name="connsiteY4" fmla="*/ 119063 h 520313"/>
                    <a:gd name="connsiteX5" fmla="*/ 172251 w 512770"/>
                    <a:gd name="connsiteY5" fmla="*/ 83344 h 520313"/>
                    <a:gd name="connsiteX6" fmla="*/ 74620 w 512770"/>
                    <a:gd name="connsiteY6" fmla="*/ 0 h 520313"/>
                    <a:gd name="connsiteX0" fmla="*/ 74620 w 512770"/>
                    <a:gd name="connsiteY0" fmla="*/ 0 h 520313"/>
                    <a:gd name="connsiteX1" fmla="*/ 5564 w 512770"/>
                    <a:gd name="connsiteY1" fmla="*/ 133351 h 520313"/>
                    <a:gd name="connsiteX2" fmla="*/ 441332 w 512770"/>
                    <a:gd name="connsiteY2" fmla="*/ 504827 h 520313"/>
                    <a:gd name="connsiteX3" fmla="*/ 512770 w 512770"/>
                    <a:gd name="connsiteY3" fmla="*/ 426245 h 520313"/>
                    <a:gd name="connsiteX4" fmla="*/ 141295 w 512770"/>
                    <a:gd name="connsiteY4" fmla="*/ 119063 h 520313"/>
                    <a:gd name="connsiteX5" fmla="*/ 172251 w 512770"/>
                    <a:gd name="connsiteY5" fmla="*/ 83344 h 520313"/>
                    <a:gd name="connsiteX6" fmla="*/ 74620 w 512770"/>
                    <a:gd name="connsiteY6" fmla="*/ 0 h 520313"/>
                    <a:gd name="connsiteX0" fmla="*/ 74620 w 512770"/>
                    <a:gd name="connsiteY0" fmla="*/ 0 h 504827"/>
                    <a:gd name="connsiteX1" fmla="*/ 5564 w 512770"/>
                    <a:gd name="connsiteY1" fmla="*/ 133351 h 504827"/>
                    <a:gd name="connsiteX2" fmla="*/ 441332 w 512770"/>
                    <a:gd name="connsiteY2" fmla="*/ 504827 h 504827"/>
                    <a:gd name="connsiteX3" fmla="*/ 512770 w 512770"/>
                    <a:gd name="connsiteY3" fmla="*/ 426245 h 504827"/>
                    <a:gd name="connsiteX4" fmla="*/ 141295 w 512770"/>
                    <a:gd name="connsiteY4" fmla="*/ 119063 h 504827"/>
                    <a:gd name="connsiteX5" fmla="*/ 172251 w 512770"/>
                    <a:gd name="connsiteY5" fmla="*/ 83344 h 504827"/>
                    <a:gd name="connsiteX6" fmla="*/ 74620 w 512770"/>
                    <a:gd name="connsiteY6" fmla="*/ 0 h 504827"/>
                    <a:gd name="connsiteX0" fmla="*/ 74620 w 512770"/>
                    <a:gd name="connsiteY0" fmla="*/ 0 h 504827"/>
                    <a:gd name="connsiteX1" fmla="*/ 5564 w 512770"/>
                    <a:gd name="connsiteY1" fmla="*/ 133351 h 504827"/>
                    <a:gd name="connsiteX2" fmla="*/ 441332 w 512770"/>
                    <a:gd name="connsiteY2" fmla="*/ 504827 h 504827"/>
                    <a:gd name="connsiteX3" fmla="*/ 512770 w 512770"/>
                    <a:gd name="connsiteY3" fmla="*/ 426245 h 504827"/>
                    <a:gd name="connsiteX4" fmla="*/ 141295 w 512770"/>
                    <a:gd name="connsiteY4" fmla="*/ 119063 h 504827"/>
                    <a:gd name="connsiteX5" fmla="*/ 172251 w 512770"/>
                    <a:gd name="connsiteY5" fmla="*/ 83344 h 504827"/>
                    <a:gd name="connsiteX6" fmla="*/ 74620 w 512770"/>
                    <a:gd name="connsiteY6" fmla="*/ 0 h 504827"/>
                    <a:gd name="connsiteX0" fmla="*/ 74620 w 512770"/>
                    <a:gd name="connsiteY0" fmla="*/ 0 h 504827"/>
                    <a:gd name="connsiteX1" fmla="*/ 5564 w 512770"/>
                    <a:gd name="connsiteY1" fmla="*/ 133351 h 504827"/>
                    <a:gd name="connsiteX2" fmla="*/ 441332 w 512770"/>
                    <a:gd name="connsiteY2" fmla="*/ 504827 h 504827"/>
                    <a:gd name="connsiteX3" fmla="*/ 512770 w 512770"/>
                    <a:gd name="connsiteY3" fmla="*/ 426245 h 504827"/>
                    <a:gd name="connsiteX4" fmla="*/ 143676 w 512770"/>
                    <a:gd name="connsiteY4" fmla="*/ 123826 h 504827"/>
                    <a:gd name="connsiteX5" fmla="*/ 172251 w 512770"/>
                    <a:gd name="connsiteY5" fmla="*/ 83344 h 504827"/>
                    <a:gd name="connsiteX6" fmla="*/ 74620 w 512770"/>
                    <a:gd name="connsiteY6" fmla="*/ 0 h 504827"/>
                    <a:gd name="connsiteX0" fmla="*/ 74620 w 512770"/>
                    <a:gd name="connsiteY0" fmla="*/ 0 h 504827"/>
                    <a:gd name="connsiteX1" fmla="*/ 5564 w 512770"/>
                    <a:gd name="connsiteY1" fmla="*/ 133351 h 504827"/>
                    <a:gd name="connsiteX2" fmla="*/ 441332 w 512770"/>
                    <a:gd name="connsiteY2" fmla="*/ 504827 h 504827"/>
                    <a:gd name="connsiteX3" fmla="*/ 512770 w 512770"/>
                    <a:gd name="connsiteY3" fmla="*/ 426245 h 504827"/>
                    <a:gd name="connsiteX4" fmla="*/ 143676 w 512770"/>
                    <a:gd name="connsiteY4" fmla="*/ 123826 h 504827"/>
                    <a:gd name="connsiteX5" fmla="*/ 172251 w 512770"/>
                    <a:gd name="connsiteY5" fmla="*/ 83344 h 504827"/>
                    <a:gd name="connsiteX6" fmla="*/ 74620 w 512770"/>
                    <a:gd name="connsiteY6" fmla="*/ 0 h 504827"/>
                    <a:gd name="connsiteX0" fmla="*/ 74620 w 512770"/>
                    <a:gd name="connsiteY0" fmla="*/ 0 h 504827"/>
                    <a:gd name="connsiteX1" fmla="*/ 5564 w 512770"/>
                    <a:gd name="connsiteY1" fmla="*/ 133351 h 504827"/>
                    <a:gd name="connsiteX2" fmla="*/ 441332 w 512770"/>
                    <a:gd name="connsiteY2" fmla="*/ 504827 h 504827"/>
                    <a:gd name="connsiteX3" fmla="*/ 512770 w 512770"/>
                    <a:gd name="connsiteY3" fmla="*/ 426245 h 504827"/>
                    <a:gd name="connsiteX4" fmla="*/ 143676 w 512770"/>
                    <a:gd name="connsiteY4" fmla="*/ 123826 h 504827"/>
                    <a:gd name="connsiteX5" fmla="*/ 172251 w 512770"/>
                    <a:gd name="connsiteY5" fmla="*/ 83344 h 504827"/>
                    <a:gd name="connsiteX6" fmla="*/ 74620 w 512770"/>
                    <a:gd name="connsiteY6" fmla="*/ 0 h 504827"/>
                    <a:gd name="connsiteX0" fmla="*/ 66127 w 504277"/>
                    <a:gd name="connsiteY0" fmla="*/ 0 h 504827"/>
                    <a:gd name="connsiteX1" fmla="*/ 6596 w 504277"/>
                    <a:gd name="connsiteY1" fmla="*/ 128589 h 504827"/>
                    <a:gd name="connsiteX2" fmla="*/ 432839 w 504277"/>
                    <a:gd name="connsiteY2" fmla="*/ 504827 h 504827"/>
                    <a:gd name="connsiteX3" fmla="*/ 504277 w 504277"/>
                    <a:gd name="connsiteY3" fmla="*/ 426245 h 504827"/>
                    <a:gd name="connsiteX4" fmla="*/ 135183 w 504277"/>
                    <a:gd name="connsiteY4" fmla="*/ 123826 h 504827"/>
                    <a:gd name="connsiteX5" fmla="*/ 163758 w 504277"/>
                    <a:gd name="connsiteY5" fmla="*/ 83344 h 504827"/>
                    <a:gd name="connsiteX6" fmla="*/ 66127 w 504277"/>
                    <a:gd name="connsiteY6" fmla="*/ 0 h 50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277" h="504827">
                      <a:moveTo>
                        <a:pt x="66127" y="0"/>
                      </a:moveTo>
                      <a:cubicBezTo>
                        <a:pt x="14534" y="63103"/>
                        <a:pt x="-13645" y="85329"/>
                        <a:pt x="6596" y="128589"/>
                      </a:cubicBezTo>
                      <a:cubicBezTo>
                        <a:pt x="112561" y="219474"/>
                        <a:pt x="272105" y="360761"/>
                        <a:pt x="432839" y="504827"/>
                      </a:cubicBezTo>
                      <a:cubicBezTo>
                        <a:pt x="481654" y="456012"/>
                        <a:pt x="463398" y="475855"/>
                        <a:pt x="504277" y="426245"/>
                      </a:cubicBezTo>
                      <a:lnTo>
                        <a:pt x="135183" y="123826"/>
                      </a:lnTo>
                      <a:cubicBezTo>
                        <a:pt x="147883" y="102792"/>
                        <a:pt x="148676" y="110332"/>
                        <a:pt x="163758" y="83344"/>
                      </a:cubicBezTo>
                      <a:cubicBezTo>
                        <a:pt x="121689" y="44450"/>
                        <a:pt x="141533" y="63104"/>
                        <a:pt x="66127" y="0"/>
                      </a:cubicBezTo>
                      <a:close/>
                    </a:path>
                  </a:pathLst>
                </a:custGeom>
                <a:solidFill>
                  <a:srgbClr val="FFC000">
                    <a:alpha val="7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 name="フリーフォーム 125"/>
                <p:cNvSpPr/>
                <p:nvPr/>
              </p:nvSpPr>
              <p:spPr>
                <a:xfrm>
                  <a:off x="5760245" y="9086850"/>
                  <a:ext cx="550068" cy="516731"/>
                </a:xfrm>
                <a:custGeom>
                  <a:avLst/>
                  <a:gdLst>
                    <a:gd name="connsiteX0" fmla="*/ 368854 w 561426"/>
                    <a:gd name="connsiteY0" fmla="*/ 524571 h 525301"/>
                    <a:gd name="connsiteX1" fmla="*/ 4523 w 561426"/>
                    <a:gd name="connsiteY1" fmla="*/ 229296 h 525301"/>
                    <a:gd name="connsiteX2" fmla="*/ 190261 w 561426"/>
                    <a:gd name="connsiteY2" fmla="*/ 696 h 525301"/>
                    <a:gd name="connsiteX3" fmla="*/ 556973 w 561426"/>
                    <a:gd name="connsiteY3" fmla="*/ 303115 h 525301"/>
                    <a:gd name="connsiteX4" fmla="*/ 368854 w 561426"/>
                    <a:gd name="connsiteY4" fmla="*/ 524571 h 525301"/>
                    <a:gd name="connsiteX0" fmla="*/ 368854 w 561426"/>
                    <a:gd name="connsiteY0" fmla="*/ 524571 h 525301"/>
                    <a:gd name="connsiteX1" fmla="*/ 4523 w 561426"/>
                    <a:gd name="connsiteY1" fmla="*/ 229296 h 525301"/>
                    <a:gd name="connsiteX2" fmla="*/ 190261 w 561426"/>
                    <a:gd name="connsiteY2" fmla="*/ 696 h 525301"/>
                    <a:gd name="connsiteX3" fmla="*/ 556973 w 561426"/>
                    <a:gd name="connsiteY3" fmla="*/ 303115 h 525301"/>
                    <a:gd name="connsiteX4" fmla="*/ 368854 w 561426"/>
                    <a:gd name="connsiteY4" fmla="*/ 524571 h 525301"/>
                    <a:gd name="connsiteX0" fmla="*/ 368854 w 556783"/>
                    <a:gd name="connsiteY0" fmla="*/ 524571 h 525357"/>
                    <a:gd name="connsiteX1" fmla="*/ 4523 w 556783"/>
                    <a:gd name="connsiteY1" fmla="*/ 229296 h 525357"/>
                    <a:gd name="connsiteX2" fmla="*/ 190261 w 556783"/>
                    <a:gd name="connsiteY2" fmla="*/ 696 h 525357"/>
                    <a:gd name="connsiteX3" fmla="*/ 552211 w 556783"/>
                    <a:gd name="connsiteY3" fmla="*/ 305497 h 525357"/>
                    <a:gd name="connsiteX4" fmla="*/ 368854 w 556783"/>
                    <a:gd name="connsiteY4" fmla="*/ 524571 h 525357"/>
                    <a:gd name="connsiteX0" fmla="*/ 368854 w 556783"/>
                    <a:gd name="connsiteY0" fmla="*/ 524571 h 525357"/>
                    <a:gd name="connsiteX1" fmla="*/ 4523 w 556783"/>
                    <a:gd name="connsiteY1" fmla="*/ 229296 h 525357"/>
                    <a:gd name="connsiteX2" fmla="*/ 190261 w 556783"/>
                    <a:gd name="connsiteY2" fmla="*/ 696 h 525357"/>
                    <a:gd name="connsiteX3" fmla="*/ 552211 w 556783"/>
                    <a:gd name="connsiteY3" fmla="*/ 305497 h 525357"/>
                    <a:gd name="connsiteX4" fmla="*/ 368854 w 556783"/>
                    <a:gd name="connsiteY4" fmla="*/ 524571 h 525357"/>
                    <a:gd name="connsiteX0" fmla="*/ 368854 w 556783"/>
                    <a:gd name="connsiteY0" fmla="*/ 524571 h 525357"/>
                    <a:gd name="connsiteX1" fmla="*/ 4523 w 556783"/>
                    <a:gd name="connsiteY1" fmla="*/ 229296 h 525357"/>
                    <a:gd name="connsiteX2" fmla="*/ 190261 w 556783"/>
                    <a:gd name="connsiteY2" fmla="*/ 696 h 525357"/>
                    <a:gd name="connsiteX3" fmla="*/ 552211 w 556783"/>
                    <a:gd name="connsiteY3" fmla="*/ 305497 h 525357"/>
                    <a:gd name="connsiteX4" fmla="*/ 368854 w 556783"/>
                    <a:gd name="connsiteY4" fmla="*/ 524571 h 525357"/>
                    <a:gd name="connsiteX0" fmla="*/ 368854 w 552211"/>
                    <a:gd name="connsiteY0" fmla="*/ 524571 h 525824"/>
                    <a:gd name="connsiteX1" fmla="*/ 4523 w 552211"/>
                    <a:gd name="connsiteY1" fmla="*/ 229296 h 525824"/>
                    <a:gd name="connsiteX2" fmla="*/ 190261 w 552211"/>
                    <a:gd name="connsiteY2" fmla="*/ 696 h 525824"/>
                    <a:gd name="connsiteX3" fmla="*/ 552211 w 552211"/>
                    <a:gd name="connsiteY3" fmla="*/ 305497 h 525824"/>
                    <a:gd name="connsiteX4" fmla="*/ 368854 w 552211"/>
                    <a:gd name="connsiteY4" fmla="*/ 524571 h 525824"/>
                    <a:gd name="connsiteX0" fmla="*/ 366375 w 552113"/>
                    <a:gd name="connsiteY0" fmla="*/ 519806 h 521122"/>
                    <a:gd name="connsiteX1" fmla="*/ 4425 w 552113"/>
                    <a:gd name="connsiteY1" fmla="*/ 229294 h 521122"/>
                    <a:gd name="connsiteX2" fmla="*/ 190163 w 552113"/>
                    <a:gd name="connsiteY2" fmla="*/ 694 h 521122"/>
                    <a:gd name="connsiteX3" fmla="*/ 552113 w 552113"/>
                    <a:gd name="connsiteY3" fmla="*/ 305495 h 521122"/>
                    <a:gd name="connsiteX4" fmla="*/ 366375 w 552113"/>
                    <a:gd name="connsiteY4" fmla="*/ 519806 h 521122"/>
                    <a:gd name="connsiteX0" fmla="*/ 366375 w 552113"/>
                    <a:gd name="connsiteY0" fmla="*/ 519806 h 521122"/>
                    <a:gd name="connsiteX1" fmla="*/ 4425 w 552113"/>
                    <a:gd name="connsiteY1" fmla="*/ 229294 h 521122"/>
                    <a:gd name="connsiteX2" fmla="*/ 190163 w 552113"/>
                    <a:gd name="connsiteY2" fmla="*/ 694 h 521122"/>
                    <a:gd name="connsiteX3" fmla="*/ 552113 w 552113"/>
                    <a:gd name="connsiteY3" fmla="*/ 305495 h 521122"/>
                    <a:gd name="connsiteX4" fmla="*/ 366375 w 552113"/>
                    <a:gd name="connsiteY4" fmla="*/ 519806 h 521122"/>
                    <a:gd name="connsiteX0" fmla="*/ 366375 w 552113"/>
                    <a:gd name="connsiteY0" fmla="*/ 519806 h 519806"/>
                    <a:gd name="connsiteX1" fmla="*/ 4425 w 552113"/>
                    <a:gd name="connsiteY1" fmla="*/ 229294 h 519806"/>
                    <a:gd name="connsiteX2" fmla="*/ 190163 w 552113"/>
                    <a:gd name="connsiteY2" fmla="*/ 694 h 519806"/>
                    <a:gd name="connsiteX3" fmla="*/ 552113 w 552113"/>
                    <a:gd name="connsiteY3" fmla="*/ 305495 h 519806"/>
                    <a:gd name="connsiteX4" fmla="*/ 366375 w 552113"/>
                    <a:gd name="connsiteY4" fmla="*/ 519806 h 519806"/>
                    <a:gd name="connsiteX0" fmla="*/ 366375 w 552113"/>
                    <a:gd name="connsiteY0" fmla="*/ 519806 h 519806"/>
                    <a:gd name="connsiteX1" fmla="*/ 4425 w 552113"/>
                    <a:gd name="connsiteY1" fmla="*/ 229294 h 519806"/>
                    <a:gd name="connsiteX2" fmla="*/ 190163 w 552113"/>
                    <a:gd name="connsiteY2" fmla="*/ 694 h 519806"/>
                    <a:gd name="connsiteX3" fmla="*/ 552113 w 552113"/>
                    <a:gd name="connsiteY3" fmla="*/ 305495 h 519806"/>
                    <a:gd name="connsiteX4" fmla="*/ 366375 w 552113"/>
                    <a:gd name="connsiteY4" fmla="*/ 519806 h 519806"/>
                    <a:gd name="connsiteX0" fmla="*/ 364065 w 549803"/>
                    <a:gd name="connsiteY0" fmla="*/ 519806 h 519806"/>
                    <a:gd name="connsiteX1" fmla="*/ 4497 w 549803"/>
                    <a:gd name="connsiteY1" fmla="*/ 229294 h 519806"/>
                    <a:gd name="connsiteX2" fmla="*/ 187853 w 549803"/>
                    <a:gd name="connsiteY2" fmla="*/ 694 h 519806"/>
                    <a:gd name="connsiteX3" fmla="*/ 549803 w 549803"/>
                    <a:gd name="connsiteY3" fmla="*/ 305495 h 519806"/>
                    <a:gd name="connsiteX4" fmla="*/ 364065 w 549803"/>
                    <a:gd name="connsiteY4" fmla="*/ 519806 h 519806"/>
                    <a:gd name="connsiteX0" fmla="*/ 364065 w 549803"/>
                    <a:gd name="connsiteY0" fmla="*/ 519806 h 519806"/>
                    <a:gd name="connsiteX1" fmla="*/ 4497 w 549803"/>
                    <a:gd name="connsiteY1" fmla="*/ 229294 h 519806"/>
                    <a:gd name="connsiteX2" fmla="*/ 187853 w 549803"/>
                    <a:gd name="connsiteY2" fmla="*/ 694 h 519806"/>
                    <a:gd name="connsiteX3" fmla="*/ 549803 w 549803"/>
                    <a:gd name="connsiteY3" fmla="*/ 305495 h 519806"/>
                    <a:gd name="connsiteX4" fmla="*/ 364065 w 549803"/>
                    <a:gd name="connsiteY4" fmla="*/ 519806 h 519806"/>
                    <a:gd name="connsiteX0" fmla="*/ 364065 w 549803"/>
                    <a:gd name="connsiteY0" fmla="*/ 519806 h 519806"/>
                    <a:gd name="connsiteX1" fmla="*/ 4497 w 549803"/>
                    <a:gd name="connsiteY1" fmla="*/ 229294 h 519806"/>
                    <a:gd name="connsiteX2" fmla="*/ 187853 w 549803"/>
                    <a:gd name="connsiteY2" fmla="*/ 694 h 519806"/>
                    <a:gd name="connsiteX3" fmla="*/ 549803 w 549803"/>
                    <a:gd name="connsiteY3" fmla="*/ 305495 h 519806"/>
                    <a:gd name="connsiteX4" fmla="*/ 364065 w 549803"/>
                    <a:gd name="connsiteY4" fmla="*/ 519806 h 519806"/>
                    <a:gd name="connsiteX0" fmla="*/ 359568 w 545306"/>
                    <a:gd name="connsiteY0" fmla="*/ 520818 h 520818"/>
                    <a:gd name="connsiteX1" fmla="*/ 0 w 545306"/>
                    <a:gd name="connsiteY1" fmla="*/ 230306 h 520818"/>
                    <a:gd name="connsiteX2" fmla="*/ 183356 w 545306"/>
                    <a:gd name="connsiteY2" fmla="*/ 1706 h 520818"/>
                    <a:gd name="connsiteX3" fmla="*/ 545306 w 545306"/>
                    <a:gd name="connsiteY3" fmla="*/ 306507 h 520818"/>
                    <a:gd name="connsiteX4" fmla="*/ 359568 w 545306"/>
                    <a:gd name="connsiteY4" fmla="*/ 520818 h 520818"/>
                    <a:gd name="connsiteX0" fmla="*/ 359568 w 545306"/>
                    <a:gd name="connsiteY0" fmla="*/ 513858 h 513858"/>
                    <a:gd name="connsiteX1" fmla="*/ 0 w 545306"/>
                    <a:gd name="connsiteY1" fmla="*/ 223346 h 513858"/>
                    <a:gd name="connsiteX2" fmla="*/ 192881 w 545306"/>
                    <a:gd name="connsiteY2" fmla="*/ 1890 h 513858"/>
                    <a:gd name="connsiteX3" fmla="*/ 545306 w 545306"/>
                    <a:gd name="connsiteY3" fmla="*/ 299547 h 513858"/>
                    <a:gd name="connsiteX4" fmla="*/ 359568 w 545306"/>
                    <a:gd name="connsiteY4" fmla="*/ 513858 h 513858"/>
                    <a:gd name="connsiteX0" fmla="*/ 359568 w 545306"/>
                    <a:gd name="connsiteY0" fmla="*/ 511968 h 511968"/>
                    <a:gd name="connsiteX1" fmla="*/ 0 w 545306"/>
                    <a:gd name="connsiteY1" fmla="*/ 221456 h 511968"/>
                    <a:gd name="connsiteX2" fmla="*/ 192881 w 545306"/>
                    <a:gd name="connsiteY2" fmla="*/ 0 h 511968"/>
                    <a:gd name="connsiteX3" fmla="*/ 545306 w 545306"/>
                    <a:gd name="connsiteY3" fmla="*/ 297657 h 511968"/>
                    <a:gd name="connsiteX4" fmla="*/ 359568 w 545306"/>
                    <a:gd name="connsiteY4" fmla="*/ 511968 h 511968"/>
                    <a:gd name="connsiteX0" fmla="*/ 359568 w 545306"/>
                    <a:gd name="connsiteY0" fmla="*/ 516731 h 516731"/>
                    <a:gd name="connsiteX1" fmla="*/ 0 w 545306"/>
                    <a:gd name="connsiteY1" fmla="*/ 226219 h 516731"/>
                    <a:gd name="connsiteX2" fmla="*/ 183356 w 545306"/>
                    <a:gd name="connsiteY2" fmla="*/ 0 h 516731"/>
                    <a:gd name="connsiteX3" fmla="*/ 545306 w 545306"/>
                    <a:gd name="connsiteY3" fmla="*/ 302420 h 516731"/>
                    <a:gd name="connsiteX4" fmla="*/ 359568 w 545306"/>
                    <a:gd name="connsiteY4" fmla="*/ 516731 h 516731"/>
                    <a:gd name="connsiteX0" fmla="*/ 364330 w 550068"/>
                    <a:gd name="connsiteY0" fmla="*/ 516731 h 516731"/>
                    <a:gd name="connsiteX1" fmla="*/ 0 w 550068"/>
                    <a:gd name="connsiteY1" fmla="*/ 221456 h 516731"/>
                    <a:gd name="connsiteX2" fmla="*/ 188118 w 550068"/>
                    <a:gd name="connsiteY2" fmla="*/ 0 h 516731"/>
                    <a:gd name="connsiteX3" fmla="*/ 550068 w 550068"/>
                    <a:gd name="connsiteY3" fmla="*/ 302420 h 516731"/>
                    <a:gd name="connsiteX4" fmla="*/ 364330 w 550068"/>
                    <a:gd name="connsiteY4" fmla="*/ 516731 h 516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068" h="516731">
                      <a:moveTo>
                        <a:pt x="364330" y="516731"/>
                      </a:moveTo>
                      <a:cubicBezTo>
                        <a:pt x="211137" y="387350"/>
                        <a:pt x="324644" y="481806"/>
                        <a:pt x="0" y="221456"/>
                      </a:cubicBezTo>
                      <a:cubicBezTo>
                        <a:pt x="156368" y="32543"/>
                        <a:pt x="24605" y="178197"/>
                        <a:pt x="188118" y="0"/>
                      </a:cubicBezTo>
                      <a:cubicBezTo>
                        <a:pt x="451643" y="219472"/>
                        <a:pt x="355996" y="136130"/>
                        <a:pt x="550068" y="302420"/>
                      </a:cubicBezTo>
                      <a:cubicBezTo>
                        <a:pt x="420291" y="449660"/>
                        <a:pt x="491330" y="367506"/>
                        <a:pt x="364330" y="516731"/>
                      </a:cubicBezTo>
                      <a:close/>
                    </a:path>
                  </a:pathLst>
                </a:custGeom>
                <a:solidFill>
                  <a:srgbClr val="FFC000">
                    <a:alpha val="7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7" name="テキスト ボックス 126"/>
                <p:cNvSpPr txBox="1"/>
                <p:nvPr/>
              </p:nvSpPr>
              <p:spPr>
                <a:xfrm>
                  <a:off x="8280079" y="5975486"/>
                  <a:ext cx="2877789" cy="738664"/>
                </a:xfrm>
                <a:prstGeom prst="rect">
                  <a:avLst/>
                </a:prstGeom>
                <a:solidFill>
                  <a:schemeClr val="bg1"/>
                </a:solidFill>
                <a:ln>
                  <a:solidFill>
                    <a:srgbClr val="FF0000"/>
                  </a:solidFill>
                </a:ln>
              </p:spPr>
              <p:txBody>
                <a:bodyPr wrap="square" rtlCol="0">
                  <a:spAutoFit/>
                </a:bodyPr>
                <a:lstStyle/>
                <a:p>
                  <a:r>
                    <a:rPr lang="ja-JP" altLang="en-US" sz="1400" u="sng" dirty="0">
                      <a:latin typeface="HGPｺﾞｼｯｸM" panose="020B0600000000000000" pitchFamily="50" charset="-128"/>
                      <a:ea typeface="HGPｺﾞｼｯｸM" panose="020B0600000000000000" pitchFamily="50" charset="-128"/>
                    </a:rPr>
                    <a:t>此花大橋　</a:t>
                  </a:r>
                  <a:endParaRPr lang="en-US" altLang="ja-JP" sz="1400" u="sng" dirty="0">
                    <a:latin typeface="HGPｺﾞｼｯｸM" panose="020B0600000000000000" pitchFamily="50" charset="-128"/>
                    <a:ea typeface="HGPｺﾞｼｯｸM" panose="020B0600000000000000" pitchFamily="50" charset="-128"/>
                  </a:endParaRPr>
                </a:p>
                <a:p>
                  <a:pPr marL="88900"/>
                  <a:r>
                    <a:rPr kumimoji="1" lang="en-US" altLang="ja-JP" sz="1400" dirty="0">
                      <a:latin typeface="HGPｺﾞｼｯｸM" panose="020B0600000000000000" pitchFamily="50" charset="-128"/>
                      <a:ea typeface="HGPｺﾞｼｯｸM" panose="020B0600000000000000" pitchFamily="50" charset="-128"/>
                    </a:rPr>
                    <a:t>4</a:t>
                  </a:r>
                  <a:r>
                    <a:rPr kumimoji="1" lang="ja-JP" altLang="en-US" sz="1400" dirty="0">
                      <a:latin typeface="HGPｺﾞｼｯｸM" panose="020B0600000000000000" pitchFamily="50" charset="-128"/>
                      <a:ea typeface="HGPｺﾞｼｯｸM" panose="020B0600000000000000" pitchFamily="50" charset="-128"/>
                    </a:rPr>
                    <a:t>車線を</a:t>
                  </a:r>
                  <a:r>
                    <a:rPr kumimoji="1" lang="en-US" altLang="ja-JP" sz="1400" dirty="0">
                      <a:latin typeface="HGPｺﾞｼｯｸM" panose="020B0600000000000000" pitchFamily="50" charset="-128"/>
                      <a:ea typeface="HGPｺﾞｼｯｸM" panose="020B0600000000000000" pitchFamily="50" charset="-128"/>
                    </a:rPr>
                    <a:t>6</a:t>
                  </a:r>
                  <a:r>
                    <a:rPr kumimoji="1" lang="ja-JP" altLang="en-US" sz="1400" dirty="0">
                      <a:latin typeface="HGPｺﾞｼｯｸM" panose="020B0600000000000000" pitchFamily="50" charset="-128"/>
                      <a:ea typeface="HGPｺﾞｼｯｸM" panose="020B0600000000000000" pitchFamily="50" charset="-128"/>
                    </a:rPr>
                    <a:t>車線に拡幅</a:t>
                  </a:r>
                  <a:endParaRPr kumimoji="1" lang="en-US" altLang="ja-JP" sz="1400" dirty="0">
                    <a:latin typeface="HGPｺﾞｼｯｸM" panose="020B0600000000000000" pitchFamily="50" charset="-128"/>
                    <a:ea typeface="HGPｺﾞｼｯｸM" panose="020B0600000000000000" pitchFamily="50" charset="-128"/>
                  </a:endParaRPr>
                </a:p>
                <a:p>
                  <a:pPr marL="88900"/>
                  <a:r>
                    <a:rPr lang="ja-JP" altLang="en-US" sz="1400" dirty="0">
                      <a:latin typeface="HGPｺﾞｼｯｸM" panose="020B0600000000000000" pitchFamily="50" charset="-128"/>
                      <a:ea typeface="HGPｺﾞｼｯｸM" panose="020B0600000000000000" pitchFamily="50" charset="-128"/>
                    </a:rPr>
                    <a:t>歩道部の車道への変更など</a:t>
                  </a:r>
                  <a:endParaRPr kumimoji="1" lang="ja-JP" altLang="en-US" sz="1400" dirty="0">
                    <a:latin typeface="HGPｺﾞｼｯｸM" panose="020B0600000000000000" pitchFamily="50" charset="-128"/>
                    <a:ea typeface="HGPｺﾞｼｯｸM" panose="020B0600000000000000" pitchFamily="50" charset="-128"/>
                  </a:endParaRPr>
                </a:p>
              </p:txBody>
            </p:sp>
            <p:cxnSp>
              <p:nvCxnSpPr>
                <p:cNvPr id="128" name="直線コネクタ 127"/>
                <p:cNvCxnSpPr>
                  <a:endCxn id="127" idx="1"/>
                </p:cNvCxnSpPr>
                <p:nvPr/>
              </p:nvCxnSpPr>
              <p:spPr>
                <a:xfrm flipV="1">
                  <a:off x="7681912" y="6344818"/>
                  <a:ext cx="598167" cy="87490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29" name="テキスト ボックス 128"/>
                <p:cNvSpPr txBox="1"/>
                <p:nvPr/>
              </p:nvSpPr>
              <p:spPr>
                <a:xfrm>
                  <a:off x="3333986" y="6148947"/>
                  <a:ext cx="3043420" cy="523220"/>
                </a:xfrm>
                <a:prstGeom prst="rect">
                  <a:avLst/>
                </a:prstGeom>
                <a:solidFill>
                  <a:schemeClr val="bg1"/>
                </a:solidFill>
                <a:ln>
                  <a:solidFill>
                    <a:srgbClr val="FF0000"/>
                  </a:solidFill>
                </a:ln>
              </p:spPr>
              <p:txBody>
                <a:bodyPr wrap="square" rtlCol="0">
                  <a:spAutoFit/>
                </a:bodyPr>
                <a:lstStyle/>
                <a:p>
                  <a:r>
                    <a:rPr lang="ja-JP" altLang="en-US" sz="1400" u="sng" dirty="0">
                      <a:latin typeface="HGPｺﾞｼｯｸM" panose="020B0600000000000000" pitchFamily="50" charset="-128"/>
                      <a:ea typeface="HGPｺﾞｼｯｸM" panose="020B0600000000000000" pitchFamily="50" charset="-128"/>
                    </a:rPr>
                    <a:t>舞洲東交差点</a:t>
                  </a:r>
                  <a:endParaRPr lang="en-US" altLang="ja-JP" sz="1400" u="sng" dirty="0">
                    <a:latin typeface="HGPｺﾞｼｯｸM" panose="020B0600000000000000" pitchFamily="50" charset="-128"/>
                    <a:ea typeface="HGPｺﾞｼｯｸM" panose="020B0600000000000000" pitchFamily="50" charset="-128"/>
                  </a:endParaRPr>
                </a:p>
                <a:p>
                  <a:pPr marL="88900"/>
                  <a:r>
                    <a:rPr lang="ja-JP" altLang="en-US" sz="1400" dirty="0">
                      <a:latin typeface="HGPｺﾞｼｯｸM" panose="020B0600000000000000" pitchFamily="50" charset="-128"/>
                      <a:ea typeface="HGPｺﾞｼｯｸM" panose="020B0600000000000000" pitchFamily="50" charset="-128"/>
                    </a:rPr>
                    <a:t>立体交差化などの交差点改良</a:t>
                  </a:r>
                  <a:endParaRPr kumimoji="1" lang="ja-JP" altLang="en-US" sz="1400" dirty="0">
                    <a:latin typeface="HGPｺﾞｼｯｸM" panose="020B0600000000000000" pitchFamily="50" charset="-128"/>
                    <a:ea typeface="HGPｺﾞｼｯｸM" panose="020B0600000000000000" pitchFamily="50" charset="-128"/>
                  </a:endParaRPr>
                </a:p>
              </p:txBody>
            </p:sp>
            <p:cxnSp>
              <p:nvCxnSpPr>
                <p:cNvPr id="130" name="直線コネクタ 129"/>
                <p:cNvCxnSpPr>
                  <a:stCxn id="129" idx="3"/>
                </p:cNvCxnSpPr>
                <p:nvPr/>
              </p:nvCxnSpPr>
              <p:spPr>
                <a:xfrm>
                  <a:off x="6377406" y="6410557"/>
                  <a:ext cx="456888" cy="780600"/>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sp>
              <p:nvSpPr>
                <p:cNvPr id="131" name="テキスト ボックス 130"/>
                <p:cNvSpPr txBox="1"/>
                <p:nvPr/>
              </p:nvSpPr>
              <p:spPr>
                <a:xfrm>
                  <a:off x="8322346" y="7282760"/>
                  <a:ext cx="3430570" cy="954107"/>
                </a:xfrm>
                <a:prstGeom prst="rect">
                  <a:avLst/>
                </a:prstGeom>
                <a:solidFill>
                  <a:schemeClr val="bg1"/>
                </a:solidFill>
                <a:ln>
                  <a:solidFill>
                    <a:srgbClr val="FF0000"/>
                  </a:solidFill>
                </a:ln>
              </p:spPr>
              <p:txBody>
                <a:bodyPr wrap="square" rtlCol="0">
                  <a:spAutoFit/>
                </a:bodyPr>
                <a:lstStyle/>
                <a:p>
                  <a:r>
                    <a:rPr lang="ja-JP" altLang="en-US" sz="1400" u="sng" dirty="0">
                      <a:latin typeface="HGPｺﾞｼｯｸM" panose="020B0600000000000000" pitchFamily="50" charset="-128"/>
                      <a:ea typeface="HGPｺﾞｼｯｸM" panose="020B0600000000000000" pitchFamily="50" charset="-128"/>
                    </a:rPr>
                    <a:t>舞洲幹線道路</a:t>
                  </a:r>
                  <a:endParaRPr lang="en-US" altLang="ja-JP" sz="1400" u="sng" dirty="0">
                    <a:latin typeface="HGPｺﾞｼｯｸM" panose="020B0600000000000000" pitchFamily="50" charset="-128"/>
                    <a:ea typeface="HGPｺﾞｼｯｸM" panose="020B0600000000000000" pitchFamily="50" charset="-128"/>
                  </a:endParaRPr>
                </a:p>
                <a:p>
                  <a:pPr marL="88900"/>
                  <a:r>
                    <a:rPr lang="ja-JP" altLang="en-US" sz="1400" dirty="0">
                      <a:latin typeface="HGPｺﾞｼｯｸM" panose="020B0600000000000000" pitchFamily="50" charset="-128"/>
                      <a:ea typeface="HGPｺﾞｼｯｸM" panose="020B0600000000000000" pitchFamily="50" charset="-128"/>
                    </a:rPr>
                    <a:t>此花大橋と夢舞大橋の拡幅に合わせた幹線道路の車線拡幅（路面標示書替、ガードレール撤去） </a:t>
                  </a:r>
                  <a:endParaRPr kumimoji="1" lang="ja-JP" altLang="en-US" sz="1400" dirty="0">
                    <a:latin typeface="HGPｺﾞｼｯｸM" panose="020B0600000000000000" pitchFamily="50" charset="-128"/>
                    <a:ea typeface="HGPｺﾞｼｯｸM" panose="020B0600000000000000" pitchFamily="50" charset="-128"/>
                  </a:endParaRPr>
                </a:p>
              </p:txBody>
            </p:sp>
            <p:cxnSp>
              <p:nvCxnSpPr>
                <p:cNvPr id="132" name="直線コネクタ 131"/>
                <p:cNvCxnSpPr>
                  <a:endCxn id="131" idx="1"/>
                </p:cNvCxnSpPr>
                <p:nvPr/>
              </p:nvCxnSpPr>
              <p:spPr>
                <a:xfrm>
                  <a:off x="6834161" y="7384848"/>
                  <a:ext cx="1488185" cy="374966"/>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sp>
              <p:nvSpPr>
                <p:cNvPr id="133" name="テキスト ボックス 132"/>
                <p:cNvSpPr txBox="1"/>
                <p:nvPr/>
              </p:nvSpPr>
              <p:spPr>
                <a:xfrm>
                  <a:off x="8512137" y="8539568"/>
                  <a:ext cx="3278092" cy="738664"/>
                </a:xfrm>
                <a:prstGeom prst="rect">
                  <a:avLst/>
                </a:prstGeom>
                <a:solidFill>
                  <a:schemeClr val="bg1"/>
                </a:solidFill>
                <a:ln>
                  <a:solidFill>
                    <a:srgbClr val="FF0000"/>
                  </a:solidFill>
                </a:ln>
              </p:spPr>
              <p:txBody>
                <a:bodyPr wrap="square" rtlCol="0">
                  <a:spAutoFit/>
                </a:bodyPr>
                <a:lstStyle/>
                <a:p>
                  <a:r>
                    <a:rPr lang="ja-JP" altLang="en-US" sz="1400" u="sng" dirty="0">
                      <a:latin typeface="HGPｺﾞｼｯｸM" panose="020B0600000000000000" pitchFamily="50" charset="-128"/>
                      <a:ea typeface="HGPｺﾞｼｯｸM" panose="020B0600000000000000" pitchFamily="50" charset="-128"/>
                    </a:rPr>
                    <a:t>夢舞大橋</a:t>
                  </a:r>
                  <a:endParaRPr lang="en-US" altLang="ja-JP" sz="1400" u="sng" dirty="0">
                    <a:latin typeface="HGPｺﾞｼｯｸM" panose="020B0600000000000000" pitchFamily="50" charset="-128"/>
                    <a:ea typeface="HGPｺﾞｼｯｸM" panose="020B0600000000000000" pitchFamily="50" charset="-128"/>
                  </a:endParaRPr>
                </a:p>
                <a:p>
                  <a:pPr marL="88900"/>
                  <a:r>
                    <a:rPr kumimoji="1" lang="en-US" altLang="ja-JP" sz="1400" dirty="0">
                      <a:latin typeface="HGPｺﾞｼｯｸM" panose="020B0600000000000000" pitchFamily="50" charset="-128"/>
                      <a:ea typeface="HGPｺﾞｼｯｸM" panose="020B0600000000000000" pitchFamily="50" charset="-128"/>
                    </a:rPr>
                    <a:t>4</a:t>
                  </a:r>
                  <a:r>
                    <a:rPr kumimoji="1" lang="ja-JP" altLang="en-US" sz="1400" dirty="0">
                      <a:latin typeface="HGPｺﾞｼｯｸM" panose="020B0600000000000000" pitchFamily="50" charset="-128"/>
                      <a:ea typeface="HGPｺﾞｼｯｸM" panose="020B0600000000000000" pitchFamily="50" charset="-128"/>
                    </a:rPr>
                    <a:t>車線を</a:t>
                  </a:r>
                  <a:r>
                    <a:rPr kumimoji="1" lang="en-US" altLang="ja-JP" sz="1400" dirty="0">
                      <a:latin typeface="HGPｺﾞｼｯｸM" panose="020B0600000000000000" pitchFamily="50" charset="-128"/>
                      <a:ea typeface="HGPｺﾞｼｯｸM" panose="020B0600000000000000" pitchFamily="50" charset="-128"/>
                    </a:rPr>
                    <a:t>6</a:t>
                  </a:r>
                  <a:r>
                    <a:rPr kumimoji="1" lang="ja-JP" altLang="en-US" sz="1400" dirty="0">
                      <a:latin typeface="HGPｺﾞｼｯｸM" panose="020B0600000000000000" pitchFamily="50" charset="-128"/>
                      <a:ea typeface="HGPｺﾞｼｯｸM" panose="020B0600000000000000" pitchFamily="50" charset="-128"/>
                    </a:rPr>
                    <a:t>車線に拡幅</a:t>
                  </a:r>
                  <a:endParaRPr kumimoji="1" lang="en-US" altLang="ja-JP" sz="1400" dirty="0">
                    <a:latin typeface="HGPｺﾞｼｯｸM" panose="020B0600000000000000" pitchFamily="50" charset="-128"/>
                    <a:ea typeface="HGPｺﾞｼｯｸM" panose="020B0600000000000000" pitchFamily="50" charset="-128"/>
                  </a:endParaRPr>
                </a:p>
                <a:p>
                  <a:pPr marL="88900"/>
                  <a:r>
                    <a:rPr lang="ja-JP" altLang="en-US" sz="1400" dirty="0">
                      <a:latin typeface="HGPｺﾞｼｯｸM" panose="020B0600000000000000" pitchFamily="50" charset="-128"/>
                      <a:ea typeface="HGPｺﾞｼｯｸM" panose="020B0600000000000000" pitchFamily="50" charset="-128"/>
                    </a:rPr>
                    <a:t>（ガードレール撤去等、橋面整備）</a:t>
                  </a:r>
                  <a:endParaRPr kumimoji="1" lang="ja-JP" altLang="en-US" sz="1400" dirty="0">
                    <a:latin typeface="HGPｺﾞｼｯｸM" panose="020B0600000000000000" pitchFamily="50" charset="-128"/>
                    <a:ea typeface="HGPｺﾞｼｯｸM" panose="020B0600000000000000" pitchFamily="50" charset="-128"/>
                  </a:endParaRPr>
                </a:p>
              </p:txBody>
            </p:sp>
            <p:cxnSp>
              <p:nvCxnSpPr>
                <p:cNvPr id="134" name="直線コネクタ 133"/>
                <p:cNvCxnSpPr>
                  <a:endCxn id="133" idx="1"/>
                </p:cNvCxnSpPr>
                <p:nvPr/>
              </p:nvCxnSpPr>
              <p:spPr>
                <a:xfrm>
                  <a:off x="6559551" y="8014118"/>
                  <a:ext cx="1952586" cy="894782"/>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sp>
              <p:nvSpPr>
                <p:cNvPr id="137" name="テキスト ボックス 136"/>
                <p:cNvSpPr txBox="1"/>
                <p:nvPr/>
              </p:nvSpPr>
              <p:spPr>
                <a:xfrm>
                  <a:off x="5602192" y="10980461"/>
                  <a:ext cx="3521267" cy="738664"/>
                </a:xfrm>
                <a:prstGeom prst="rect">
                  <a:avLst/>
                </a:prstGeom>
                <a:solidFill>
                  <a:schemeClr val="bg1"/>
                </a:solidFill>
                <a:ln w="12700">
                  <a:solidFill>
                    <a:srgbClr val="C00000"/>
                  </a:solidFill>
                </a:ln>
              </p:spPr>
              <p:txBody>
                <a:bodyPr wrap="square" rtlCol="0">
                  <a:spAutoFit/>
                </a:bodyPr>
                <a:lstStyle/>
                <a:p>
                  <a:r>
                    <a:rPr lang="ja-JP" altLang="en-US" sz="1400" u="sng" dirty="0">
                      <a:latin typeface="HGPｺﾞｼｯｸM" panose="020B0600000000000000" pitchFamily="50" charset="-128"/>
                      <a:ea typeface="HGPｺﾞｼｯｸM" panose="020B0600000000000000" pitchFamily="50" charset="-128"/>
                    </a:rPr>
                    <a:t>鉄道</a:t>
                  </a:r>
                  <a:r>
                    <a:rPr kumimoji="1" lang="ja-JP" altLang="en-US" sz="1400" u="sng" dirty="0">
                      <a:latin typeface="HGPｺﾞｼｯｸM" panose="020B0600000000000000" pitchFamily="50" charset="-128"/>
                      <a:ea typeface="HGPｺﾞｼｯｸM" panose="020B0600000000000000" pitchFamily="50" charset="-128"/>
                    </a:rPr>
                    <a:t>（南ルート）</a:t>
                  </a:r>
                  <a:endParaRPr kumimoji="1" lang="en-US" altLang="ja-JP" sz="1400" u="sng" dirty="0">
                    <a:latin typeface="HGPｺﾞｼｯｸM" panose="020B0600000000000000" pitchFamily="50" charset="-128"/>
                    <a:ea typeface="HGPｺﾞｼｯｸM" panose="020B0600000000000000" pitchFamily="50" charset="-128"/>
                  </a:endParaRPr>
                </a:p>
                <a:p>
                  <a:pPr marL="88900"/>
                  <a:r>
                    <a:rPr lang="ja-JP" altLang="en-US" sz="1400" dirty="0">
                      <a:latin typeface="HGPｺﾞｼｯｸM" panose="020B0600000000000000" pitchFamily="50" charset="-128"/>
                      <a:ea typeface="HGPｺﾞｼｯｸM" panose="020B0600000000000000" pitchFamily="50" charset="-128"/>
                    </a:rPr>
                    <a:t>北港テクノポート線の夢洲駅までのインフラ整備（及びインフラ外部の負担）</a:t>
                  </a:r>
                  <a:endParaRPr kumimoji="1" lang="ja-JP" altLang="en-US" sz="1400" dirty="0">
                    <a:latin typeface="HGPｺﾞｼｯｸM" panose="020B0600000000000000" pitchFamily="50" charset="-128"/>
                    <a:ea typeface="HGPｺﾞｼｯｸM" panose="020B0600000000000000" pitchFamily="50" charset="-128"/>
                  </a:endParaRPr>
                </a:p>
              </p:txBody>
            </p:sp>
            <p:cxnSp>
              <p:nvCxnSpPr>
                <p:cNvPr id="138" name="直線コネクタ 137"/>
                <p:cNvCxnSpPr>
                  <a:cxnSpLocks/>
                  <a:stCxn id="114" idx="2"/>
                </p:cNvCxnSpPr>
                <p:nvPr/>
              </p:nvCxnSpPr>
              <p:spPr>
                <a:xfrm flipH="1">
                  <a:off x="5610890" y="10167937"/>
                  <a:ext cx="1394748" cy="807499"/>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sp>
              <p:nvSpPr>
                <p:cNvPr id="139" name="テキスト ボックス 138"/>
                <p:cNvSpPr txBox="1"/>
                <p:nvPr/>
              </p:nvSpPr>
              <p:spPr>
                <a:xfrm>
                  <a:off x="1642006" y="7855934"/>
                  <a:ext cx="3461321" cy="523220"/>
                </a:xfrm>
                <a:prstGeom prst="rect">
                  <a:avLst/>
                </a:prstGeom>
                <a:solidFill>
                  <a:schemeClr val="bg1"/>
                </a:solidFill>
                <a:ln>
                  <a:solidFill>
                    <a:srgbClr val="FF0000"/>
                  </a:solidFill>
                </a:ln>
              </p:spPr>
              <p:txBody>
                <a:bodyPr wrap="square" rtlCol="0">
                  <a:spAutoFit/>
                </a:bodyPr>
                <a:lstStyle/>
                <a:p>
                  <a:r>
                    <a:rPr lang="ja-JP" altLang="en-US" sz="1400" u="sng" dirty="0">
                      <a:latin typeface="HGPｺﾞｼｯｸM" panose="020B0600000000000000" pitchFamily="50" charset="-128"/>
                      <a:ea typeface="HGPｺﾞｼｯｸM" panose="020B0600000000000000" pitchFamily="50" charset="-128"/>
                    </a:rPr>
                    <a:t>夢洲幹線道路（周辺道路改良含む）</a:t>
                  </a:r>
                  <a:endParaRPr lang="en-US" altLang="ja-JP" sz="1400" u="sng" dirty="0">
                    <a:latin typeface="HGPｺﾞｼｯｸM" panose="020B0600000000000000" pitchFamily="50" charset="-128"/>
                    <a:ea typeface="HGPｺﾞｼｯｸM" panose="020B0600000000000000" pitchFamily="50" charset="-128"/>
                  </a:endParaRPr>
                </a:p>
                <a:p>
                  <a:pPr marL="87313"/>
                  <a:r>
                    <a:rPr lang="en-US" altLang="ja-JP" sz="1400" dirty="0">
                      <a:latin typeface="HGPｺﾞｼｯｸM" panose="020B0600000000000000" pitchFamily="50" charset="-128"/>
                      <a:ea typeface="HGPｺﾞｼｯｸM" panose="020B0600000000000000" pitchFamily="50" charset="-128"/>
                    </a:rPr>
                    <a:t>4</a:t>
                  </a:r>
                  <a:r>
                    <a:rPr lang="ja-JP" altLang="en-US" sz="1400" dirty="0">
                      <a:latin typeface="HGPｺﾞｼｯｸM" panose="020B0600000000000000" pitchFamily="50" charset="-128"/>
                      <a:ea typeface="HGPｺﾞｼｯｸM" panose="020B0600000000000000" pitchFamily="50" charset="-128"/>
                    </a:rPr>
                    <a:t>車線道路を</a:t>
                  </a:r>
                  <a:r>
                    <a:rPr lang="en-US" altLang="ja-JP" sz="1400" dirty="0">
                      <a:latin typeface="HGPｺﾞｼｯｸM" panose="020B0600000000000000" pitchFamily="50" charset="-128"/>
                      <a:ea typeface="HGPｺﾞｼｯｸM" panose="020B0600000000000000" pitchFamily="50" charset="-128"/>
                    </a:rPr>
                    <a:t>6</a:t>
                  </a:r>
                  <a:r>
                    <a:rPr lang="ja-JP" altLang="en-US" sz="1400" dirty="0">
                      <a:latin typeface="HGPｺﾞｼｯｸM" panose="020B0600000000000000" pitchFamily="50" charset="-128"/>
                      <a:ea typeface="HGPｺﾞｼｯｸM" panose="020B0600000000000000" pitchFamily="50" charset="-128"/>
                    </a:rPr>
                    <a:t>車線に拡幅 </a:t>
                  </a:r>
                  <a:endParaRPr kumimoji="1" lang="ja-JP" altLang="en-US" sz="1400" dirty="0">
                    <a:latin typeface="HGPｺﾞｼｯｸM" panose="020B0600000000000000" pitchFamily="50" charset="-128"/>
                    <a:ea typeface="HGPｺﾞｼｯｸM" panose="020B0600000000000000" pitchFamily="50" charset="-128"/>
                  </a:endParaRPr>
                </a:p>
              </p:txBody>
            </p:sp>
            <p:cxnSp>
              <p:nvCxnSpPr>
                <p:cNvPr id="140" name="直線コネクタ 139"/>
                <p:cNvCxnSpPr>
                  <a:endCxn id="139" idx="3"/>
                </p:cNvCxnSpPr>
                <p:nvPr/>
              </p:nvCxnSpPr>
              <p:spPr>
                <a:xfrm flipH="1" flipV="1">
                  <a:off x="5103327" y="8117544"/>
                  <a:ext cx="927504" cy="578782"/>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sp>
              <p:nvSpPr>
                <p:cNvPr id="141" name="テキスト ボックス 140"/>
                <p:cNvSpPr txBox="1"/>
                <p:nvPr/>
              </p:nvSpPr>
              <p:spPr>
                <a:xfrm>
                  <a:off x="6582068" y="11887762"/>
                  <a:ext cx="4387722" cy="748914"/>
                </a:xfrm>
                <a:prstGeom prst="rect">
                  <a:avLst/>
                </a:prstGeom>
                <a:solidFill>
                  <a:schemeClr val="bg1"/>
                </a:solidFill>
                <a:ln w="12700">
                  <a:solidFill>
                    <a:srgbClr val="0000FF"/>
                  </a:solidFill>
                </a:ln>
              </p:spPr>
              <p:txBody>
                <a:bodyPr wrap="square" rtlCol="0">
                  <a:spAutoFit/>
                </a:bodyPr>
                <a:lstStyle/>
                <a:p>
                  <a:r>
                    <a:rPr lang="ja-JP" altLang="en-US" sz="1400" u="sng" dirty="0">
                      <a:latin typeface="HGPｺﾞｼｯｸM" panose="020B0600000000000000" pitchFamily="50" charset="-128"/>
                      <a:ea typeface="HGPｺﾞｼｯｸM" panose="020B0600000000000000" pitchFamily="50" charset="-128"/>
                    </a:rPr>
                    <a:t>主航路</a:t>
                  </a:r>
                  <a:endParaRPr kumimoji="1" lang="en-US" altLang="ja-JP" sz="1400" dirty="0">
                    <a:latin typeface="HGPｺﾞｼｯｸM" panose="020B0600000000000000" pitchFamily="50" charset="-128"/>
                    <a:ea typeface="HGPｺﾞｼｯｸM" panose="020B0600000000000000" pitchFamily="50" charset="-128"/>
                  </a:endParaRPr>
                </a:p>
                <a:p>
                  <a:r>
                    <a:rPr kumimoji="1" lang="ja-JP" altLang="en-US" sz="1400" dirty="0">
                      <a:latin typeface="HGPｺﾞｼｯｸM" panose="020B0600000000000000" pitchFamily="50" charset="-128"/>
                      <a:ea typeface="HGPｺﾞｼｯｸM" panose="020B0600000000000000" pitchFamily="50" charset="-128"/>
                    </a:rPr>
                    <a:t>　浚渫（増深：</a:t>
                  </a:r>
                  <a:r>
                    <a:rPr kumimoji="1" lang="en-US" altLang="ja-JP" sz="1400" dirty="0">
                      <a:latin typeface="HGPｺﾞｼｯｸM" panose="020B0600000000000000" pitchFamily="50" charset="-128"/>
                      <a:ea typeface="HGPｺﾞｼｯｸM" panose="020B0600000000000000" pitchFamily="50" charset="-128"/>
                    </a:rPr>
                    <a:t>15m</a:t>
                  </a:r>
                  <a:r>
                    <a:rPr kumimoji="1" lang="ja-JP" altLang="en-US" sz="1400" dirty="0">
                      <a:latin typeface="HGPｺﾞｼｯｸM" panose="020B0600000000000000" pitchFamily="50" charset="-128"/>
                      <a:ea typeface="HGPｺﾞｼｯｸM" panose="020B0600000000000000" pitchFamily="50" charset="-128"/>
                    </a:rPr>
                    <a:t>⇒</a:t>
                  </a:r>
                  <a:r>
                    <a:rPr kumimoji="1" lang="en-US" altLang="ja-JP" sz="1400" dirty="0">
                      <a:latin typeface="HGPｺﾞｼｯｸM" panose="020B0600000000000000" pitchFamily="50" charset="-128"/>
                      <a:ea typeface="HGPｺﾞｼｯｸM" panose="020B0600000000000000" pitchFamily="50" charset="-128"/>
                    </a:rPr>
                    <a:t>16m</a:t>
                  </a:r>
                  <a:r>
                    <a:rPr kumimoji="1" lang="ja-JP" altLang="en-US" sz="1400" dirty="0">
                      <a:latin typeface="HGPｺﾞｼｯｸM" panose="020B0600000000000000" pitchFamily="50" charset="-128"/>
                      <a:ea typeface="HGPｺﾞｼｯｸM" panose="020B0600000000000000" pitchFamily="50" charset="-128"/>
                    </a:rPr>
                    <a:t>・</a:t>
                  </a:r>
                  <a:r>
                    <a:rPr kumimoji="1" lang="ja-JP" altLang="en-US" sz="1400" dirty="0" smtClean="0">
                      <a:latin typeface="HGPｺﾞｼｯｸM" panose="020B0600000000000000" pitchFamily="50" charset="-128"/>
                      <a:ea typeface="HGPｺﾞｼｯｸM" panose="020B0600000000000000" pitchFamily="50" charset="-128"/>
                    </a:rPr>
                    <a:t>拡幅：</a:t>
                  </a:r>
                  <a:r>
                    <a:rPr kumimoji="1" lang="en-US" altLang="ja-JP" sz="1400" dirty="0" smtClean="0">
                      <a:latin typeface="HGPｺﾞｼｯｸM" panose="020B0600000000000000" pitchFamily="50" charset="-128"/>
                      <a:ea typeface="HGPｺﾞｼｯｸM" panose="020B0600000000000000" pitchFamily="50" charset="-128"/>
                    </a:rPr>
                    <a:t>400m</a:t>
                  </a:r>
                  <a:r>
                    <a:rPr kumimoji="1" lang="ja-JP" altLang="en-US" sz="1400" dirty="0">
                      <a:latin typeface="HGPｺﾞｼｯｸM" panose="020B0600000000000000" pitchFamily="50" charset="-128"/>
                      <a:ea typeface="HGPｺﾞｼｯｸM" panose="020B0600000000000000" pitchFamily="50" charset="-128"/>
                    </a:rPr>
                    <a:t>⇒</a:t>
                  </a:r>
                  <a:r>
                    <a:rPr kumimoji="1" lang="en-US" altLang="ja-JP" sz="1400" dirty="0">
                      <a:latin typeface="HGPｺﾞｼｯｸM" panose="020B0600000000000000" pitchFamily="50" charset="-128"/>
                      <a:ea typeface="HGPｺﾞｼｯｸM" panose="020B0600000000000000" pitchFamily="50" charset="-128"/>
                    </a:rPr>
                    <a:t>560m</a:t>
                  </a:r>
                  <a:r>
                    <a:rPr kumimoji="1" lang="ja-JP" altLang="en-US" sz="1400" dirty="0">
                      <a:latin typeface="HGPｺﾞｼｯｸM" panose="020B0600000000000000" pitchFamily="50" charset="-128"/>
                      <a:ea typeface="HGPｺﾞｼｯｸM" panose="020B0600000000000000" pitchFamily="50" charset="-128"/>
                    </a:rPr>
                    <a:t>）</a:t>
                  </a:r>
                  <a:endParaRPr kumimoji="1" lang="en-US" altLang="ja-JP" sz="1400" dirty="0">
                    <a:latin typeface="HGPｺﾞｼｯｸM" panose="020B0600000000000000" pitchFamily="50" charset="-128"/>
                    <a:ea typeface="HGPｺﾞｼｯｸM" panose="020B0600000000000000" pitchFamily="50" charset="-128"/>
                  </a:endParaRPr>
                </a:p>
                <a:p>
                  <a:r>
                    <a:rPr kumimoji="1" lang="ja-JP" altLang="en-US" sz="1400" dirty="0">
                      <a:solidFill>
                        <a:srgbClr val="FF0000"/>
                      </a:solidFill>
                      <a:latin typeface="HGPｺﾞｼｯｸM" panose="020B0600000000000000" pitchFamily="50" charset="-128"/>
                      <a:ea typeface="HGPｺﾞｼｯｸM" panose="020B0600000000000000" pitchFamily="50" charset="-128"/>
                    </a:rPr>
                    <a:t>　</a:t>
                  </a:r>
                  <a:r>
                    <a:rPr kumimoji="1" lang="ja-JP" altLang="en-US" sz="1400" dirty="0">
                      <a:latin typeface="HGPｺﾞｼｯｸM" panose="020B0600000000000000" pitchFamily="50" charset="-128"/>
                      <a:ea typeface="HGPｺﾞｼｯｸM" panose="020B0600000000000000" pitchFamily="50" charset="-128"/>
                    </a:rPr>
                    <a:t>附帯施設（新島</a:t>
                  </a:r>
                  <a:r>
                    <a:rPr kumimoji="1" lang="en-US" altLang="ja-JP" sz="1400" dirty="0">
                      <a:latin typeface="HGPｺﾞｼｯｸM" panose="020B0600000000000000" pitchFamily="50" charset="-128"/>
                      <a:ea typeface="HGPｺﾞｼｯｸM" panose="020B0600000000000000" pitchFamily="50" charset="-128"/>
                    </a:rPr>
                    <a:t>2-1</a:t>
                  </a:r>
                  <a:r>
                    <a:rPr kumimoji="1" lang="ja-JP" altLang="en-US" sz="1400" dirty="0">
                      <a:latin typeface="HGPｺﾞｼｯｸM" panose="020B0600000000000000" pitchFamily="50" charset="-128"/>
                      <a:ea typeface="HGPｺﾞｼｯｸM" panose="020B0600000000000000" pitchFamily="50" charset="-128"/>
                    </a:rPr>
                    <a:t>区</a:t>
                  </a:r>
                  <a:r>
                    <a:rPr kumimoji="1" lang="ja-JP" altLang="en-US" sz="1400" dirty="0" smtClean="0">
                      <a:latin typeface="HGPｺﾞｼｯｸM" panose="020B0600000000000000" pitchFamily="50" charset="-128"/>
                      <a:ea typeface="HGPｺﾞｼｯｸM" panose="020B0600000000000000" pitchFamily="50" charset="-128"/>
                    </a:rPr>
                    <a:t>）の整備</a:t>
                  </a:r>
                  <a:endParaRPr kumimoji="1" lang="en-US" altLang="ja-JP" sz="1400" dirty="0">
                    <a:latin typeface="HGPｺﾞｼｯｸM" panose="020B0600000000000000" pitchFamily="50" charset="-128"/>
                    <a:ea typeface="HGPｺﾞｼｯｸM" panose="020B0600000000000000" pitchFamily="50" charset="-128"/>
                  </a:endParaRPr>
                </a:p>
              </p:txBody>
            </p:sp>
            <p:cxnSp>
              <p:nvCxnSpPr>
                <p:cNvPr id="142" name="直線コネクタ 141"/>
                <p:cNvCxnSpPr>
                  <a:stCxn id="141" idx="1"/>
                </p:cNvCxnSpPr>
                <p:nvPr/>
              </p:nvCxnSpPr>
              <p:spPr>
                <a:xfrm flipH="1" flipV="1">
                  <a:off x="4319633" y="11319657"/>
                  <a:ext cx="2262435" cy="942562"/>
                </a:xfrm>
                <a:prstGeom prst="line">
                  <a:avLst/>
                </a:prstGeom>
                <a:ln w="12700">
                  <a:solidFill>
                    <a:srgbClr val="0000FF"/>
                  </a:solidFill>
                </a:ln>
              </p:spPr>
              <p:style>
                <a:lnRef idx="1">
                  <a:schemeClr val="dk1"/>
                </a:lnRef>
                <a:fillRef idx="0">
                  <a:schemeClr val="dk1"/>
                </a:fillRef>
                <a:effectRef idx="0">
                  <a:schemeClr val="dk1"/>
                </a:effectRef>
                <a:fontRef idx="minor">
                  <a:schemeClr val="tx1"/>
                </a:fontRef>
              </p:style>
            </p:cxnSp>
            <p:sp>
              <p:nvSpPr>
                <p:cNvPr id="143" name="テキスト ボックス 142"/>
                <p:cNvSpPr txBox="1"/>
                <p:nvPr/>
              </p:nvSpPr>
              <p:spPr>
                <a:xfrm>
                  <a:off x="2086801" y="8917425"/>
                  <a:ext cx="2607795" cy="530480"/>
                </a:xfrm>
                <a:prstGeom prst="rect">
                  <a:avLst/>
                </a:prstGeom>
                <a:solidFill>
                  <a:schemeClr val="bg1"/>
                </a:solidFill>
                <a:ln w="12700">
                  <a:solidFill>
                    <a:srgbClr val="FFC000"/>
                  </a:solidFill>
                </a:ln>
              </p:spPr>
              <p:txBody>
                <a:bodyPr wrap="square" rtlCol="0">
                  <a:spAutoFit/>
                </a:bodyPr>
                <a:lstStyle/>
                <a:p>
                  <a:r>
                    <a:rPr lang="ja-JP" altLang="en-US" sz="1400" u="sng" dirty="0" smtClean="0">
                      <a:latin typeface="HGPｺﾞｼｯｸM" panose="020B0600000000000000" pitchFamily="50" charset="-128"/>
                      <a:ea typeface="HGPｺﾞｼｯｸM" panose="020B0600000000000000" pitchFamily="50" charset="-128"/>
                    </a:rPr>
                    <a:t>夢洲コンテナターミナル</a:t>
                  </a:r>
                  <a:endParaRPr lang="en-US" altLang="ja-JP" sz="1400" u="sng" dirty="0">
                    <a:latin typeface="HGPｺﾞｼｯｸM" panose="020B0600000000000000" pitchFamily="50" charset="-128"/>
                    <a:ea typeface="HGPｺﾞｼｯｸM" panose="020B0600000000000000" pitchFamily="50" charset="-128"/>
                  </a:endParaRPr>
                </a:p>
                <a:p>
                  <a:r>
                    <a:rPr kumimoji="1" lang="ja-JP" altLang="en-US" sz="1400" dirty="0">
                      <a:latin typeface="HGPｺﾞｼｯｸM" panose="020B0600000000000000" pitchFamily="50" charset="-128"/>
                      <a:ea typeface="HGPｺﾞｼｯｸM" panose="020B0600000000000000" pitchFamily="50" charset="-128"/>
                    </a:rPr>
                    <a:t>　</a:t>
                  </a:r>
                  <a:r>
                    <a:rPr kumimoji="1" lang="ja-JP" altLang="en-US" sz="1400" dirty="0" smtClean="0">
                      <a:latin typeface="HGPｺﾞｼｯｸM" panose="020B0600000000000000" pitchFamily="50" charset="-128"/>
                      <a:ea typeface="HGPｺﾞｼｯｸM" panose="020B0600000000000000" pitchFamily="50" charset="-128"/>
                    </a:rPr>
                    <a:t>Ｃ</a:t>
                  </a:r>
                  <a:r>
                    <a:rPr kumimoji="1" lang="en-US" altLang="ja-JP" sz="1400" dirty="0" smtClean="0">
                      <a:latin typeface="HGPｺﾞｼｯｸM" panose="020B0600000000000000" pitchFamily="50" charset="-128"/>
                      <a:ea typeface="HGPｺﾞｼｯｸM" panose="020B0600000000000000" pitchFamily="50" charset="-128"/>
                    </a:rPr>
                    <a:t>12</a:t>
                  </a:r>
                  <a:r>
                    <a:rPr kumimoji="1" lang="ja-JP" altLang="en-US" sz="1400" dirty="0" smtClean="0">
                      <a:latin typeface="HGPｺﾞｼｯｸM" panose="020B0600000000000000" pitchFamily="50" charset="-128"/>
                      <a:ea typeface="HGPｺﾞｼｯｸM" panose="020B0600000000000000" pitchFamily="50" charset="-128"/>
                    </a:rPr>
                    <a:t>荷さばき地の拡張等</a:t>
                  </a:r>
                  <a:endParaRPr kumimoji="1" lang="ja-JP" altLang="en-US" sz="1400" dirty="0">
                    <a:latin typeface="HGPｺﾞｼｯｸM" panose="020B0600000000000000" pitchFamily="50" charset="-128"/>
                    <a:ea typeface="HGPｺﾞｼｯｸM" panose="020B0600000000000000" pitchFamily="50" charset="-128"/>
                  </a:endParaRPr>
                </a:p>
              </p:txBody>
            </p:sp>
            <p:sp>
              <p:nvSpPr>
                <p:cNvPr id="144" name="フリーフォーム 143"/>
                <p:cNvSpPr/>
                <p:nvPr/>
              </p:nvSpPr>
              <p:spPr>
                <a:xfrm>
                  <a:off x="2320876" y="10447837"/>
                  <a:ext cx="994568" cy="1015206"/>
                </a:xfrm>
                <a:custGeom>
                  <a:avLst/>
                  <a:gdLst>
                    <a:gd name="connsiteX0" fmla="*/ 405269 w 977109"/>
                    <a:gd name="connsiteY0" fmla="*/ 136 h 971854"/>
                    <a:gd name="connsiteX1" fmla="*/ 976769 w 977109"/>
                    <a:gd name="connsiteY1" fmla="*/ 543061 h 971854"/>
                    <a:gd name="connsiteX2" fmla="*/ 481469 w 977109"/>
                    <a:gd name="connsiteY2" fmla="*/ 971686 h 971854"/>
                    <a:gd name="connsiteX3" fmla="*/ 457 w 977109"/>
                    <a:gd name="connsiteY3" fmla="*/ 495436 h 971854"/>
                    <a:gd name="connsiteX4" fmla="*/ 405269 w 977109"/>
                    <a:gd name="connsiteY4" fmla="*/ 136 h 971854"/>
                    <a:gd name="connsiteX0" fmla="*/ 405269 w 977109"/>
                    <a:gd name="connsiteY0" fmla="*/ 136 h 971854"/>
                    <a:gd name="connsiteX1" fmla="*/ 976769 w 977109"/>
                    <a:gd name="connsiteY1" fmla="*/ 543061 h 971854"/>
                    <a:gd name="connsiteX2" fmla="*/ 481469 w 977109"/>
                    <a:gd name="connsiteY2" fmla="*/ 971686 h 971854"/>
                    <a:gd name="connsiteX3" fmla="*/ 457 w 977109"/>
                    <a:gd name="connsiteY3" fmla="*/ 495436 h 971854"/>
                    <a:gd name="connsiteX4" fmla="*/ 405269 w 977109"/>
                    <a:gd name="connsiteY4" fmla="*/ 136 h 971854"/>
                    <a:gd name="connsiteX0" fmla="*/ 405269 w 977387"/>
                    <a:gd name="connsiteY0" fmla="*/ 136 h 971686"/>
                    <a:gd name="connsiteX1" fmla="*/ 976769 w 977387"/>
                    <a:gd name="connsiteY1" fmla="*/ 543061 h 971686"/>
                    <a:gd name="connsiteX2" fmla="*/ 481469 w 977387"/>
                    <a:gd name="connsiteY2" fmla="*/ 971686 h 971686"/>
                    <a:gd name="connsiteX3" fmla="*/ 457 w 977387"/>
                    <a:gd name="connsiteY3" fmla="*/ 495436 h 971686"/>
                    <a:gd name="connsiteX4" fmla="*/ 405269 w 977387"/>
                    <a:gd name="connsiteY4" fmla="*/ 136 h 971686"/>
                    <a:gd name="connsiteX0" fmla="*/ 405269 w 977387"/>
                    <a:gd name="connsiteY0" fmla="*/ 136 h 971686"/>
                    <a:gd name="connsiteX1" fmla="*/ 976769 w 977387"/>
                    <a:gd name="connsiteY1" fmla="*/ 543061 h 971686"/>
                    <a:gd name="connsiteX2" fmla="*/ 481469 w 977387"/>
                    <a:gd name="connsiteY2" fmla="*/ 971686 h 971686"/>
                    <a:gd name="connsiteX3" fmla="*/ 457 w 977387"/>
                    <a:gd name="connsiteY3" fmla="*/ 495436 h 971686"/>
                    <a:gd name="connsiteX4" fmla="*/ 405269 w 977387"/>
                    <a:gd name="connsiteY4" fmla="*/ 136 h 971686"/>
                    <a:gd name="connsiteX0" fmla="*/ 405269 w 976769"/>
                    <a:gd name="connsiteY0" fmla="*/ 136 h 971686"/>
                    <a:gd name="connsiteX1" fmla="*/ 976769 w 976769"/>
                    <a:gd name="connsiteY1" fmla="*/ 543061 h 971686"/>
                    <a:gd name="connsiteX2" fmla="*/ 481469 w 976769"/>
                    <a:gd name="connsiteY2" fmla="*/ 971686 h 971686"/>
                    <a:gd name="connsiteX3" fmla="*/ 457 w 976769"/>
                    <a:gd name="connsiteY3" fmla="*/ 495436 h 971686"/>
                    <a:gd name="connsiteX4" fmla="*/ 405269 w 976769"/>
                    <a:gd name="connsiteY4" fmla="*/ 136 h 971686"/>
                    <a:gd name="connsiteX0" fmla="*/ 405269 w 976769"/>
                    <a:gd name="connsiteY0" fmla="*/ 136 h 971686"/>
                    <a:gd name="connsiteX1" fmla="*/ 976769 w 976769"/>
                    <a:gd name="connsiteY1" fmla="*/ 543061 h 971686"/>
                    <a:gd name="connsiteX2" fmla="*/ 481469 w 976769"/>
                    <a:gd name="connsiteY2" fmla="*/ 971686 h 971686"/>
                    <a:gd name="connsiteX3" fmla="*/ 457 w 976769"/>
                    <a:gd name="connsiteY3" fmla="*/ 495436 h 971686"/>
                    <a:gd name="connsiteX4" fmla="*/ 405269 w 976769"/>
                    <a:gd name="connsiteY4" fmla="*/ 136 h 971686"/>
                    <a:gd name="connsiteX0" fmla="*/ 405269 w 976769"/>
                    <a:gd name="connsiteY0" fmla="*/ 136 h 971686"/>
                    <a:gd name="connsiteX1" fmla="*/ 976769 w 976769"/>
                    <a:gd name="connsiteY1" fmla="*/ 543061 h 971686"/>
                    <a:gd name="connsiteX2" fmla="*/ 481469 w 976769"/>
                    <a:gd name="connsiteY2" fmla="*/ 971686 h 971686"/>
                    <a:gd name="connsiteX3" fmla="*/ 457 w 976769"/>
                    <a:gd name="connsiteY3" fmla="*/ 495436 h 971686"/>
                    <a:gd name="connsiteX4" fmla="*/ 405269 w 976769"/>
                    <a:gd name="connsiteY4" fmla="*/ 136 h 971686"/>
                    <a:gd name="connsiteX0" fmla="*/ 405269 w 976769"/>
                    <a:gd name="connsiteY0" fmla="*/ 136 h 971686"/>
                    <a:gd name="connsiteX1" fmla="*/ 976769 w 976769"/>
                    <a:gd name="connsiteY1" fmla="*/ 543061 h 971686"/>
                    <a:gd name="connsiteX2" fmla="*/ 481469 w 976769"/>
                    <a:gd name="connsiteY2" fmla="*/ 971686 h 971686"/>
                    <a:gd name="connsiteX3" fmla="*/ 457 w 976769"/>
                    <a:gd name="connsiteY3" fmla="*/ 495436 h 971686"/>
                    <a:gd name="connsiteX4" fmla="*/ 405269 w 976769"/>
                    <a:gd name="connsiteY4" fmla="*/ 136 h 971686"/>
                    <a:gd name="connsiteX0" fmla="*/ 405481 w 976981"/>
                    <a:gd name="connsiteY0" fmla="*/ 0 h 971550"/>
                    <a:gd name="connsiteX1" fmla="*/ 976981 w 976981"/>
                    <a:gd name="connsiteY1" fmla="*/ 542925 h 971550"/>
                    <a:gd name="connsiteX2" fmla="*/ 481681 w 976981"/>
                    <a:gd name="connsiteY2" fmla="*/ 971550 h 971550"/>
                    <a:gd name="connsiteX3" fmla="*/ 669 w 976981"/>
                    <a:gd name="connsiteY3" fmla="*/ 495300 h 971550"/>
                    <a:gd name="connsiteX4" fmla="*/ 405481 w 976981"/>
                    <a:gd name="connsiteY4" fmla="*/ 0 h 971550"/>
                    <a:gd name="connsiteX0" fmla="*/ 405481 w 976981"/>
                    <a:gd name="connsiteY0" fmla="*/ 0 h 971550"/>
                    <a:gd name="connsiteX1" fmla="*/ 976981 w 976981"/>
                    <a:gd name="connsiteY1" fmla="*/ 542925 h 971550"/>
                    <a:gd name="connsiteX2" fmla="*/ 481681 w 976981"/>
                    <a:gd name="connsiteY2" fmla="*/ 971550 h 971550"/>
                    <a:gd name="connsiteX3" fmla="*/ 669 w 976981"/>
                    <a:gd name="connsiteY3" fmla="*/ 495300 h 971550"/>
                    <a:gd name="connsiteX4" fmla="*/ 405481 w 976981"/>
                    <a:gd name="connsiteY4" fmla="*/ 0 h 971550"/>
                    <a:gd name="connsiteX0" fmla="*/ 405481 w 976981"/>
                    <a:gd name="connsiteY0" fmla="*/ 0 h 971550"/>
                    <a:gd name="connsiteX1" fmla="*/ 976981 w 976981"/>
                    <a:gd name="connsiteY1" fmla="*/ 542925 h 971550"/>
                    <a:gd name="connsiteX2" fmla="*/ 481681 w 976981"/>
                    <a:gd name="connsiteY2" fmla="*/ 971550 h 971550"/>
                    <a:gd name="connsiteX3" fmla="*/ 669 w 976981"/>
                    <a:gd name="connsiteY3" fmla="*/ 495300 h 971550"/>
                    <a:gd name="connsiteX4" fmla="*/ 405481 w 976981"/>
                    <a:gd name="connsiteY4" fmla="*/ 0 h 971550"/>
                    <a:gd name="connsiteX0" fmla="*/ 404812 w 976312"/>
                    <a:gd name="connsiteY0" fmla="*/ 0 h 971550"/>
                    <a:gd name="connsiteX1" fmla="*/ 976312 w 976312"/>
                    <a:gd name="connsiteY1" fmla="*/ 542925 h 971550"/>
                    <a:gd name="connsiteX2" fmla="*/ 481012 w 976312"/>
                    <a:gd name="connsiteY2" fmla="*/ 971550 h 971550"/>
                    <a:gd name="connsiteX3" fmla="*/ 0 w 976312"/>
                    <a:gd name="connsiteY3" fmla="*/ 495300 h 971550"/>
                    <a:gd name="connsiteX4" fmla="*/ 404812 w 976312"/>
                    <a:gd name="connsiteY4" fmla="*/ 0 h 971550"/>
                    <a:gd name="connsiteX0" fmla="*/ 395287 w 976312"/>
                    <a:gd name="connsiteY0" fmla="*/ 0 h 981075"/>
                    <a:gd name="connsiteX1" fmla="*/ 976312 w 976312"/>
                    <a:gd name="connsiteY1" fmla="*/ 552450 h 981075"/>
                    <a:gd name="connsiteX2" fmla="*/ 481012 w 976312"/>
                    <a:gd name="connsiteY2" fmla="*/ 981075 h 981075"/>
                    <a:gd name="connsiteX3" fmla="*/ 0 w 976312"/>
                    <a:gd name="connsiteY3" fmla="*/ 504825 h 981075"/>
                    <a:gd name="connsiteX4" fmla="*/ 395287 w 976312"/>
                    <a:gd name="connsiteY4" fmla="*/ 0 h 981075"/>
                    <a:gd name="connsiteX0" fmla="*/ 407987 w 989012"/>
                    <a:gd name="connsiteY0" fmla="*/ 0 h 981075"/>
                    <a:gd name="connsiteX1" fmla="*/ 989012 w 989012"/>
                    <a:gd name="connsiteY1" fmla="*/ 552450 h 981075"/>
                    <a:gd name="connsiteX2" fmla="*/ 493712 w 989012"/>
                    <a:gd name="connsiteY2" fmla="*/ 981075 h 981075"/>
                    <a:gd name="connsiteX3" fmla="*/ 0 w 989012"/>
                    <a:gd name="connsiteY3" fmla="*/ 498475 h 981075"/>
                    <a:gd name="connsiteX4" fmla="*/ 407987 w 989012"/>
                    <a:gd name="connsiteY4" fmla="*/ 0 h 981075"/>
                    <a:gd name="connsiteX0" fmla="*/ 407987 w 989012"/>
                    <a:gd name="connsiteY0" fmla="*/ 0 h 1003300"/>
                    <a:gd name="connsiteX1" fmla="*/ 989012 w 989012"/>
                    <a:gd name="connsiteY1" fmla="*/ 552450 h 1003300"/>
                    <a:gd name="connsiteX2" fmla="*/ 525462 w 989012"/>
                    <a:gd name="connsiteY2" fmla="*/ 1003300 h 1003300"/>
                    <a:gd name="connsiteX3" fmla="*/ 0 w 989012"/>
                    <a:gd name="connsiteY3" fmla="*/ 498475 h 1003300"/>
                    <a:gd name="connsiteX4" fmla="*/ 407987 w 989012"/>
                    <a:gd name="connsiteY4" fmla="*/ 0 h 1003300"/>
                    <a:gd name="connsiteX0" fmla="*/ 407987 w 1001712"/>
                    <a:gd name="connsiteY0" fmla="*/ 0 h 1003300"/>
                    <a:gd name="connsiteX1" fmla="*/ 1001712 w 1001712"/>
                    <a:gd name="connsiteY1" fmla="*/ 561975 h 1003300"/>
                    <a:gd name="connsiteX2" fmla="*/ 525462 w 1001712"/>
                    <a:gd name="connsiteY2" fmla="*/ 1003300 h 1003300"/>
                    <a:gd name="connsiteX3" fmla="*/ 0 w 1001712"/>
                    <a:gd name="connsiteY3" fmla="*/ 498475 h 1003300"/>
                    <a:gd name="connsiteX4" fmla="*/ 407987 w 1001712"/>
                    <a:gd name="connsiteY4" fmla="*/ 0 h 1003300"/>
                    <a:gd name="connsiteX0" fmla="*/ 407987 w 1001712"/>
                    <a:gd name="connsiteY0" fmla="*/ 0 h 1003300"/>
                    <a:gd name="connsiteX1" fmla="*/ 1001712 w 1001712"/>
                    <a:gd name="connsiteY1" fmla="*/ 561975 h 1003300"/>
                    <a:gd name="connsiteX2" fmla="*/ 525462 w 1001712"/>
                    <a:gd name="connsiteY2" fmla="*/ 1003300 h 1003300"/>
                    <a:gd name="connsiteX3" fmla="*/ 0 w 1001712"/>
                    <a:gd name="connsiteY3" fmla="*/ 498475 h 1003300"/>
                    <a:gd name="connsiteX4" fmla="*/ 407987 w 1001712"/>
                    <a:gd name="connsiteY4" fmla="*/ 0 h 1003300"/>
                    <a:gd name="connsiteX0" fmla="*/ 407987 w 1001712"/>
                    <a:gd name="connsiteY0" fmla="*/ 0 h 1003300"/>
                    <a:gd name="connsiteX1" fmla="*/ 1001712 w 1001712"/>
                    <a:gd name="connsiteY1" fmla="*/ 561975 h 1003300"/>
                    <a:gd name="connsiteX2" fmla="*/ 525462 w 1001712"/>
                    <a:gd name="connsiteY2" fmla="*/ 1003300 h 1003300"/>
                    <a:gd name="connsiteX3" fmla="*/ 0 w 1001712"/>
                    <a:gd name="connsiteY3" fmla="*/ 498475 h 1003300"/>
                    <a:gd name="connsiteX4" fmla="*/ 407987 w 1001712"/>
                    <a:gd name="connsiteY4" fmla="*/ 0 h 1003300"/>
                    <a:gd name="connsiteX0" fmla="*/ 407987 w 1001712"/>
                    <a:gd name="connsiteY0" fmla="*/ 0 h 1003300"/>
                    <a:gd name="connsiteX1" fmla="*/ 1001712 w 1001712"/>
                    <a:gd name="connsiteY1" fmla="*/ 561975 h 1003300"/>
                    <a:gd name="connsiteX2" fmla="*/ 525462 w 1001712"/>
                    <a:gd name="connsiteY2" fmla="*/ 1003300 h 1003300"/>
                    <a:gd name="connsiteX3" fmla="*/ 0 w 1001712"/>
                    <a:gd name="connsiteY3" fmla="*/ 498475 h 1003300"/>
                    <a:gd name="connsiteX4" fmla="*/ 407987 w 1001712"/>
                    <a:gd name="connsiteY4" fmla="*/ 0 h 1003300"/>
                    <a:gd name="connsiteX0" fmla="*/ 400843 w 994568"/>
                    <a:gd name="connsiteY0" fmla="*/ 0 h 1003300"/>
                    <a:gd name="connsiteX1" fmla="*/ 994568 w 994568"/>
                    <a:gd name="connsiteY1" fmla="*/ 561975 h 1003300"/>
                    <a:gd name="connsiteX2" fmla="*/ 518318 w 994568"/>
                    <a:gd name="connsiteY2" fmla="*/ 1003300 h 1003300"/>
                    <a:gd name="connsiteX3" fmla="*/ 0 w 994568"/>
                    <a:gd name="connsiteY3" fmla="*/ 491331 h 1003300"/>
                    <a:gd name="connsiteX4" fmla="*/ 400843 w 994568"/>
                    <a:gd name="connsiteY4" fmla="*/ 0 h 1003300"/>
                    <a:gd name="connsiteX0" fmla="*/ 400843 w 994568"/>
                    <a:gd name="connsiteY0" fmla="*/ 0 h 1003300"/>
                    <a:gd name="connsiteX1" fmla="*/ 994568 w 994568"/>
                    <a:gd name="connsiteY1" fmla="*/ 561975 h 1003300"/>
                    <a:gd name="connsiteX2" fmla="*/ 518318 w 994568"/>
                    <a:gd name="connsiteY2" fmla="*/ 1003300 h 1003300"/>
                    <a:gd name="connsiteX3" fmla="*/ 0 w 994568"/>
                    <a:gd name="connsiteY3" fmla="*/ 491331 h 1003300"/>
                    <a:gd name="connsiteX4" fmla="*/ 400843 w 994568"/>
                    <a:gd name="connsiteY4" fmla="*/ 0 h 1003300"/>
                    <a:gd name="connsiteX0" fmla="*/ 400843 w 994568"/>
                    <a:gd name="connsiteY0" fmla="*/ 0 h 1003300"/>
                    <a:gd name="connsiteX1" fmla="*/ 994568 w 994568"/>
                    <a:gd name="connsiteY1" fmla="*/ 561975 h 1003300"/>
                    <a:gd name="connsiteX2" fmla="*/ 518318 w 994568"/>
                    <a:gd name="connsiteY2" fmla="*/ 1003300 h 1003300"/>
                    <a:gd name="connsiteX3" fmla="*/ 0 w 994568"/>
                    <a:gd name="connsiteY3" fmla="*/ 491331 h 1003300"/>
                    <a:gd name="connsiteX4" fmla="*/ 400843 w 994568"/>
                    <a:gd name="connsiteY4" fmla="*/ 0 h 1003300"/>
                    <a:gd name="connsiteX0" fmla="*/ 407986 w 994568"/>
                    <a:gd name="connsiteY0" fmla="*/ 0 h 1015206"/>
                    <a:gd name="connsiteX1" fmla="*/ 994568 w 994568"/>
                    <a:gd name="connsiteY1" fmla="*/ 573881 h 1015206"/>
                    <a:gd name="connsiteX2" fmla="*/ 518318 w 994568"/>
                    <a:gd name="connsiteY2" fmla="*/ 1015206 h 1015206"/>
                    <a:gd name="connsiteX3" fmla="*/ 0 w 994568"/>
                    <a:gd name="connsiteY3" fmla="*/ 503237 h 1015206"/>
                    <a:gd name="connsiteX4" fmla="*/ 407986 w 994568"/>
                    <a:gd name="connsiteY4" fmla="*/ 0 h 1015206"/>
                    <a:gd name="connsiteX0" fmla="*/ 407986 w 994568"/>
                    <a:gd name="connsiteY0" fmla="*/ 0 h 1015206"/>
                    <a:gd name="connsiteX1" fmla="*/ 994568 w 994568"/>
                    <a:gd name="connsiteY1" fmla="*/ 573881 h 1015206"/>
                    <a:gd name="connsiteX2" fmla="*/ 518318 w 994568"/>
                    <a:gd name="connsiteY2" fmla="*/ 1015206 h 1015206"/>
                    <a:gd name="connsiteX3" fmla="*/ 0 w 994568"/>
                    <a:gd name="connsiteY3" fmla="*/ 503237 h 1015206"/>
                    <a:gd name="connsiteX4" fmla="*/ 407986 w 994568"/>
                    <a:gd name="connsiteY4" fmla="*/ 0 h 1015206"/>
                    <a:gd name="connsiteX0" fmla="*/ 407986 w 994568"/>
                    <a:gd name="connsiteY0" fmla="*/ 0 h 1015206"/>
                    <a:gd name="connsiteX1" fmla="*/ 994568 w 994568"/>
                    <a:gd name="connsiteY1" fmla="*/ 573881 h 1015206"/>
                    <a:gd name="connsiteX2" fmla="*/ 518318 w 994568"/>
                    <a:gd name="connsiteY2" fmla="*/ 1015206 h 1015206"/>
                    <a:gd name="connsiteX3" fmla="*/ 0 w 994568"/>
                    <a:gd name="connsiteY3" fmla="*/ 503237 h 1015206"/>
                    <a:gd name="connsiteX4" fmla="*/ 407986 w 994568"/>
                    <a:gd name="connsiteY4" fmla="*/ 0 h 1015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68" h="1015206">
                      <a:moveTo>
                        <a:pt x="407986" y="0"/>
                      </a:moveTo>
                      <a:cubicBezTo>
                        <a:pt x="899318" y="481807"/>
                        <a:pt x="493712" y="77788"/>
                        <a:pt x="994568" y="573881"/>
                      </a:cubicBezTo>
                      <a:cubicBezTo>
                        <a:pt x="783431" y="765968"/>
                        <a:pt x="842962" y="723106"/>
                        <a:pt x="518318" y="1015206"/>
                      </a:cubicBezTo>
                      <a:cubicBezTo>
                        <a:pt x="88900" y="585787"/>
                        <a:pt x="469107" y="961231"/>
                        <a:pt x="0" y="503237"/>
                      </a:cubicBezTo>
                      <a:cubicBezTo>
                        <a:pt x="315912" y="115888"/>
                        <a:pt x="159542" y="292101"/>
                        <a:pt x="407986" y="0"/>
                      </a:cubicBezTo>
                      <a:close/>
                    </a:path>
                  </a:pathLst>
                </a:custGeom>
                <a:solidFill>
                  <a:srgbClr val="0000FF">
                    <a:alpha val="70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5" name="直線コネクタ 144"/>
                <p:cNvCxnSpPr>
                  <a:stCxn id="141" idx="1"/>
                </p:cNvCxnSpPr>
                <p:nvPr/>
              </p:nvCxnSpPr>
              <p:spPr>
                <a:xfrm flipH="1" flipV="1">
                  <a:off x="2856706" y="10955442"/>
                  <a:ext cx="3725362" cy="1306777"/>
                </a:xfrm>
                <a:prstGeom prst="line">
                  <a:avLst/>
                </a:prstGeom>
                <a:ln w="12700">
                  <a:solidFill>
                    <a:srgbClr val="0000FF"/>
                  </a:solidFill>
                </a:ln>
              </p:spPr>
              <p:style>
                <a:lnRef idx="1">
                  <a:schemeClr val="dk1"/>
                </a:lnRef>
                <a:fillRef idx="0">
                  <a:schemeClr val="dk1"/>
                </a:fillRef>
                <a:effectRef idx="0">
                  <a:schemeClr val="dk1"/>
                </a:effectRef>
                <a:fontRef idx="minor">
                  <a:schemeClr val="tx1"/>
                </a:fontRef>
              </p:style>
            </p:cxnSp>
            <p:sp>
              <p:nvSpPr>
                <p:cNvPr id="146" name="フリーフォーム 145"/>
                <p:cNvSpPr/>
                <p:nvPr/>
              </p:nvSpPr>
              <p:spPr>
                <a:xfrm>
                  <a:off x="5949950" y="8617743"/>
                  <a:ext cx="1529556" cy="1332707"/>
                </a:xfrm>
                <a:custGeom>
                  <a:avLst/>
                  <a:gdLst>
                    <a:gd name="connsiteX0" fmla="*/ 1183993 w 1804407"/>
                    <a:gd name="connsiteY0" fmla="*/ 30204 h 1482485"/>
                    <a:gd name="connsiteX1" fmla="*/ 1596743 w 1804407"/>
                    <a:gd name="connsiteY1" fmla="*/ 341354 h 1482485"/>
                    <a:gd name="connsiteX2" fmla="*/ 1698343 w 1804407"/>
                    <a:gd name="connsiteY2" fmla="*/ 623929 h 1482485"/>
                    <a:gd name="connsiteX3" fmla="*/ 75918 w 1804407"/>
                    <a:gd name="connsiteY3" fmla="*/ 1455779 h 1482485"/>
                    <a:gd name="connsiteX4" fmla="*/ 266418 w 1804407"/>
                    <a:gd name="connsiteY4" fmla="*/ 1265279 h 1482485"/>
                    <a:gd name="connsiteX5" fmla="*/ 266418 w 1804407"/>
                    <a:gd name="connsiteY5" fmla="*/ 1141454 h 1482485"/>
                    <a:gd name="connsiteX6" fmla="*/ 1183993 w 1804407"/>
                    <a:gd name="connsiteY6" fmla="*/ 30204 h 1482485"/>
                    <a:gd name="connsiteX0" fmla="*/ 1183993 w 1804407"/>
                    <a:gd name="connsiteY0" fmla="*/ 30204 h 1482485"/>
                    <a:gd name="connsiteX1" fmla="*/ 1596743 w 1804407"/>
                    <a:gd name="connsiteY1" fmla="*/ 341354 h 1482485"/>
                    <a:gd name="connsiteX2" fmla="*/ 1698343 w 1804407"/>
                    <a:gd name="connsiteY2" fmla="*/ 623929 h 1482485"/>
                    <a:gd name="connsiteX3" fmla="*/ 75918 w 1804407"/>
                    <a:gd name="connsiteY3" fmla="*/ 1455779 h 1482485"/>
                    <a:gd name="connsiteX4" fmla="*/ 266418 w 1804407"/>
                    <a:gd name="connsiteY4" fmla="*/ 1265279 h 1482485"/>
                    <a:gd name="connsiteX5" fmla="*/ 266418 w 1804407"/>
                    <a:gd name="connsiteY5" fmla="*/ 1141454 h 1482485"/>
                    <a:gd name="connsiteX6" fmla="*/ 1183993 w 1804407"/>
                    <a:gd name="connsiteY6" fmla="*/ 30204 h 1482485"/>
                    <a:gd name="connsiteX0" fmla="*/ 1183993 w 1804407"/>
                    <a:gd name="connsiteY0" fmla="*/ 0 h 1452281"/>
                    <a:gd name="connsiteX1" fmla="*/ 1596743 w 1804407"/>
                    <a:gd name="connsiteY1" fmla="*/ 311150 h 1452281"/>
                    <a:gd name="connsiteX2" fmla="*/ 1698343 w 1804407"/>
                    <a:gd name="connsiteY2" fmla="*/ 593725 h 1452281"/>
                    <a:gd name="connsiteX3" fmla="*/ 75918 w 1804407"/>
                    <a:gd name="connsiteY3" fmla="*/ 1425575 h 1452281"/>
                    <a:gd name="connsiteX4" fmla="*/ 266418 w 1804407"/>
                    <a:gd name="connsiteY4" fmla="*/ 1235075 h 1452281"/>
                    <a:gd name="connsiteX5" fmla="*/ 266418 w 1804407"/>
                    <a:gd name="connsiteY5" fmla="*/ 1111250 h 1452281"/>
                    <a:gd name="connsiteX6" fmla="*/ 1183993 w 1804407"/>
                    <a:gd name="connsiteY6" fmla="*/ 0 h 1452281"/>
                    <a:gd name="connsiteX0" fmla="*/ 1183993 w 1804407"/>
                    <a:gd name="connsiteY0" fmla="*/ 0 h 1452281"/>
                    <a:gd name="connsiteX1" fmla="*/ 1596743 w 1804407"/>
                    <a:gd name="connsiteY1" fmla="*/ 311150 h 1452281"/>
                    <a:gd name="connsiteX2" fmla="*/ 1698343 w 1804407"/>
                    <a:gd name="connsiteY2" fmla="*/ 593725 h 1452281"/>
                    <a:gd name="connsiteX3" fmla="*/ 75918 w 1804407"/>
                    <a:gd name="connsiteY3" fmla="*/ 1425575 h 1452281"/>
                    <a:gd name="connsiteX4" fmla="*/ 266418 w 1804407"/>
                    <a:gd name="connsiteY4" fmla="*/ 1235075 h 1452281"/>
                    <a:gd name="connsiteX5" fmla="*/ 266418 w 1804407"/>
                    <a:gd name="connsiteY5" fmla="*/ 1111250 h 1452281"/>
                    <a:gd name="connsiteX6" fmla="*/ 1183993 w 1804407"/>
                    <a:gd name="connsiteY6" fmla="*/ 0 h 1452281"/>
                    <a:gd name="connsiteX0" fmla="*/ 1183993 w 1811232"/>
                    <a:gd name="connsiteY0" fmla="*/ 0 h 1452281"/>
                    <a:gd name="connsiteX1" fmla="*/ 1618968 w 1811232"/>
                    <a:gd name="connsiteY1" fmla="*/ 330200 h 1452281"/>
                    <a:gd name="connsiteX2" fmla="*/ 1698343 w 1811232"/>
                    <a:gd name="connsiteY2" fmla="*/ 593725 h 1452281"/>
                    <a:gd name="connsiteX3" fmla="*/ 75918 w 1811232"/>
                    <a:gd name="connsiteY3" fmla="*/ 1425575 h 1452281"/>
                    <a:gd name="connsiteX4" fmla="*/ 266418 w 1811232"/>
                    <a:gd name="connsiteY4" fmla="*/ 1235075 h 1452281"/>
                    <a:gd name="connsiteX5" fmla="*/ 266418 w 1811232"/>
                    <a:gd name="connsiteY5" fmla="*/ 1111250 h 1452281"/>
                    <a:gd name="connsiteX6" fmla="*/ 1183993 w 1811232"/>
                    <a:gd name="connsiteY6" fmla="*/ 0 h 1452281"/>
                    <a:gd name="connsiteX0" fmla="*/ 1183993 w 1811232"/>
                    <a:gd name="connsiteY0" fmla="*/ 0 h 1452281"/>
                    <a:gd name="connsiteX1" fmla="*/ 1618968 w 1811232"/>
                    <a:gd name="connsiteY1" fmla="*/ 330200 h 1452281"/>
                    <a:gd name="connsiteX2" fmla="*/ 1698343 w 1811232"/>
                    <a:gd name="connsiteY2" fmla="*/ 593725 h 1452281"/>
                    <a:gd name="connsiteX3" fmla="*/ 75918 w 1811232"/>
                    <a:gd name="connsiteY3" fmla="*/ 1425575 h 1452281"/>
                    <a:gd name="connsiteX4" fmla="*/ 266418 w 1811232"/>
                    <a:gd name="connsiteY4" fmla="*/ 1235075 h 1452281"/>
                    <a:gd name="connsiteX5" fmla="*/ 266418 w 1811232"/>
                    <a:gd name="connsiteY5" fmla="*/ 1111250 h 1452281"/>
                    <a:gd name="connsiteX6" fmla="*/ 1183993 w 1811232"/>
                    <a:gd name="connsiteY6" fmla="*/ 0 h 1452281"/>
                    <a:gd name="connsiteX0" fmla="*/ 1183993 w 1811232"/>
                    <a:gd name="connsiteY0" fmla="*/ 0 h 1452281"/>
                    <a:gd name="connsiteX1" fmla="*/ 1618968 w 1811232"/>
                    <a:gd name="connsiteY1" fmla="*/ 330200 h 1452281"/>
                    <a:gd name="connsiteX2" fmla="*/ 1698343 w 1811232"/>
                    <a:gd name="connsiteY2" fmla="*/ 593725 h 1452281"/>
                    <a:gd name="connsiteX3" fmla="*/ 75918 w 1811232"/>
                    <a:gd name="connsiteY3" fmla="*/ 1425575 h 1452281"/>
                    <a:gd name="connsiteX4" fmla="*/ 266418 w 1811232"/>
                    <a:gd name="connsiteY4" fmla="*/ 1235075 h 1452281"/>
                    <a:gd name="connsiteX5" fmla="*/ 266418 w 1811232"/>
                    <a:gd name="connsiteY5" fmla="*/ 1111250 h 1452281"/>
                    <a:gd name="connsiteX6" fmla="*/ 1183993 w 1811232"/>
                    <a:gd name="connsiteY6" fmla="*/ 0 h 1452281"/>
                    <a:gd name="connsiteX0" fmla="*/ 1183993 w 1806691"/>
                    <a:gd name="connsiteY0" fmla="*/ 0 h 1452281"/>
                    <a:gd name="connsiteX1" fmla="*/ 1618968 w 1806691"/>
                    <a:gd name="connsiteY1" fmla="*/ 330200 h 1452281"/>
                    <a:gd name="connsiteX2" fmla="*/ 1698343 w 1806691"/>
                    <a:gd name="connsiteY2" fmla="*/ 593725 h 1452281"/>
                    <a:gd name="connsiteX3" fmla="*/ 75918 w 1806691"/>
                    <a:gd name="connsiteY3" fmla="*/ 1425575 h 1452281"/>
                    <a:gd name="connsiteX4" fmla="*/ 266418 w 1806691"/>
                    <a:gd name="connsiteY4" fmla="*/ 1235075 h 1452281"/>
                    <a:gd name="connsiteX5" fmla="*/ 266418 w 1806691"/>
                    <a:gd name="connsiteY5" fmla="*/ 1111250 h 1452281"/>
                    <a:gd name="connsiteX6" fmla="*/ 1183993 w 1806691"/>
                    <a:gd name="connsiteY6" fmla="*/ 0 h 1452281"/>
                    <a:gd name="connsiteX0" fmla="*/ 1183993 w 1806691"/>
                    <a:gd name="connsiteY0" fmla="*/ 0 h 1452281"/>
                    <a:gd name="connsiteX1" fmla="*/ 1618968 w 1806691"/>
                    <a:gd name="connsiteY1" fmla="*/ 330200 h 1452281"/>
                    <a:gd name="connsiteX2" fmla="*/ 1698343 w 1806691"/>
                    <a:gd name="connsiteY2" fmla="*/ 593725 h 1452281"/>
                    <a:gd name="connsiteX3" fmla="*/ 75918 w 1806691"/>
                    <a:gd name="connsiteY3" fmla="*/ 1425575 h 1452281"/>
                    <a:gd name="connsiteX4" fmla="*/ 266418 w 1806691"/>
                    <a:gd name="connsiteY4" fmla="*/ 1235075 h 1452281"/>
                    <a:gd name="connsiteX5" fmla="*/ 266418 w 1806691"/>
                    <a:gd name="connsiteY5" fmla="*/ 1111250 h 1452281"/>
                    <a:gd name="connsiteX6" fmla="*/ 1183993 w 1806691"/>
                    <a:gd name="connsiteY6" fmla="*/ 0 h 1452281"/>
                    <a:gd name="connsiteX0" fmla="*/ 1183993 w 1698343"/>
                    <a:gd name="connsiteY0" fmla="*/ 0 h 1452281"/>
                    <a:gd name="connsiteX1" fmla="*/ 1618968 w 1698343"/>
                    <a:gd name="connsiteY1" fmla="*/ 330200 h 1452281"/>
                    <a:gd name="connsiteX2" fmla="*/ 1698343 w 1698343"/>
                    <a:gd name="connsiteY2" fmla="*/ 593725 h 1452281"/>
                    <a:gd name="connsiteX3" fmla="*/ 75918 w 1698343"/>
                    <a:gd name="connsiteY3" fmla="*/ 1425575 h 1452281"/>
                    <a:gd name="connsiteX4" fmla="*/ 266418 w 1698343"/>
                    <a:gd name="connsiteY4" fmla="*/ 1235075 h 1452281"/>
                    <a:gd name="connsiteX5" fmla="*/ 266418 w 1698343"/>
                    <a:gd name="connsiteY5" fmla="*/ 1111250 h 1452281"/>
                    <a:gd name="connsiteX6" fmla="*/ 1183993 w 1698343"/>
                    <a:gd name="connsiteY6" fmla="*/ 0 h 1452281"/>
                    <a:gd name="connsiteX0" fmla="*/ 1183993 w 1698343"/>
                    <a:gd name="connsiteY0" fmla="*/ 0 h 1452281"/>
                    <a:gd name="connsiteX1" fmla="*/ 1618968 w 1698343"/>
                    <a:gd name="connsiteY1" fmla="*/ 330200 h 1452281"/>
                    <a:gd name="connsiteX2" fmla="*/ 1698343 w 1698343"/>
                    <a:gd name="connsiteY2" fmla="*/ 593725 h 1452281"/>
                    <a:gd name="connsiteX3" fmla="*/ 75918 w 1698343"/>
                    <a:gd name="connsiteY3" fmla="*/ 1425575 h 1452281"/>
                    <a:gd name="connsiteX4" fmla="*/ 266418 w 1698343"/>
                    <a:gd name="connsiteY4" fmla="*/ 1235075 h 1452281"/>
                    <a:gd name="connsiteX5" fmla="*/ 266418 w 1698343"/>
                    <a:gd name="connsiteY5" fmla="*/ 1111250 h 1452281"/>
                    <a:gd name="connsiteX6" fmla="*/ 1183993 w 1698343"/>
                    <a:gd name="connsiteY6" fmla="*/ 0 h 1452281"/>
                    <a:gd name="connsiteX0" fmla="*/ 1183993 w 1698343"/>
                    <a:gd name="connsiteY0" fmla="*/ 0 h 1452281"/>
                    <a:gd name="connsiteX1" fmla="*/ 1618968 w 1698343"/>
                    <a:gd name="connsiteY1" fmla="*/ 330200 h 1452281"/>
                    <a:gd name="connsiteX2" fmla="*/ 1698343 w 1698343"/>
                    <a:gd name="connsiteY2" fmla="*/ 593725 h 1452281"/>
                    <a:gd name="connsiteX3" fmla="*/ 75918 w 1698343"/>
                    <a:gd name="connsiteY3" fmla="*/ 1425575 h 1452281"/>
                    <a:gd name="connsiteX4" fmla="*/ 266418 w 1698343"/>
                    <a:gd name="connsiteY4" fmla="*/ 1235075 h 1452281"/>
                    <a:gd name="connsiteX5" fmla="*/ 266418 w 1698343"/>
                    <a:gd name="connsiteY5" fmla="*/ 1111250 h 1452281"/>
                    <a:gd name="connsiteX6" fmla="*/ 1183993 w 1698343"/>
                    <a:gd name="connsiteY6" fmla="*/ 0 h 1452281"/>
                    <a:gd name="connsiteX0" fmla="*/ 1183993 w 1698343"/>
                    <a:gd name="connsiteY0" fmla="*/ 0 h 1452281"/>
                    <a:gd name="connsiteX1" fmla="*/ 1618968 w 1698343"/>
                    <a:gd name="connsiteY1" fmla="*/ 330200 h 1452281"/>
                    <a:gd name="connsiteX2" fmla="*/ 1698343 w 1698343"/>
                    <a:gd name="connsiteY2" fmla="*/ 593725 h 1452281"/>
                    <a:gd name="connsiteX3" fmla="*/ 75918 w 1698343"/>
                    <a:gd name="connsiteY3" fmla="*/ 1425575 h 1452281"/>
                    <a:gd name="connsiteX4" fmla="*/ 266418 w 1698343"/>
                    <a:gd name="connsiteY4" fmla="*/ 1235075 h 1452281"/>
                    <a:gd name="connsiteX5" fmla="*/ 266418 w 1698343"/>
                    <a:gd name="connsiteY5" fmla="*/ 1111250 h 1452281"/>
                    <a:gd name="connsiteX6" fmla="*/ 1183993 w 1698343"/>
                    <a:gd name="connsiteY6" fmla="*/ 0 h 1452281"/>
                    <a:gd name="connsiteX0" fmla="*/ 1183993 w 1698343"/>
                    <a:gd name="connsiteY0" fmla="*/ 0 h 1452281"/>
                    <a:gd name="connsiteX1" fmla="*/ 1618968 w 1698343"/>
                    <a:gd name="connsiteY1" fmla="*/ 330200 h 1452281"/>
                    <a:gd name="connsiteX2" fmla="*/ 1698343 w 1698343"/>
                    <a:gd name="connsiteY2" fmla="*/ 593725 h 1452281"/>
                    <a:gd name="connsiteX3" fmla="*/ 75918 w 1698343"/>
                    <a:gd name="connsiteY3" fmla="*/ 1425575 h 1452281"/>
                    <a:gd name="connsiteX4" fmla="*/ 266418 w 1698343"/>
                    <a:gd name="connsiteY4" fmla="*/ 1235075 h 1452281"/>
                    <a:gd name="connsiteX5" fmla="*/ 266418 w 1698343"/>
                    <a:gd name="connsiteY5" fmla="*/ 1111250 h 1452281"/>
                    <a:gd name="connsiteX6" fmla="*/ 1183993 w 1698343"/>
                    <a:gd name="connsiteY6" fmla="*/ 0 h 1452281"/>
                    <a:gd name="connsiteX0" fmla="*/ 1108075 w 1622425"/>
                    <a:gd name="connsiteY0" fmla="*/ 0 h 1425575"/>
                    <a:gd name="connsiteX1" fmla="*/ 1543050 w 1622425"/>
                    <a:gd name="connsiteY1" fmla="*/ 330200 h 1425575"/>
                    <a:gd name="connsiteX2" fmla="*/ 1622425 w 1622425"/>
                    <a:gd name="connsiteY2" fmla="*/ 593725 h 1425575"/>
                    <a:gd name="connsiteX3" fmla="*/ 0 w 1622425"/>
                    <a:gd name="connsiteY3" fmla="*/ 1425575 h 1425575"/>
                    <a:gd name="connsiteX4" fmla="*/ 190500 w 1622425"/>
                    <a:gd name="connsiteY4" fmla="*/ 1235075 h 1425575"/>
                    <a:gd name="connsiteX5" fmla="*/ 190500 w 1622425"/>
                    <a:gd name="connsiteY5" fmla="*/ 1111250 h 1425575"/>
                    <a:gd name="connsiteX6" fmla="*/ 1108075 w 1622425"/>
                    <a:gd name="connsiteY6" fmla="*/ 0 h 1425575"/>
                    <a:gd name="connsiteX0" fmla="*/ 1108075 w 1622425"/>
                    <a:gd name="connsiteY0" fmla="*/ 0 h 1425575"/>
                    <a:gd name="connsiteX1" fmla="*/ 1543050 w 1622425"/>
                    <a:gd name="connsiteY1" fmla="*/ 330200 h 1425575"/>
                    <a:gd name="connsiteX2" fmla="*/ 1622425 w 1622425"/>
                    <a:gd name="connsiteY2" fmla="*/ 593725 h 1425575"/>
                    <a:gd name="connsiteX3" fmla="*/ 0 w 1622425"/>
                    <a:gd name="connsiteY3" fmla="*/ 1425575 h 1425575"/>
                    <a:gd name="connsiteX4" fmla="*/ 190500 w 1622425"/>
                    <a:gd name="connsiteY4" fmla="*/ 1235075 h 1425575"/>
                    <a:gd name="connsiteX5" fmla="*/ 190500 w 1622425"/>
                    <a:gd name="connsiteY5" fmla="*/ 1111250 h 1425575"/>
                    <a:gd name="connsiteX6" fmla="*/ 1108075 w 1622425"/>
                    <a:gd name="connsiteY6" fmla="*/ 0 h 1425575"/>
                    <a:gd name="connsiteX0" fmla="*/ 1108075 w 1622425"/>
                    <a:gd name="connsiteY0" fmla="*/ 0 h 1425575"/>
                    <a:gd name="connsiteX1" fmla="*/ 1543050 w 1622425"/>
                    <a:gd name="connsiteY1" fmla="*/ 330200 h 1425575"/>
                    <a:gd name="connsiteX2" fmla="*/ 1622425 w 1622425"/>
                    <a:gd name="connsiteY2" fmla="*/ 593725 h 1425575"/>
                    <a:gd name="connsiteX3" fmla="*/ 0 w 1622425"/>
                    <a:gd name="connsiteY3" fmla="*/ 1425575 h 1425575"/>
                    <a:gd name="connsiteX4" fmla="*/ 190500 w 1622425"/>
                    <a:gd name="connsiteY4" fmla="*/ 1235075 h 1425575"/>
                    <a:gd name="connsiteX5" fmla="*/ 190500 w 1622425"/>
                    <a:gd name="connsiteY5" fmla="*/ 1111250 h 1425575"/>
                    <a:gd name="connsiteX6" fmla="*/ 1108075 w 1622425"/>
                    <a:gd name="connsiteY6" fmla="*/ 0 h 1425575"/>
                    <a:gd name="connsiteX0" fmla="*/ 1108075 w 1622425"/>
                    <a:gd name="connsiteY0" fmla="*/ 0 h 1425575"/>
                    <a:gd name="connsiteX1" fmla="*/ 1543050 w 1622425"/>
                    <a:gd name="connsiteY1" fmla="*/ 330200 h 1425575"/>
                    <a:gd name="connsiteX2" fmla="*/ 1622425 w 1622425"/>
                    <a:gd name="connsiteY2" fmla="*/ 593725 h 1425575"/>
                    <a:gd name="connsiteX3" fmla="*/ 0 w 1622425"/>
                    <a:gd name="connsiteY3" fmla="*/ 1425575 h 1425575"/>
                    <a:gd name="connsiteX4" fmla="*/ 190500 w 1622425"/>
                    <a:gd name="connsiteY4" fmla="*/ 1235075 h 1425575"/>
                    <a:gd name="connsiteX5" fmla="*/ 180975 w 1622425"/>
                    <a:gd name="connsiteY5" fmla="*/ 1092200 h 1425575"/>
                    <a:gd name="connsiteX6" fmla="*/ 1108075 w 1622425"/>
                    <a:gd name="connsiteY6" fmla="*/ 0 h 1425575"/>
                    <a:gd name="connsiteX0" fmla="*/ 1108075 w 1622425"/>
                    <a:gd name="connsiteY0" fmla="*/ 0 h 1425575"/>
                    <a:gd name="connsiteX1" fmla="*/ 1543050 w 1622425"/>
                    <a:gd name="connsiteY1" fmla="*/ 330200 h 1425575"/>
                    <a:gd name="connsiteX2" fmla="*/ 1622425 w 1622425"/>
                    <a:gd name="connsiteY2" fmla="*/ 593725 h 1425575"/>
                    <a:gd name="connsiteX3" fmla="*/ 0 w 1622425"/>
                    <a:gd name="connsiteY3" fmla="*/ 1425575 h 1425575"/>
                    <a:gd name="connsiteX4" fmla="*/ 190500 w 1622425"/>
                    <a:gd name="connsiteY4" fmla="*/ 1235075 h 1425575"/>
                    <a:gd name="connsiteX5" fmla="*/ 180975 w 1622425"/>
                    <a:gd name="connsiteY5" fmla="*/ 1092200 h 1425575"/>
                    <a:gd name="connsiteX6" fmla="*/ 1108075 w 1622425"/>
                    <a:gd name="connsiteY6" fmla="*/ 0 h 1425575"/>
                    <a:gd name="connsiteX0" fmla="*/ 1108075 w 1622425"/>
                    <a:gd name="connsiteY0" fmla="*/ 0 h 1425575"/>
                    <a:gd name="connsiteX1" fmla="*/ 1543050 w 1622425"/>
                    <a:gd name="connsiteY1" fmla="*/ 330200 h 1425575"/>
                    <a:gd name="connsiteX2" fmla="*/ 1622425 w 1622425"/>
                    <a:gd name="connsiteY2" fmla="*/ 593725 h 1425575"/>
                    <a:gd name="connsiteX3" fmla="*/ 0 w 1622425"/>
                    <a:gd name="connsiteY3" fmla="*/ 1425575 h 1425575"/>
                    <a:gd name="connsiteX4" fmla="*/ 190500 w 1622425"/>
                    <a:gd name="connsiteY4" fmla="*/ 1235075 h 1425575"/>
                    <a:gd name="connsiteX5" fmla="*/ 180975 w 1622425"/>
                    <a:gd name="connsiteY5" fmla="*/ 1092200 h 1425575"/>
                    <a:gd name="connsiteX6" fmla="*/ 1108075 w 1622425"/>
                    <a:gd name="connsiteY6" fmla="*/ 0 h 1425575"/>
                    <a:gd name="connsiteX0" fmla="*/ 1108075 w 1622425"/>
                    <a:gd name="connsiteY0" fmla="*/ 0 h 1425575"/>
                    <a:gd name="connsiteX1" fmla="*/ 1543050 w 1622425"/>
                    <a:gd name="connsiteY1" fmla="*/ 330200 h 1425575"/>
                    <a:gd name="connsiteX2" fmla="*/ 1622425 w 1622425"/>
                    <a:gd name="connsiteY2" fmla="*/ 593725 h 1425575"/>
                    <a:gd name="connsiteX3" fmla="*/ 0 w 1622425"/>
                    <a:gd name="connsiteY3" fmla="*/ 1425575 h 1425575"/>
                    <a:gd name="connsiteX4" fmla="*/ 190500 w 1622425"/>
                    <a:gd name="connsiteY4" fmla="*/ 1235075 h 1425575"/>
                    <a:gd name="connsiteX5" fmla="*/ 180975 w 1622425"/>
                    <a:gd name="connsiteY5" fmla="*/ 1092200 h 1425575"/>
                    <a:gd name="connsiteX6" fmla="*/ 1108075 w 1622425"/>
                    <a:gd name="connsiteY6" fmla="*/ 0 h 1425575"/>
                    <a:gd name="connsiteX0" fmla="*/ 1108075 w 1622425"/>
                    <a:gd name="connsiteY0" fmla="*/ 0 h 1425575"/>
                    <a:gd name="connsiteX1" fmla="*/ 1543050 w 1622425"/>
                    <a:gd name="connsiteY1" fmla="*/ 330200 h 1425575"/>
                    <a:gd name="connsiteX2" fmla="*/ 1622425 w 1622425"/>
                    <a:gd name="connsiteY2" fmla="*/ 593725 h 1425575"/>
                    <a:gd name="connsiteX3" fmla="*/ 0 w 1622425"/>
                    <a:gd name="connsiteY3" fmla="*/ 1425575 h 1425575"/>
                    <a:gd name="connsiteX4" fmla="*/ 180975 w 1622425"/>
                    <a:gd name="connsiteY4" fmla="*/ 1225550 h 1425575"/>
                    <a:gd name="connsiteX5" fmla="*/ 180975 w 1622425"/>
                    <a:gd name="connsiteY5" fmla="*/ 1092200 h 1425575"/>
                    <a:gd name="connsiteX6" fmla="*/ 1108075 w 1622425"/>
                    <a:gd name="connsiteY6" fmla="*/ 0 h 1425575"/>
                    <a:gd name="connsiteX0" fmla="*/ 1108075 w 1622425"/>
                    <a:gd name="connsiteY0" fmla="*/ 0 h 1425575"/>
                    <a:gd name="connsiteX1" fmla="*/ 1543050 w 1622425"/>
                    <a:gd name="connsiteY1" fmla="*/ 330200 h 1425575"/>
                    <a:gd name="connsiteX2" fmla="*/ 1622425 w 1622425"/>
                    <a:gd name="connsiteY2" fmla="*/ 593725 h 1425575"/>
                    <a:gd name="connsiteX3" fmla="*/ 0 w 1622425"/>
                    <a:gd name="connsiteY3" fmla="*/ 1425575 h 1425575"/>
                    <a:gd name="connsiteX4" fmla="*/ 180975 w 1622425"/>
                    <a:gd name="connsiteY4" fmla="*/ 1225550 h 1425575"/>
                    <a:gd name="connsiteX5" fmla="*/ 180975 w 1622425"/>
                    <a:gd name="connsiteY5" fmla="*/ 1092200 h 1425575"/>
                    <a:gd name="connsiteX6" fmla="*/ 1108075 w 1622425"/>
                    <a:gd name="connsiteY6" fmla="*/ 0 h 1425575"/>
                    <a:gd name="connsiteX0" fmla="*/ 1108075 w 1622425"/>
                    <a:gd name="connsiteY0" fmla="*/ 0 h 1425575"/>
                    <a:gd name="connsiteX1" fmla="*/ 1543050 w 1622425"/>
                    <a:gd name="connsiteY1" fmla="*/ 330200 h 1425575"/>
                    <a:gd name="connsiteX2" fmla="*/ 1622425 w 1622425"/>
                    <a:gd name="connsiteY2" fmla="*/ 593725 h 1425575"/>
                    <a:gd name="connsiteX3" fmla="*/ 0 w 1622425"/>
                    <a:gd name="connsiteY3" fmla="*/ 1425575 h 1425575"/>
                    <a:gd name="connsiteX4" fmla="*/ 180975 w 1622425"/>
                    <a:gd name="connsiteY4" fmla="*/ 1225550 h 1425575"/>
                    <a:gd name="connsiteX5" fmla="*/ 180975 w 1622425"/>
                    <a:gd name="connsiteY5" fmla="*/ 1092200 h 1425575"/>
                    <a:gd name="connsiteX6" fmla="*/ 1108075 w 1622425"/>
                    <a:gd name="connsiteY6" fmla="*/ 0 h 1425575"/>
                    <a:gd name="connsiteX0" fmla="*/ 1108075 w 1622425"/>
                    <a:gd name="connsiteY0" fmla="*/ 0 h 1425575"/>
                    <a:gd name="connsiteX1" fmla="*/ 1543050 w 1622425"/>
                    <a:gd name="connsiteY1" fmla="*/ 330200 h 1425575"/>
                    <a:gd name="connsiteX2" fmla="*/ 1622425 w 1622425"/>
                    <a:gd name="connsiteY2" fmla="*/ 593725 h 1425575"/>
                    <a:gd name="connsiteX3" fmla="*/ 0 w 1622425"/>
                    <a:gd name="connsiteY3" fmla="*/ 1425575 h 1425575"/>
                    <a:gd name="connsiteX4" fmla="*/ 180975 w 1622425"/>
                    <a:gd name="connsiteY4" fmla="*/ 1225550 h 1425575"/>
                    <a:gd name="connsiteX5" fmla="*/ 180975 w 1622425"/>
                    <a:gd name="connsiteY5" fmla="*/ 1092200 h 1425575"/>
                    <a:gd name="connsiteX6" fmla="*/ 1108075 w 1622425"/>
                    <a:gd name="connsiteY6" fmla="*/ 0 h 1425575"/>
                    <a:gd name="connsiteX0" fmla="*/ 1108075 w 1622425"/>
                    <a:gd name="connsiteY0" fmla="*/ 0 h 1425575"/>
                    <a:gd name="connsiteX1" fmla="*/ 1543050 w 1622425"/>
                    <a:gd name="connsiteY1" fmla="*/ 330200 h 1425575"/>
                    <a:gd name="connsiteX2" fmla="*/ 1622425 w 1622425"/>
                    <a:gd name="connsiteY2" fmla="*/ 593725 h 1425575"/>
                    <a:gd name="connsiteX3" fmla="*/ 0 w 1622425"/>
                    <a:gd name="connsiteY3" fmla="*/ 1425575 h 1425575"/>
                    <a:gd name="connsiteX4" fmla="*/ 180975 w 1622425"/>
                    <a:gd name="connsiteY4" fmla="*/ 1225550 h 1425575"/>
                    <a:gd name="connsiteX5" fmla="*/ 180975 w 1622425"/>
                    <a:gd name="connsiteY5" fmla="*/ 1092200 h 1425575"/>
                    <a:gd name="connsiteX6" fmla="*/ 1108075 w 1622425"/>
                    <a:gd name="connsiteY6" fmla="*/ 0 h 1425575"/>
                    <a:gd name="connsiteX0" fmla="*/ 1108075 w 1622425"/>
                    <a:gd name="connsiteY0" fmla="*/ 0 h 1425575"/>
                    <a:gd name="connsiteX1" fmla="*/ 1552575 w 1622425"/>
                    <a:gd name="connsiteY1" fmla="*/ 342900 h 1425575"/>
                    <a:gd name="connsiteX2" fmla="*/ 1622425 w 1622425"/>
                    <a:gd name="connsiteY2" fmla="*/ 593725 h 1425575"/>
                    <a:gd name="connsiteX3" fmla="*/ 0 w 1622425"/>
                    <a:gd name="connsiteY3" fmla="*/ 1425575 h 1425575"/>
                    <a:gd name="connsiteX4" fmla="*/ 180975 w 1622425"/>
                    <a:gd name="connsiteY4" fmla="*/ 1225550 h 1425575"/>
                    <a:gd name="connsiteX5" fmla="*/ 180975 w 1622425"/>
                    <a:gd name="connsiteY5" fmla="*/ 1092200 h 1425575"/>
                    <a:gd name="connsiteX6" fmla="*/ 1108075 w 1622425"/>
                    <a:gd name="connsiteY6" fmla="*/ 0 h 1425575"/>
                    <a:gd name="connsiteX0" fmla="*/ 1108075 w 1622425"/>
                    <a:gd name="connsiteY0" fmla="*/ 0 h 1425575"/>
                    <a:gd name="connsiteX1" fmla="*/ 1552575 w 1622425"/>
                    <a:gd name="connsiteY1" fmla="*/ 342900 h 1425575"/>
                    <a:gd name="connsiteX2" fmla="*/ 1622425 w 1622425"/>
                    <a:gd name="connsiteY2" fmla="*/ 593725 h 1425575"/>
                    <a:gd name="connsiteX3" fmla="*/ 0 w 1622425"/>
                    <a:gd name="connsiteY3" fmla="*/ 1425575 h 1425575"/>
                    <a:gd name="connsiteX4" fmla="*/ 180975 w 1622425"/>
                    <a:gd name="connsiteY4" fmla="*/ 1225550 h 1425575"/>
                    <a:gd name="connsiteX5" fmla="*/ 180975 w 1622425"/>
                    <a:gd name="connsiteY5" fmla="*/ 1092200 h 1425575"/>
                    <a:gd name="connsiteX6" fmla="*/ 1108075 w 1622425"/>
                    <a:gd name="connsiteY6" fmla="*/ 0 h 1425575"/>
                    <a:gd name="connsiteX0" fmla="*/ 1108075 w 1622425"/>
                    <a:gd name="connsiteY0" fmla="*/ 0 h 1425575"/>
                    <a:gd name="connsiteX1" fmla="*/ 1552575 w 1622425"/>
                    <a:gd name="connsiteY1" fmla="*/ 342900 h 1425575"/>
                    <a:gd name="connsiteX2" fmla="*/ 1622425 w 1622425"/>
                    <a:gd name="connsiteY2" fmla="*/ 593725 h 1425575"/>
                    <a:gd name="connsiteX3" fmla="*/ 0 w 1622425"/>
                    <a:gd name="connsiteY3" fmla="*/ 1425575 h 1425575"/>
                    <a:gd name="connsiteX4" fmla="*/ 180975 w 1622425"/>
                    <a:gd name="connsiteY4" fmla="*/ 1225550 h 1425575"/>
                    <a:gd name="connsiteX5" fmla="*/ 180975 w 1622425"/>
                    <a:gd name="connsiteY5" fmla="*/ 1092200 h 1425575"/>
                    <a:gd name="connsiteX6" fmla="*/ 1108075 w 1622425"/>
                    <a:gd name="connsiteY6" fmla="*/ 0 h 1425575"/>
                    <a:gd name="connsiteX0" fmla="*/ 1108075 w 1622425"/>
                    <a:gd name="connsiteY0" fmla="*/ 0 h 1425575"/>
                    <a:gd name="connsiteX1" fmla="*/ 1562100 w 1622425"/>
                    <a:gd name="connsiteY1" fmla="*/ 361950 h 1425575"/>
                    <a:gd name="connsiteX2" fmla="*/ 1622425 w 1622425"/>
                    <a:gd name="connsiteY2" fmla="*/ 593725 h 1425575"/>
                    <a:gd name="connsiteX3" fmla="*/ 0 w 1622425"/>
                    <a:gd name="connsiteY3" fmla="*/ 1425575 h 1425575"/>
                    <a:gd name="connsiteX4" fmla="*/ 180975 w 1622425"/>
                    <a:gd name="connsiteY4" fmla="*/ 1225550 h 1425575"/>
                    <a:gd name="connsiteX5" fmla="*/ 180975 w 1622425"/>
                    <a:gd name="connsiteY5" fmla="*/ 1092200 h 1425575"/>
                    <a:gd name="connsiteX6" fmla="*/ 1108075 w 1622425"/>
                    <a:gd name="connsiteY6" fmla="*/ 0 h 1425575"/>
                    <a:gd name="connsiteX0" fmla="*/ 1108075 w 1622425"/>
                    <a:gd name="connsiteY0" fmla="*/ 0 h 1425575"/>
                    <a:gd name="connsiteX1" fmla="*/ 1562100 w 1622425"/>
                    <a:gd name="connsiteY1" fmla="*/ 361950 h 1425575"/>
                    <a:gd name="connsiteX2" fmla="*/ 1622425 w 1622425"/>
                    <a:gd name="connsiteY2" fmla="*/ 593725 h 1425575"/>
                    <a:gd name="connsiteX3" fmla="*/ 0 w 1622425"/>
                    <a:gd name="connsiteY3" fmla="*/ 1425575 h 1425575"/>
                    <a:gd name="connsiteX4" fmla="*/ 180975 w 1622425"/>
                    <a:gd name="connsiteY4" fmla="*/ 1225550 h 1425575"/>
                    <a:gd name="connsiteX5" fmla="*/ 180975 w 1622425"/>
                    <a:gd name="connsiteY5" fmla="*/ 1092200 h 1425575"/>
                    <a:gd name="connsiteX6" fmla="*/ 1108075 w 1622425"/>
                    <a:gd name="connsiteY6" fmla="*/ 0 h 1425575"/>
                    <a:gd name="connsiteX0" fmla="*/ 1108075 w 1622425"/>
                    <a:gd name="connsiteY0" fmla="*/ 0 h 1425575"/>
                    <a:gd name="connsiteX1" fmla="*/ 1562100 w 1622425"/>
                    <a:gd name="connsiteY1" fmla="*/ 361950 h 1425575"/>
                    <a:gd name="connsiteX2" fmla="*/ 1622425 w 1622425"/>
                    <a:gd name="connsiteY2" fmla="*/ 593725 h 1425575"/>
                    <a:gd name="connsiteX3" fmla="*/ 0 w 1622425"/>
                    <a:gd name="connsiteY3" fmla="*/ 1425575 h 1425575"/>
                    <a:gd name="connsiteX4" fmla="*/ 180975 w 1622425"/>
                    <a:gd name="connsiteY4" fmla="*/ 1225550 h 1425575"/>
                    <a:gd name="connsiteX5" fmla="*/ 180975 w 1622425"/>
                    <a:gd name="connsiteY5" fmla="*/ 1092200 h 1425575"/>
                    <a:gd name="connsiteX6" fmla="*/ 1108075 w 1622425"/>
                    <a:gd name="connsiteY6" fmla="*/ 0 h 1425575"/>
                    <a:gd name="connsiteX0" fmla="*/ 1108075 w 1622425"/>
                    <a:gd name="connsiteY0" fmla="*/ 0 h 1425575"/>
                    <a:gd name="connsiteX1" fmla="*/ 1562100 w 1622425"/>
                    <a:gd name="connsiteY1" fmla="*/ 361950 h 1425575"/>
                    <a:gd name="connsiteX2" fmla="*/ 1622425 w 1622425"/>
                    <a:gd name="connsiteY2" fmla="*/ 593725 h 1425575"/>
                    <a:gd name="connsiteX3" fmla="*/ 0 w 1622425"/>
                    <a:gd name="connsiteY3" fmla="*/ 1425575 h 1425575"/>
                    <a:gd name="connsiteX4" fmla="*/ 180975 w 1622425"/>
                    <a:gd name="connsiteY4" fmla="*/ 1225550 h 1425575"/>
                    <a:gd name="connsiteX5" fmla="*/ 180975 w 1622425"/>
                    <a:gd name="connsiteY5" fmla="*/ 1092200 h 1425575"/>
                    <a:gd name="connsiteX6" fmla="*/ 1108075 w 1622425"/>
                    <a:gd name="connsiteY6" fmla="*/ 0 h 1425575"/>
                    <a:gd name="connsiteX0" fmla="*/ 1029494 w 1622425"/>
                    <a:gd name="connsiteY0" fmla="*/ 0 h 1327944"/>
                    <a:gd name="connsiteX1" fmla="*/ 1562100 w 1622425"/>
                    <a:gd name="connsiteY1" fmla="*/ 264319 h 1327944"/>
                    <a:gd name="connsiteX2" fmla="*/ 1622425 w 1622425"/>
                    <a:gd name="connsiteY2" fmla="*/ 496094 h 1327944"/>
                    <a:gd name="connsiteX3" fmla="*/ 0 w 1622425"/>
                    <a:gd name="connsiteY3" fmla="*/ 1327944 h 1327944"/>
                    <a:gd name="connsiteX4" fmla="*/ 180975 w 1622425"/>
                    <a:gd name="connsiteY4" fmla="*/ 1127919 h 1327944"/>
                    <a:gd name="connsiteX5" fmla="*/ 180975 w 1622425"/>
                    <a:gd name="connsiteY5" fmla="*/ 994569 h 1327944"/>
                    <a:gd name="connsiteX6" fmla="*/ 1029494 w 1622425"/>
                    <a:gd name="connsiteY6" fmla="*/ 0 h 1327944"/>
                    <a:gd name="connsiteX0" fmla="*/ 1024731 w 1622425"/>
                    <a:gd name="connsiteY0" fmla="*/ 0 h 1332707"/>
                    <a:gd name="connsiteX1" fmla="*/ 1562100 w 1622425"/>
                    <a:gd name="connsiteY1" fmla="*/ 269082 h 1332707"/>
                    <a:gd name="connsiteX2" fmla="*/ 1622425 w 1622425"/>
                    <a:gd name="connsiteY2" fmla="*/ 500857 h 1332707"/>
                    <a:gd name="connsiteX3" fmla="*/ 0 w 1622425"/>
                    <a:gd name="connsiteY3" fmla="*/ 1332707 h 1332707"/>
                    <a:gd name="connsiteX4" fmla="*/ 180975 w 1622425"/>
                    <a:gd name="connsiteY4" fmla="*/ 1132682 h 1332707"/>
                    <a:gd name="connsiteX5" fmla="*/ 180975 w 1622425"/>
                    <a:gd name="connsiteY5" fmla="*/ 999332 h 1332707"/>
                    <a:gd name="connsiteX6" fmla="*/ 1024731 w 1622425"/>
                    <a:gd name="connsiteY6" fmla="*/ 0 h 1332707"/>
                    <a:gd name="connsiteX0" fmla="*/ 1024731 w 1622425"/>
                    <a:gd name="connsiteY0" fmla="*/ 0 h 1332707"/>
                    <a:gd name="connsiteX1" fmla="*/ 1450181 w 1622425"/>
                    <a:gd name="connsiteY1" fmla="*/ 328613 h 1332707"/>
                    <a:gd name="connsiteX2" fmla="*/ 1622425 w 1622425"/>
                    <a:gd name="connsiteY2" fmla="*/ 500857 h 1332707"/>
                    <a:gd name="connsiteX3" fmla="*/ 0 w 1622425"/>
                    <a:gd name="connsiteY3" fmla="*/ 1332707 h 1332707"/>
                    <a:gd name="connsiteX4" fmla="*/ 180975 w 1622425"/>
                    <a:gd name="connsiteY4" fmla="*/ 1132682 h 1332707"/>
                    <a:gd name="connsiteX5" fmla="*/ 180975 w 1622425"/>
                    <a:gd name="connsiteY5" fmla="*/ 999332 h 1332707"/>
                    <a:gd name="connsiteX6" fmla="*/ 1024731 w 1622425"/>
                    <a:gd name="connsiteY6" fmla="*/ 0 h 1332707"/>
                    <a:gd name="connsiteX0" fmla="*/ 1024731 w 1529556"/>
                    <a:gd name="connsiteY0" fmla="*/ 0 h 1332707"/>
                    <a:gd name="connsiteX1" fmla="*/ 1450181 w 1529556"/>
                    <a:gd name="connsiteY1" fmla="*/ 328613 h 1332707"/>
                    <a:gd name="connsiteX2" fmla="*/ 1529556 w 1529556"/>
                    <a:gd name="connsiteY2" fmla="*/ 555625 h 1332707"/>
                    <a:gd name="connsiteX3" fmla="*/ 0 w 1529556"/>
                    <a:gd name="connsiteY3" fmla="*/ 1332707 h 1332707"/>
                    <a:gd name="connsiteX4" fmla="*/ 180975 w 1529556"/>
                    <a:gd name="connsiteY4" fmla="*/ 1132682 h 1332707"/>
                    <a:gd name="connsiteX5" fmla="*/ 180975 w 1529556"/>
                    <a:gd name="connsiteY5" fmla="*/ 999332 h 1332707"/>
                    <a:gd name="connsiteX6" fmla="*/ 1024731 w 1529556"/>
                    <a:gd name="connsiteY6" fmla="*/ 0 h 1332707"/>
                    <a:gd name="connsiteX0" fmla="*/ 1024731 w 1529556"/>
                    <a:gd name="connsiteY0" fmla="*/ 0 h 1332707"/>
                    <a:gd name="connsiteX1" fmla="*/ 1450181 w 1529556"/>
                    <a:gd name="connsiteY1" fmla="*/ 328613 h 1332707"/>
                    <a:gd name="connsiteX2" fmla="*/ 1529556 w 1529556"/>
                    <a:gd name="connsiteY2" fmla="*/ 555625 h 1332707"/>
                    <a:gd name="connsiteX3" fmla="*/ 0 w 1529556"/>
                    <a:gd name="connsiteY3" fmla="*/ 1332707 h 1332707"/>
                    <a:gd name="connsiteX4" fmla="*/ 180975 w 1529556"/>
                    <a:gd name="connsiteY4" fmla="*/ 1132682 h 1332707"/>
                    <a:gd name="connsiteX5" fmla="*/ 180975 w 1529556"/>
                    <a:gd name="connsiteY5" fmla="*/ 999332 h 1332707"/>
                    <a:gd name="connsiteX6" fmla="*/ 1024731 w 1529556"/>
                    <a:gd name="connsiteY6" fmla="*/ 0 h 1332707"/>
                    <a:gd name="connsiteX0" fmla="*/ 1024731 w 1529556"/>
                    <a:gd name="connsiteY0" fmla="*/ 0 h 1332707"/>
                    <a:gd name="connsiteX1" fmla="*/ 1450181 w 1529556"/>
                    <a:gd name="connsiteY1" fmla="*/ 328613 h 1332707"/>
                    <a:gd name="connsiteX2" fmla="*/ 1529556 w 1529556"/>
                    <a:gd name="connsiteY2" fmla="*/ 555625 h 1332707"/>
                    <a:gd name="connsiteX3" fmla="*/ 0 w 1529556"/>
                    <a:gd name="connsiteY3" fmla="*/ 1332707 h 1332707"/>
                    <a:gd name="connsiteX4" fmla="*/ 180975 w 1529556"/>
                    <a:gd name="connsiteY4" fmla="*/ 1132682 h 1332707"/>
                    <a:gd name="connsiteX5" fmla="*/ 180975 w 1529556"/>
                    <a:gd name="connsiteY5" fmla="*/ 999332 h 1332707"/>
                    <a:gd name="connsiteX6" fmla="*/ 1024731 w 1529556"/>
                    <a:gd name="connsiteY6" fmla="*/ 0 h 133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9556" h="1332707">
                      <a:moveTo>
                        <a:pt x="1024731" y="0"/>
                      </a:moveTo>
                      <a:cubicBezTo>
                        <a:pt x="1430602" y="320675"/>
                        <a:pt x="1164431" y="109009"/>
                        <a:pt x="1450181" y="328613"/>
                      </a:cubicBezTo>
                      <a:cubicBezTo>
                        <a:pt x="1515269" y="514879"/>
                        <a:pt x="1458913" y="365919"/>
                        <a:pt x="1529556" y="555625"/>
                      </a:cubicBezTo>
                      <a:lnTo>
                        <a:pt x="0" y="1332707"/>
                      </a:lnTo>
                      <a:cubicBezTo>
                        <a:pt x="129646" y="1182424"/>
                        <a:pt x="50800" y="1273969"/>
                        <a:pt x="180975" y="1132682"/>
                      </a:cubicBezTo>
                      <a:cubicBezTo>
                        <a:pt x="177800" y="1058070"/>
                        <a:pt x="181504" y="1099344"/>
                        <a:pt x="180975" y="999332"/>
                      </a:cubicBezTo>
                      <a:cubicBezTo>
                        <a:pt x="647171" y="442120"/>
                        <a:pt x="695060" y="384175"/>
                        <a:pt x="1024731" y="0"/>
                      </a:cubicBezTo>
                      <a:close/>
                    </a:path>
                  </a:pathLst>
                </a:custGeom>
                <a:solidFill>
                  <a:srgbClr val="0000FF">
                    <a:alpha val="70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7" name="テキスト ボックス 146"/>
                <p:cNvSpPr txBox="1"/>
                <p:nvPr/>
              </p:nvSpPr>
              <p:spPr>
                <a:xfrm>
                  <a:off x="2452596" y="9638067"/>
                  <a:ext cx="2703513" cy="523220"/>
                </a:xfrm>
                <a:prstGeom prst="rect">
                  <a:avLst/>
                </a:prstGeom>
                <a:solidFill>
                  <a:schemeClr val="bg1"/>
                </a:solidFill>
                <a:ln w="12700">
                  <a:solidFill>
                    <a:srgbClr val="0000FF"/>
                  </a:solidFill>
                </a:ln>
              </p:spPr>
              <p:txBody>
                <a:bodyPr wrap="square" rtlCol="0">
                  <a:spAutoFit/>
                </a:bodyPr>
                <a:lstStyle/>
                <a:p>
                  <a:r>
                    <a:rPr lang="ja-JP" altLang="en-US" sz="1400" u="sng" dirty="0">
                      <a:latin typeface="HGPｺﾞｼｯｸM" panose="020B0600000000000000" pitchFamily="50" charset="-128"/>
                      <a:ea typeface="HGPｺﾞｼｯｸM" panose="020B0600000000000000" pitchFamily="50" charset="-128"/>
                    </a:rPr>
                    <a:t>夢洲コンテナ埠頭航路・泊地</a:t>
                  </a:r>
                  <a:endParaRPr lang="en-US" altLang="ja-JP" sz="1400" u="sng" dirty="0">
                    <a:latin typeface="HGPｺﾞｼｯｸM" panose="020B0600000000000000" pitchFamily="50" charset="-128"/>
                    <a:ea typeface="HGPｺﾞｼｯｸM" panose="020B0600000000000000" pitchFamily="50" charset="-128"/>
                  </a:endParaRPr>
                </a:p>
                <a:p>
                  <a:r>
                    <a:rPr lang="ja-JP" altLang="en-US" sz="1400" dirty="0">
                      <a:latin typeface="HGPｺﾞｼｯｸM" panose="020B0600000000000000" pitchFamily="50" charset="-128"/>
                      <a:ea typeface="HGPｺﾞｼｯｸM" panose="020B0600000000000000" pitchFamily="50" charset="-128"/>
                    </a:rPr>
                    <a:t>　浚渫（増深：</a:t>
                  </a:r>
                  <a:r>
                    <a:rPr lang="en-US" altLang="ja-JP" sz="1400" dirty="0">
                      <a:latin typeface="HGPｺﾞｼｯｸM" panose="020B0600000000000000" pitchFamily="50" charset="-128"/>
                      <a:ea typeface="HGPｺﾞｼｯｸM" panose="020B0600000000000000" pitchFamily="50" charset="-128"/>
                    </a:rPr>
                    <a:t>15m</a:t>
                  </a:r>
                  <a:r>
                    <a:rPr lang="ja-JP" altLang="en-US" sz="1400" dirty="0">
                      <a:latin typeface="HGPｺﾞｼｯｸM" panose="020B0600000000000000" pitchFamily="50" charset="-128"/>
                      <a:ea typeface="HGPｺﾞｼｯｸM" panose="020B0600000000000000" pitchFamily="50" charset="-128"/>
                    </a:rPr>
                    <a:t>⇒</a:t>
                  </a:r>
                  <a:r>
                    <a:rPr lang="en-US" altLang="ja-JP" sz="1400" dirty="0">
                      <a:latin typeface="HGPｺﾞｼｯｸM" panose="020B0600000000000000" pitchFamily="50" charset="-128"/>
                      <a:ea typeface="HGPｺﾞｼｯｸM" panose="020B0600000000000000" pitchFamily="50" charset="-128"/>
                    </a:rPr>
                    <a:t>16m</a:t>
                  </a:r>
                  <a:r>
                    <a:rPr lang="ja-JP" altLang="en-US" sz="1400" dirty="0">
                      <a:latin typeface="HGPｺﾞｼｯｸM" panose="020B0600000000000000" pitchFamily="50" charset="-128"/>
                      <a:ea typeface="HGPｺﾞｼｯｸM" panose="020B0600000000000000" pitchFamily="50" charset="-128"/>
                    </a:rPr>
                    <a:t>）</a:t>
                  </a:r>
                  <a:endParaRPr lang="en-US" altLang="ja-JP" sz="1400" dirty="0">
                    <a:latin typeface="HGPｺﾞｼｯｸM" panose="020B0600000000000000" pitchFamily="50" charset="-128"/>
                    <a:ea typeface="HGPｺﾞｼｯｸM" panose="020B0600000000000000" pitchFamily="50" charset="-128"/>
                  </a:endParaRPr>
                </a:p>
              </p:txBody>
            </p:sp>
            <p:cxnSp>
              <p:nvCxnSpPr>
                <p:cNvPr id="148" name="直線コネクタ 147"/>
                <p:cNvCxnSpPr>
                  <a:cxnSpLocks/>
                  <a:endCxn id="147" idx="3"/>
                </p:cNvCxnSpPr>
                <p:nvPr/>
              </p:nvCxnSpPr>
              <p:spPr>
                <a:xfrm flipH="1">
                  <a:off x="5156109" y="9397908"/>
                  <a:ext cx="1539966" cy="501769"/>
                </a:xfrm>
                <a:prstGeom prst="line">
                  <a:avLst/>
                </a:prstGeom>
                <a:ln w="12700">
                  <a:solidFill>
                    <a:srgbClr val="0000FF"/>
                  </a:solidFill>
                </a:ln>
              </p:spPr>
              <p:style>
                <a:lnRef idx="1">
                  <a:schemeClr val="dk1"/>
                </a:lnRef>
                <a:fillRef idx="0">
                  <a:schemeClr val="dk1"/>
                </a:fillRef>
                <a:effectRef idx="0">
                  <a:schemeClr val="dk1"/>
                </a:effectRef>
                <a:fontRef idx="minor">
                  <a:schemeClr val="tx1"/>
                </a:fontRef>
              </p:style>
            </p:cxnSp>
            <p:cxnSp>
              <p:nvCxnSpPr>
                <p:cNvPr id="149" name="直線コネクタ 148"/>
                <p:cNvCxnSpPr>
                  <a:cxnSpLocks/>
                  <a:endCxn id="143" idx="3"/>
                </p:cNvCxnSpPr>
                <p:nvPr/>
              </p:nvCxnSpPr>
              <p:spPr>
                <a:xfrm flipH="1" flipV="1">
                  <a:off x="4694596" y="9182665"/>
                  <a:ext cx="1175576" cy="242331"/>
                </a:xfrm>
                <a:prstGeom prst="line">
                  <a:avLst/>
                </a:prstGeom>
                <a:ln w="12700">
                  <a:solidFill>
                    <a:srgbClr val="FFC000"/>
                  </a:solidFill>
                </a:ln>
              </p:spPr>
              <p:style>
                <a:lnRef idx="1">
                  <a:schemeClr val="dk1"/>
                </a:lnRef>
                <a:fillRef idx="0">
                  <a:schemeClr val="dk1"/>
                </a:fillRef>
                <a:effectRef idx="0">
                  <a:schemeClr val="dk1"/>
                </a:effectRef>
                <a:fontRef idx="minor">
                  <a:schemeClr val="tx1"/>
                </a:fontRef>
              </p:style>
            </p:cxnSp>
            <p:sp>
              <p:nvSpPr>
                <p:cNvPr id="150" name="フリーフォーム 149"/>
                <p:cNvSpPr/>
                <p:nvPr/>
              </p:nvSpPr>
              <p:spPr>
                <a:xfrm>
                  <a:off x="5962650" y="8321675"/>
                  <a:ext cx="1000125" cy="1054100"/>
                </a:xfrm>
                <a:custGeom>
                  <a:avLst/>
                  <a:gdLst>
                    <a:gd name="connsiteX0" fmla="*/ 621411 w 1010281"/>
                    <a:gd name="connsiteY0" fmla="*/ 16572 h 1094054"/>
                    <a:gd name="connsiteX1" fmla="*/ 1005586 w 1010281"/>
                    <a:gd name="connsiteY1" fmla="*/ 321372 h 1094054"/>
                    <a:gd name="connsiteX2" fmla="*/ 364236 w 1010281"/>
                    <a:gd name="connsiteY2" fmla="*/ 1077022 h 1094054"/>
                    <a:gd name="connsiteX3" fmla="*/ 5461 w 1010281"/>
                    <a:gd name="connsiteY3" fmla="*/ 781747 h 1094054"/>
                    <a:gd name="connsiteX4" fmla="*/ 621411 w 1010281"/>
                    <a:gd name="connsiteY4" fmla="*/ 16572 h 1094054"/>
                    <a:gd name="connsiteX0" fmla="*/ 621082 w 1009952"/>
                    <a:gd name="connsiteY0" fmla="*/ 17234 h 1082016"/>
                    <a:gd name="connsiteX1" fmla="*/ 1005257 w 1009952"/>
                    <a:gd name="connsiteY1" fmla="*/ 309334 h 1082016"/>
                    <a:gd name="connsiteX2" fmla="*/ 363907 w 1009952"/>
                    <a:gd name="connsiteY2" fmla="*/ 1064984 h 1082016"/>
                    <a:gd name="connsiteX3" fmla="*/ 5132 w 1009952"/>
                    <a:gd name="connsiteY3" fmla="*/ 769709 h 1082016"/>
                    <a:gd name="connsiteX4" fmla="*/ 621082 w 1009952"/>
                    <a:gd name="connsiteY4" fmla="*/ 17234 h 1082016"/>
                    <a:gd name="connsiteX0" fmla="*/ 621082 w 1009952"/>
                    <a:gd name="connsiteY0" fmla="*/ 17234 h 1082016"/>
                    <a:gd name="connsiteX1" fmla="*/ 1005257 w 1009952"/>
                    <a:gd name="connsiteY1" fmla="*/ 309334 h 1082016"/>
                    <a:gd name="connsiteX2" fmla="*/ 363907 w 1009952"/>
                    <a:gd name="connsiteY2" fmla="*/ 1064984 h 1082016"/>
                    <a:gd name="connsiteX3" fmla="*/ 5132 w 1009952"/>
                    <a:gd name="connsiteY3" fmla="*/ 769709 h 1082016"/>
                    <a:gd name="connsiteX4" fmla="*/ 621082 w 1009952"/>
                    <a:gd name="connsiteY4" fmla="*/ 17234 h 1082016"/>
                    <a:gd name="connsiteX0" fmla="*/ 621082 w 1013496"/>
                    <a:gd name="connsiteY0" fmla="*/ 0 h 1064782"/>
                    <a:gd name="connsiteX1" fmla="*/ 1005257 w 1013496"/>
                    <a:gd name="connsiteY1" fmla="*/ 292100 h 1064782"/>
                    <a:gd name="connsiteX2" fmla="*/ 363907 w 1013496"/>
                    <a:gd name="connsiteY2" fmla="*/ 1047750 h 1064782"/>
                    <a:gd name="connsiteX3" fmla="*/ 5132 w 1013496"/>
                    <a:gd name="connsiteY3" fmla="*/ 752475 h 1064782"/>
                    <a:gd name="connsiteX4" fmla="*/ 621082 w 1013496"/>
                    <a:gd name="connsiteY4" fmla="*/ 0 h 1064782"/>
                    <a:gd name="connsiteX0" fmla="*/ 621082 w 1013496"/>
                    <a:gd name="connsiteY0" fmla="*/ 0 h 1064782"/>
                    <a:gd name="connsiteX1" fmla="*/ 1005257 w 1013496"/>
                    <a:gd name="connsiteY1" fmla="*/ 292100 h 1064782"/>
                    <a:gd name="connsiteX2" fmla="*/ 363907 w 1013496"/>
                    <a:gd name="connsiteY2" fmla="*/ 1047750 h 1064782"/>
                    <a:gd name="connsiteX3" fmla="*/ 5132 w 1013496"/>
                    <a:gd name="connsiteY3" fmla="*/ 752475 h 1064782"/>
                    <a:gd name="connsiteX4" fmla="*/ 621082 w 1013496"/>
                    <a:gd name="connsiteY4" fmla="*/ 0 h 1064782"/>
                    <a:gd name="connsiteX0" fmla="*/ 621082 w 1013496"/>
                    <a:gd name="connsiteY0" fmla="*/ 0 h 1064782"/>
                    <a:gd name="connsiteX1" fmla="*/ 1005257 w 1013496"/>
                    <a:gd name="connsiteY1" fmla="*/ 292100 h 1064782"/>
                    <a:gd name="connsiteX2" fmla="*/ 363907 w 1013496"/>
                    <a:gd name="connsiteY2" fmla="*/ 1047750 h 1064782"/>
                    <a:gd name="connsiteX3" fmla="*/ 5132 w 1013496"/>
                    <a:gd name="connsiteY3" fmla="*/ 752475 h 1064782"/>
                    <a:gd name="connsiteX4" fmla="*/ 621082 w 1013496"/>
                    <a:gd name="connsiteY4" fmla="*/ 0 h 1064782"/>
                    <a:gd name="connsiteX0" fmla="*/ 621082 w 1013496"/>
                    <a:gd name="connsiteY0" fmla="*/ 0 h 1064782"/>
                    <a:gd name="connsiteX1" fmla="*/ 1005257 w 1013496"/>
                    <a:gd name="connsiteY1" fmla="*/ 292100 h 1064782"/>
                    <a:gd name="connsiteX2" fmla="*/ 363907 w 1013496"/>
                    <a:gd name="connsiteY2" fmla="*/ 1047750 h 1064782"/>
                    <a:gd name="connsiteX3" fmla="*/ 5132 w 1013496"/>
                    <a:gd name="connsiteY3" fmla="*/ 752475 h 1064782"/>
                    <a:gd name="connsiteX4" fmla="*/ 621082 w 1013496"/>
                    <a:gd name="connsiteY4" fmla="*/ 0 h 1064782"/>
                    <a:gd name="connsiteX0" fmla="*/ 615950 w 1008364"/>
                    <a:gd name="connsiteY0" fmla="*/ 0 h 1064596"/>
                    <a:gd name="connsiteX1" fmla="*/ 1000125 w 1008364"/>
                    <a:gd name="connsiteY1" fmla="*/ 292100 h 1064596"/>
                    <a:gd name="connsiteX2" fmla="*/ 358775 w 1008364"/>
                    <a:gd name="connsiteY2" fmla="*/ 1047750 h 1064596"/>
                    <a:gd name="connsiteX3" fmla="*/ 0 w 1008364"/>
                    <a:gd name="connsiteY3" fmla="*/ 752475 h 1064596"/>
                    <a:gd name="connsiteX4" fmla="*/ 615950 w 1008364"/>
                    <a:gd name="connsiteY4" fmla="*/ 0 h 1064596"/>
                    <a:gd name="connsiteX0" fmla="*/ 615950 w 1008364"/>
                    <a:gd name="connsiteY0" fmla="*/ 0 h 1047750"/>
                    <a:gd name="connsiteX1" fmla="*/ 1000125 w 1008364"/>
                    <a:gd name="connsiteY1" fmla="*/ 292100 h 1047750"/>
                    <a:gd name="connsiteX2" fmla="*/ 358775 w 1008364"/>
                    <a:gd name="connsiteY2" fmla="*/ 1047750 h 1047750"/>
                    <a:gd name="connsiteX3" fmla="*/ 0 w 1008364"/>
                    <a:gd name="connsiteY3" fmla="*/ 752475 h 1047750"/>
                    <a:gd name="connsiteX4" fmla="*/ 615950 w 1008364"/>
                    <a:gd name="connsiteY4" fmla="*/ 0 h 1047750"/>
                    <a:gd name="connsiteX0" fmla="*/ 615950 w 1008364"/>
                    <a:gd name="connsiteY0" fmla="*/ 0 h 1047750"/>
                    <a:gd name="connsiteX1" fmla="*/ 1000125 w 1008364"/>
                    <a:gd name="connsiteY1" fmla="*/ 292100 h 1047750"/>
                    <a:gd name="connsiteX2" fmla="*/ 358775 w 1008364"/>
                    <a:gd name="connsiteY2" fmla="*/ 1047750 h 1047750"/>
                    <a:gd name="connsiteX3" fmla="*/ 0 w 1008364"/>
                    <a:gd name="connsiteY3" fmla="*/ 752475 h 1047750"/>
                    <a:gd name="connsiteX4" fmla="*/ 615950 w 1008364"/>
                    <a:gd name="connsiteY4" fmla="*/ 0 h 1047750"/>
                    <a:gd name="connsiteX0" fmla="*/ 615950 w 1000125"/>
                    <a:gd name="connsiteY0" fmla="*/ 0 h 1047750"/>
                    <a:gd name="connsiteX1" fmla="*/ 1000125 w 1000125"/>
                    <a:gd name="connsiteY1" fmla="*/ 292100 h 1047750"/>
                    <a:gd name="connsiteX2" fmla="*/ 358775 w 1000125"/>
                    <a:gd name="connsiteY2" fmla="*/ 1047750 h 1047750"/>
                    <a:gd name="connsiteX3" fmla="*/ 0 w 1000125"/>
                    <a:gd name="connsiteY3" fmla="*/ 752475 h 1047750"/>
                    <a:gd name="connsiteX4" fmla="*/ 615950 w 1000125"/>
                    <a:gd name="connsiteY4" fmla="*/ 0 h 1047750"/>
                    <a:gd name="connsiteX0" fmla="*/ 615950 w 1000125"/>
                    <a:gd name="connsiteY0" fmla="*/ 0 h 1047750"/>
                    <a:gd name="connsiteX1" fmla="*/ 1000125 w 1000125"/>
                    <a:gd name="connsiteY1" fmla="*/ 292100 h 1047750"/>
                    <a:gd name="connsiteX2" fmla="*/ 358775 w 1000125"/>
                    <a:gd name="connsiteY2" fmla="*/ 1047750 h 1047750"/>
                    <a:gd name="connsiteX3" fmla="*/ 0 w 1000125"/>
                    <a:gd name="connsiteY3" fmla="*/ 752475 h 1047750"/>
                    <a:gd name="connsiteX4" fmla="*/ 615950 w 1000125"/>
                    <a:gd name="connsiteY4" fmla="*/ 0 h 1047750"/>
                    <a:gd name="connsiteX0" fmla="*/ 615950 w 1000125"/>
                    <a:gd name="connsiteY0" fmla="*/ 0 h 1054100"/>
                    <a:gd name="connsiteX1" fmla="*/ 1000125 w 1000125"/>
                    <a:gd name="connsiteY1" fmla="*/ 292100 h 1054100"/>
                    <a:gd name="connsiteX2" fmla="*/ 355600 w 1000125"/>
                    <a:gd name="connsiteY2" fmla="*/ 1054100 h 1054100"/>
                    <a:gd name="connsiteX3" fmla="*/ 0 w 1000125"/>
                    <a:gd name="connsiteY3" fmla="*/ 752475 h 1054100"/>
                    <a:gd name="connsiteX4" fmla="*/ 615950 w 1000125"/>
                    <a:gd name="connsiteY4" fmla="*/ 0 h 1054100"/>
                    <a:gd name="connsiteX0" fmla="*/ 615950 w 1000125"/>
                    <a:gd name="connsiteY0" fmla="*/ 0 h 1054100"/>
                    <a:gd name="connsiteX1" fmla="*/ 1000125 w 1000125"/>
                    <a:gd name="connsiteY1" fmla="*/ 292100 h 1054100"/>
                    <a:gd name="connsiteX2" fmla="*/ 355600 w 1000125"/>
                    <a:gd name="connsiteY2" fmla="*/ 1054100 h 1054100"/>
                    <a:gd name="connsiteX3" fmla="*/ 0 w 1000125"/>
                    <a:gd name="connsiteY3" fmla="*/ 752475 h 1054100"/>
                    <a:gd name="connsiteX4" fmla="*/ 615950 w 1000125"/>
                    <a:gd name="connsiteY4" fmla="*/ 0 h 105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25" h="1054100">
                      <a:moveTo>
                        <a:pt x="615950" y="0"/>
                      </a:moveTo>
                      <a:cubicBezTo>
                        <a:pt x="919162" y="228071"/>
                        <a:pt x="766762" y="117475"/>
                        <a:pt x="1000125" y="292100"/>
                      </a:cubicBezTo>
                      <a:cubicBezTo>
                        <a:pt x="623888" y="736600"/>
                        <a:pt x="639762" y="726546"/>
                        <a:pt x="355600" y="1054100"/>
                      </a:cubicBezTo>
                      <a:cubicBezTo>
                        <a:pt x="173038" y="905404"/>
                        <a:pt x="198438" y="923925"/>
                        <a:pt x="0" y="752475"/>
                      </a:cubicBezTo>
                      <a:cubicBezTo>
                        <a:pt x="303212" y="377825"/>
                        <a:pt x="420688" y="241829"/>
                        <a:pt x="615950" y="0"/>
                      </a:cubicBezTo>
                      <a:close/>
                    </a:path>
                  </a:pathLst>
                </a:custGeom>
                <a:solidFill>
                  <a:schemeClr val="tx1">
                    <a:lumMod val="50000"/>
                    <a:lumOff val="50000"/>
                    <a:alpha val="7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1" name="テキスト ボックス 150"/>
                <p:cNvSpPr txBox="1"/>
                <p:nvPr/>
              </p:nvSpPr>
              <p:spPr>
                <a:xfrm>
                  <a:off x="5777468" y="8719739"/>
                  <a:ext cx="1391682" cy="276999"/>
                </a:xfrm>
                <a:prstGeom prst="rect">
                  <a:avLst/>
                </a:prstGeom>
                <a:noFill/>
                <a:ln w="12700">
                  <a:noFill/>
                </a:ln>
                <a:scene3d>
                  <a:camera prst="orthographicFront">
                    <a:rot lat="0" lon="0" rev="3000000"/>
                  </a:camera>
                  <a:lightRig rig="threePt" dir="t"/>
                </a:scene3d>
              </p:spPr>
              <p:txBody>
                <a:bodyPr wrap="square" rtlCol="0">
                  <a:spAutoFit/>
                </a:bodyPr>
                <a:lstStyle/>
                <a:p>
                  <a:pPr algn="ctr"/>
                  <a:r>
                    <a:rPr lang="ja-JP" altLang="en-US" sz="1200" dirty="0">
                      <a:solidFill>
                        <a:schemeClr val="bg1"/>
                      </a:solidFill>
                      <a:latin typeface="HGPｺﾞｼｯｸM" panose="020B0600000000000000" pitchFamily="50" charset="-128"/>
                      <a:ea typeface="HGPｺﾞｼｯｸM" panose="020B0600000000000000" pitchFamily="50" charset="-128"/>
                    </a:rPr>
                    <a:t>夢洲</a:t>
                  </a:r>
                  <a:r>
                    <a:rPr lang="en-US" altLang="ja-JP" sz="1200" dirty="0">
                      <a:solidFill>
                        <a:schemeClr val="bg1"/>
                      </a:solidFill>
                      <a:latin typeface="HGPｺﾞｼｯｸM" panose="020B0600000000000000" pitchFamily="50" charset="-128"/>
                      <a:ea typeface="HGPｺﾞｼｯｸM" panose="020B0600000000000000" pitchFamily="50" charset="-128"/>
                    </a:rPr>
                    <a:t>C10-12</a:t>
                  </a:r>
                  <a:endParaRPr kumimoji="1" lang="ja-JP" altLang="en-US" sz="1200" dirty="0">
                    <a:solidFill>
                      <a:schemeClr val="bg1"/>
                    </a:solidFill>
                    <a:latin typeface="HGPｺﾞｼｯｸM" panose="020B0600000000000000" pitchFamily="50" charset="-128"/>
                    <a:ea typeface="HGPｺﾞｼｯｸM" panose="020B0600000000000000" pitchFamily="50" charset="-128"/>
                  </a:endParaRPr>
                </a:p>
              </p:txBody>
            </p:sp>
          </p:grpSp>
          <p:sp>
            <p:nvSpPr>
              <p:cNvPr id="109" name="テキスト ボックス 108"/>
              <p:cNvSpPr txBox="1"/>
              <p:nvPr/>
            </p:nvSpPr>
            <p:spPr>
              <a:xfrm>
                <a:off x="8750161" y="8457247"/>
                <a:ext cx="3043420" cy="530480"/>
              </a:xfrm>
              <a:prstGeom prst="rect">
                <a:avLst/>
              </a:prstGeom>
              <a:solidFill>
                <a:schemeClr val="bg1"/>
              </a:solidFill>
              <a:ln>
                <a:solidFill>
                  <a:srgbClr val="FF0000"/>
                </a:solidFill>
              </a:ln>
            </p:spPr>
            <p:txBody>
              <a:bodyPr wrap="square" rtlCol="0">
                <a:spAutoFit/>
              </a:bodyPr>
              <a:lstStyle/>
              <a:p>
                <a:r>
                  <a:rPr lang="ja-JP" altLang="en-US" sz="1400" u="sng" dirty="0">
                    <a:latin typeface="HGPｺﾞｼｯｸM" panose="020B0600000000000000" pitchFamily="50" charset="-128"/>
                    <a:ea typeface="HGPｺﾞｼｯｸM" panose="020B0600000000000000" pitchFamily="50" charset="-128"/>
                  </a:rPr>
                  <a:t>コンテナ車整理場</a:t>
                </a:r>
                <a:endParaRPr lang="en-US" altLang="ja-JP" sz="1400" u="sng" dirty="0">
                  <a:latin typeface="HGPｺﾞｼｯｸM" panose="020B0600000000000000" pitchFamily="50" charset="-128"/>
                  <a:ea typeface="HGPｺﾞｼｯｸM" panose="020B0600000000000000" pitchFamily="50" charset="-128"/>
                </a:endParaRPr>
              </a:p>
              <a:p>
                <a:pPr marL="88900"/>
                <a:r>
                  <a:rPr lang="ja-JP" altLang="en-US" sz="1400" dirty="0">
                    <a:latin typeface="HGPｺﾞｼｯｸM" panose="020B0600000000000000" pitchFamily="50" charset="-128"/>
                    <a:ea typeface="HGPｺﾞｼｯｸM" panose="020B0600000000000000" pitchFamily="50" charset="-128"/>
                  </a:rPr>
                  <a:t>道路上のコンテナ車両</a:t>
                </a:r>
                <a:r>
                  <a:rPr lang="ja-JP" altLang="en-US" sz="1400" dirty="0" smtClean="0">
                    <a:latin typeface="HGPｺﾞｼｯｸM" panose="020B0600000000000000" pitchFamily="50" charset="-128"/>
                    <a:ea typeface="HGPｺﾞｼｯｸM" panose="020B0600000000000000" pitchFamily="50" charset="-128"/>
                  </a:rPr>
                  <a:t>の引込</a:t>
                </a:r>
                <a:endParaRPr kumimoji="1" lang="ja-JP" altLang="en-US" sz="1400" dirty="0">
                  <a:latin typeface="HGPｺﾞｼｯｸM" panose="020B0600000000000000" pitchFamily="50" charset="-128"/>
                  <a:ea typeface="HGPｺﾞｼｯｸM" panose="020B0600000000000000" pitchFamily="50" charset="-128"/>
                </a:endParaRPr>
              </a:p>
            </p:txBody>
          </p:sp>
          <p:cxnSp>
            <p:nvCxnSpPr>
              <p:cNvPr id="110" name="直線コネクタ 109"/>
              <p:cNvCxnSpPr>
                <a:cxnSpLocks/>
              </p:cNvCxnSpPr>
              <p:nvPr/>
            </p:nvCxnSpPr>
            <p:spPr>
              <a:xfrm>
                <a:off x="6079066" y="6987805"/>
                <a:ext cx="2671095" cy="1485332"/>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sp>
            <p:nvSpPr>
              <p:cNvPr id="111" name="フリーフォーム: 図形 4">
                <a:extLst>
                  <a:ext uri="{FF2B5EF4-FFF2-40B4-BE49-F238E27FC236}">
                    <a16:creationId xmlns:a16="http://schemas.microsoft.com/office/drawing/2014/main" id="{90B8C564-FD4E-4488-BDD2-E74DF760121C}"/>
                  </a:ext>
                </a:extLst>
              </p:cNvPr>
              <p:cNvSpPr/>
              <p:nvPr/>
            </p:nvSpPr>
            <p:spPr>
              <a:xfrm>
                <a:off x="9696450" y="8029572"/>
                <a:ext cx="228600" cy="138113"/>
              </a:xfrm>
              <a:custGeom>
                <a:avLst/>
                <a:gdLst>
                  <a:gd name="connsiteX0" fmla="*/ 0 w 228600"/>
                  <a:gd name="connsiteY0" fmla="*/ 138113 h 138113"/>
                  <a:gd name="connsiteX1" fmla="*/ 76200 w 228600"/>
                  <a:gd name="connsiteY1" fmla="*/ 0 h 138113"/>
                  <a:gd name="connsiteX2" fmla="*/ 228600 w 228600"/>
                  <a:gd name="connsiteY2" fmla="*/ 95250 h 138113"/>
                  <a:gd name="connsiteX3" fmla="*/ 0 w 228600"/>
                  <a:gd name="connsiteY3" fmla="*/ 138113 h 138113"/>
                </a:gdLst>
                <a:ahLst/>
                <a:cxnLst>
                  <a:cxn ang="0">
                    <a:pos x="connsiteX0" y="connsiteY0"/>
                  </a:cxn>
                  <a:cxn ang="0">
                    <a:pos x="connsiteX1" y="connsiteY1"/>
                  </a:cxn>
                  <a:cxn ang="0">
                    <a:pos x="connsiteX2" y="connsiteY2"/>
                  </a:cxn>
                  <a:cxn ang="0">
                    <a:pos x="connsiteX3" y="connsiteY3"/>
                  </a:cxn>
                </a:cxnLst>
                <a:rect l="l" t="t" r="r" b="b"/>
                <a:pathLst>
                  <a:path w="228600" h="138113">
                    <a:moveTo>
                      <a:pt x="0" y="138113"/>
                    </a:moveTo>
                    <a:lnTo>
                      <a:pt x="76200" y="0"/>
                    </a:lnTo>
                    <a:lnTo>
                      <a:pt x="228600" y="95250"/>
                    </a:lnTo>
                    <a:lnTo>
                      <a:pt x="0" y="138113"/>
                    </a:lnTo>
                    <a:close/>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2" name="直線コネクタ 111">
                <a:extLst>
                  <a:ext uri="{FF2B5EF4-FFF2-40B4-BE49-F238E27FC236}">
                    <a16:creationId xmlns:a16="http://schemas.microsoft.com/office/drawing/2014/main" id="{91F83DEB-5CFB-4045-B586-3B3B468DD6CA}"/>
                  </a:ext>
                </a:extLst>
              </p:cNvPr>
              <p:cNvCxnSpPr>
                <a:cxnSpLocks/>
                <a:stCxn id="111" idx="0"/>
              </p:cNvCxnSpPr>
              <p:nvPr/>
            </p:nvCxnSpPr>
            <p:spPr>
              <a:xfrm flipH="1">
                <a:off x="8750161" y="8167685"/>
                <a:ext cx="946289" cy="305452"/>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grpSp>
        <p:sp>
          <p:nvSpPr>
            <p:cNvPr id="3" name="正方形/長方形 2"/>
            <p:cNvSpPr/>
            <p:nvPr/>
          </p:nvSpPr>
          <p:spPr>
            <a:xfrm>
              <a:off x="344509" y="943368"/>
              <a:ext cx="11556000" cy="88977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0" name="テキスト ボックス 49"/>
          <p:cNvSpPr txBox="1"/>
          <p:nvPr/>
        </p:nvSpPr>
        <p:spPr>
          <a:xfrm>
            <a:off x="1385623" y="2331503"/>
            <a:ext cx="9226740" cy="126188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大阪港では、コンテナ船の</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大型化への対応や次世代高規格コンテナターミナルの実現</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をめ</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ざ</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し</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、国際物流拠点としての更なる機能強化に向け、主航路</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の増深・拡幅、夢</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洲においては</a:t>
            </a:r>
            <a:r>
              <a:rPr kumimoji="1" lang="en-US"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C12</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荷さばき地の拡張等高規格コンテナターミナルの整備を推進するとともに、</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道路や橋梁の拡幅、鉄道及び</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コンテナ車整理場等の整備を</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行います。</a:t>
            </a:r>
            <a:endPar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sp>
        <p:nvSpPr>
          <p:cNvPr id="51" name="角丸四角形 50"/>
          <p:cNvSpPr/>
          <p:nvPr/>
        </p:nvSpPr>
        <p:spPr>
          <a:xfrm>
            <a:off x="1068805" y="1135544"/>
            <a:ext cx="4202098" cy="530385"/>
          </a:xfrm>
          <a:prstGeom prst="roundRect">
            <a:avLst>
              <a:gd name="adj" fmla="val 34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900" b="1" i="0" u="none" strike="noStrike" kern="1200" cap="none" spc="0" normalizeH="0" baseline="0" noProof="0" dirty="0" smtClean="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rPr>
              <a:t>物流拠点としての更なる機能強化</a:t>
            </a:r>
            <a:endParaRPr kumimoji="1" lang="ja-JP" altLang="en-US" sz="1900" b="0"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52" name="正方形/長方形 51"/>
          <p:cNvSpPr/>
          <p:nvPr/>
        </p:nvSpPr>
        <p:spPr>
          <a:xfrm>
            <a:off x="1257076" y="1923960"/>
            <a:ext cx="9747659" cy="384721"/>
          </a:xfrm>
          <a:prstGeom prst="rect">
            <a:avLst/>
          </a:prstGeom>
        </p:spPr>
        <p:txBody>
          <a:bodyPr wrap="square">
            <a:spAutoFit/>
          </a:bodyPr>
          <a:lstStyle/>
          <a:p>
            <a:pPr lvl="0">
              <a:defRPr/>
            </a:pPr>
            <a:r>
              <a:rPr kumimoji="1" lang="ja-JP" altLang="en-US" sz="1900" b="1" i="0" u="sng" strike="noStrike" kern="1200" cap="none" spc="0" normalizeH="0" baseline="0" noProof="0" dirty="0" smtClean="0">
                <a:ln>
                  <a:noFill/>
                </a:ln>
                <a:effectLst/>
                <a:uLnTx/>
                <a:uFillTx/>
                <a:latin typeface="ＭＳ Ｐゴシック" panose="020B0600070205080204" pitchFamily="50" charset="-128"/>
                <a:ea typeface="ＭＳ Ｐゴシック" panose="020B0600070205080204" pitchFamily="50" charset="-128"/>
                <a:cs typeface="+mn-cs"/>
              </a:rPr>
              <a:t>〇 </a:t>
            </a:r>
            <a:r>
              <a:rPr kumimoji="1" lang="ja-JP" altLang="en-US" sz="1900" b="1" u="sng" dirty="0" smtClean="0">
                <a:latin typeface="ＭＳ Ｐゴシック" panose="020B0600070205080204" pitchFamily="50" charset="-128"/>
                <a:ea typeface="ＭＳ Ｐゴシック" panose="020B0600070205080204" pitchFamily="50" charset="-128"/>
              </a:rPr>
              <a:t>大阪港のコンテナ物流機能等の強化</a:t>
            </a:r>
            <a:endParaRPr kumimoji="0" lang="ja-JP" altLang="ja-JP"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endParaRPr>
          </a:p>
        </p:txBody>
      </p:sp>
      <p:sp>
        <p:nvSpPr>
          <p:cNvPr id="54" name="フリーフォーム: 図形 4">
            <a:extLst>
              <a:ext uri="{FF2B5EF4-FFF2-40B4-BE49-F238E27FC236}">
                <a16:creationId xmlns:a16="http://schemas.microsoft.com/office/drawing/2014/main" id="{90B8C564-FD4E-4488-BDD2-E74DF760121C}"/>
              </a:ext>
            </a:extLst>
          </p:cNvPr>
          <p:cNvSpPr/>
          <p:nvPr/>
        </p:nvSpPr>
        <p:spPr>
          <a:xfrm flipV="1">
            <a:off x="6089140" y="7022306"/>
            <a:ext cx="230693" cy="114938"/>
          </a:xfrm>
          <a:custGeom>
            <a:avLst/>
            <a:gdLst>
              <a:gd name="connsiteX0" fmla="*/ 0 w 228600"/>
              <a:gd name="connsiteY0" fmla="*/ 138113 h 138113"/>
              <a:gd name="connsiteX1" fmla="*/ 76200 w 228600"/>
              <a:gd name="connsiteY1" fmla="*/ 0 h 138113"/>
              <a:gd name="connsiteX2" fmla="*/ 228600 w 228600"/>
              <a:gd name="connsiteY2" fmla="*/ 95250 h 138113"/>
              <a:gd name="connsiteX3" fmla="*/ 0 w 228600"/>
              <a:gd name="connsiteY3" fmla="*/ 138113 h 138113"/>
              <a:gd name="connsiteX0" fmla="*/ 0 w 784750"/>
              <a:gd name="connsiteY0" fmla="*/ 2140920 h 2140920"/>
              <a:gd name="connsiteX1" fmla="*/ 632350 w 784750"/>
              <a:gd name="connsiteY1" fmla="*/ 0 h 2140920"/>
              <a:gd name="connsiteX2" fmla="*/ 784750 w 784750"/>
              <a:gd name="connsiteY2" fmla="*/ 95250 h 2140920"/>
              <a:gd name="connsiteX3" fmla="*/ 0 w 784750"/>
              <a:gd name="connsiteY3" fmla="*/ 2140920 h 2140920"/>
              <a:gd name="connsiteX0" fmla="*/ 0 w 784750"/>
              <a:gd name="connsiteY0" fmla="*/ 2045670 h 2045670"/>
              <a:gd name="connsiteX1" fmla="*/ 31194 w 784750"/>
              <a:gd name="connsiteY1" fmla="*/ 1954682 h 2045670"/>
              <a:gd name="connsiteX2" fmla="*/ 784750 w 784750"/>
              <a:gd name="connsiteY2" fmla="*/ 0 h 2045670"/>
              <a:gd name="connsiteX3" fmla="*/ 0 w 784750"/>
              <a:gd name="connsiteY3" fmla="*/ 2045670 h 2045670"/>
              <a:gd name="connsiteX0" fmla="*/ 0 w 42145"/>
              <a:gd name="connsiteY0" fmla="*/ 90988 h 130594"/>
              <a:gd name="connsiteX1" fmla="*/ 31194 w 42145"/>
              <a:gd name="connsiteY1" fmla="*/ 0 h 130594"/>
              <a:gd name="connsiteX2" fmla="*/ 42145 w 42145"/>
              <a:gd name="connsiteY2" fmla="*/ 130594 h 130594"/>
              <a:gd name="connsiteX3" fmla="*/ 0 w 42145"/>
              <a:gd name="connsiteY3" fmla="*/ 90988 h 130594"/>
              <a:gd name="connsiteX0" fmla="*/ 0 w 41341"/>
              <a:gd name="connsiteY0" fmla="*/ 90988 h 90988"/>
              <a:gd name="connsiteX1" fmla="*/ 31194 w 41341"/>
              <a:gd name="connsiteY1" fmla="*/ 0 h 90988"/>
              <a:gd name="connsiteX2" fmla="*/ 41341 w 41341"/>
              <a:gd name="connsiteY2" fmla="*/ 80524 h 90988"/>
              <a:gd name="connsiteX3" fmla="*/ 0 w 41341"/>
              <a:gd name="connsiteY3" fmla="*/ 90988 h 90988"/>
              <a:gd name="connsiteX0" fmla="*/ 0 w 38930"/>
              <a:gd name="connsiteY0" fmla="*/ 111604 h 111604"/>
              <a:gd name="connsiteX1" fmla="*/ 28783 w 38930"/>
              <a:gd name="connsiteY1" fmla="*/ 0 h 111604"/>
              <a:gd name="connsiteX2" fmla="*/ 38930 w 38930"/>
              <a:gd name="connsiteY2" fmla="*/ 80524 h 111604"/>
              <a:gd name="connsiteX3" fmla="*/ 0 w 38930"/>
              <a:gd name="connsiteY3" fmla="*/ 111604 h 111604"/>
              <a:gd name="connsiteX0" fmla="*/ 0 w 38930"/>
              <a:gd name="connsiteY0" fmla="*/ 111604 h 142163"/>
              <a:gd name="connsiteX1" fmla="*/ 28783 w 38930"/>
              <a:gd name="connsiteY1" fmla="*/ 0 h 142163"/>
              <a:gd name="connsiteX2" fmla="*/ 38930 w 38930"/>
              <a:gd name="connsiteY2" fmla="*/ 80524 h 142163"/>
              <a:gd name="connsiteX3" fmla="*/ 3971 w 38930"/>
              <a:gd name="connsiteY3" fmla="*/ 142163 h 142163"/>
              <a:gd name="connsiteX4" fmla="*/ 0 w 38930"/>
              <a:gd name="connsiteY4" fmla="*/ 111604 h 142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30" h="142163">
                <a:moveTo>
                  <a:pt x="0" y="111604"/>
                </a:moveTo>
                <a:lnTo>
                  <a:pt x="28783" y="0"/>
                </a:lnTo>
                <a:lnTo>
                  <a:pt x="38930" y="80524"/>
                </a:lnTo>
                <a:cubicBezTo>
                  <a:pt x="32501" y="87326"/>
                  <a:pt x="10400" y="135361"/>
                  <a:pt x="3971" y="142163"/>
                </a:cubicBezTo>
                <a:lnTo>
                  <a:pt x="0" y="111604"/>
                </a:lnTo>
                <a:close/>
              </a:path>
            </a:pathLst>
          </a:custGeom>
          <a:noFill/>
          <a:ln w="25400" cap="rnd">
            <a:solidFill>
              <a:srgbClr val="FF000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5" name="直線コネクタ 54"/>
          <p:cNvCxnSpPr>
            <a:cxnSpLocks/>
            <a:stCxn id="54" idx="1"/>
          </p:cNvCxnSpPr>
          <p:nvPr/>
        </p:nvCxnSpPr>
        <p:spPr>
          <a:xfrm>
            <a:off x="6259703" y="7137244"/>
            <a:ext cx="2146085" cy="1930319"/>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255744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7"/>
          <p:cNvSpPr>
            <a:spLocks noGrp="1"/>
          </p:cNvSpPr>
          <p:nvPr>
            <p:ph type="ftr" sz="quarter" idx="11"/>
          </p:nvPr>
        </p:nvSpPr>
        <p:spPr>
          <a:xfrm>
            <a:off x="4038600" y="15859057"/>
            <a:ext cx="4114800" cy="367912"/>
          </a:xfrm>
        </p:spPr>
        <p:txBody>
          <a:bodyPr anchor="b"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smtClean="0">
                <a:solidFill>
                  <a:prstClr val="black">
                    <a:tint val="75000"/>
                  </a:prstClr>
                </a:solidFill>
                <a:latin typeface="Calibri" panose="020F0502020204030204"/>
                <a:ea typeface="游ゴシック" panose="020B0400000000000000" pitchFamily="50" charset="-128"/>
              </a:rPr>
              <a:t>5</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11" name="正方形/長方形 10"/>
          <p:cNvSpPr/>
          <p:nvPr/>
        </p:nvSpPr>
        <p:spPr>
          <a:xfrm>
            <a:off x="1261894" y="10721252"/>
            <a:ext cx="9406105" cy="126188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dirty="0" smtClean="0">
                <a:solidFill>
                  <a:prstClr val="black"/>
                </a:solidFill>
                <a:latin typeface="ＭＳ Ｐゴシック" panose="020B0600070205080204" pitchFamily="50" charset="-128"/>
                <a:ea typeface="ＭＳ Ｐゴシック" panose="020B0600070205080204" pitchFamily="50" charset="-128"/>
              </a:rPr>
              <a:t>■ </a:t>
            </a:r>
            <a:r>
              <a:rPr kumimoji="1" lang="ja-JP" altLang="en-US" sz="1900" i="0"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rPr>
              <a:t>コンテナラウンドユース</a:t>
            </a:r>
            <a:endParaRPr kumimoji="1" lang="ja-JP" altLang="en-US" sz="1900" i="0"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endParaRPr>
          </a:p>
          <a:p>
            <a:pPr marR="0" lvl="0" algn="l" defTabSz="457200" rtl="0" eaLnBrk="1" fontAlgn="auto" latinLnBrk="0" hangingPunct="1">
              <a:lnSpc>
                <a:spcPct val="100000"/>
              </a:lnSpc>
              <a:spcBef>
                <a:spcPts val="0"/>
              </a:spcBef>
              <a:spcAft>
                <a:spcPts val="0"/>
              </a:spcAft>
              <a:buClrTx/>
              <a:buSzTx/>
              <a:tabLst/>
              <a:defRPr/>
            </a:pP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内陸部</a:t>
            </a: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の</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インランドデポ</a:t>
            </a:r>
            <a:r>
              <a:rPr kumimoji="0" lang="en-US" altLang="ja-JP" sz="1900" b="0" i="0" u="none" strike="noStrike" kern="1200" cap="none" spc="0" normalizeH="0" baseline="30000" noProof="0" dirty="0" smtClean="0">
                <a:ln>
                  <a:noFill/>
                </a:ln>
                <a:effectLst/>
                <a:uLnTx/>
                <a:uFillTx/>
                <a:latin typeface="ＭＳ Ｐ明朝" panose="02020600040205080304" pitchFamily="18" charset="-128"/>
                <a:ea typeface="ＭＳ Ｐ明朝" panose="02020600040205080304" pitchFamily="18" charset="-128"/>
                <a:cs typeface="+mn-cs"/>
              </a:rPr>
              <a:t>※</a:t>
            </a:r>
            <a:r>
              <a:rPr kumimoji="0" lang="ja-JP" altLang="en-US" sz="1900" b="0" i="0" u="none" strike="noStrike" kern="1200" cap="none" spc="0" normalizeH="0" baseline="0" noProof="0" dirty="0" err="1"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にて</a:t>
            </a: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コンテナのマッチングと積み替えを行うことにより、空コンテナの</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陸上輸送</a:t>
            </a: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を削減できるコンテナラウンドユースを推進し、物流の効率化や荷主の物流コストの低減、環境負荷の低減を</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図ります。</a:t>
            </a:r>
            <a:endPar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grpSp>
        <p:nvGrpSpPr>
          <p:cNvPr id="4" name="グループ化 3"/>
          <p:cNvGrpSpPr/>
          <p:nvPr/>
        </p:nvGrpSpPr>
        <p:grpSpPr>
          <a:xfrm>
            <a:off x="2698528" y="6351556"/>
            <a:ext cx="6483782" cy="4063443"/>
            <a:chOff x="4563128" y="4661524"/>
            <a:chExt cx="6891249" cy="4318806"/>
          </a:xfrm>
        </p:grpSpPr>
        <p:sp>
          <p:nvSpPr>
            <p:cNvPr id="26" name="テキスト ボックス 25"/>
            <p:cNvSpPr txBox="1"/>
            <p:nvPr/>
          </p:nvSpPr>
          <p:spPr>
            <a:xfrm>
              <a:off x="4563128" y="8653211"/>
              <a:ext cx="6891249" cy="32711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【AI</a:t>
              </a:r>
              <a:r>
                <a:rPr kumimoji="0"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ターミナルの実現に向けた取組みの概要（</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国土交通省ホームページ</a:t>
              </a:r>
              <a:r>
                <a:rPr kumimoji="0"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より</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pSp>
          <p:nvGrpSpPr>
            <p:cNvPr id="27" name="グループ化 26"/>
            <p:cNvGrpSpPr/>
            <p:nvPr/>
          </p:nvGrpSpPr>
          <p:grpSpPr>
            <a:xfrm>
              <a:off x="4563128" y="4661524"/>
              <a:ext cx="6707315" cy="4012974"/>
              <a:chOff x="1296893" y="4692492"/>
              <a:chExt cx="9565092" cy="5028211"/>
            </a:xfrm>
          </p:grpSpPr>
          <p:pic>
            <p:nvPicPr>
              <p:cNvPr id="28" name="図 2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96893" y="4692492"/>
                <a:ext cx="9565092" cy="5028211"/>
              </a:xfrm>
              <a:prstGeom prst="rect">
                <a:avLst/>
              </a:prstGeom>
            </p:spPr>
          </p:pic>
          <p:sp>
            <p:nvSpPr>
              <p:cNvPr id="29" name="正方形/長方形 28"/>
              <p:cNvSpPr/>
              <p:nvPr/>
            </p:nvSpPr>
            <p:spPr>
              <a:xfrm>
                <a:off x="10643435" y="9499813"/>
                <a:ext cx="218550" cy="170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white"/>
                    </a:solidFill>
                    <a:effectLst/>
                    <a:uLnTx/>
                    <a:uFillTx/>
                    <a:latin typeface="Calibri" panose="020F0502020204030204"/>
                    <a:ea typeface="游ゴシック" panose="020B0400000000000000" pitchFamily="50" charset="-128"/>
                    <a:cs typeface="+mn-cs"/>
                  </a:rPr>
                  <a:t>　</a:t>
                </a: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grpSp>
      <p:grpSp>
        <p:nvGrpSpPr>
          <p:cNvPr id="6" name="グループ化 5"/>
          <p:cNvGrpSpPr/>
          <p:nvPr/>
        </p:nvGrpSpPr>
        <p:grpSpPr>
          <a:xfrm>
            <a:off x="1568790" y="12599379"/>
            <a:ext cx="8967331" cy="2738190"/>
            <a:chOff x="889151" y="10627659"/>
            <a:chExt cx="10333655" cy="3155399"/>
          </a:xfrm>
        </p:grpSpPr>
        <p:pic>
          <p:nvPicPr>
            <p:cNvPr id="12" name="図 11"/>
            <p:cNvPicPr/>
            <p:nvPr/>
          </p:nvPicPr>
          <p:blipFill>
            <a:blip r:embed="rId3">
              <a:extLst>
                <a:ext uri="{28A0092B-C50C-407E-A947-70E740481C1C}">
                  <a14:useLocalDpi xmlns:a14="http://schemas.microsoft.com/office/drawing/2010/main"/>
                </a:ext>
              </a:extLst>
            </a:blip>
            <a:stretch>
              <a:fillRect/>
            </a:stretch>
          </p:blipFill>
          <p:spPr>
            <a:xfrm>
              <a:off x="889151" y="10627659"/>
              <a:ext cx="10333655" cy="2777954"/>
            </a:xfrm>
            <a:prstGeom prst="rect">
              <a:avLst/>
            </a:prstGeom>
          </p:spPr>
        </p:pic>
        <p:sp>
          <p:nvSpPr>
            <p:cNvPr id="14" name="正方形/長方形 13"/>
            <p:cNvSpPr/>
            <p:nvPr/>
          </p:nvSpPr>
          <p:spPr>
            <a:xfrm>
              <a:off x="1354987" y="13050505"/>
              <a:ext cx="749255" cy="176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正方形/長方形 14"/>
            <p:cNvSpPr/>
            <p:nvPr/>
          </p:nvSpPr>
          <p:spPr>
            <a:xfrm>
              <a:off x="6929619" y="13044637"/>
              <a:ext cx="749255" cy="176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1" name="正方形/長方形 20"/>
            <p:cNvSpPr/>
            <p:nvPr/>
          </p:nvSpPr>
          <p:spPr>
            <a:xfrm>
              <a:off x="7969001" y="11984300"/>
              <a:ext cx="1904999" cy="295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 name="正方形/長方形 21"/>
            <p:cNvSpPr/>
            <p:nvPr/>
          </p:nvSpPr>
          <p:spPr>
            <a:xfrm>
              <a:off x="7984080" y="11458809"/>
              <a:ext cx="2210762" cy="525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3" name="正方形/長方形 22"/>
            <p:cNvSpPr/>
            <p:nvPr/>
          </p:nvSpPr>
          <p:spPr>
            <a:xfrm>
              <a:off x="9714777" y="11136775"/>
              <a:ext cx="566446" cy="321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1" name="下矢印 30"/>
            <p:cNvSpPr/>
            <p:nvPr/>
          </p:nvSpPr>
          <p:spPr>
            <a:xfrm rot="18668060">
              <a:off x="1103244" y="12148393"/>
              <a:ext cx="203260" cy="6131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2" name="下矢印 31"/>
            <p:cNvSpPr/>
            <p:nvPr/>
          </p:nvSpPr>
          <p:spPr>
            <a:xfrm rot="18668060">
              <a:off x="6650954" y="12177106"/>
              <a:ext cx="203260" cy="6131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3" name="下矢印 32"/>
            <p:cNvSpPr/>
            <p:nvPr/>
          </p:nvSpPr>
          <p:spPr>
            <a:xfrm rot="2868887">
              <a:off x="6707280" y="12925981"/>
              <a:ext cx="220551" cy="4372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4" name="下矢印 33"/>
            <p:cNvSpPr/>
            <p:nvPr/>
          </p:nvSpPr>
          <p:spPr>
            <a:xfrm rot="2868887">
              <a:off x="1139031" y="13001682"/>
              <a:ext cx="220551" cy="3775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5" name="テキスト ボックス 34"/>
            <p:cNvSpPr txBox="1"/>
            <p:nvPr/>
          </p:nvSpPr>
          <p:spPr>
            <a:xfrm>
              <a:off x="3707365" y="13475281"/>
              <a:ext cx="4777270"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インランドデポを活用したコンテナラウンドユース（イメージ）</a:t>
              </a:r>
              <a:r>
                <a:rPr kumimoji="0"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3" name="Oval 6"/>
            <p:cNvSpPr>
              <a:spLocks noChangeArrowheads="1"/>
            </p:cNvSpPr>
            <p:nvPr/>
          </p:nvSpPr>
          <p:spPr bwMode="auto">
            <a:xfrm>
              <a:off x="1333566" y="12573520"/>
              <a:ext cx="857458" cy="609100"/>
            </a:xfrm>
            <a:prstGeom prst="ellipse">
              <a:avLst/>
            </a:prstGeom>
            <a:gradFill rotWithShape="1">
              <a:gsLst>
                <a:gs pos="0">
                  <a:srgbClr val="8DB3E2"/>
                </a:gs>
                <a:gs pos="100000">
                  <a:srgbClr val="E8F0F9"/>
                </a:gs>
              </a:gsLst>
              <a:path path="shape">
                <a:fillToRect l="50000" t="50000" r="50000" b="50000"/>
              </a:path>
            </a:gradFill>
            <a:ln w="12700" algn="ctr">
              <a:solidFill>
                <a:srgbClr val="8DB3E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74295" tIns="8890" rIns="74295" bIns="889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7" name="Text Box 7"/>
            <p:cNvSpPr txBox="1">
              <a:spLocks noChangeArrowheads="1"/>
            </p:cNvSpPr>
            <p:nvPr/>
          </p:nvSpPr>
          <p:spPr bwMode="auto">
            <a:xfrm>
              <a:off x="1359258" y="12680581"/>
              <a:ext cx="772795" cy="283845"/>
            </a:xfrm>
            <a:prstGeom prst="rect">
              <a:avLst/>
            </a:prstGeom>
            <a:noFill/>
            <a:ln>
              <a:noFill/>
            </a:ln>
            <a:effectLst/>
            <a:extLst>
              <a:ext uri="{909E8E84-426E-40DD-AFC4-6F175D3DCCD1}">
                <a14:hiddenFill xmlns:a14="http://schemas.microsoft.com/office/drawing/2010/main">
                  <a:gradFill rotWithShape="1">
                    <a:gsLst>
                      <a:gs pos="0">
                        <a:srgbClr val="FFFFFF"/>
                      </a:gs>
                      <a:gs pos="100000">
                        <a:srgbClr val="8DB3E2"/>
                      </a:gs>
                    </a:gsLst>
                    <a:lin ang="5400000" scaled="1"/>
                  </a:gradFill>
                </a14:hiddenFill>
              </a:ext>
              <a:ext uri="{91240B29-F687-4F45-9708-019B960494DF}">
                <a14:hiddenLine xmlns:a14="http://schemas.microsoft.com/office/drawing/2010/main" w="9525" algn="ctr">
                  <a:solidFill>
                    <a:srgbClr val="8DB3E2"/>
                  </a:solidFill>
                  <a:prstDash val="dash"/>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4295" tIns="8890" rIns="74295" bIns="8890"/>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大阪港</a:t>
              </a:r>
              <a:endParaRPr kumimoji="0"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8" name="Text Box 5"/>
            <p:cNvSpPr txBox="1">
              <a:spLocks noChangeArrowheads="1"/>
            </p:cNvSpPr>
            <p:nvPr/>
          </p:nvSpPr>
          <p:spPr bwMode="auto">
            <a:xfrm>
              <a:off x="1358472" y="12841686"/>
              <a:ext cx="1053833" cy="288282"/>
            </a:xfrm>
            <a:prstGeom prst="rect">
              <a:avLst/>
            </a:prstGeom>
            <a:noFill/>
            <a:ln>
              <a:noFill/>
            </a:ln>
            <a:effectLst/>
            <a:extLst>
              <a:ext uri="{909E8E84-426E-40DD-AFC4-6F175D3DCCD1}">
                <a14:hiddenFill xmlns:a14="http://schemas.microsoft.com/office/drawing/2010/main">
                  <a:gradFill rotWithShape="1">
                    <a:gsLst>
                      <a:gs pos="0">
                        <a:srgbClr val="FFFFFF"/>
                      </a:gs>
                      <a:gs pos="100000">
                        <a:srgbClr val="8DB3E2"/>
                      </a:gs>
                    </a:gsLst>
                    <a:lin ang="5400000" scaled="1"/>
                  </a:gradFill>
                </a14:hiddenFill>
              </a:ext>
              <a:ext uri="{91240B29-F687-4F45-9708-019B960494DF}">
                <a14:hiddenLine xmlns:a14="http://schemas.microsoft.com/office/drawing/2010/main" w="9525" algn="ctr">
                  <a:solidFill>
                    <a:srgbClr val="8DB3E2"/>
                  </a:solidFill>
                  <a:prstDash val="dash"/>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4295" tIns="8890" rIns="74295" bIns="889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堺泉北港</a:t>
              </a:r>
              <a:endParaRPr kumimoji="0"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6" name="Oval 6"/>
            <p:cNvSpPr>
              <a:spLocks noChangeArrowheads="1"/>
            </p:cNvSpPr>
            <p:nvPr/>
          </p:nvSpPr>
          <p:spPr bwMode="auto">
            <a:xfrm>
              <a:off x="6953929" y="12605603"/>
              <a:ext cx="824181" cy="507607"/>
            </a:xfrm>
            <a:prstGeom prst="ellipse">
              <a:avLst/>
            </a:prstGeom>
            <a:gradFill rotWithShape="1">
              <a:gsLst>
                <a:gs pos="0">
                  <a:srgbClr val="8DB3E2"/>
                </a:gs>
                <a:gs pos="100000">
                  <a:srgbClr val="E8F0F9"/>
                </a:gs>
              </a:gsLst>
              <a:path path="shape">
                <a:fillToRect l="50000" t="50000" r="50000" b="50000"/>
              </a:path>
            </a:gradFill>
            <a:ln w="12700" algn="ctr">
              <a:solidFill>
                <a:srgbClr val="8DB3E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74295" tIns="8890" rIns="74295" bIns="889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9" name="Text Box 7"/>
            <p:cNvSpPr txBox="1">
              <a:spLocks noChangeArrowheads="1"/>
            </p:cNvSpPr>
            <p:nvPr/>
          </p:nvSpPr>
          <p:spPr bwMode="auto">
            <a:xfrm>
              <a:off x="6921631" y="12648168"/>
              <a:ext cx="772794" cy="283845"/>
            </a:xfrm>
            <a:prstGeom prst="rect">
              <a:avLst/>
            </a:prstGeom>
            <a:noFill/>
            <a:ln>
              <a:noFill/>
            </a:ln>
            <a:effectLst/>
            <a:extLst>
              <a:ext uri="{909E8E84-426E-40DD-AFC4-6F175D3DCCD1}">
                <a14:hiddenFill xmlns:a14="http://schemas.microsoft.com/office/drawing/2010/main">
                  <a:gradFill rotWithShape="1">
                    <a:gsLst>
                      <a:gs pos="0">
                        <a:srgbClr val="FFFFFF"/>
                      </a:gs>
                      <a:gs pos="100000">
                        <a:srgbClr val="8DB3E2"/>
                      </a:gs>
                    </a:gsLst>
                    <a:lin ang="5400000" scaled="1"/>
                  </a:gradFill>
                </a14:hiddenFill>
              </a:ext>
              <a:ext uri="{91240B29-F687-4F45-9708-019B960494DF}">
                <a14:hiddenLine xmlns:a14="http://schemas.microsoft.com/office/drawing/2010/main" w="9525" algn="ctr">
                  <a:solidFill>
                    <a:srgbClr val="8DB3E2"/>
                  </a:solidFill>
                  <a:prstDash val="dash"/>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4295" tIns="8890" rIns="74295" bIns="8890"/>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大阪港</a:t>
              </a:r>
              <a:endParaRPr kumimoji="0"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20" name="Text Box 5"/>
            <p:cNvSpPr txBox="1">
              <a:spLocks noChangeArrowheads="1"/>
            </p:cNvSpPr>
            <p:nvPr/>
          </p:nvSpPr>
          <p:spPr bwMode="auto">
            <a:xfrm>
              <a:off x="6958945" y="12827052"/>
              <a:ext cx="1026948" cy="253178"/>
            </a:xfrm>
            <a:prstGeom prst="rect">
              <a:avLst/>
            </a:prstGeom>
            <a:noFill/>
            <a:ln>
              <a:noFill/>
            </a:ln>
            <a:effectLst/>
            <a:extLst>
              <a:ext uri="{909E8E84-426E-40DD-AFC4-6F175D3DCCD1}">
                <a14:hiddenFill xmlns:a14="http://schemas.microsoft.com/office/drawing/2010/main">
                  <a:gradFill rotWithShape="1">
                    <a:gsLst>
                      <a:gs pos="0">
                        <a:srgbClr val="FFFFFF"/>
                      </a:gs>
                      <a:gs pos="100000">
                        <a:srgbClr val="8DB3E2"/>
                      </a:gs>
                    </a:gsLst>
                    <a:lin ang="5400000" scaled="1"/>
                  </a:gradFill>
                </a14:hiddenFill>
              </a:ext>
              <a:ext uri="{91240B29-F687-4F45-9708-019B960494DF}">
                <a14:hiddenLine xmlns:a14="http://schemas.microsoft.com/office/drawing/2010/main" w="9525" algn="ctr">
                  <a:solidFill>
                    <a:srgbClr val="8DB3E2"/>
                  </a:solidFill>
                  <a:prstDash val="dash"/>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4295" tIns="8890" rIns="74295" bIns="889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堺泉北港</a:t>
              </a:r>
              <a:endParaRPr kumimoji="0"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grpSp>
      <p:sp>
        <p:nvSpPr>
          <p:cNvPr id="55" name="正方形/長方形 54"/>
          <p:cNvSpPr/>
          <p:nvPr/>
        </p:nvSpPr>
        <p:spPr>
          <a:xfrm>
            <a:off x="5301649" y="5712048"/>
            <a:ext cx="5387454" cy="292388"/>
          </a:xfrm>
          <a:prstGeom prst="rect">
            <a:avLst/>
          </a:prstGeom>
        </p:spPr>
        <p:txBody>
          <a:bodyPr wrap="square">
            <a:spAutoFit/>
          </a:bodyPr>
          <a:lstStyle/>
          <a:p>
            <a:pPr marL="711200" indent="-711200"/>
            <a:r>
              <a:rPr lang="en-US" altLang="ja-JP"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※RTG</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a:t>
            </a:r>
            <a:r>
              <a:rPr lang="ja-JP" altLang="en-US" sz="1300" kern="100" dirty="0">
                <a:latin typeface="ＭＳ Ｐ明朝" panose="02020600040205080304" pitchFamily="18" charset="-128"/>
                <a:ea typeface="ＭＳ Ｐ明朝" panose="02020600040205080304" pitchFamily="18" charset="-128"/>
                <a:cs typeface="Times New Roman" panose="02020603050405020304" pitchFamily="18" charset="0"/>
              </a:rPr>
              <a:t>・</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a:t>
            </a:r>
            <a:r>
              <a:rPr lang="en-US" altLang="ja-JP"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Rubber </a:t>
            </a:r>
            <a:r>
              <a:rPr lang="en-US" altLang="ja-JP" sz="1300" kern="100" dirty="0">
                <a:latin typeface="ＭＳ Ｐ明朝" panose="02020600040205080304" pitchFamily="18" charset="-128"/>
                <a:ea typeface="ＭＳ Ｐ明朝" panose="02020600040205080304" pitchFamily="18" charset="-128"/>
                <a:cs typeface="Times New Roman" panose="02020603050405020304" pitchFamily="18" charset="0"/>
              </a:rPr>
              <a:t>Tired Gantry </a:t>
            </a:r>
            <a:r>
              <a:rPr lang="en-US" altLang="ja-JP"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crane</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」の略</a:t>
            </a:r>
            <a:r>
              <a:rPr lang="ja-JP" altLang="en-US" sz="1300" kern="100" dirty="0">
                <a:latin typeface="ＭＳ Ｐ明朝" panose="02020600040205080304" pitchFamily="18" charset="-128"/>
                <a:ea typeface="ＭＳ Ｐ明朝" panose="02020600040205080304" pitchFamily="18" charset="-128"/>
                <a:cs typeface="Times New Roman" panose="02020603050405020304" pitchFamily="18" charset="0"/>
              </a:rPr>
              <a:t>。</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タイヤ式門型</a:t>
            </a:r>
            <a:r>
              <a:rPr lang="ja-JP" altLang="en-US" sz="1300" kern="100" dirty="0">
                <a:latin typeface="ＭＳ Ｐ明朝" panose="02020600040205080304" pitchFamily="18" charset="-128"/>
                <a:ea typeface="ＭＳ Ｐ明朝" panose="02020600040205080304" pitchFamily="18" charset="-128"/>
                <a:cs typeface="Times New Roman" panose="02020603050405020304" pitchFamily="18" charset="0"/>
              </a:rPr>
              <a:t>クレーンのこと</a:t>
            </a:r>
            <a:endParaRPr lang="ja-JP" altLang="en-US" sz="1300" dirty="0">
              <a:latin typeface="ＭＳ Ｐ明朝" panose="02020600040205080304" pitchFamily="18" charset="-128"/>
              <a:ea typeface="ＭＳ Ｐ明朝" panose="02020600040205080304" pitchFamily="18" charset="-128"/>
            </a:endParaRPr>
          </a:p>
        </p:txBody>
      </p:sp>
      <p:sp>
        <p:nvSpPr>
          <p:cNvPr id="37" name="正方形/長方形 36"/>
          <p:cNvSpPr/>
          <p:nvPr/>
        </p:nvSpPr>
        <p:spPr>
          <a:xfrm>
            <a:off x="4271598" y="12090875"/>
            <a:ext cx="6264523" cy="430887"/>
          </a:xfrm>
          <a:prstGeom prst="rect">
            <a:avLst/>
          </a:prstGeom>
        </p:spPr>
        <p:txBody>
          <a:bodyPr wrap="square">
            <a:spAutoFit/>
          </a:bodyPr>
          <a:lstStyle/>
          <a:p>
            <a:pPr marL="711200" indent="-711200"/>
            <a:r>
              <a:rPr lang="ja-JP" altLang="en-US" sz="1100" kern="100" dirty="0" smtClean="0">
                <a:latin typeface="ＭＳ Ｐ明朝" panose="02020600040205080304" pitchFamily="18" charset="-128"/>
                <a:ea typeface="ＭＳ Ｐ明朝" panose="02020600040205080304" pitchFamily="18" charset="-128"/>
                <a:cs typeface="Times New Roman" panose="02020603050405020304" pitchFamily="18" charset="0"/>
              </a:rPr>
              <a:t>インランドデポ（</a:t>
            </a:r>
            <a:r>
              <a:rPr lang="en-US" altLang="ja-JP" sz="1100" kern="100" dirty="0" smtClean="0">
                <a:latin typeface="ＭＳ Ｐ明朝" panose="02020600040205080304" pitchFamily="18" charset="-128"/>
                <a:ea typeface="ＭＳ Ｐ明朝" panose="02020600040205080304" pitchFamily="18" charset="-128"/>
                <a:cs typeface="Times New Roman" panose="02020603050405020304" pitchFamily="18" charset="0"/>
              </a:rPr>
              <a:t>ICD</a:t>
            </a:r>
            <a:r>
              <a:rPr lang="ja-JP" altLang="en-US" sz="1100" kern="100" dirty="0" smtClean="0">
                <a:latin typeface="ＭＳ Ｐ明朝" panose="02020600040205080304" pitchFamily="18" charset="-128"/>
                <a:ea typeface="ＭＳ Ｐ明朝" panose="02020600040205080304" pitchFamily="18" charset="-128"/>
                <a:cs typeface="Times New Roman" panose="02020603050405020304" pitchFamily="18" charset="0"/>
              </a:rPr>
              <a:t>）・</a:t>
            </a:r>
            <a:r>
              <a:rPr lang="ja-JP" altLang="en-US" sz="1100" kern="100" dirty="0">
                <a:latin typeface="ＭＳ Ｐ明朝" panose="02020600040205080304" pitchFamily="18" charset="-128"/>
                <a:ea typeface="ＭＳ Ｐ明朝" panose="02020600040205080304" pitchFamily="18" charset="-128"/>
                <a:cs typeface="Times New Roman" panose="02020603050405020304" pitchFamily="18" charset="0"/>
              </a:rPr>
              <a:t>・</a:t>
            </a:r>
            <a:r>
              <a:rPr lang="ja-JP" altLang="en-US" sz="1100" kern="100" dirty="0" smtClean="0">
                <a:latin typeface="ＭＳ Ｐ明朝" panose="02020600040205080304" pitchFamily="18" charset="-128"/>
                <a:ea typeface="ＭＳ Ｐ明朝" panose="02020600040205080304" pitchFamily="18" charset="-128"/>
                <a:cs typeface="Times New Roman" panose="02020603050405020304" pitchFamily="18" charset="0"/>
              </a:rPr>
              <a:t>・貿易貨物の内陸輸送ルートの接続・集配地点に位置し、貨物の集配、保管等が</a:t>
            </a:r>
            <a:endParaRPr lang="en-US" altLang="ja-JP" sz="1100" kern="100" dirty="0" smtClean="0">
              <a:latin typeface="ＭＳ Ｐ明朝" panose="02020600040205080304" pitchFamily="18" charset="-128"/>
              <a:ea typeface="ＭＳ Ｐ明朝" panose="02020600040205080304" pitchFamily="18" charset="-128"/>
              <a:cs typeface="Times New Roman" panose="02020603050405020304" pitchFamily="18" charset="0"/>
            </a:endParaRPr>
          </a:p>
          <a:p>
            <a:pPr marL="711200" indent="-711200"/>
            <a:r>
              <a:rPr lang="ja-JP" altLang="en-US" sz="1100" kern="100" dirty="0">
                <a:latin typeface="ＭＳ Ｐ明朝" panose="02020600040205080304" pitchFamily="18" charset="-128"/>
                <a:ea typeface="ＭＳ Ｐ明朝" panose="02020600040205080304" pitchFamily="18" charset="-128"/>
                <a:cs typeface="Times New Roman" panose="02020603050405020304" pitchFamily="18" charset="0"/>
              </a:rPr>
              <a:t>　</a:t>
            </a:r>
            <a:r>
              <a:rPr lang="ja-JP" altLang="en-US" sz="1100" kern="100" dirty="0" smtClean="0">
                <a:latin typeface="ＭＳ Ｐ明朝" panose="02020600040205080304" pitchFamily="18" charset="-128"/>
                <a:ea typeface="ＭＳ Ｐ明朝" panose="02020600040205080304" pitchFamily="18" charset="-128"/>
                <a:cs typeface="Times New Roman" panose="02020603050405020304" pitchFamily="18" charset="0"/>
              </a:rPr>
              <a:t>　　　　　　　　　　　　　　 行われる港湾、空港以外の内陸部（インランド）にある輸送基地のこと</a:t>
            </a:r>
            <a:endParaRPr lang="ja-JP" altLang="en-US" sz="1100" dirty="0">
              <a:latin typeface="ＭＳ Ｐ明朝" panose="02020600040205080304" pitchFamily="18" charset="-128"/>
              <a:ea typeface="ＭＳ Ｐ明朝" panose="02020600040205080304" pitchFamily="18" charset="-128"/>
            </a:endParaRPr>
          </a:p>
        </p:txBody>
      </p:sp>
      <p:sp>
        <p:nvSpPr>
          <p:cNvPr id="38" name="正方形/長方形 37"/>
          <p:cNvSpPr/>
          <p:nvPr/>
        </p:nvSpPr>
        <p:spPr>
          <a:xfrm>
            <a:off x="1320799" y="925350"/>
            <a:ext cx="9347201" cy="184665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1" u="sng" dirty="0" smtClean="0">
                <a:solidFill>
                  <a:prstClr val="black"/>
                </a:solidFill>
                <a:latin typeface="ＭＳ Ｐゴシック" panose="020B0600070205080204" pitchFamily="50" charset="-128"/>
                <a:ea typeface="ＭＳ Ｐゴシック" panose="020B0600070205080204" pitchFamily="50" charset="-128"/>
              </a:rPr>
              <a:t>〇 </a:t>
            </a:r>
            <a:r>
              <a:rPr kumimoji="1" lang="ja-JP" altLang="en-US" sz="1900" b="1"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コンテナターミナル</a:t>
            </a:r>
            <a:r>
              <a:rPr kumimoji="1" lang="ja-JP" altLang="en-US" sz="1900" b="1"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の効率化・生産性</a:t>
            </a:r>
            <a:r>
              <a:rPr kumimoji="1" lang="ja-JP" altLang="en-US" sz="1900" b="1"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向上</a:t>
            </a:r>
            <a:endParaRPr kumimoji="1" lang="ja-JP" altLang="en-US" sz="1900" b="1"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大阪港</a:t>
            </a: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のコンテナターミナル周辺において滞留が発生する場合があることに加え、港湾労働者</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の労働</a:t>
            </a: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環境の改善が求められていることなどから、国の</a:t>
            </a:r>
            <a:r>
              <a:rPr kumimoji="0" lang="en-US" altLang="ja-JP"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AI</a:t>
            </a: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ターミナル実現に向けた取組みも踏まえ、大阪港におけるコンテナターミナルの</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効率化、生産性や安全性向上等</a:t>
            </a: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に資する取組みを</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進めます。また、荷役機械のハイブリッド化や再生可能エネルギーの活用など環境に</a:t>
            </a:r>
            <a:r>
              <a:rPr lang="ja-JP" altLang="en-US" sz="1900" dirty="0" smtClean="0">
                <a:latin typeface="ＭＳ Ｐ明朝" panose="02020600040205080304" pitchFamily="18" charset="-128"/>
                <a:ea typeface="ＭＳ Ｐ明朝" panose="02020600040205080304" pitchFamily="18" charset="-128"/>
              </a:rPr>
              <a:t>配慮したターミナルの実現に取り組んでいきます。</a:t>
            </a:r>
            <a:endParaRPr kumimoji="0" lang="ja-JP" altLang="ja-JP"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endParaRPr>
          </a:p>
        </p:txBody>
      </p:sp>
      <p:sp>
        <p:nvSpPr>
          <p:cNvPr id="39" name="正方形/長方形 38"/>
          <p:cNvSpPr/>
          <p:nvPr/>
        </p:nvSpPr>
        <p:spPr>
          <a:xfrm>
            <a:off x="1295398" y="2758642"/>
            <a:ext cx="9347201" cy="12875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en-US" altLang="ja-JP" sz="1900" b="0" i="0" strike="noStrike" kern="1200" cap="none" spc="0" normalizeH="0" baseline="0" noProof="0" dirty="0" smtClean="0">
                <a:ln>
                  <a:noFill/>
                </a:ln>
                <a:effectLst/>
                <a:uLnTx/>
                <a:uFillTx/>
                <a:latin typeface="ＭＳ Ｐゴシック" panose="020B0600070205080204" pitchFamily="50" charset="-128"/>
                <a:ea typeface="ＭＳ Ｐゴシック" panose="020B0600070205080204" pitchFamily="50" charset="-128"/>
              </a:rPr>
              <a:t>CONPAS</a:t>
            </a:r>
            <a:r>
              <a:rPr kumimoji="0" lang="ja-JP" altLang="en-US" sz="1900" b="0" i="0"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rPr>
              <a:t>導入</a:t>
            </a:r>
            <a:endParaRPr kumimoji="0" lang="ja-JP" altLang="ja-JP" sz="1900" b="0" i="0"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endParaRPr>
          </a:p>
          <a:p>
            <a:pPr marR="0" lvl="0" algn="l" defTabSz="457200" rtl="0" eaLnBrk="1" fontAlgn="auto" latinLnBrk="0" hangingPunct="1">
              <a:lnSpc>
                <a:spcPct val="100000"/>
              </a:lnSpc>
              <a:spcBef>
                <a:spcPts val="200"/>
              </a:spcBef>
              <a:spcAft>
                <a:spcPts val="0"/>
              </a:spcAft>
              <a:buClrTx/>
              <a:buSzTx/>
              <a:tabLst/>
              <a:defRPr/>
            </a:pPr>
            <a:r>
              <a:rPr kumimoji="0"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　</a:t>
            </a:r>
            <a:r>
              <a:rPr kumimoji="0" lang="en-US" altLang="ja-JP" sz="1900" b="0" i="0" strike="noStrike" kern="1200" cap="none" spc="0" normalizeH="0" noProof="0" dirty="0" smtClean="0">
                <a:ln>
                  <a:noFill/>
                </a:ln>
                <a:effectLst/>
                <a:uLnTx/>
                <a:uFillTx/>
                <a:latin typeface="ＭＳ Ｐ明朝" panose="02020600040205080304" pitchFamily="18" charset="-128"/>
                <a:ea typeface="ＭＳ Ｐ明朝" panose="02020600040205080304" pitchFamily="18" charset="-128"/>
              </a:rPr>
              <a:t>ICT</a:t>
            </a:r>
            <a:r>
              <a:rPr kumimoji="0" lang="ja-JP" altLang="en-US" sz="1900" b="0" i="0" strike="noStrike" kern="1200" cap="none" spc="0" normalizeH="0" noProof="0" dirty="0" smtClean="0">
                <a:ln>
                  <a:noFill/>
                </a:ln>
                <a:effectLst/>
                <a:uLnTx/>
                <a:uFillTx/>
                <a:latin typeface="ＭＳ Ｐ明朝" panose="02020600040205080304" pitchFamily="18" charset="-128"/>
                <a:ea typeface="ＭＳ Ｐ明朝" panose="02020600040205080304" pitchFamily="18" charset="-128"/>
              </a:rPr>
              <a:t>を活用し、ゲート処理業務の迅速化や、コンテナ車両接近情報の取得によるヤード内事前荷役などを可能とする、新た</a:t>
            </a:r>
            <a:r>
              <a:rPr kumimoji="0" lang="ja-JP" altLang="en-US" sz="1900" b="0" i="0" strike="noStrike" kern="1200" cap="none" spc="0" normalizeH="0" noProof="0" dirty="0">
                <a:ln>
                  <a:noFill/>
                </a:ln>
                <a:effectLst/>
                <a:uLnTx/>
                <a:uFillTx/>
                <a:latin typeface="ＭＳ Ｐ明朝" panose="02020600040205080304" pitchFamily="18" charset="-128"/>
                <a:ea typeface="ＭＳ Ｐ明朝" panose="02020600040205080304" pitchFamily="18" charset="-128"/>
              </a:rPr>
              <a:t>な港湾情報システム「</a:t>
            </a:r>
            <a:r>
              <a:rPr kumimoji="0" lang="en-US" altLang="ja-JP" sz="1900" b="0" i="0" strike="noStrike" kern="1200" cap="none" spc="0" normalizeH="0" noProof="0" dirty="0">
                <a:ln>
                  <a:noFill/>
                </a:ln>
                <a:effectLst/>
                <a:uLnTx/>
                <a:uFillTx/>
                <a:latin typeface="ＭＳ Ｐ明朝" panose="02020600040205080304" pitchFamily="18" charset="-128"/>
                <a:ea typeface="ＭＳ Ｐ明朝" panose="02020600040205080304" pitchFamily="18" charset="-128"/>
              </a:rPr>
              <a:t>CONPAS</a:t>
            </a:r>
            <a:r>
              <a:rPr kumimoji="0" lang="ja-JP" altLang="en-US" sz="1900" b="0" i="0" strike="noStrike" kern="1200" cap="none" spc="0" normalizeH="0" noProof="0" dirty="0">
                <a:ln>
                  <a:noFill/>
                </a:ln>
                <a:effectLst/>
                <a:uLnTx/>
                <a:uFillTx/>
                <a:latin typeface="ＭＳ Ｐ明朝" panose="02020600040205080304" pitchFamily="18" charset="-128"/>
                <a:ea typeface="ＭＳ Ｐ明朝" panose="02020600040205080304" pitchFamily="18" charset="-128"/>
              </a:rPr>
              <a:t>」</a:t>
            </a:r>
            <a:r>
              <a:rPr kumimoji="0" lang="ja-JP" altLang="en-US" sz="1900" b="0" i="0" strike="noStrike" kern="1200" cap="none" spc="0" normalizeH="0" noProof="0" dirty="0" smtClean="0">
                <a:ln>
                  <a:noFill/>
                </a:ln>
                <a:effectLst/>
                <a:uLnTx/>
                <a:uFillTx/>
                <a:latin typeface="ＭＳ Ｐ明朝" panose="02020600040205080304" pitchFamily="18" charset="-128"/>
                <a:ea typeface="ＭＳ Ｐ明朝" panose="02020600040205080304" pitchFamily="18" charset="-128"/>
              </a:rPr>
              <a:t>の</a:t>
            </a:r>
            <a:r>
              <a:rPr lang="ja-JP" altLang="en-US" sz="1900" dirty="0">
                <a:latin typeface="ＭＳ Ｐ明朝" panose="02020600040205080304" pitchFamily="18" charset="-128"/>
                <a:ea typeface="ＭＳ Ｐ明朝" panose="02020600040205080304" pitchFamily="18" charset="-128"/>
              </a:rPr>
              <a:t>大阪</a:t>
            </a:r>
            <a:r>
              <a:rPr kumimoji="0" lang="ja-JP" altLang="en-US" sz="1900" b="0" i="0" strike="noStrike" kern="1200" cap="none" spc="0" normalizeH="0" noProof="0" dirty="0" smtClean="0">
                <a:ln>
                  <a:noFill/>
                </a:ln>
                <a:effectLst/>
                <a:uLnTx/>
                <a:uFillTx/>
                <a:latin typeface="ＭＳ Ｐ明朝" panose="02020600040205080304" pitchFamily="18" charset="-128"/>
                <a:ea typeface="ＭＳ Ｐ明朝" panose="02020600040205080304" pitchFamily="18" charset="-128"/>
              </a:rPr>
              <a:t>港</a:t>
            </a:r>
            <a:r>
              <a:rPr kumimoji="0" lang="ja-JP" altLang="en-US" sz="1900" b="0" i="0" strike="noStrike" kern="1200" cap="none" spc="0" normalizeH="0" noProof="0" dirty="0">
                <a:ln>
                  <a:noFill/>
                </a:ln>
                <a:effectLst/>
                <a:uLnTx/>
                <a:uFillTx/>
                <a:latin typeface="ＭＳ Ｐ明朝" panose="02020600040205080304" pitchFamily="18" charset="-128"/>
                <a:ea typeface="ＭＳ Ｐ明朝" panose="02020600040205080304" pitchFamily="18" charset="-128"/>
              </a:rPr>
              <a:t>への導入</a:t>
            </a:r>
            <a:r>
              <a:rPr kumimoji="0" lang="ja-JP" altLang="en-US" sz="1900" b="0" i="0" strike="noStrike" kern="1200" cap="none" spc="0" normalizeH="0" noProof="0" dirty="0" smtClean="0">
                <a:ln>
                  <a:noFill/>
                </a:ln>
                <a:effectLst/>
                <a:uLnTx/>
                <a:uFillTx/>
                <a:latin typeface="ＭＳ Ｐ明朝" panose="02020600040205080304" pitchFamily="18" charset="-128"/>
                <a:ea typeface="ＭＳ Ｐ明朝" panose="02020600040205080304" pitchFamily="18" charset="-128"/>
              </a:rPr>
              <a:t>について、国、阪神国際港湾株式会社とともに取り組みます。</a:t>
            </a:r>
            <a:endParaRPr kumimoji="0" lang="ja-JP" altLang="ja-JP" sz="1900" b="0" i="0" strike="noStrike" kern="1200" cap="none" spc="0" normalizeH="0" noProof="0" dirty="0">
              <a:ln>
                <a:noFill/>
              </a:ln>
              <a:effectLst/>
              <a:uLnTx/>
              <a:uFillTx/>
              <a:latin typeface="ＭＳ Ｐ明朝" panose="02020600040205080304" pitchFamily="18" charset="-128"/>
              <a:ea typeface="ＭＳ Ｐ明朝" panose="02020600040205080304" pitchFamily="18" charset="-128"/>
            </a:endParaRPr>
          </a:p>
        </p:txBody>
      </p:sp>
      <p:sp>
        <p:nvSpPr>
          <p:cNvPr id="40" name="正方形/長方形 39"/>
          <p:cNvSpPr/>
          <p:nvPr/>
        </p:nvSpPr>
        <p:spPr>
          <a:xfrm>
            <a:off x="1261894" y="4063282"/>
            <a:ext cx="9427209" cy="1579920"/>
          </a:xfrm>
          <a:prstGeom prst="rect">
            <a:avLst/>
          </a:prstGeom>
        </p:spPr>
        <p:txBody>
          <a:bodyPr wrap="square">
            <a:spAutoFit/>
          </a:bodyPr>
          <a:lstStyle/>
          <a:p>
            <a:r>
              <a:rPr lang="ja-JP" altLang="en-US" sz="1900" dirty="0" smtClean="0">
                <a:latin typeface="ＭＳ Ｐゴシック" panose="020B0600070205080204" pitchFamily="50" charset="-128"/>
                <a:ea typeface="ＭＳ Ｐゴシック" panose="020B0600070205080204" pitchFamily="50" charset="-128"/>
              </a:rPr>
              <a:t>■ </a:t>
            </a:r>
            <a:r>
              <a:rPr lang="en-US" altLang="ja-JP" sz="1900" dirty="0" smtClean="0">
                <a:latin typeface="ＭＳ Ｐゴシック" panose="020B0600070205080204" pitchFamily="50" charset="-128"/>
                <a:ea typeface="ＭＳ Ｐゴシック" panose="020B0600070205080204" pitchFamily="50" charset="-128"/>
              </a:rPr>
              <a:t>AI</a:t>
            </a:r>
            <a:r>
              <a:rPr lang="ja-JP" altLang="en-US" sz="1900" dirty="0" smtClean="0">
                <a:latin typeface="ＭＳ Ｐゴシック" panose="020B0600070205080204" pitchFamily="50" charset="-128"/>
                <a:ea typeface="ＭＳ Ｐゴシック" panose="020B0600070205080204" pitchFamily="50" charset="-128"/>
              </a:rPr>
              <a:t>等を活用したターミナルの効率化・最適化</a:t>
            </a:r>
            <a:endParaRPr lang="ja-JP" altLang="ja-JP" sz="1900" dirty="0" smtClean="0">
              <a:latin typeface="ＭＳ Ｐゴシック" panose="020B0600070205080204" pitchFamily="50" charset="-128"/>
              <a:ea typeface="ＭＳ Ｐゴシック" panose="020B0600070205080204" pitchFamily="50" charset="-128"/>
            </a:endParaRPr>
          </a:p>
          <a:p>
            <a:pPr>
              <a:spcBef>
                <a:spcPts val="200"/>
              </a:spcBef>
            </a:pPr>
            <a:r>
              <a:rPr lang="ja-JP" altLang="en-US" sz="1900" dirty="0" smtClean="0">
                <a:latin typeface="ＭＳ Ｐ明朝" panose="02020600040205080304" pitchFamily="18" charset="-128"/>
                <a:ea typeface="ＭＳ Ｐ明朝" panose="02020600040205080304" pitchFamily="18" charset="-128"/>
              </a:rPr>
              <a:t>　コンテナ船の大型化に伴い、コンテナ船着岸時間が長期化するなど、ターミナル荷役作業の波動性が増大している一方、労働力人口の減少や高齢化の進展による将来の港湾労働者不足が懸念されている状況も踏まえ、</a:t>
            </a:r>
            <a:r>
              <a:rPr lang="en-US" altLang="ja-JP" sz="1900" dirty="0" smtClean="0">
                <a:latin typeface="ＭＳ Ｐ明朝" panose="02020600040205080304" pitchFamily="18" charset="-128"/>
                <a:ea typeface="ＭＳ Ｐ明朝" panose="02020600040205080304" pitchFamily="18" charset="-128"/>
              </a:rPr>
              <a:t>AI</a:t>
            </a:r>
            <a:r>
              <a:rPr lang="ja-JP" altLang="en-US" sz="1900" dirty="0" smtClean="0">
                <a:latin typeface="ＭＳ Ｐ明朝" panose="02020600040205080304" pitchFamily="18" charset="-128"/>
                <a:ea typeface="ＭＳ Ｐ明朝" panose="02020600040205080304" pitchFamily="18" charset="-128"/>
              </a:rPr>
              <a:t>を活用したコンテナ蔵置場所等の最適化やコンテナダメージチェックの効率化、</a:t>
            </a:r>
            <a:r>
              <a:rPr lang="en-US" altLang="ja-JP" sz="1900" dirty="0" smtClean="0">
                <a:latin typeface="ＭＳ Ｐ明朝" panose="02020600040205080304" pitchFamily="18" charset="-128"/>
                <a:ea typeface="ＭＳ Ｐ明朝" panose="02020600040205080304" pitchFamily="18" charset="-128"/>
              </a:rPr>
              <a:t>RTG</a:t>
            </a:r>
            <a:r>
              <a:rPr lang="en-US" altLang="ja-JP" sz="1900" baseline="30000" dirty="0" smtClean="0">
                <a:latin typeface="ＭＳ Ｐ明朝" panose="02020600040205080304" pitchFamily="18" charset="-128"/>
                <a:ea typeface="ＭＳ Ｐ明朝" panose="02020600040205080304" pitchFamily="18" charset="-128"/>
              </a:rPr>
              <a:t>※</a:t>
            </a:r>
            <a:r>
              <a:rPr lang="ja-JP" altLang="en-US" sz="1900" dirty="0" smtClean="0">
                <a:latin typeface="ＭＳ Ｐ明朝" panose="02020600040205080304" pitchFamily="18" charset="-128"/>
                <a:ea typeface="ＭＳ Ｐ明朝" panose="02020600040205080304" pitchFamily="18" charset="-128"/>
              </a:rPr>
              <a:t>等の遠隔操作化・自働化に向けた取組みを進めます。</a:t>
            </a:r>
            <a:endParaRPr lang="ja-JP" altLang="ja-JP" sz="19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40897595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7"/>
          <p:cNvSpPr>
            <a:spLocks noGrp="1"/>
          </p:cNvSpPr>
          <p:nvPr>
            <p:ph type="ftr" sz="quarter" idx="11"/>
          </p:nvPr>
        </p:nvSpPr>
        <p:spPr>
          <a:xfrm>
            <a:off x="4040418" y="15760650"/>
            <a:ext cx="4114800" cy="474652"/>
          </a:xfrm>
        </p:spPr>
        <p:txBody>
          <a:bodyPr anchor="b"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6</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102" name="テキスト ボックス 40"/>
          <p:cNvSpPr txBox="1">
            <a:spLocks noChangeArrowheads="1"/>
          </p:cNvSpPr>
          <p:nvPr/>
        </p:nvSpPr>
        <p:spPr bwMode="auto">
          <a:xfrm>
            <a:off x="2001645" y="15342394"/>
            <a:ext cx="3686463" cy="354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阪南港　阪南２区</a:t>
            </a:r>
            <a:r>
              <a:rPr kumimoji="0" lang="ja-JP"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0"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51" name="正方形/長方形 50"/>
          <p:cNvSpPr/>
          <p:nvPr/>
        </p:nvSpPr>
        <p:spPr>
          <a:xfrm>
            <a:off x="1353754" y="1255514"/>
            <a:ext cx="9560989" cy="213904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smtClean="0">
                <a:ln>
                  <a:noFill/>
                </a:ln>
                <a:solidFill>
                  <a:srgbClr val="FF0000"/>
                </a:solidFill>
                <a:effectLst/>
                <a:uLnTx/>
                <a:uFillTx/>
                <a:latin typeface="Century" panose="02040604050505020304" pitchFamily="18" charset="0"/>
                <a:ea typeface="ＭＳ Ｐ明朝" panose="02020600040205080304" pitchFamily="18" charset="-128"/>
                <a:cs typeface="+mn-cs"/>
              </a:rPr>
              <a:t>　</a:t>
            </a:r>
            <a:r>
              <a:rPr kumimoji="0" lang="ja-JP" altLang="en-US"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堺泉北港や阪南港においては、輸出自動車や合板、建設資材などの特定貨物の拠点港としての役割を担うため、港湾施設の整備促進や活用を図ります。</a:t>
            </a:r>
            <a:endParaRPr kumimoji="0" lang="en-US" altLang="ja-JP"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　</a:t>
            </a:r>
            <a:r>
              <a:rPr kumimoji="0" lang="ja-JP" altLang="en-US" sz="190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rPr>
              <a:t>さらに</a:t>
            </a:r>
            <a:r>
              <a:rPr kumimoji="0" lang="ja-JP" altLang="en-US"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、堺泉北港では、</a:t>
            </a:r>
            <a:r>
              <a:rPr kumimoji="0" lang="ja-JP" altLang="en-US" sz="190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rPr>
              <a:t>助松・汐見</a:t>
            </a:r>
            <a:r>
              <a:rPr kumimoji="0" lang="ja-JP" altLang="en-US"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沖地区の</a:t>
            </a:r>
            <a:r>
              <a:rPr kumimoji="0" lang="ja-JP" altLang="en-US" sz="190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rPr>
              <a:t>埠頭再編</a:t>
            </a:r>
            <a:r>
              <a:rPr kumimoji="0" lang="ja-JP" altLang="en-US"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を進め、</a:t>
            </a:r>
            <a:r>
              <a:rPr kumimoji="0" lang="ja-JP" altLang="en-US" sz="1900" b="0" i="0"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外貿コンテナヤードの拡充を図り、また、</a:t>
            </a:r>
            <a:r>
              <a:rPr kumimoji="0" lang="ja-JP" altLang="en-US"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モーダルシフトの更なる進展に対応するため、内航</a:t>
            </a:r>
            <a:r>
              <a:rPr kumimoji="0" lang="en-US" altLang="ja-JP"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RORO</a:t>
            </a:r>
            <a:r>
              <a:rPr kumimoji="0" lang="ja-JP" altLang="en-US" sz="190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rPr>
              <a:t>等</a:t>
            </a:r>
            <a:r>
              <a:rPr kumimoji="0" lang="ja-JP" altLang="en-US"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の機能強化し、大阪港の国際競争力強化にも寄与します。</a:t>
            </a:r>
            <a:endParaRPr kumimoji="0" lang="en-US" altLang="ja-JP"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　また、汐見</a:t>
            </a:r>
            <a:r>
              <a:rPr kumimoji="0" lang="ja-JP" altLang="en-US" sz="190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rPr>
              <a:t>沖地区（泉大津フェニックス）や阪南２区のインフラ整備を進めるとともに、地元市町等と連携した企業誘致活動を実施します。</a:t>
            </a:r>
            <a:endParaRPr kumimoji="0" lang="ja-JP" altLang="ja-JP" sz="190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endParaRPr>
          </a:p>
        </p:txBody>
      </p:sp>
      <p:sp>
        <p:nvSpPr>
          <p:cNvPr id="58" name="屈折矢印 57"/>
          <p:cNvSpPr/>
          <p:nvPr/>
        </p:nvSpPr>
        <p:spPr>
          <a:xfrm rot="5400000">
            <a:off x="2888213" y="6155183"/>
            <a:ext cx="1461075" cy="2956993"/>
          </a:xfrm>
          <a:prstGeom prst="bentUpArrow">
            <a:avLst>
              <a:gd name="adj1" fmla="val 28269"/>
              <a:gd name="adj2" fmla="val 36854"/>
              <a:gd name="adj3"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9" name="テキスト ボックス 46"/>
          <p:cNvSpPr txBox="1"/>
          <p:nvPr/>
        </p:nvSpPr>
        <p:spPr>
          <a:xfrm>
            <a:off x="1902225" y="7652730"/>
            <a:ext cx="2929039" cy="358466"/>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00" cap="none" spc="0" normalizeH="0" baseline="0" noProof="0" dirty="0" smtClean="0">
                <a:ln>
                  <a:noFill/>
                </a:ln>
                <a:solidFill>
                  <a:srgbClr val="0070C0"/>
                </a:solidFill>
                <a:effectLst/>
                <a:uLnTx/>
                <a:uFillTx/>
                <a:latin typeface="游明朝" panose="02020400000000000000" pitchFamily="18" charset="-128"/>
                <a:ea typeface="HGPｺﾞｼｯｸM" panose="020B0600000000000000" pitchFamily="50" charset="-128"/>
                <a:cs typeface="Times New Roman" panose="02020603050405020304" pitchFamily="18" charset="0"/>
              </a:rPr>
              <a:t>埠頭再編・機能集約</a:t>
            </a:r>
            <a:endParaRPr kumimoji="0" lang="ja-JP" altLang="en-US" sz="20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grpSp>
        <p:nvGrpSpPr>
          <p:cNvPr id="61" name="グループ化 60"/>
          <p:cNvGrpSpPr>
            <a:grpSpLocks noChangeAspect="1"/>
          </p:cNvGrpSpPr>
          <p:nvPr/>
        </p:nvGrpSpPr>
        <p:grpSpPr>
          <a:xfrm>
            <a:off x="1288875" y="11384867"/>
            <a:ext cx="6147761" cy="3902984"/>
            <a:chOff x="9997544" y="3436587"/>
            <a:chExt cx="4489988" cy="2682814"/>
          </a:xfrm>
        </p:grpSpPr>
        <p:grpSp>
          <p:nvGrpSpPr>
            <p:cNvPr id="90" name="グループ化 89"/>
            <p:cNvGrpSpPr/>
            <p:nvPr/>
          </p:nvGrpSpPr>
          <p:grpSpPr>
            <a:xfrm>
              <a:off x="9997544" y="3436587"/>
              <a:ext cx="4489988" cy="2682814"/>
              <a:chOff x="372589" y="3309147"/>
              <a:chExt cx="4489988" cy="2682814"/>
            </a:xfrm>
          </p:grpSpPr>
          <p:pic>
            <p:nvPicPr>
              <p:cNvPr id="106" name="図 105"/>
              <p:cNvPicPr>
                <a:picLocks/>
              </p:cNvPicPr>
              <p:nvPr/>
            </p:nvPicPr>
            <p:blipFill rotWithShape="1">
              <a:blip r:embed="rId2" cstate="email">
                <a:extLst>
                  <a:ext uri="{28A0092B-C50C-407E-A947-70E740481C1C}">
                    <a14:useLocalDpi xmlns:a14="http://schemas.microsoft.com/office/drawing/2010/main"/>
                  </a:ext>
                </a:extLst>
              </a:blip>
              <a:srcRect/>
              <a:stretch/>
            </p:blipFill>
            <p:spPr>
              <a:xfrm>
                <a:off x="372589" y="3309147"/>
                <a:ext cx="4489988" cy="2682814"/>
              </a:xfrm>
              <a:prstGeom prst="rect">
                <a:avLst/>
              </a:prstGeom>
            </p:spPr>
          </p:pic>
          <p:sp>
            <p:nvSpPr>
              <p:cNvPr id="107" name="Freeform 49"/>
              <p:cNvSpPr>
                <a:spLocks/>
              </p:cNvSpPr>
              <p:nvPr/>
            </p:nvSpPr>
            <p:spPr bwMode="auto">
              <a:xfrm>
                <a:off x="3911940" y="3615967"/>
                <a:ext cx="771644" cy="908448"/>
              </a:xfrm>
              <a:custGeom>
                <a:avLst/>
                <a:gdLst>
                  <a:gd name="T0" fmla="*/ 2205 w 11464"/>
                  <a:gd name="T1" fmla="*/ 5400 h 5558"/>
                  <a:gd name="T2" fmla="*/ 0 w 11464"/>
                  <a:gd name="T3" fmla="*/ 4425 h 5558"/>
                  <a:gd name="T4" fmla="*/ 75 w 11464"/>
                  <a:gd name="T5" fmla="*/ 3990 h 5558"/>
                  <a:gd name="T6" fmla="*/ 2010 w 11464"/>
                  <a:gd name="T7" fmla="*/ 0 h 5558"/>
                  <a:gd name="T8" fmla="*/ 2033 w 11464"/>
                  <a:gd name="T9" fmla="*/ 22 h 5558"/>
                  <a:gd name="T10" fmla="*/ 10482 w 11464"/>
                  <a:gd name="T11" fmla="*/ 42 h 5558"/>
                  <a:gd name="T12" fmla="*/ 11068 w 11464"/>
                  <a:gd name="T13" fmla="*/ 939 h 5558"/>
                  <a:gd name="T14" fmla="*/ 11257 w 11464"/>
                  <a:gd name="T15" fmla="*/ 852 h 5558"/>
                  <a:gd name="T16" fmla="*/ 11429 w 11464"/>
                  <a:gd name="T17" fmla="*/ 876 h 5558"/>
                  <a:gd name="T18" fmla="*/ 11464 w 11464"/>
                  <a:gd name="T19" fmla="*/ 1042 h 5558"/>
                  <a:gd name="T20" fmla="*/ 11318 w 11464"/>
                  <a:gd name="T21" fmla="*/ 1251 h 5558"/>
                  <a:gd name="T22" fmla="*/ 10942 w 11464"/>
                  <a:gd name="T23" fmla="*/ 1699 h 5558"/>
                  <a:gd name="T24" fmla="*/ 10819 w 11464"/>
                  <a:gd name="T25" fmla="*/ 1925 h 5558"/>
                  <a:gd name="T26" fmla="*/ 10745 w 11464"/>
                  <a:gd name="T27" fmla="*/ 2160 h 5558"/>
                  <a:gd name="T28" fmla="*/ 10666 w 11464"/>
                  <a:gd name="T29" fmla="*/ 2290 h 5558"/>
                  <a:gd name="T30" fmla="*/ 10606 w 11464"/>
                  <a:gd name="T31" fmla="*/ 2378 h 5558"/>
                  <a:gd name="T32" fmla="*/ 10425 w 11464"/>
                  <a:gd name="T33" fmla="*/ 2421 h 5558"/>
                  <a:gd name="T34" fmla="*/ 10219 w 11464"/>
                  <a:gd name="T35" fmla="*/ 2233 h 5558"/>
                  <a:gd name="T36" fmla="*/ 10126 w 11464"/>
                  <a:gd name="T37" fmla="*/ 1711 h 5558"/>
                  <a:gd name="T38" fmla="*/ 10023 w 11464"/>
                  <a:gd name="T39" fmla="*/ 1497 h 5558"/>
                  <a:gd name="T40" fmla="*/ 9806 w 11464"/>
                  <a:gd name="T41" fmla="*/ 1404 h 5558"/>
                  <a:gd name="T42" fmla="*/ 9701 w 11464"/>
                  <a:gd name="T43" fmla="*/ 1585 h 5558"/>
                  <a:gd name="T44" fmla="*/ 9802 w 11464"/>
                  <a:gd name="T45" fmla="*/ 2218 h 5558"/>
                  <a:gd name="T46" fmla="*/ 9864 w 11464"/>
                  <a:gd name="T47" fmla="*/ 2517 h 5558"/>
                  <a:gd name="T48" fmla="*/ 9710 w 11464"/>
                  <a:gd name="T49" fmla="*/ 2697 h 5558"/>
                  <a:gd name="T50" fmla="*/ 9492 w 11464"/>
                  <a:gd name="T51" fmla="*/ 2640 h 5558"/>
                  <a:gd name="T52" fmla="*/ 9416 w 11464"/>
                  <a:gd name="T53" fmla="*/ 2366 h 5558"/>
                  <a:gd name="T54" fmla="*/ 9309 w 11464"/>
                  <a:gd name="T55" fmla="*/ 1918 h 5558"/>
                  <a:gd name="T56" fmla="*/ 9183 w 11464"/>
                  <a:gd name="T57" fmla="*/ 1630 h 5558"/>
                  <a:gd name="T58" fmla="*/ 8925 w 11464"/>
                  <a:gd name="T59" fmla="*/ 1620 h 5558"/>
                  <a:gd name="T60" fmla="*/ 8847 w 11464"/>
                  <a:gd name="T61" fmla="*/ 1742 h 5558"/>
                  <a:gd name="T62" fmla="*/ 8853 w 11464"/>
                  <a:gd name="T63" fmla="*/ 1939 h 5558"/>
                  <a:gd name="T64" fmla="*/ 9067 w 11464"/>
                  <a:gd name="T65" fmla="*/ 2823 h 5558"/>
                  <a:gd name="T66" fmla="*/ 8939 w 11464"/>
                  <a:gd name="T67" fmla="*/ 2991 h 5558"/>
                  <a:gd name="T68" fmla="*/ 8715 w 11464"/>
                  <a:gd name="T69" fmla="*/ 3033 h 5558"/>
                  <a:gd name="T70" fmla="*/ 8534 w 11464"/>
                  <a:gd name="T71" fmla="*/ 2965 h 5558"/>
                  <a:gd name="T72" fmla="*/ 8341 w 11464"/>
                  <a:gd name="T73" fmla="*/ 2958 h 5558"/>
                  <a:gd name="T74" fmla="*/ 8239 w 11464"/>
                  <a:gd name="T75" fmla="*/ 3086 h 5558"/>
                  <a:gd name="T76" fmla="*/ 8411 w 11464"/>
                  <a:gd name="T77" fmla="*/ 3289 h 5558"/>
                  <a:gd name="T78" fmla="*/ 8721 w 11464"/>
                  <a:gd name="T79" fmla="*/ 3382 h 5558"/>
                  <a:gd name="T80" fmla="*/ 8993 w 11464"/>
                  <a:gd name="T81" fmla="*/ 3524 h 5558"/>
                  <a:gd name="T82" fmla="*/ 9135 w 11464"/>
                  <a:gd name="T83" fmla="*/ 3676 h 5558"/>
                  <a:gd name="T84" fmla="*/ 8951 w 11464"/>
                  <a:gd name="T85" fmla="*/ 3834 h 5558"/>
                  <a:gd name="T86" fmla="*/ 8287 w 11464"/>
                  <a:gd name="T87" fmla="*/ 4043 h 5558"/>
                  <a:gd name="T88" fmla="*/ 8264 w 11464"/>
                  <a:gd name="T89" fmla="*/ 4239 h 5558"/>
                  <a:gd name="T90" fmla="*/ 8386 w 11464"/>
                  <a:gd name="T91" fmla="*/ 4379 h 5558"/>
                  <a:gd name="T92" fmla="*/ 8602 w 11464"/>
                  <a:gd name="T93" fmla="*/ 4415 h 5558"/>
                  <a:gd name="T94" fmla="*/ 8884 w 11464"/>
                  <a:gd name="T95" fmla="*/ 4309 h 5558"/>
                  <a:gd name="T96" fmla="*/ 9083 w 11464"/>
                  <a:gd name="T97" fmla="*/ 4235 h 5558"/>
                  <a:gd name="T98" fmla="*/ 9244 w 11464"/>
                  <a:gd name="T99" fmla="*/ 4322 h 5558"/>
                  <a:gd name="T100" fmla="*/ 9272 w 11464"/>
                  <a:gd name="T101" fmla="*/ 4517 h 5558"/>
                  <a:gd name="T102" fmla="*/ 9210 w 11464"/>
                  <a:gd name="T103" fmla="*/ 4831 h 5558"/>
                  <a:gd name="T104" fmla="*/ 9026 w 11464"/>
                  <a:gd name="T105" fmla="*/ 5220 h 5558"/>
                  <a:gd name="T106" fmla="*/ 8560 w 11464"/>
                  <a:gd name="T107" fmla="*/ 5387 h 5558"/>
                  <a:gd name="T108" fmla="*/ 8030 w 11464"/>
                  <a:gd name="T109" fmla="*/ 5555 h 5558"/>
                  <a:gd name="T110" fmla="*/ 2130 w 11464"/>
                  <a:gd name="T111" fmla="*/ 5558 h 5558"/>
                  <a:gd name="T112" fmla="*/ 2205 w 11464"/>
                  <a:gd name="T113" fmla="*/ 5400 h 5558"/>
                  <a:gd name="connsiteX0" fmla="*/ 1923 w 10000"/>
                  <a:gd name="connsiteY0" fmla="*/ 9825 h 10109"/>
                  <a:gd name="connsiteX1" fmla="*/ 0 w 10000"/>
                  <a:gd name="connsiteY1" fmla="*/ 8070 h 10109"/>
                  <a:gd name="connsiteX2" fmla="*/ 65 w 10000"/>
                  <a:gd name="connsiteY2" fmla="*/ 7288 h 10109"/>
                  <a:gd name="connsiteX3" fmla="*/ 1753 w 10000"/>
                  <a:gd name="connsiteY3" fmla="*/ 109 h 10109"/>
                  <a:gd name="connsiteX4" fmla="*/ 1698 w 10000"/>
                  <a:gd name="connsiteY4" fmla="*/ 0 h 10109"/>
                  <a:gd name="connsiteX5" fmla="*/ 9143 w 10000"/>
                  <a:gd name="connsiteY5" fmla="*/ 185 h 10109"/>
                  <a:gd name="connsiteX6" fmla="*/ 9655 w 10000"/>
                  <a:gd name="connsiteY6" fmla="*/ 1798 h 10109"/>
                  <a:gd name="connsiteX7" fmla="*/ 9819 w 10000"/>
                  <a:gd name="connsiteY7" fmla="*/ 1642 h 10109"/>
                  <a:gd name="connsiteX8" fmla="*/ 9969 w 10000"/>
                  <a:gd name="connsiteY8" fmla="*/ 1685 h 10109"/>
                  <a:gd name="connsiteX9" fmla="*/ 10000 w 10000"/>
                  <a:gd name="connsiteY9" fmla="*/ 1984 h 10109"/>
                  <a:gd name="connsiteX10" fmla="*/ 9873 w 10000"/>
                  <a:gd name="connsiteY10" fmla="*/ 2360 h 10109"/>
                  <a:gd name="connsiteX11" fmla="*/ 9545 w 10000"/>
                  <a:gd name="connsiteY11" fmla="*/ 3166 h 10109"/>
                  <a:gd name="connsiteX12" fmla="*/ 9437 w 10000"/>
                  <a:gd name="connsiteY12" fmla="*/ 3572 h 10109"/>
                  <a:gd name="connsiteX13" fmla="*/ 9373 w 10000"/>
                  <a:gd name="connsiteY13" fmla="*/ 3995 h 10109"/>
                  <a:gd name="connsiteX14" fmla="*/ 9304 w 10000"/>
                  <a:gd name="connsiteY14" fmla="*/ 4229 h 10109"/>
                  <a:gd name="connsiteX15" fmla="*/ 9252 w 10000"/>
                  <a:gd name="connsiteY15" fmla="*/ 4388 h 10109"/>
                  <a:gd name="connsiteX16" fmla="*/ 9094 w 10000"/>
                  <a:gd name="connsiteY16" fmla="*/ 4465 h 10109"/>
                  <a:gd name="connsiteX17" fmla="*/ 8914 w 10000"/>
                  <a:gd name="connsiteY17" fmla="*/ 4127 h 10109"/>
                  <a:gd name="connsiteX18" fmla="*/ 8833 w 10000"/>
                  <a:gd name="connsiteY18" fmla="*/ 3187 h 10109"/>
                  <a:gd name="connsiteX19" fmla="*/ 8743 w 10000"/>
                  <a:gd name="connsiteY19" fmla="*/ 2802 h 10109"/>
                  <a:gd name="connsiteX20" fmla="*/ 8554 w 10000"/>
                  <a:gd name="connsiteY20" fmla="*/ 2635 h 10109"/>
                  <a:gd name="connsiteX21" fmla="*/ 8462 w 10000"/>
                  <a:gd name="connsiteY21" fmla="*/ 2961 h 10109"/>
                  <a:gd name="connsiteX22" fmla="*/ 8550 w 10000"/>
                  <a:gd name="connsiteY22" fmla="*/ 4100 h 10109"/>
                  <a:gd name="connsiteX23" fmla="*/ 8604 w 10000"/>
                  <a:gd name="connsiteY23" fmla="*/ 4638 h 10109"/>
                  <a:gd name="connsiteX24" fmla="*/ 8470 w 10000"/>
                  <a:gd name="connsiteY24" fmla="*/ 4961 h 10109"/>
                  <a:gd name="connsiteX25" fmla="*/ 8280 w 10000"/>
                  <a:gd name="connsiteY25" fmla="*/ 4859 h 10109"/>
                  <a:gd name="connsiteX26" fmla="*/ 8214 w 10000"/>
                  <a:gd name="connsiteY26" fmla="*/ 4366 h 10109"/>
                  <a:gd name="connsiteX27" fmla="*/ 8120 w 10000"/>
                  <a:gd name="connsiteY27" fmla="*/ 3560 h 10109"/>
                  <a:gd name="connsiteX28" fmla="*/ 8010 w 10000"/>
                  <a:gd name="connsiteY28" fmla="*/ 3042 h 10109"/>
                  <a:gd name="connsiteX29" fmla="*/ 7785 w 10000"/>
                  <a:gd name="connsiteY29" fmla="*/ 3024 h 10109"/>
                  <a:gd name="connsiteX30" fmla="*/ 7717 w 10000"/>
                  <a:gd name="connsiteY30" fmla="*/ 3243 h 10109"/>
                  <a:gd name="connsiteX31" fmla="*/ 7722 w 10000"/>
                  <a:gd name="connsiteY31" fmla="*/ 3598 h 10109"/>
                  <a:gd name="connsiteX32" fmla="*/ 7909 w 10000"/>
                  <a:gd name="connsiteY32" fmla="*/ 5188 h 10109"/>
                  <a:gd name="connsiteX33" fmla="*/ 7797 w 10000"/>
                  <a:gd name="connsiteY33" fmla="*/ 5490 h 10109"/>
                  <a:gd name="connsiteX34" fmla="*/ 7602 w 10000"/>
                  <a:gd name="connsiteY34" fmla="*/ 5566 h 10109"/>
                  <a:gd name="connsiteX35" fmla="*/ 7444 w 10000"/>
                  <a:gd name="connsiteY35" fmla="*/ 5444 h 10109"/>
                  <a:gd name="connsiteX36" fmla="*/ 7276 w 10000"/>
                  <a:gd name="connsiteY36" fmla="*/ 5431 h 10109"/>
                  <a:gd name="connsiteX37" fmla="*/ 7187 w 10000"/>
                  <a:gd name="connsiteY37" fmla="*/ 5661 h 10109"/>
                  <a:gd name="connsiteX38" fmla="*/ 7337 w 10000"/>
                  <a:gd name="connsiteY38" fmla="*/ 6027 h 10109"/>
                  <a:gd name="connsiteX39" fmla="*/ 7607 w 10000"/>
                  <a:gd name="connsiteY39" fmla="*/ 6194 h 10109"/>
                  <a:gd name="connsiteX40" fmla="*/ 7845 w 10000"/>
                  <a:gd name="connsiteY40" fmla="*/ 6449 h 10109"/>
                  <a:gd name="connsiteX41" fmla="*/ 7968 w 10000"/>
                  <a:gd name="connsiteY41" fmla="*/ 6723 h 10109"/>
                  <a:gd name="connsiteX42" fmla="*/ 7808 w 10000"/>
                  <a:gd name="connsiteY42" fmla="*/ 7007 h 10109"/>
                  <a:gd name="connsiteX43" fmla="*/ 7229 w 10000"/>
                  <a:gd name="connsiteY43" fmla="*/ 7383 h 10109"/>
                  <a:gd name="connsiteX44" fmla="*/ 7209 w 10000"/>
                  <a:gd name="connsiteY44" fmla="*/ 7736 h 10109"/>
                  <a:gd name="connsiteX45" fmla="*/ 7315 w 10000"/>
                  <a:gd name="connsiteY45" fmla="*/ 7988 h 10109"/>
                  <a:gd name="connsiteX46" fmla="*/ 7503 w 10000"/>
                  <a:gd name="connsiteY46" fmla="*/ 8053 h 10109"/>
                  <a:gd name="connsiteX47" fmla="*/ 7749 w 10000"/>
                  <a:gd name="connsiteY47" fmla="*/ 7862 h 10109"/>
                  <a:gd name="connsiteX48" fmla="*/ 7923 w 10000"/>
                  <a:gd name="connsiteY48" fmla="*/ 7729 h 10109"/>
                  <a:gd name="connsiteX49" fmla="*/ 8064 w 10000"/>
                  <a:gd name="connsiteY49" fmla="*/ 7885 h 10109"/>
                  <a:gd name="connsiteX50" fmla="*/ 8088 w 10000"/>
                  <a:gd name="connsiteY50" fmla="*/ 8236 h 10109"/>
                  <a:gd name="connsiteX51" fmla="*/ 8034 w 10000"/>
                  <a:gd name="connsiteY51" fmla="*/ 8801 h 10109"/>
                  <a:gd name="connsiteX52" fmla="*/ 7873 w 10000"/>
                  <a:gd name="connsiteY52" fmla="*/ 9501 h 10109"/>
                  <a:gd name="connsiteX53" fmla="*/ 7467 w 10000"/>
                  <a:gd name="connsiteY53" fmla="*/ 9801 h 10109"/>
                  <a:gd name="connsiteX54" fmla="*/ 7005 w 10000"/>
                  <a:gd name="connsiteY54" fmla="*/ 10104 h 10109"/>
                  <a:gd name="connsiteX55" fmla="*/ 1858 w 10000"/>
                  <a:gd name="connsiteY55" fmla="*/ 10109 h 10109"/>
                  <a:gd name="connsiteX56" fmla="*/ 1923 w 10000"/>
                  <a:gd name="connsiteY56" fmla="*/ 9825 h 10109"/>
                  <a:gd name="connsiteX0" fmla="*/ 1923 w 10000"/>
                  <a:gd name="connsiteY0" fmla="*/ 9798 h 10082"/>
                  <a:gd name="connsiteX1" fmla="*/ 0 w 10000"/>
                  <a:gd name="connsiteY1" fmla="*/ 8043 h 10082"/>
                  <a:gd name="connsiteX2" fmla="*/ 65 w 10000"/>
                  <a:gd name="connsiteY2" fmla="*/ 7261 h 10082"/>
                  <a:gd name="connsiteX3" fmla="*/ 1753 w 10000"/>
                  <a:gd name="connsiteY3" fmla="*/ 82 h 10082"/>
                  <a:gd name="connsiteX4" fmla="*/ 1711 w 10000"/>
                  <a:gd name="connsiteY4" fmla="*/ 0 h 10082"/>
                  <a:gd name="connsiteX5" fmla="*/ 9143 w 10000"/>
                  <a:gd name="connsiteY5" fmla="*/ 158 h 10082"/>
                  <a:gd name="connsiteX6" fmla="*/ 9655 w 10000"/>
                  <a:gd name="connsiteY6" fmla="*/ 1771 h 10082"/>
                  <a:gd name="connsiteX7" fmla="*/ 9819 w 10000"/>
                  <a:gd name="connsiteY7" fmla="*/ 1615 h 10082"/>
                  <a:gd name="connsiteX8" fmla="*/ 9969 w 10000"/>
                  <a:gd name="connsiteY8" fmla="*/ 1658 h 10082"/>
                  <a:gd name="connsiteX9" fmla="*/ 10000 w 10000"/>
                  <a:gd name="connsiteY9" fmla="*/ 1957 h 10082"/>
                  <a:gd name="connsiteX10" fmla="*/ 9873 w 10000"/>
                  <a:gd name="connsiteY10" fmla="*/ 2333 h 10082"/>
                  <a:gd name="connsiteX11" fmla="*/ 9545 w 10000"/>
                  <a:gd name="connsiteY11" fmla="*/ 3139 h 10082"/>
                  <a:gd name="connsiteX12" fmla="*/ 9437 w 10000"/>
                  <a:gd name="connsiteY12" fmla="*/ 3545 h 10082"/>
                  <a:gd name="connsiteX13" fmla="*/ 9373 w 10000"/>
                  <a:gd name="connsiteY13" fmla="*/ 3968 h 10082"/>
                  <a:gd name="connsiteX14" fmla="*/ 9304 w 10000"/>
                  <a:gd name="connsiteY14" fmla="*/ 4202 h 10082"/>
                  <a:gd name="connsiteX15" fmla="*/ 9252 w 10000"/>
                  <a:gd name="connsiteY15" fmla="*/ 4361 h 10082"/>
                  <a:gd name="connsiteX16" fmla="*/ 9094 w 10000"/>
                  <a:gd name="connsiteY16" fmla="*/ 4438 h 10082"/>
                  <a:gd name="connsiteX17" fmla="*/ 8914 w 10000"/>
                  <a:gd name="connsiteY17" fmla="*/ 4100 h 10082"/>
                  <a:gd name="connsiteX18" fmla="*/ 8833 w 10000"/>
                  <a:gd name="connsiteY18" fmla="*/ 3160 h 10082"/>
                  <a:gd name="connsiteX19" fmla="*/ 8743 w 10000"/>
                  <a:gd name="connsiteY19" fmla="*/ 2775 h 10082"/>
                  <a:gd name="connsiteX20" fmla="*/ 8554 w 10000"/>
                  <a:gd name="connsiteY20" fmla="*/ 2608 h 10082"/>
                  <a:gd name="connsiteX21" fmla="*/ 8462 w 10000"/>
                  <a:gd name="connsiteY21" fmla="*/ 2934 h 10082"/>
                  <a:gd name="connsiteX22" fmla="*/ 8550 w 10000"/>
                  <a:gd name="connsiteY22" fmla="*/ 4073 h 10082"/>
                  <a:gd name="connsiteX23" fmla="*/ 8604 w 10000"/>
                  <a:gd name="connsiteY23" fmla="*/ 4611 h 10082"/>
                  <a:gd name="connsiteX24" fmla="*/ 8470 w 10000"/>
                  <a:gd name="connsiteY24" fmla="*/ 4934 h 10082"/>
                  <a:gd name="connsiteX25" fmla="*/ 8280 w 10000"/>
                  <a:gd name="connsiteY25" fmla="*/ 4832 h 10082"/>
                  <a:gd name="connsiteX26" fmla="*/ 8214 w 10000"/>
                  <a:gd name="connsiteY26" fmla="*/ 4339 h 10082"/>
                  <a:gd name="connsiteX27" fmla="*/ 8120 w 10000"/>
                  <a:gd name="connsiteY27" fmla="*/ 3533 h 10082"/>
                  <a:gd name="connsiteX28" fmla="*/ 8010 w 10000"/>
                  <a:gd name="connsiteY28" fmla="*/ 3015 h 10082"/>
                  <a:gd name="connsiteX29" fmla="*/ 7785 w 10000"/>
                  <a:gd name="connsiteY29" fmla="*/ 2997 h 10082"/>
                  <a:gd name="connsiteX30" fmla="*/ 7717 w 10000"/>
                  <a:gd name="connsiteY30" fmla="*/ 3216 h 10082"/>
                  <a:gd name="connsiteX31" fmla="*/ 7722 w 10000"/>
                  <a:gd name="connsiteY31" fmla="*/ 3571 h 10082"/>
                  <a:gd name="connsiteX32" fmla="*/ 7909 w 10000"/>
                  <a:gd name="connsiteY32" fmla="*/ 5161 h 10082"/>
                  <a:gd name="connsiteX33" fmla="*/ 7797 w 10000"/>
                  <a:gd name="connsiteY33" fmla="*/ 5463 h 10082"/>
                  <a:gd name="connsiteX34" fmla="*/ 7602 w 10000"/>
                  <a:gd name="connsiteY34" fmla="*/ 5539 h 10082"/>
                  <a:gd name="connsiteX35" fmla="*/ 7444 w 10000"/>
                  <a:gd name="connsiteY35" fmla="*/ 5417 h 10082"/>
                  <a:gd name="connsiteX36" fmla="*/ 7276 w 10000"/>
                  <a:gd name="connsiteY36" fmla="*/ 5404 h 10082"/>
                  <a:gd name="connsiteX37" fmla="*/ 7187 w 10000"/>
                  <a:gd name="connsiteY37" fmla="*/ 5634 h 10082"/>
                  <a:gd name="connsiteX38" fmla="*/ 7337 w 10000"/>
                  <a:gd name="connsiteY38" fmla="*/ 6000 h 10082"/>
                  <a:gd name="connsiteX39" fmla="*/ 7607 w 10000"/>
                  <a:gd name="connsiteY39" fmla="*/ 6167 h 10082"/>
                  <a:gd name="connsiteX40" fmla="*/ 7845 w 10000"/>
                  <a:gd name="connsiteY40" fmla="*/ 6422 h 10082"/>
                  <a:gd name="connsiteX41" fmla="*/ 7968 w 10000"/>
                  <a:gd name="connsiteY41" fmla="*/ 6696 h 10082"/>
                  <a:gd name="connsiteX42" fmla="*/ 7808 w 10000"/>
                  <a:gd name="connsiteY42" fmla="*/ 6980 h 10082"/>
                  <a:gd name="connsiteX43" fmla="*/ 7229 w 10000"/>
                  <a:gd name="connsiteY43" fmla="*/ 7356 h 10082"/>
                  <a:gd name="connsiteX44" fmla="*/ 7209 w 10000"/>
                  <a:gd name="connsiteY44" fmla="*/ 7709 h 10082"/>
                  <a:gd name="connsiteX45" fmla="*/ 7315 w 10000"/>
                  <a:gd name="connsiteY45" fmla="*/ 7961 h 10082"/>
                  <a:gd name="connsiteX46" fmla="*/ 7503 w 10000"/>
                  <a:gd name="connsiteY46" fmla="*/ 8026 h 10082"/>
                  <a:gd name="connsiteX47" fmla="*/ 7749 w 10000"/>
                  <a:gd name="connsiteY47" fmla="*/ 7835 h 10082"/>
                  <a:gd name="connsiteX48" fmla="*/ 7923 w 10000"/>
                  <a:gd name="connsiteY48" fmla="*/ 7702 h 10082"/>
                  <a:gd name="connsiteX49" fmla="*/ 8064 w 10000"/>
                  <a:gd name="connsiteY49" fmla="*/ 7858 h 10082"/>
                  <a:gd name="connsiteX50" fmla="*/ 8088 w 10000"/>
                  <a:gd name="connsiteY50" fmla="*/ 8209 h 10082"/>
                  <a:gd name="connsiteX51" fmla="*/ 8034 w 10000"/>
                  <a:gd name="connsiteY51" fmla="*/ 8774 h 10082"/>
                  <a:gd name="connsiteX52" fmla="*/ 7873 w 10000"/>
                  <a:gd name="connsiteY52" fmla="*/ 9474 h 10082"/>
                  <a:gd name="connsiteX53" fmla="*/ 7467 w 10000"/>
                  <a:gd name="connsiteY53" fmla="*/ 9774 h 10082"/>
                  <a:gd name="connsiteX54" fmla="*/ 7005 w 10000"/>
                  <a:gd name="connsiteY54" fmla="*/ 10077 h 10082"/>
                  <a:gd name="connsiteX55" fmla="*/ 1858 w 10000"/>
                  <a:gd name="connsiteY55" fmla="*/ 10082 h 10082"/>
                  <a:gd name="connsiteX56" fmla="*/ 1923 w 10000"/>
                  <a:gd name="connsiteY56" fmla="*/ 9798 h 10082"/>
                  <a:gd name="connsiteX0" fmla="*/ 1923 w 10000"/>
                  <a:gd name="connsiteY0" fmla="*/ 10287 h 10571"/>
                  <a:gd name="connsiteX1" fmla="*/ 0 w 10000"/>
                  <a:gd name="connsiteY1" fmla="*/ 8532 h 10571"/>
                  <a:gd name="connsiteX2" fmla="*/ 65 w 10000"/>
                  <a:gd name="connsiteY2" fmla="*/ 7750 h 10571"/>
                  <a:gd name="connsiteX3" fmla="*/ 1753 w 10000"/>
                  <a:gd name="connsiteY3" fmla="*/ 571 h 10571"/>
                  <a:gd name="connsiteX4" fmla="*/ 9143 w 10000"/>
                  <a:gd name="connsiteY4" fmla="*/ 647 h 10571"/>
                  <a:gd name="connsiteX5" fmla="*/ 9655 w 10000"/>
                  <a:gd name="connsiteY5" fmla="*/ 2260 h 10571"/>
                  <a:gd name="connsiteX6" fmla="*/ 9819 w 10000"/>
                  <a:gd name="connsiteY6" fmla="*/ 2104 h 10571"/>
                  <a:gd name="connsiteX7" fmla="*/ 9969 w 10000"/>
                  <a:gd name="connsiteY7" fmla="*/ 2147 h 10571"/>
                  <a:gd name="connsiteX8" fmla="*/ 10000 w 10000"/>
                  <a:gd name="connsiteY8" fmla="*/ 2446 h 10571"/>
                  <a:gd name="connsiteX9" fmla="*/ 9873 w 10000"/>
                  <a:gd name="connsiteY9" fmla="*/ 2822 h 10571"/>
                  <a:gd name="connsiteX10" fmla="*/ 9545 w 10000"/>
                  <a:gd name="connsiteY10" fmla="*/ 3628 h 10571"/>
                  <a:gd name="connsiteX11" fmla="*/ 9437 w 10000"/>
                  <a:gd name="connsiteY11" fmla="*/ 4034 h 10571"/>
                  <a:gd name="connsiteX12" fmla="*/ 9373 w 10000"/>
                  <a:gd name="connsiteY12" fmla="*/ 4457 h 10571"/>
                  <a:gd name="connsiteX13" fmla="*/ 9304 w 10000"/>
                  <a:gd name="connsiteY13" fmla="*/ 4691 h 10571"/>
                  <a:gd name="connsiteX14" fmla="*/ 9252 w 10000"/>
                  <a:gd name="connsiteY14" fmla="*/ 4850 h 10571"/>
                  <a:gd name="connsiteX15" fmla="*/ 9094 w 10000"/>
                  <a:gd name="connsiteY15" fmla="*/ 4927 h 10571"/>
                  <a:gd name="connsiteX16" fmla="*/ 8914 w 10000"/>
                  <a:gd name="connsiteY16" fmla="*/ 4589 h 10571"/>
                  <a:gd name="connsiteX17" fmla="*/ 8833 w 10000"/>
                  <a:gd name="connsiteY17" fmla="*/ 3649 h 10571"/>
                  <a:gd name="connsiteX18" fmla="*/ 8743 w 10000"/>
                  <a:gd name="connsiteY18" fmla="*/ 3264 h 10571"/>
                  <a:gd name="connsiteX19" fmla="*/ 8554 w 10000"/>
                  <a:gd name="connsiteY19" fmla="*/ 3097 h 10571"/>
                  <a:gd name="connsiteX20" fmla="*/ 8462 w 10000"/>
                  <a:gd name="connsiteY20" fmla="*/ 3423 h 10571"/>
                  <a:gd name="connsiteX21" fmla="*/ 8550 w 10000"/>
                  <a:gd name="connsiteY21" fmla="*/ 4562 h 10571"/>
                  <a:gd name="connsiteX22" fmla="*/ 8604 w 10000"/>
                  <a:gd name="connsiteY22" fmla="*/ 5100 h 10571"/>
                  <a:gd name="connsiteX23" fmla="*/ 8470 w 10000"/>
                  <a:gd name="connsiteY23" fmla="*/ 5423 h 10571"/>
                  <a:gd name="connsiteX24" fmla="*/ 8280 w 10000"/>
                  <a:gd name="connsiteY24" fmla="*/ 5321 h 10571"/>
                  <a:gd name="connsiteX25" fmla="*/ 8214 w 10000"/>
                  <a:gd name="connsiteY25" fmla="*/ 4828 h 10571"/>
                  <a:gd name="connsiteX26" fmla="*/ 8120 w 10000"/>
                  <a:gd name="connsiteY26" fmla="*/ 4022 h 10571"/>
                  <a:gd name="connsiteX27" fmla="*/ 8010 w 10000"/>
                  <a:gd name="connsiteY27" fmla="*/ 3504 h 10571"/>
                  <a:gd name="connsiteX28" fmla="*/ 7785 w 10000"/>
                  <a:gd name="connsiteY28" fmla="*/ 3486 h 10571"/>
                  <a:gd name="connsiteX29" fmla="*/ 7717 w 10000"/>
                  <a:gd name="connsiteY29" fmla="*/ 3705 h 10571"/>
                  <a:gd name="connsiteX30" fmla="*/ 7722 w 10000"/>
                  <a:gd name="connsiteY30" fmla="*/ 4060 h 10571"/>
                  <a:gd name="connsiteX31" fmla="*/ 7909 w 10000"/>
                  <a:gd name="connsiteY31" fmla="*/ 5650 h 10571"/>
                  <a:gd name="connsiteX32" fmla="*/ 7797 w 10000"/>
                  <a:gd name="connsiteY32" fmla="*/ 5952 h 10571"/>
                  <a:gd name="connsiteX33" fmla="*/ 7602 w 10000"/>
                  <a:gd name="connsiteY33" fmla="*/ 6028 h 10571"/>
                  <a:gd name="connsiteX34" fmla="*/ 7444 w 10000"/>
                  <a:gd name="connsiteY34" fmla="*/ 5906 h 10571"/>
                  <a:gd name="connsiteX35" fmla="*/ 7276 w 10000"/>
                  <a:gd name="connsiteY35" fmla="*/ 5893 h 10571"/>
                  <a:gd name="connsiteX36" fmla="*/ 7187 w 10000"/>
                  <a:gd name="connsiteY36" fmla="*/ 6123 h 10571"/>
                  <a:gd name="connsiteX37" fmla="*/ 7337 w 10000"/>
                  <a:gd name="connsiteY37" fmla="*/ 6489 h 10571"/>
                  <a:gd name="connsiteX38" fmla="*/ 7607 w 10000"/>
                  <a:gd name="connsiteY38" fmla="*/ 6656 h 10571"/>
                  <a:gd name="connsiteX39" fmla="*/ 7845 w 10000"/>
                  <a:gd name="connsiteY39" fmla="*/ 6911 h 10571"/>
                  <a:gd name="connsiteX40" fmla="*/ 7968 w 10000"/>
                  <a:gd name="connsiteY40" fmla="*/ 7185 h 10571"/>
                  <a:gd name="connsiteX41" fmla="*/ 7808 w 10000"/>
                  <a:gd name="connsiteY41" fmla="*/ 7469 h 10571"/>
                  <a:gd name="connsiteX42" fmla="*/ 7229 w 10000"/>
                  <a:gd name="connsiteY42" fmla="*/ 7845 h 10571"/>
                  <a:gd name="connsiteX43" fmla="*/ 7209 w 10000"/>
                  <a:gd name="connsiteY43" fmla="*/ 8198 h 10571"/>
                  <a:gd name="connsiteX44" fmla="*/ 7315 w 10000"/>
                  <a:gd name="connsiteY44" fmla="*/ 8450 h 10571"/>
                  <a:gd name="connsiteX45" fmla="*/ 7503 w 10000"/>
                  <a:gd name="connsiteY45" fmla="*/ 8515 h 10571"/>
                  <a:gd name="connsiteX46" fmla="*/ 7749 w 10000"/>
                  <a:gd name="connsiteY46" fmla="*/ 8324 h 10571"/>
                  <a:gd name="connsiteX47" fmla="*/ 7923 w 10000"/>
                  <a:gd name="connsiteY47" fmla="*/ 8191 h 10571"/>
                  <a:gd name="connsiteX48" fmla="*/ 8064 w 10000"/>
                  <a:gd name="connsiteY48" fmla="*/ 8347 h 10571"/>
                  <a:gd name="connsiteX49" fmla="*/ 8088 w 10000"/>
                  <a:gd name="connsiteY49" fmla="*/ 8698 h 10571"/>
                  <a:gd name="connsiteX50" fmla="*/ 8034 w 10000"/>
                  <a:gd name="connsiteY50" fmla="*/ 9263 h 10571"/>
                  <a:gd name="connsiteX51" fmla="*/ 7873 w 10000"/>
                  <a:gd name="connsiteY51" fmla="*/ 9963 h 10571"/>
                  <a:gd name="connsiteX52" fmla="*/ 7467 w 10000"/>
                  <a:gd name="connsiteY52" fmla="*/ 10263 h 10571"/>
                  <a:gd name="connsiteX53" fmla="*/ 7005 w 10000"/>
                  <a:gd name="connsiteY53" fmla="*/ 10566 h 10571"/>
                  <a:gd name="connsiteX54" fmla="*/ 1858 w 10000"/>
                  <a:gd name="connsiteY54" fmla="*/ 10571 h 10571"/>
                  <a:gd name="connsiteX55" fmla="*/ 1923 w 10000"/>
                  <a:gd name="connsiteY55" fmla="*/ 10287 h 10571"/>
                  <a:gd name="connsiteX0" fmla="*/ 1923 w 10000"/>
                  <a:gd name="connsiteY0" fmla="*/ 9716 h 10000"/>
                  <a:gd name="connsiteX1" fmla="*/ 0 w 10000"/>
                  <a:gd name="connsiteY1" fmla="*/ 7961 h 10000"/>
                  <a:gd name="connsiteX2" fmla="*/ 65 w 10000"/>
                  <a:gd name="connsiteY2" fmla="*/ 7179 h 10000"/>
                  <a:gd name="connsiteX3" fmla="*/ 1753 w 10000"/>
                  <a:gd name="connsiteY3" fmla="*/ 0 h 10000"/>
                  <a:gd name="connsiteX4" fmla="*/ 9143 w 10000"/>
                  <a:gd name="connsiteY4" fmla="*/ 76 h 10000"/>
                  <a:gd name="connsiteX5" fmla="*/ 9655 w 10000"/>
                  <a:gd name="connsiteY5" fmla="*/ 1689 h 10000"/>
                  <a:gd name="connsiteX6" fmla="*/ 9819 w 10000"/>
                  <a:gd name="connsiteY6" fmla="*/ 1533 h 10000"/>
                  <a:gd name="connsiteX7" fmla="*/ 9969 w 10000"/>
                  <a:gd name="connsiteY7" fmla="*/ 1576 h 10000"/>
                  <a:gd name="connsiteX8" fmla="*/ 10000 w 10000"/>
                  <a:gd name="connsiteY8" fmla="*/ 1875 h 10000"/>
                  <a:gd name="connsiteX9" fmla="*/ 9873 w 10000"/>
                  <a:gd name="connsiteY9" fmla="*/ 2251 h 10000"/>
                  <a:gd name="connsiteX10" fmla="*/ 9545 w 10000"/>
                  <a:gd name="connsiteY10" fmla="*/ 3057 h 10000"/>
                  <a:gd name="connsiteX11" fmla="*/ 9437 w 10000"/>
                  <a:gd name="connsiteY11" fmla="*/ 3463 h 10000"/>
                  <a:gd name="connsiteX12" fmla="*/ 9373 w 10000"/>
                  <a:gd name="connsiteY12" fmla="*/ 3886 h 10000"/>
                  <a:gd name="connsiteX13" fmla="*/ 9304 w 10000"/>
                  <a:gd name="connsiteY13" fmla="*/ 4120 h 10000"/>
                  <a:gd name="connsiteX14" fmla="*/ 9252 w 10000"/>
                  <a:gd name="connsiteY14" fmla="*/ 4279 h 10000"/>
                  <a:gd name="connsiteX15" fmla="*/ 9094 w 10000"/>
                  <a:gd name="connsiteY15" fmla="*/ 4356 h 10000"/>
                  <a:gd name="connsiteX16" fmla="*/ 8914 w 10000"/>
                  <a:gd name="connsiteY16" fmla="*/ 4018 h 10000"/>
                  <a:gd name="connsiteX17" fmla="*/ 8833 w 10000"/>
                  <a:gd name="connsiteY17" fmla="*/ 3078 h 10000"/>
                  <a:gd name="connsiteX18" fmla="*/ 8743 w 10000"/>
                  <a:gd name="connsiteY18" fmla="*/ 2693 h 10000"/>
                  <a:gd name="connsiteX19" fmla="*/ 8554 w 10000"/>
                  <a:gd name="connsiteY19" fmla="*/ 2526 h 10000"/>
                  <a:gd name="connsiteX20" fmla="*/ 8462 w 10000"/>
                  <a:gd name="connsiteY20" fmla="*/ 2852 h 10000"/>
                  <a:gd name="connsiteX21" fmla="*/ 8550 w 10000"/>
                  <a:gd name="connsiteY21" fmla="*/ 3991 h 10000"/>
                  <a:gd name="connsiteX22" fmla="*/ 8604 w 10000"/>
                  <a:gd name="connsiteY22" fmla="*/ 4529 h 10000"/>
                  <a:gd name="connsiteX23" fmla="*/ 8470 w 10000"/>
                  <a:gd name="connsiteY23" fmla="*/ 4852 h 10000"/>
                  <a:gd name="connsiteX24" fmla="*/ 8280 w 10000"/>
                  <a:gd name="connsiteY24" fmla="*/ 4750 h 10000"/>
                  <a:gd name="connsiteX25" fmla="*/ 8214 w 10000"/>
                  <a:gd name="connsiteY25" fmla="*/ 4257 h 10000"/>
                  <a:gd name="connsiteX26" fmla="*/ 8120 w 10000"/>
                  <a:gd name="connsiteY26" fmla="*/ 3451 h 10000"/>
                  <a:gd name="connsiteX27" fmla="*/ 8010 w 10000"/>
                  <a:gd name="connsiteY27" fmla="*/ 2933 h 10000"/>
                  <a:gd name="connsiteX28" fmla="*/ 7785 w 10000"/>
                  <a:gd name="connsiteY28" fmla="*/ 2915 h 10000"/>
                  <a:gd name="connsiteX29" fmla="*/ 7717 w 10000"/>
                  <a:gd name="connsiteY29" fmla="*/ 3134 h 10000"/>
                  <a:gd name="connsiteX30" fmla="*/ 7722 w 10000"/>
                  <a:gd name="connsiteY30" fmla="*/ 3489 h 10000"/>
                  <a:gd name="connsiteX31" fmla="*/ 7909 w 10000"/>
                  <a:gd name="connsiteY31" fmla="*/ 5079 h 10000"/>
                  <a:gd name="connsiteX32" fmla="*/ 7797 w 10000"/>
                  <a:gd name="connsiteY32" fmla="*/ 5381 h 10000"/>
                  <a:gd name="connsiteX33" fmla="*/ 7602 w 10000"/>
                  <a:gd name="connsiteY33" fmla="*/ 5457 h 10000"/>
                  <a:gd name="connsiteX34" fmla="*/ 7444 w 10000"/>
                  <a:gd name="connsiteY34" fmla="*/ 5335 h 10000"/>
                  <a:gd name="connsiteX35" fmla="*/ 7276 w 10000"/>
                  <a:gd name="connsiteY35" fmla="*/ 5322 h 10000"/>
                  <a:gd name="connsiteX36" fmla="*/ 7187 w 10000"/>
                  <a:gd name="connsiteY36" fmla="*/ 5552 h 10000"/>
                  <a:gd name="connsiteX37" fmla="*/ 7337 w 10000"/>
                  <a:gd name="connsiteY37" fmla="*/ 5918 h 10000"/>
                  <a:gd name="connsiteX38" fmla="*/ 7607 w 10000"/>
                  <a:gd name="connsiteY38" fmla="*/ 6085 h 10000"/>
                  <a:gd name="connsiteX39" fmla="*/ 7845 w 10000"/>
                  <a:gd name="connsiteY39" fmla="*/ 6340 h 10000"/>
                  <a:gd name="connsiteX40" fmla="*/ 7968 w 10000"/>
                  <a:gd name="connsiteY40" fmla="*/ 6614 h 10000"/>
                  <a:gd name="connsiteX41" fmla="*/ 7808 w 10000"/>
                  <a:gd name="connsiteY41" fmla="*/ 6898 h 10000"/>
                  <a:gd name="connsiteX42" fmla="*/ 7229 w 10000"/>
                  <a:gd name="connsiteY42" fmla="*/ 7274 h 10000"/>
                  <a:gd name="connsiteX43" fmla="*/ 7209 w 10000"/>
                  <a:gd name="connsiteY43" fmla="*/ 7627 h 10000"/>
                  <a:gd name="connsiteX44" fmla="*/ 7315 w 10000"/>
                  <a:gd name="connsiteY44" fmla="*/ 7879 h 10000"/>
                  <a:gd name="connsiteX45" fmla="*/ 7503 w 10000"/>
                  <a:gd name="connsiteY45" fmla="*/ 7944 h 10000"/>
                  <a:gd name="connsiteX46" fmla="*/ 7749 w 10000"/>
                  <a:gd name="connsiteY46" fmla="*/ 7753 h 10000"/>
                  <a:gd name="connsiteX47" fmla="*/ 7923 w 10000"/>
                  <a:gd name="connsiteY47" fmla="*/ 7620 h 10000"/>
                  <a:gd name="connsiteX48" fmla="*/ 8064 w 10000"/>
                  <a:gd name="connsiteY48" fmla="*/ 7776 h 10000"/>
                  <a:gd name="connsiteX49" fmla="*/ 8088 w 10000"/>
                  <a:gd name="connsiteY49" fmla="*/ 8127 h 10000"/>
                  <a:gd name="connsiteX50" fmla="*/ 8034 w 10000"/>
                  <a:gd name="connsiteY50" fmla="*/ 8692 h 10000"/>
                  <a:gd name="connsiteX51" fmla="*/ 7873 w 10000"/>
                  <a:gd name="connsiteY51" fmla="*/ 9392 h 10000"/>
                  <a:gd name="connsiteX52" fmla="*/ 7467 w 10000"/>
                  <a:gd name="connsiteY52" fmla="*/ 9692 h 10000"/>
                  <a:gd name="connsiteX53" fmla="*/ 7005 w 10000"/>
                  <a:gd name="connsiteY53" fmla="*/ 9995 h 10000"/>
                  <a:gd name="connsiteX54" fmla="*/ 1858 w 10000"/>
                  <a:gd name="connsiteY54" fmla="*/ 10000 h 10000"/>
                  <a:gd name="connsiteX55" fmla="*/ 1923 w 10000"/>
                  <a:gd name="connsiteY55" fmla="*/ 9716 h 10000"/>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143 w 10000"/>
                  <a:gd name="connsiteY4" fmla="*/ 578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754 h 11038"/>
                  <a:gd name="connsiteX1" fmla="*/ 0 w 10000"/>
                  <a:gd name="connsiteY1" fmla="*/ 8999 h 11038"/>
                  <a:gd name="connsiteX2" fmla="*/ 65 w 10000"/>
                  <a:gd name="connsiteY2" fmla="*/ 8217 h 11038"/>
                  <a:gd name="connsiteX3" fmla="*/ 1860 w 10000"/>
                  <a:gd name="connsiteY3" fmla="*/ 536 h 11038"/>
                  <a:gd name="connsiteX4" fmla="*/ 9217 w 10000"/>
                  <a:gd name="connsiteY4" fmla="*/ 880 h 11038"/>
                  <a:gd name="connsiteX5" fmla="*/ 9655 w 10000"/>
                  <a:gd name="connsiteY5" fmla="*/ 2727 h 11038"/>
                  <a:gd name="connsiteX6" fmla="*/ 9819 w 10000"/>
                  <a:gd name="connsiteY6" fmla="*/ 2571 h 11038"/>
                  <a:gd name="connsiteX7" fmla="*/ 9969 w 10000"/>
                  <a:gd name="connsiteY7" fmla="*/ 2614 h 11038"/>
                  <a:gd name="connsiteX8" fmla="*/ 10000 w 10000"/>
                  <a:gd name="connsiteY8" fmla="*/ 2913 h 11038"/>
                  <a:gd name="connsiteX9" fmla="*/ 9873 w 10000"/>
                  <a:gd name="connsiteY9" fmla="*/ 3289 h 11038"/>
                  <a:gd name="connsiteX10" fmla="*/ 9545 w 10000"/>
                  <a:gd name="connsiteY10" fmla="*/ 4095 h 11038"/>
                  <a:gd name="connsiteX11" fmla="*/ 9437 w 10000"/>
                  <a:gd name="connsiteY11" fmla="*/ 4501 h 11038"/>
                  <a:gd name="connsiteX12" fmla="*/ 9373 w 10000"/>
                  <a:gd name="connsiteY12" fmla="*/ 4924 h 11038"/>
                  <a:gd name="connsiteX13" fmla="*/ 9304 w 10000"/>
                  <a:gd name="connsiteY13" fmla="*/ 5158 h 11038"/>
                  <a:gd name="connsiteX14" fmla="*/ 9252 w 10000"/>
                  <a:gd name="connsiteY14" fmla="*/ 5317 h 11038"/>
                  <a:gd name="connsiteX15" fmla="*/ 9094 w 10000"/>
                  <a:gd name="connsiteY15" fmla="*/ 5394 h 11038"/>
                  <a:gd name="connsiteX16" fmla="*/ 8914 w 10000"/>
                  <a:gd name="connsiteY16" fmla="*/ 5056 h 11038"/>
                  <a:gd name="connsiteX17" fmla="*/ 8833 w 10000"/>
                  <a:gd name="connsiteY17" fmla="*/ 4116 h 11038"/>
                  <a:gd name="connsiteX18" fmla="*/ 8743 w 10000"/>
                  <a:gd name="connsiteY18" fmla="*/ 3731 h 11038"/>
                  <a:gd name="connsiteX19" fmla="*/ 8554 w 10000"/>
                  <a:gd name="connsiteY19" fmla="*/ 3564 h 11038"/>
                  <a:gd name="connsiteX20" fmla="*/ 8462 w 10000"/>
                  <a:gd name="connsiteY20" fmla="*/ 3890 h 11038"/>
                  <a:gd name="connsiteX21" fmla="*/ 8550 w 10000"/>
                  <a:gd name="connsiteY21" fmla="*/ 5029 h 11038"/>
                  <a:gd name="connsiteX22" fmla="*/ 8604 w 10000"/>
                  <a:gd name="connsiteY22" fmla="*/ 5567 h 11038"/>
                  <a:gd name="connsiteX23" fmla="*/ 8470 w 10000"/>
                  <a:gd name="connsiteY23" fmla="*/ 5890 h 11038"/>
                  <a:gd name="connsiteX24" fmla="*/ 8280 w 10000"/>
                  <a:gd name="connsiteY24" fmla="*/ 5788 h 11038"/>
                  <a:gd name="connsiteX25" fmla="*/ 8214 w 10000"/>
                  <a:gd name="connsiteY25" fmla="*/ 5295 h 11038"/>
                  <a:gd name="connsiteX26" fmla="*/ 8120 w 10000"/>
                  <a:gd name="connsiteY26" fmla="*/ 4489 h 11038"/>
                  <a:gd name="connsiteX27" fmla="*/ 8010 w 10000"/>
                  <a:gd name="connsiteY27" fmla="*/ 3971 h 11038"/>
                  <a:gd name="connsiteX28" fmla="*/ 7785 w 10000"/>
                  <a:gd name="connsiteY28" fmla="*/ 3953 h 11038"/>
                  <a:gd name="connsiteX29" fmla="*/ 7717 w 10000"/>
                  <a:gd name="connsiteY29" fmla="*/ 4172 h 11038"/>
                  <a:gd name="connsiteX30" fmla="*/ 7722 w 10000"/>
                  <a:gd name="connsiteY30" fmla="*/ 4527 h 11038"/>
                  <a:gd name="connsiteX31" fmla="*/ 7909 w 10000"/>
                  <a:gd name="connsiteY31" fmla="*/ 6117 h 11038"/>
                  <a:gd name="connsiteX32" fmla="*/ 7797 w 10000"/>
                  <a:gd name="connsiteY32" fmla="*/ 6419 h 11038"/>
                  <a:gd name="connsiteX33" fmla="*/ 7602 w 10000"/>
                  <a:gd name="connsiteY33" fmla="*/ 6495 h 11038"/>
                  <a:gd name="connsiteX34" fmla="*/ 7444 w 10000"/>
                  <a:gd name="connsiteY34" fmla="*/ 6373 h 11038"/>
                  <a:gd name="connsiteX35" fmla="*/ 7276 w 10000"/>
                  <a:gd name="connsiteY35" fmla="*/ 6360 h 11038"/>
                  <a:gd name="connsiteX36" fmla="*/ 7187 w 10000"/>
                  <a:gd name="connsiteY36" fmla="*/ 6590 h 11038"/>
                  <a:gd name="connsiteX37" fmla="*/ 7337 w 10000"/>
                  <a:gd name="connsiteY37" fmla="*/ 6956 h 11038"/>
                  <a:gd name="connsiteX38" fmla="*/ 7607 w 10000"/>
                  <a:gd name="connsiteY38" fmla="*/ 7123 h 11038"/>
                  <a:gd name="connsiteX39" fmla="*/ 7845 w 10000"/>
                  <a:gd name="connsiteY39" fmla="*/ 7378 h 11038"/>
                  <a:gd name="connsiteX40" fmla="*/ 7968 w 10000"/>
                  <a:gd name="connsiteY40" fmla="*/ 7652 h 11038"/>
                  <a:gd name="connsiteX41" fmla="*/ 7808 w 10000"/>
                  <a:gd name="connsiteY41" fmla="*/ 7936 h 11038"/>
                  <a:gd name="connsiteX42" fmla="*/ 7229 w 10000"/>
                  <a:gd name="connsiteY42" fmla="*/ 8312 h 11038"/>
                  <a:gd name="connsiteX43" fmla="*/ 7209 w 10000"/>
                  <a:gd name="connsiteY43" fmla="*/ 8665 h 11038"/>
                  <a:gd name="connsiteX44" fmla="*/ 7315 w 10000"/>
                  <a:gd name="connsiteY44" fmla="*/ 8917 h 11038"/>
                  <a:gd name="connsiteX45" fmla="*/ 7503 w 10000"/>
                  <a:gd name="connsiteY45" fmla="*/ 8982 h 11038"/>
                  <a:gd name="connsiteX46" fmla="*/ 7749 w 10000"/>
                  <a:gd name="connsiteY46" fmla="*/ 8791 h 11038"/>
                  <a:gd name="connsiteX47" fmla="*/ 7923 w 10000"/>
                  <a:gd name="connsiteY47" fmla="*/ 8658 h 11038"/>
                  <a:gd name="connsiteX48" fmla="*/ 8064 w 10000"/>
                  <a:gd name="connsiteY48" fmla="*/ 8814 h 11038"/>
                  <a:gd name="connsiteX49" fmla="*/ 8088 w 10000"/>
                  <a:gd name="connsiteY49" fmla="*/ 9165 h 11038"/>
                  <a:gd name="connsiteX50" fmla="*/ 8034 w 10000"/>
                  <a:gd name="connsiteY50" fmla="*/ 9730 h 11038"/>
                  <a:gd name="connsiteX51" fmla="*/ 7873 w 10000"/>
                  <a:gd name="connsiteY51" fmla="*/ 10430 h 11038"/>
                  <a:gd name="connsiteX52" fmla="*/ 7467 w 10000"/>
                  <a:gd name="connsiteY52" fmla="*/ 10730 h 11038"/>
                  <a:gd name="connsiteX53" fmla="*/ 7005 w 10000"/>
                  <a:gd name="connsiteY53" fmla="*/ 11033 h 11038"/>
                  <a:gd name="connsiteX54" fmla="*/ 1858 w 10000"/>
                  <a:gd name="connsiteY54" fmla="*/ 11038 h 11038"/>
                  <a:gd name="connsiteX55" fmla="*/ 1923 w 10000"/>
                  <a:gd name="connsiteY55" fmla="*/ 10754 h 11038"/>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122 w 10000"/>
                  <a:gd name="connsiteY2" fmla="*/ 7832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806 w 9883"/>
                  <a:gd name="connsiteY0" fmla="*/ 10218 h 10502"/>
                  <a:gd name="connsiteX1" fmla="*/ 22 w 9883"/>
                  <a:gd name="connsiteY1" fmla="*/ 8246 h 10502"/>
                  <a:gd name="connsiteX2" fmla="*/ 5 w 9883"/>
                  <a:gd name="connsiteY2" fmla="*/ 7832 h 10502"/>
                  <a:gd name="connsiteX3" fmla="*/ 1743 w 9883"/>
                  <a:gd name="connsiteY3" fmla="*/ 0 h 10502"/>
                  <a:gd name="connsiteX4" fmla="*/ 9100 w 9883"/>
                  <a:gd name="connsiteY4" fmla="*/ 344 h 10502"/>
                  <a:gd name="connsiteX5" fmla="*/ 9538 w 9883"/>
                  <a:gd name="connsiteY5" fmla="*/ 2191 h 10502"/>
                  <a:gd name="connsiteX6" fmla="*/ 9702 w 9883"/>
                  <a:gd name="connsiteY6" fmla="*/ 2035 h 10502"/>
                  <a:gd name="connsiteX7" fmla="*/ 9852 w 9883"/>
                  <a:gd name="connsiteY7" fmla="*/ 2078 h 10502"/>
                  <a:gd name="connsiteX8" fmla="*/ 9883 w 9883"/>
                  <a:gd name="connsiteY8" fmla="*/ 2377 h 10502"/>
                  <a:gd name="connsiteX9" fmla="*/ 9756 w 9883"/>
                  <a:gd name="connsiteY9" fmla="*/ 2753 h 10502"/>
                  <a:gd name="connsiteX10" fmla="*/ 9428 w 9883"/>
                  <a:gd name="connsiteY10" fmla="*/ 3559 h 10502"/>
                  <a:gd name="connsiteX11" fmla="*/ 9320 w 9883"/>
                  <a:gd name="connsiteY11" fmla="*/ 3965 h 10502"/>
                  <a:gd name="connsiteX12" fmla="*/ 9256 w 9883"/>
                  <a:gd name="connsiteY12" fmla="*/ 4388 h 10502"/>
                  <a:gd name="connsiteX13" fmla="*/ 9187 w 9883"/>
                  <a:gd name="connsiteY13" fmla="*/ 4622 h 10502"/>
                  <a:gd name="connsiteX14" fmla="*/ 9135 w 9883"/>
                  <a:gd name="connsiteY14" fmla="*/ 4781 h 10502"/>
                  <a:gd name="connsiteX15" fmla="*/ 8977 w 9883"/>
                  <a:gd name="connsiteY15" fmla="*/ 4858 h 10502"/>
                  <a:gd name="connsiteX16" fmla="*/ 8797 w 9883"/>
                  <a:gd name="connsiteY16" fmla="*/ 4520 h 10502"/>
                  <a:gd name="connsiteX17" fmla="*/ 8716 w 9883"/>
                  <a:gd name="connsiteY17" fmla="*/ 3580 h 10502"/>
                  <a:gd name="connsiteX18" fmla="*/ 8626 w 9883"/>
                  <a:gd name="connsiteY18" fmla="*/ 3195 h 10502"/>
                  <a:gd name="connsiteX19" fmla="*/ 8437 w 9883"/>
                  <a:gd name="connsiteY19" fmla="*/ 3028 h 10502"/>
                  <a:gd name="connsiteX20" fmla="*/ 8345 w 9883"/>
                  <a:gd name="connsiteY20" fmla="*/ 3354 h 10502"/>
                  <a:gd name="connsiteX21" fmla="*/ 8433 w 9883"/>
                  <a:gd name="connsiteY21" fmla="*/ 4493 h 10502"/>
                  <a:gd name="connsiteX22" fmla="*/ 8487 w 9883"/>
                  <a:gd name="connsiteY22" fmla="*/ 5031 h 10502"/>
                  <a:gd name="connsiteX23" fmla="*/ 8353 w 9883"/>
                  <a:gd name="connsiteY23" fmla="*/ 5354 h 10502"/>
                  <a:gd name="connsiteX24" fmla="*/ 8163 w 9883"/>
                  <a:gd name="connsiteY24" fmla="*/ 5252 h 10502"/>
                  <a:gd name="connsiteX25" fmla="*/ 8097 w 9883"/>
                  <a:gd name="connsiteY25" fmla="*/ 4759 h 10502"/>
                  <a:gd name="connsiteX26" fmla="*/ 8003 w 9883"/>
                  <a:gd name="connsiteY26" fmla="*/ 3953 h 10502"/>
                  <a:gd name="connsiteX27" fmla="*/ 7893 w 9883"/>
                  <a:gd name="connsiteY27" fmla="*/ 3435 h 10502"/>
                  <a:gd name="connsiteX28" fmla="*/ 7668 w 9883"/>
                  <a:gd name="connsiteY28" fmla="*/ 3417 h 10502"/>
                  <a:gd name="connsiteX29" fmla="*/ 7600 w 9883"/>
                  <a:gd name="connsiteY29" fmla="*/ 3636 h 10502"/>
                  <a:gd name="connsiteX30" fmla="*/ 7605 w 9883"/>
                  <a:gd name="connsiteY30" fmla="*/ 3991 h 10502"/>
                  <a:gd name="connsiteX31" fmla="*/ 7792 w 9883"/>
                  <a:gd name="connsiteY31" fmla="*/ 5581 h 10502"/>
                  <a:gd name="connsiteX32" fmla="*/ 7680 w 9883"/>
                  <a:gd name="connsiteY32" fmla="*/ 5883 h 10502"/>
                  <a:gd name="connsiteX33" fmla="*/ 7485 w 9883"/>
                  <a:gd name="connsiteY33" fmla="*/ 5959 h 10502"/>
                  <a:gd name="connsiteX34" fmla="*/ 7327 w 9883"/>
                  <a:gd name="connsiteY34" fmla="*/ 5837 h 10502"/>
                  <a:gd name="connsiteX35" fmla="*/ 7159 w 9883"/>
                  <a:gd name="connsiteY35" fmla="*/ 5824 h 10502"/>
                  <a:gd name="connsiteX36" fmla="*/ 7070 w 9883"/>
                  <a:gd name="connsiteY36" fmla="*/ 6054 h 10502"/>
                  <a:gd name="connsiteX37" fmla="*/ 7220 w 9883"/>
                  <a:gd name="connsiteY37" fmla="*/ 6420 h 10502"/>
                  <a:gd name="connsiteX38" fmla="*/ 7490 w 9883"/>
                  <a:gd name="connsiteY38" fmla="*/ 6587 h 10502"/>
                  <a:gd name="connsiteX39" fmla="*/ 7728 w 9883"/>
                  <a:gd name="connsiteY39" fmla="*/ 6842 h 10502"/>
                  <a:gd name="connsiteX40" fmla="*/ 7851 w 9883"/>
                  <a:gd name="connsiteY40" fmla="*/ 7116 h 10502"/>
                  <a:gd name="connsiteX41" fmla="*/ 7691 w 9883"/>
                  <a:gd name="connsiteY41" fmla="*/ 7400 h 10502"/>
                  <a:gd name="connsiteX42" fmla="*/ 7112 w 9883"/>
                  <a:gd name="connsiteY42" fmla="*/ 7776 h 10502"/>
                  <a:gd name="connsiteX43" fmla="*/ 7092 w 9883"/>
                  <a:gd name="connsiteY43" fmla="*/ 8129 h 10502"/>
                  <a:gd name="connsiteX44" fmla="*/ 7198 w 9883"/>
                  <a:gd name="connsiteY44" fmla="*/ 8381 h 10502"/>
                  <a:gd name="connsiteX45" fmla="*/ 7386 w 9883"/>
                  <a:gd name="connsiteY45" fmla="*/ 8446 h 10502"/>
                  <a:gd name="connsiteX46" fmla="*/ 7632 w 9883"/>
                  <a:gd name="connsiteY46" fmla="*/ 8255 h 10502"/>
                  <a:gd name="connsiteX47" fmla="*/ 7806 w 9883"/>
                  <a:gd name="connsiteY47" fmla="*/ 8122 h 10502"/>
                  <a:gd name="connsiteX48" fmla="*/ 7947 w 9883"/>
                  <a:gd name="connsiteY48" fmla="*/ 8278 h 10502"/>
                  <a:gd name="connsiteX49" fmla="*/ 7971 w 9883"/>
                  <a:gd name="connsiteY49" fmla="*/ 8629 h 10502"/>
                  <a:gd name="connsiteX50" fmla="*/ 7917 w 9883"/>
                  <a:gd name="connsiteY50" fmla="*/ 9194 h 10502"/>
                  <a:gd name="connsiteX51" fmla="*/ 7756 w 9883"/>
                  <a:gd name="connsiteY51" fmla="*/ 9894 h 10502"/>
                  <a:gd name="connsiteX52" fmla="*/ 7350 w 9883"/>
                  <a:gd name="connsiteY52" fmla="*/ 10194 h 10502"/>
                  <a:gd name="connsiteX53" fmla="*/ 6888 w 9883"/>
                  <a:gd name="connsiteY53" fmla="*/ 10497 h 10502"/>
                  <a:gd name="connsiteX54" fmla="*/ 1741 w 9883"/>
                  <a:gd name="connsiteY54" fmla="*/ 10502 h 10502"/>
                  <a:gd name="connsiteX55" fmla="*/ 1806 w 9883"/>
                  <a:gd name="connsiteY55" fmla="*/ 10218 h 10502"/>
                  <a:gd name="connsiteX0" fmla="*/ 1835 w 10000"/>
                  <a:gd name="connsiteY0" fmla="*/ 9539 h 10000"/>
                  <a:gd name="connsiteX1" fmla="*/ 22 w 10000"/>
                  <a:gd name="connsiteY1" fmla="*/ 7852 h 10000"/>
                  <a:gd name="connsiteX2" fmla="*/ 5 w 10000"/>
                  <a:gd name="connsiteY2" fmla="*/ 7458 h 10000"/>
                  <a:gd name="connsiteX3" fmla="*/ 1764 w 10000"/>
                  <a:gd name="connsiteY3" fmla="*/ 0 h 10000"/>
                  <a:gd name="connsiteX4" fmla="*/ 9208 w 10000"/>
                  <a:gd name="connsiteY4" fmla="*/ 328 h 10000"/>
                  <a:gd name="connsiteX5" fmla="*/ 9651 w 10000"/>
                  <a:gd name="connsiteY5" fmla="*/ 2086 h 10000"/>
                  <a:gd name="connsiteX6" fmla="*/ 9817 w 10000"/>
                  <a:gd name="connsiteY6" fmla="*/ 1938 h 10000"/>
                  <a:gd name="connsiteX7" fmla="*/ 9969 w 10000"/>
                  <a:gd name="connsiteY7" fmla="*/ 1979 h 10000"/>
                  <a:gd name="connsiteX8" fmla="*/ 10000 w 10000"/>
                  <a:gd name="connsiteY8" fmla="*/ 2263 h 10000"/>
                  <a:gd name="connsiteX9" fmla="*/ 9871 w 10000"/>
                  <a:gd name="connsiteY9" fmla="*/ 2621 h 10000"/>
                  <a:gd name="connsiteX10" fmla="*/ 9540 w 10000"/>
                  <a:gd name="connsiteY10" fmla="*/ 3389 h 10000"/>
                  <a:gd name="connsiteX11" fmla="*/ 9430 w 10000"/>
                  <a:gd name="connsiteY11" fmla="*/ 3775 h 10000"/>
                  <a:gd name="connsiteX12" fmla="*/ 9366 w 10000"/>
                  <a:gd name="connsiteY12" fmla="*/ 4178 h 10000"/>
                  <a:gd name="connsiteX13" fmla="*/ 9296 w 10000"/>
                  <a:gd name="connsiteY13" fmla="*/ 4401 h 10000"/>
                  <a:gd name="connsiteX14" fmla="*/ 9243 w 10000"/>
                  <a:gd name="connsiteY14" fmla="*/ 4552 h 10000"/>
                  <a:gd name="connsiteX15" fmla="*/ 9083 w 10000"/>
                  <a:gd name="connsiteY15" fmla="*/ 4626 h 10000"/>
                  <a:gd name="connsiteX16" fmla="*/ 8901 w 10000"/>
                  <a:gd name="connsiteY16" fmla="*/ 4304 h 10000"/>
                  <a:gd name="connsiteX17" fmla="*/ 8819 w 10000"/>
                  <a:gd name="connsiteY17" fmla="*/ 3409 h 10000"/>
                  <a:gd name="connsiteX18" fmla="*/ 8728 w 10000"/>
                  <a:gd name="connsiteY18" fmla="*/ 3042 h 10000"/>
                  <a:gd name="connsiteX19" fmla="*/ 8537 w 10000"/>
                  <a:gd name="connsiteY19" fmla="*/ 2883 h 10000"/>
                  <a:gd name="connsiteX20" fmla="*/ 8444 w 10000"/>
                  <a:gd name="connsiteY20" fmla="*/ 3194 h 10000"/>
                  <a:gd name="connsiteX21" fmla="*/ 8533 w 10000"/>
                  <a:gd name="connsiteY21" fmla="*/ 4278 h 10000"/>
                  <a:gd name="connsiteX22" fmla="*/ 8587 w 10000"/>
                  <a:gd name="connsiteY22" fmla="*/ 4791 h 10000"/>
                  <a:gd name="connsiteX23" fmla="*/ 8452 w 10000"/>
                  <a:gd name="connsiteY23" fmla="*/ 5098 h 10000"/>
                  <a:gd name="connsiteX24" fmla="*/ 8260 w 10000"/>
                  <a:gd name="connsiteY24" fmla="*/ 5001 h 10000"/>
                  <a:gd name="connsiteX25" fmla="*/ 8193 w 10000"/>
                  <a:gd name="connsiteY25" fmla="*/ 4532 h 10000"/>
                  <a:gd name="connsiteX26" fmla="*/ 8098 w 10000"/>
                  <a:gd name="connsiteY26" fmla="*/ 3764 h 10000"/>
                  <a:gd name="connsiteX27" fmla="*/ 7986 w 10000"/>
                  <a:gd name="connsiteY27" fmla="*/ 3271 h 10000"/>
                  <a:gd name="connsiteX28" fmla="*/ 7759 w 10000"/>
                  <a:gd name="connsiteY28" fmla="*/ 3254 h 10000"/>
                  <a:gd name="connsiteX29" fmla="*/ 7690 w 10000"/>
                  <a:gd name="connsiteY29" fmla="*/ 3462 h 10000"/>
                  <a:gd name="connsiteX30" fmla="*/ 7695 w 10000"/>
                  <a:gd name="connsiteY30" fmla="*/ 3800 h 10000"/>
                  <a:gd name="connsiteX31" fmla="*/ 7884 w 10000"/>
                  <a:gd name="connsiteY31" fmla="*/ 5314 h 10000"/>
                  <a:gd name="connsiteX32" fmla="*/ 7771 w 10000"/>
                  <a:gd name="connsiteY32" fmla="*/ 5602 h 10000"/>
                  <a:gd name="connsiteX33" fmla="*/ 7574 w 10000"/>
                  <a:gd name="connsiteY33" fmla="*/ 5674 h 10000"/>
                  <a:gd name="connsiteX34" fmla="*/ 7414 w 10000"/>
                  <a:gd name="connsiteY34" fmla="*/ 5558 h 10000"/>
                  <a:gd name="connsiteX35" fmla="*/ 7244 w 10000"/>
                  <a:gd name="connsiteY35" fmla="*/ 5546 h 10000"/>
                  <a:gd name="connsiteX36" fmla="*/ 7154 w 10000"/>
                  <a:gd name="connsiteY36" fmla="*/ 5765 h 10000"/>
                  <a:gd name="connsiteX37" fmla="*/ 7305 w 10000"/>
                  <a:gd name="connsiteY37" fmla="*/ 6113 h 10000"/>
                  <a:gd name="connsiteX38" fmla="*/ 7579 w 10000"/>
                  <a:gd name="connsiteY38" fmla="*/ 6272 h 10000"/>
                  <a:gd name="connsiteX39" fmla="*/ 7819 w 10000"/>
                  <a:gd name="connsiteY39" fmla="*/ 6515 h 10000"/>
                  <a:gd name="connsiteX40" fmla="*/ 7944 w 10000"/>
                  <a:gd name="connsiteY40" fmla="*/ 6776 h 10000"/>
                  <a:gd name="connsiteX41" fmla="*/ 7782 w 10000"/>
                  <a:gd name="connsiteY41" fmla="*/ 7046 h 10000"/>
                  <a:gd name="connsiteX42" fmla="*/ 7196 w 10000"/>
                  <a:gd name="connsiteY42" fmla="*/ 7404 h 10000"/>
                  <a:gd name="connsiteX43" fmla="*/ 7176 w 10000"/>
                  <a:gd name="connsiteY43" fmla="*/ 7740 h 10000"/>
                  <a:gd name="connsiteX44" fmla="*/ 7283 w 10000"/>
                  <a:gd name="connsiteY44" fmla="*/ 7980 h 10000"/>
                  <a:gd name="connsiteX45" fmla="*/ 7473 w 10000"/>
                  <a:gd name="connsiteY45" fmla="*/ 8042 h 10000"/>
                  <a:gd name="connsiteX46" fmla="*/ 7722 w 10000"/>
                  <a:gd name="connsiteY46" fmla="*/ 7860 h 10000"/>
                  <a:gd name="connsiteX47" fmla="*/ 7898 w 10000"/>
                  <a:gd name="connsiteY47" fmla="*/ 7734 h 10000"/>
                  <a:gd name="connsiteX48" fmla="*/ 8041 w 10000"/>
                  <a:gd name="connsiteY48" fmla="*/ 7882 h 10000"/>
                  <a:gd name="connsiteX49" fmla="*/ 8065 w 10000"/>
                  <a:gd name="connsiteY49" fmla="*/ 8217 h 10000"/>
                  <a:gd name="connsiteX50" fmla="*/ 8011 w 10000"/>
                  <a:gd name="connsiteY50" fmla="*/ 8755 h 10000"/>
                  <a:gd name="connsiteX51" fmla="*/ 7848 w 10000"/>
                  <a:gd name="connsiteY51" fmla="*/ 9421 h 10000"/>
                  <a:gd name="connsiteX52" fmla="*/ 7437 w 10000"/>
                  <a:gd name="connsiteY52" fmla="*/ 9707 h 10000"/>
                  <a:gd name="connsiteX53" fmla="*/ 6970 w 10000"/>
                  <a:gd name="connsiteY53" fmla="*/ 9995 h 10000"/>
                  <a:gd name="connsiteX54" fmla="*/ 1762 w 10000"/>
                  <a:gd name="connsiteY54" fmla="*/ 10000 h 10000"/>
                  <a:gd name="connsiteX55" fmla="*/ 1835 w 10000"/>
                  <a:gd name="connsiteY55" fmla="*/ 9539 h 10000"/>
                  <a:gd name="connsiteX0" fmla="*/ 1835 w 10000"/>
                  <a:gd name="connsiteY0" fmla="*/ 9539 h 9995"/>
                  <a:gd name="connsiteX1" fmla="*/ 22 w 10000"/>
                  <a:gd name="connsiteY1" fmla="*/ 7852 h 9995"/>
                  <a:gd name="connsiteX2" fmla="*/ 5 w 10000"/>
                  <a:gd name="connsiteY2" fmla="*/ 7458 h 9995"/>
                  <a:gd name="connsiteX3" fmla="*/ 1764 w 10000"/>
                  <a:gd name="connsiteY3" fmla="*/ 0 h 9995"/>
                  <a:gd name="connsiteX4" fmla="*/ 9208 w 10000"/>
                  <a:gd name="connsiteY4" fmla="*/ 328 h 9995"/>
                  <a:gd name="connsiteX5" fmla="*/ 9651 w 10000"/>
                  <a:gd name="connsiteY5" fmla="*/ 2086 h 9995"/>
                  <a:gd name="connsiteX6" fmla="*/ 9817 w 10000"/>
                  <a:gd name="connsiteY6" fmla="*/ 1938 h 9995"/>
                  <a:gd name="connsiteX7" fmla="*/ 9969 w 10000"/>
                  <a:gd name="connsiteY7" fmla="*/ 1979 h 9995"/>
                  <a:gd name="connsiteX8" fmla="*/ 10000 w 10000"/>
                  <a:gd name="connsiteY8" fmla="*/ 2263 h 9995"/>
                  <a:gd name="connsiteX9" fmla="*/ 9871 w 10000"/>
                  <a:gd name="connsiteY9" fmla="*/ 2621 h 9995"/>
                  <a:gd name="connsiteX10" fmla="*/ 9540 w 10000"/>
                  <a:gd name="connsiteY10" fmla="*/ 3389 h 9995"/>
                  <a:gd name="connsiteX11" fmla="*/ 9430 w 10000"/>
                  <a:gd name="connsiteY11" fmla="*/ 3775 h 9995"/>
                  <a:gd name="connsiteX12" fmla="*/ 9366 w 10000"/>
                  <a:gd name="connsiteY12" fmla="*/ 4178 h 9995"/>
                  <a:gd name="connsiteX13" fmla="*/ 9296 w 10000"/>
                  <a:gd name="connsiteY13" fmla="*/ 4401 h 9995"/>
                  <a:gd name="connsiteX14" fmla="*/ 9243 w 10000"/>
                  <a:gd name="connsiteY14" fmla="*/ 4552 h 9995"/>
                  <a:gd name="connsiteX15" fmla="*/ 9083 w 10000"/>
                  <a:gd name="connsiteY15" fmla="*/ 4626 h 9995"/>
                  <a:gd name="connsiteX16" fmla="*/ 8901 w 10000"/>
                  <a:gd name="connsiteY16" fmla="*/ 4304 h 9995"/>
                  <a:gd name="connsiteX17" fmla="*/ 8819 w 10000"/>
                  <a:gd name="connsiteY17" fmla="*/ 3409 h 9995"/>
                  <a:gd name="connsiteX18" fmla="*/ 8728 w 10000"/>
                  <a:gd name="connsiteY18" fmla="*/ 3042 h 9995"/>
                  <a:gd name="connsiteX19" fmla="*/ 8537 w 10000"/>
                  <a:gd name="connsiteY19" fmla="*/ 2883 h 9995"/>
                  <a:gd name="connsiteX20" fmla="*/ 8444 w 10000"/>
                  <a:gd name="connsiteY20" fmla="*/ 3194 h 9995"/>
                  <a:gd name="connsiteX21" fmla="*/ 8533 w 10000"/>
                  <a:gd name="connsiteY21" fmla="*/ 4278 h 9995"/>
                  <a:gd name="connsiteX22" fmla="*/ 8587 w 10000"/>
                  <a:gd name="connsiteY22" fmla="*/ 4791 h 9995"/>
                  <a:gd name="connsiteX23" fmla="*/ 8452 w 10000"/>
                  <a:gd name="connsiteY23" fmla="*/ 5098 h 9995"/>
                  <a:gd name="connsiteX24" fmla="*/ 8260 w 10000"/>
                  <a:gd name="connsiteY24" fmla="*/ 5001 h 9995"/>
                  <a:gd name="connsiteX25" fmla="*/ 8193 w 10000"/>
                  <a:gd name="connsiteY25" fmla="*/ 4532 h 9995"/>
                  <a:gd name="connsiteX26" fmla="*/ 8098 w 10000"/>
                  <a:gd name="connsiteY26" fmla="*/ 3764 h 9995"/>
                  <a:gd name="connsiteX27" fmla="*/ 7986 w 10000"/>
                  <a:gd name="connsiteY27" fmla="*/ 3271 h 9995"/>
                  <a:gd name="connsiteX28" fmla="*/ 7759 w 10000"/>
                  <a:gd name="connsiteY28" fmla="*/ 3254 h 9995"/>
                  <a:gd name="connsiteX29" fmla="*/ 7690 w 10000"/>
                  <a:gd name="connsiteY29" fmla="*/ 3462 h 9995"/>
                  <a:gd name="connsiteX30" fmla="*/ 7695 w 10000"/>
                  <a:gd name="connsiteY30" fmla="*/ 3800 h 9995"/>
                  <a:gd name="connsiteX31" fmla="*/ 7884 w 10000"/>
                  <a:gd name="connsiteY31" fmla="*/ 5314 h 9995"/>
                  <a:gd name="connsiteX32" fmla="*/ 7771 w 10000"/>
                  <a:gd name="connsiteY32" fmla="*/ 5602 h 9995"/>
                  <a:gd name="connsiteX33" fmla="*/ 7574 w 10000"/>
                  <a:gd name="connsiteY33" fmla="*/ 5674 h 9995"/>
                  <a:gd name="connsiteX34" fmla="*/ 7414 w 10000"/>
                  <a:gd name="connsiteY34" fmla="*/ 5558 h 9995"/>
                  <a:gd name="connsiteX35" fmla="*/ 7244 w 10000"/>
                  <a:gd name="connsiteY35" fmla="*/ 5546 h 9995"/>
                  <a:gd name="connsiteX36" fmla="*/ 7154 w 10000"/>
                  <a:gd name="connsiteY36" fmla="*/ 5765 h 9995"/>
                  <a:gd name="connsiteX37" fmla="*/ 7305 w 10000"/>
                  <a:gd name="connsiteY37" fmla="*/ 6113 h 9995"/>
                  <a:gd name="connsiteX38" fmla="*/ 7579 w 10000"/>
                  <a:gd name="connsiteY38" fmla="*/ 6272 h 9995"/>
                  <a:gd name="connsiteX39" fmla="*/ 7819 w 10000"/>
                  <a:gd name="connsiteY39" fmla="*/ 6515 h 9995"/>
                  <a:gd name="connsiteX40" fmla="*/ 7944 w 10000"/>
                  <a:gd name="connsiteY40" fmla="*/ 6776 h 9995"/>
                  <a:gd name="connsiteX41" fmla="*/ 7782 w 10000"/>
                  <a:gd name="connsiteY41" fmla="*/ 7046 h 9995"/>
                  <a:gd name="connsiteX42" fmla="*/ 7196 w 10000"/>
                  <a:gd name="connsiteY42" fmla="*/ 7404 h 9995"/>
                  <a:gd name="connsiteX43" fmla="*/ 7176 w 10000"/>
                  <a:gd name="connsiteY43" fmla="*/ 7740 h 9995"/>
                  <a:gd name="connsiteX44" fmla="*/ 7283 w 10000"/>
                  <a:gd name="connsiteY44" fmla="*/ 7980 h 9995"/>
                  <a:gd name="connsiteX45" fmla="*/ 7473 w 10000"/>
                  <a:gd name="connsiteY45" fmla="*/ 8042 h 9995"/>
                  <a:gd name="connsiteX46" fmla="*/ 7722 w 10000"/>
                  <a:gd name="connsiteY46" fmla="*/ 7860 h 9995"/>
                  <a:gd name="connsiteX47" fmla="*/ 7898 w 10000"/>
                  <a:gd name="connsiteY47" fmla="*/ 7734 h 9995"/>
                  <a:gd name="connsiteX48" fmla="*/ 8041 w 10000"/>
                  <a:gd name="connsiteY48" fmla="*/ 7882 h 9995"/>
                  <a:gd name="connsiteX49" fmla="*/ 8065 w 10000"/>
                  <a:gd name="connsiteY49" fmla="*/ 8217 h 9995"/>
                  <a:gd name="connsiteX50" fmla="*/ 8011 w 10000"/>
                  <a:gd name="connsiteY50" fmla="*/ 8755 h 9995"/>
                  <a:gd name="connsiteX51" fmla="*/ 7848 w 10000"/>
                  <a:gd name="connsiteY51" fmla="*/ 9421 h 9995"/>
                  <a:gd name="connsiteX52" fmla="*/ 7437 w 10000"/>
                  <a:gd name="connsiteY52" fmla="*/ 9707 h 9995"/>
                  <a:gd name="connsiteX53" fmla="*/ 6970 w 10000"/>
                  <a:gd name="connsiteY53" fmla="*/ 9995 h 9995"/>
                  <a:gd name="connsiteX54" fmla="*/ 1737 w 10000"/>
                  <a:gd name="connsiteY54" fmla="*/ 9936 h 9995"/>
                  <a:gd name="connsiteX55" fmla="*/ 1835 w 10000"/>
                  <a:gd name="connsiteY55" fmla="*/ 9539 h 9995"/>
                  <a:gd name="connsiteX0" fmla="*/ 1835 w 10000"/>
                  <a:gd name="connsiteY0" fmla="*/ 9544 h 9941"/>
                  <a:gd name="connsiteX1" fmla="*/ 22 w 10000"/>
                  <a:gd name="connsiteY1" fmla="*/ 7856 h 9941"/>
                  <a:gd name="connsiteX2" fmla="*/ 5 w 10000"/>
                  <a:gd name="connsiteY2" fmla="*/ 7462 h 9941"/>
                  <a:gd name="connsiteX3" fmla="*/ 1764 w 10000"/>
                  <a:gd name="connsiteY3" fmla="*/ 0 h 9941"/>
                  <a:gd name="connsiteX4" fmla="*/ 9208 w 10000"/>
                  <a:gd name="connsiteY4" fmla="*/ 328 h 9941"/>
                  <a:gd name="connsiteX5" fmla="*/ 9651 w 10000"/>
                  <a:gd name="connsiteY5" fmla="*/ 2087 h 9941"/>
                  <a:gd name="connsiteX6" fmla="*/ 9817 w 10000"/>
                  <a:gd name="connsiteY6" fmla="*/ 1939 h 9941"/>
                  <a:gd name="connsiteX7" fmla="*/ 9969 w 10000"/>
                  <a:gd name="connsiteY7" fmla="*/ 1980 h 9941"/>
                  <a:gd name="connsiteX8" fmla="*/ 10000 w 10000"/>
                  <a:gd name="connsiteY8" fmla="*/ 2264 h 9941"/>
                  <a:gd name="connsiteX9" fmla="*/ 9871 w 10000"/>
                  <a:gd name="connsiteY9" fmla="*/ 2622 h 9941"/>
                  <a:gd name="connsiteX10" fmla="*/ 9540 w 10000"/>
                  <a:gd name="connsiteY10" fmla="*/ 3391 h 9941"/>
                  <a:gd name="connsiteX11" fmla="*/ 9430 w 10000"/>
                  <a:gd name="connsiteY11" fmla="*/ 3777 h 9941"/>
                  <a:gd name="connsiteX12" fmla="*/ 9366 w 10000"/>
                  <a:gd name="connsiteY12" fmla="*/ 4180 h 9941"/>
                  <a:gd name="connsiteX13" fmla="*/ 9296 w 10000"/>
                  <a:gd name="connsiteY13" fmla="*/ 4403 h 9941"/>
                  <a:gd name="connsiteX14" fmla="*/ 9243 w 10000"/>
                  <a:gd name="connsiteY14" fmla="*/ 4554 h 9941"/>
                  <a:gd name="connsiteX15" fmla="*/ 9083 w 10000"/>
                  <a:gd name="connsiteY15" fmla="*/ 4628 h 9941"/>
                  <a:gd name="connsiteX16" fmla="*/ 8901 w 10000"/>
                  <a:gd name="connsiteY16" fmla="*/ 4306 h 9941"/>
                  <a:gd name="connsiteX17" fmla="*/ 8819 w 10000"/>
                  <a:gd name="connsiteY17" fmla="*/ 3411 h 9941"/>
                  <a:gd name="connsiteX18" fmla="*/ 8728 w 10000"/>
                  <a:gd name="connsiteY18" fmla="*/ 3044 h 9941"/>
                  <a:gd name="connsiteX19" fmla="*/ 8537 w 10000"/>
                  <a:gd name="connsiteY19" fmla="*/ 2884 h 9941"/>
                  <a:gd name="connsiteX20" fmla="*/ 8444 w 10000"/>
                  <a:gd name="connsiteY20" fmla="*/ 3196 h 9941"/>
                  <a:gd name="connsiteX21" fmla="*/ 8533 w 10000"/>
                  <a:gd name="connsiteY21" fmla="*/ 4280 h 9941"/>
                  <a:gd name="connsiteX22" fmla="*/ 8587 w 10000"/>
                  <a:gd name="connsiteY22" fmla="*/ 4793 h 9941"/>
                  <a:gd name="connsiteX23" fmla="*/ 8452 w 10000"/>
                  <a:gd name="connsiteY23" fmla="*/ 5101 h 9941"/>
                  <a:gd name="connsiteX24" fmla="*/ 8260 w 10000"/>
                  <a:gd name="connsiteY24" fmla="*/ 5004 h 9941"/>
                  <a:gd name="connsiteX25" fmla="*/ 8193 w 10000"/>
                  <a:gd name="connsiteY25" fmla="*/ 4534 h 9941"/>
                  <a:gd name="connsiteX26" fmla="*/ 8098 w 10000"/>
                  <a:gd name="connsiteY26" fmla="*/ 3766 h 9941"/>
                  <a:gd name="connsiteX27" fmla="*/ 7986 w 10000"/>
                  <a:gd name="connsiteY27" fmla="*/ 3273 h 9941"/>
                  <a:gd name="connsiteX28" fmla="*/ 7759 w 10000"/>
                  <a:gd name="connsiteY28" fmla="*/ 3256 h 9941"/>
                  <a:gd name="connsiteX29" fmla="*/ 7690 w 10000"/>
                  <a:gd name="connsiteY29" fmla="*/ 3464 h 9941"/>
                  <a:gd name="connsiteX30" fmla="*/ 7695 w 10000"/>
                  <a:gd name="connsiteY30" fmla="*/ 3802 h 9941"/>
                  <a:gd name="connsiteX31" fmla="*/ 7884 w 10000"/>
                  <a:gd name="connsiteY31" fmla="*/ 5317 h 9941"/>
                  <a:gd name="connsiteX32" fmla="*/ 7771 w 10000"/>
                  <a:gd name="connsiteY32" fmla="*/ 5605 h 9941"/>
                  <a:gd name="connsiteX33" fmla="*/ 7574 w 10000"/>
                  <a:gd name="connsiteY33" fmla="*/ 5677 h 9941"/>
                  <a:gd name="connsiteX34" fmla="*/ 7414 w 10000"/>
                  <a:gd name="connsiteY34" fmla="*/ 5561 h 9941"/>
                  <a:gd name="connsiteX35" fmla="*/ 7244 w 10000"/>
                  <a:gd name="connsiteY35" fmla="*/ 5549 h 9941"/>
                  <a:gd name="connsiteX36" fmla="*/ 7154 w 10000"/>
                  <a:gd name="connsiteY36" fmla="*/ 5768 h 9941"/>
                  <a:gd name="connsiteX37" fmla="*/ 7305 w 10000"/>
                  <a:gd name="connsiteY37" fmla="*/ 6116 h 9941"/>
                  <a:gd name="connsiteX38" fmla="*/ 7579 w 10000"/>
                  <a:gd name="connsiteY38" fmla="*/ 6275 h 9941"/>
                  <a:gd name="connsiteX39" fmla="*/ 7819 w 10000"/>
                  <a:gd name="connsiteY39" fmla="*/ 6518 h 9941"/>
                  <a:gd name="connsiteX40" fmla="*/ 7944 w 10000"/>
                  <a:gd name="connsiteY40" fmla="*/ 6779 h 9941"/>
                  <a:gd name="connsiteX41" fmla="*/ 7782 w 10000"/>
                  <a:gd name="connsiteY41" fmla="*/ 7050 h 9941"/>
                  <a:gd name="connsiteX42" fmla="*/ 7196 w 10000"/>
                  <a:gd name="connsiteY42" fmla="*/ 7408 h 9941"/>
                  <a:gd name="connsiteX43" fmla="*/ 7176 w 10000"/>
                  <a:gd name="connsiteY43" fmla="*/ 7744 h 9941"/>
                  <a:gd name="connsiteX44" fmla="*/ 7283 w 10000"/>
                  <a:gd name="connsiteY44" fmla="*/ 7984 h 9941"/>
                  <a:gd name="connsiteX45" fmla="*/ 7473 w 10000"/>
                  <a:gd name="connsiteY45" fmla="*/ 8046 h 9941"/>
                  <a:gd name="connsiteX46" fmla="*/ 7722 w 10000"/>
                  <a:gd name="connsiteY46" fmla="*/ 7864 h 9941"/>
                  <a:gd name="connsiteX47" fmla="*/ 7898 w 10000"/>
                  <a:gd name="connsiteY47" fmla="*/ 7738 h 9941"/>
                  <a:gd name="connsiteX48" fmla="*/ 8041 w 10000"/>
                  <a:gd name="connsiteY48" fmla="*/ 7886 h 9941"/>
                  <a:gd name="connsiteX49" fmla="*/ 8065 w 10000"/>
                  <a:gd name="connsiteY49" fmla="*/ 8221 h 9941"/>
                  <a:gd name="connsiteX50" fmla="*/ 8011 w 10000"/>
                  <a:gd name="connsiteY50" fmla="*/ 8759 h 9941"/>
                  <a:gd name="connsiteX51" fmla="*/ 7848 w 10000"/>
                  <a:gd name="connsiteY51" fmla="*/ 9426 h 9941"/>
                  <a:gd name="connsiteX52" fmla="*/ 7437 w 10000"/>
                  <a:gd name="connsiteY52" fmla="*/ 9712 h 9941"/>
                  <a:gd name="connsiteX53" fmla="*/ 6937 w 10000"/>
                  <a:gd name="connsiteY53" fmla="*/ 9920 h 9941"/>
                  <a:gd name="connsiteX54" fmla="*/ 1737 w 10000"/>
                  <a:gd name="connsiteY54" fmla="*/ 9941 h 9941"/>
                  <a:gd name="connsiteX55" fmla="*/ 1835 w 10000"/>
                  <a:gd name="connsiteY55" fmla="*/ 9544 h 9941"/>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817 w 10000"/>
                  <a:gd name="connsiteY6" fmla="*/ 1951 h 10000"/>
                  <a:gd name="connsiteX7" fmla="*/ 9969 w 10000"/>
                  <a:gd name="connsiteY7" fmla="*/ 1992 h 10000"/>
                  <a:gd name="connsiteX8" fmla="*/ 10000 w 10000"/>
                  <a:gd name="connsiteY8" fmla="*/ 2277 h 10000"/>
                  <a:gd name="connsiteX9" fmla="*/ 9871 w 10000"/>
                  <a:gd name="connsiteY9" fmla="*/ 2638 h 10000"/>
                  <a:gd name="connsiteX10" fmla="*/ 9540 w 10000"/>
                  <a:gd name="connsiteY10" fmla="*/ 3411 h 10000"/>
                  <a:gd name="connsiteX11" fmla="*/ 9430 w 10000"/>
                  <a:gd name="connsiteY11" fmla="*/ 3799 h 10000"/>
                  <a:gd name="connsiteX12" fmla="*/ 9366 w 10000"/>
                  <a:gd name="connsiteY12" fmla="*/ 4205 h 10000"/>
                  <a:gd name="connsiteX13" fmla="*/ 9296 w 10000"/>
                  <a:gd name="connsiteY13" fmla="*/ 4429 h 10000"/>
                  <a:gd name="connsiteX14" fmla="*/ 9243 w 10000"/>
                  <a:gd name="connsiteY14" fmla="*/ 4581 h 10000"/>
                  <a:gd name="connsiteX15" fmla="*/ 9083 w 10000"/>
                  <a:gd name="connsiteY15" fmla="*/ 4655 h 10000"/>
                  <a:gd name="connsiteX16" fmla="*/ 8901 w 10000"/>
                  <a:gd name="connsiteY16" fmla="*/ 4332 h 10000"/>
                  <a:gd name="connsiteX17" fmla="*/ 8819 w 10000"/>
                  <a:gd name="connsiteY17" fmla="*/ 3431 h 10000"/>
                  <a:gd name="connsiteX18" fmla="*/ 8728 w 10000"/>
                  <a:gd name="connsiteY18" fmla="*/ 3062 h 10000"/>
                  <a:gd name="connsiteX19" fmla="*/ 8537 w 10000"/>
                  <a:gd name="connsiteY19" fmla="*/ 2901 h 10000"/>
                  <a:gd name="connsiteX20" fmla="*/ 8444 w 10000"/>
                  <a:gd name="connsiteY20" fmla="*/ 3215 h 10000"/>
                  <a:gd name="connsiteX21" fmla="*/ 8533 w 10000"/>
                  <a:gd name="connsiteY21" fmla="*/ 4305 h 10000"/>
                  <a:gd name="connsiteX22" fmla="*/ 8587 w 10000"/>
                  <a:gd name="connsiteY22" fmla="*/ 4821 h 10000"/>
                  <a:gd name="connsiteX23" fmla="*/ 8452 w 10000"/>
                  <a:gd name="connsiteY23" fmla="*/ 5131 h 10000"/>
                  <a:gd name="connsiteX24" fmla="*/ 8260 w 10000"/>
                  <a:gd name="connsiteY24" fmla="*/ 5034 h 10000"/>
                  <a:gd name="connsiteX25" fmla="*/ 8193 w 10000"/>
                  <a:gd name="connsiteY25" fmla="*/ 4561 h 10000"/>
                  <a:gd name="connsiteX26" fmla="*/ 8098 w 10000"/>
                  <a:gd name="connsiteY26" fmla="*/ 3788 h 10000"/>
                  <a:gd name="connsiteX27" fmla="*/ 7986 w 10000"/>
                  <a:gd name="connsiteY27" fmla="*/ 3292 h 10000"/>
                  <a:gd name="connsiteX28" fmla="*/ 7759 w 10000"/>
                  <a:gd name="connsiteY28" fmla="*/ 3275 h 10000"/>
                  <a:gd name="connsiteX29" fmla="*/ 7690 w 10000"/>
                  <a:gd name="connsiteY29" fmla="*/ 3485 h 10000"/>
                  <a:gd name="connsiteX30" fmla="*/ 7695 w 10000"/>
                  <a:gd name="connsiteY30" fmla="*/ 3825 h 10000"/>
                  <a:gd name="connsiteX31" fmla="*/ 7884 w 10000"/>
                  <a:gd name="connsiteY31" fmla="*/ 5349 h 10000"/>
                  <a:gd name="connsiteX32" fmla="*/ 7771 w 10000"/>
                  <a:gd name="connsiteY32" fmla="*/ 5638 h 10000"/>
                  <a:gd name="connsiteX33" fmla="*/ 7574 w 10000"/>
                  <a:gd name="connsiteY33" fmla="*/ 5711 h 10000"/>
                  <a:gd name="connsiteX34" fmla="*/ 7414 w 10000"/>
                  <a:gd name="connsiteY34" fmla="*/ 5594 h 10000"/>
                  <a:gd name="connsiteX35" fmla="*/ 7244 w 10000"/>
                  <a:gd name="connsiteY35" fmla="*/ 5582 h 10000"/>
                  <a:gd name="connsiteX36" fmla="*/ 7154 w 10000"/>
                  <a:gd name="connsiteY36" fmla="*/ 5802 h 10000"/>
                  <a:gd name="connsiteX37" fmla="*/ 7305 w 10000"/>
                  <a:gd name="connsiteY37" fmla="*/ 6152 h 10000"/>
                  <a:gd name="connsiteX38" fmla="*/ 7579 w 10000"/>
                  <a:gd name="connsiteY38" fmla="*/ 6312 h 10000"/>
                  <a:gd name="connsiteX39" fmla="*/ 7819 w 10000"/>
                  <a:gd name="connsiteY39" fmla="*/ 6557 h 10000"/>
                  <a:gd name="connsiteX40" fmla="*/ 7944 w 10000"/>
                  <a:gd name="connsiteY40" fmla="*/ 6819 h 10000"/>
                  <a:gd name="connsiteX41" fmla="*/ 7782 w 10000"/>
                  <a:gd name="connsiteY41" fmla="*/ 7092 h 10000"/>
                  <a:gd name="connsiteX42" fmla="*/ 7196 w 10000"/>
                  <a:gd name="connsiteY42" fmla="*/ 7452 h 10000"/>
                  <a:gd name="connsiteX43" fmla="*/ 7176 w 10000"/>
                  <a:gd name="connsiteY43" fmla="*/ 7790 h 10000"/>
                  <a:gd name="connsiteX44" fmla="*/ 7283 w 10000"/>
                  <a:gd name="connsiteY44" fmla="*/ 8031 h 10000"/>
                  <a:gd name="connsiteX45" fmla="*/ 7473 w 10000"/>
                  <a:gd name="connsiteY45" fmla="*/ 8094 h 10000"/>
                  <a:gd name="connsiteX46" fmla="*/ 7722 w 10000"/>
                  <a:gd name="connsiteY46" fmla="*/ 7911 h 10000"/>
                  <a:gd name="connsiteX47" fmla="*/ 7898 w 10000"/>
                  <a:gd name="connsiteY47" fmla="*/ 7784 h 10000"/>
                  <a:gd name="connsiteX48" fmla="*/ 8041 w 10000"/>
                  <a:gd name="connsiteY48" fmla="*/ 7933 h 10000"/>
                  <a:gd name="connsiteX49" fmla="*/ 8065 w 10000"/>
                  <a:gd name="connsiteY49" fmla="*/ 8270 h 10000"/>
                  <a:gd name="connsiteX50" fmla="*/ 8011 w 10000"/>
                  <a:gd name="connsiteY50" fmla="*/ 8811 h 10000"/>
                  <a:gd name="connsiteX51" fmla="*/ 7848 w 10000"/>
                  <a:gd name="connsiteY51" fmla="*/ 9482 h 10000"/>
                  <a:gd name="connsiteX52" fmla="*/ 7437 w 10000"/>
                  <a:gd name="connsiteY52" fmla="*/ 9770 h 10000"/>
                  <a:gd name="connsiteX53" fmla="*/ 6937 w 10000"/>
                  <a:gd name="connsiteY53" fmla="*/ 9979 h 10000"/>
                  <a:gd name="connsiteX54" fmla="*/ 1737 w 10000"/>
                  <a:gd name="connsiteY54" fmla="*/ 10000 h 10000"/>
                  <a:gd name="connsiteX55" fmla="*/ 1835 w 10000"/>
                  <a:gd name="connsiteY55"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704 w 10000"/>
                  <a:gd name="connsiteY5" fmla="*/ 2086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369 h 9768"/>
                  <a:gd name="connsiteX1" fmla="*/ 22 w 10000"/>
                  <a:gd name="connsiteY1" fmla="*/ 7671 h 9768"/>
                  <a:gd name="connsiteX2" fmla="*/ 5 w 10000"/>
                  <a:gd name="connsiteY2" fmla="*/ 7274 h 9768"/>
                  <a:gd name="connsiteX3" fmla="*/ 1790 w 10000"/>
                  <a:gd name="connsiteY3" fmla="*/ 0 h 9768"/>
                  <a:gd name="connsiteX4" fmla="*/ 9248 w 10000"/>
                  <a:gd name="connsiteY4" fmla="*/ 408 h 9768"/>
                  <a:gd name="connsiteX5" fmla="*/ 9704 w 10000"/>
                  <a:gd name="connsiteY5" fmla="*/ 1854 h 9768"/>
                  <a:gd name="connsiteX6" fmla="*/ 9729 w 10000"/>
                  <a:gd name="connsiteY6" fmla="*/ 1827 h 9768"/>
                  <a:gd name="connsiteX7" fmla="*/ 9817 w 10000"/>
                  <a:gd name="connsiteY7" fmla="*/ 1719 h 9768"/>
                  <a:gd name="connsiteX8" fmla="*/ 9969 w 10000"/>
                  <a:gd name="connsiteY8" fmla="*/ 1760 h 9768"/>
                  <a:gd name="connsiteX9" fmla="*/ 10000 w 10000"/>
                  <a:gd name="connsiteY9" fmla="*/ 2045 h 9768"/>
                  <a:gd name="connsiteX10" fmla="*/ 9871 w 10000"/>
                  <a:gd name="connsiteY10" fmla="*/ 2406 h 9768"/>
                  <a:gd name="connsiteX11" fmla="*/ 9540 w 10000"/>
                  <a:gd name="connsiteY11" fmla="*/ 3179 h 9768"/>
                  <a:gd name="connsiteX12" fmla="*/ 9430 w 10000"/>
                  <a:gd name="connsiteY12" fmla="*/ 3567 h 9768"/>
                  <a:gd name="connsiteX13" fmla="*/ 9366 w 10000"/>
                  <a:gd name="connsiteY13" fmla="*/ 3973 h 9768"/>
                  <a:gd name="connsiteX14" fmla="*/ 9296 w 10000"/>
                  <a:gd name="connsiteY14" fmla="*/ 4197 h 9768"/>
                  <a:gd name="connsiteX15" fmla="*/ 9243 w 10000"/>
                  <a:gd name="connsiteY15" fmla="*/ 4349 h 9768"/>
                  <a:gd name="connsiteX16" fmla="*/ 9083 w 10000"/>
                  <a:gd name="connsiteY16" fmla="*/ 4423 h 9768"/>
                  <a:gd name="connsiteX17" fmla="*/ 8901 w 10000"/>
                  <a:gd name="connsiteY17" fmla="*/ 4100 h 9768"/>
                  <a:gd name="connsiteX18" fmla="*/ 8819 w 10000"/>
                  <a:gd name="connsiteY18" fmla="*/ 3199 h 9768"/>
                  <a:gd name="connsiteX19" fmla="*/ 8728 w 10000"/>
                  <a:gd name="connsiteY19" fmla="*/ 2830 h 9768"/>
                  <a:gd name="connsiteX20" fmla="*/ 8537 w 10000"/>
                  <a:gd name="connsiteY20" fmla="*/ 2669 h 9768"/>
                  <a:gd name="connsiteX21" fmla="*/ 8444 w 10000"/>
                  <a:gd name="connsiteY21" fmla="*/ 2983 h 9768"/>
                  <a:gd name="connsiteX22" fmla="*/ 8533 w 10000"/>
                  <a:gd name="connsiteY22" fmla="*/ 4073 h 9768"/>
                  <a:gd name="connsiteX23" fmla="*/ 8587 w 10000"/>
                  <a:gd name="connsiteY23" fmla="*/ 4589 h 9768"/>
                  <a:gd name="connsiteX24" fmla="*/ 8452 w 10000"/>
                  <a:gd name="connsiteY24" fmla="*/ 4899 h 9768"/>
                  <a:gd name="connsiteX25" fmla="*/ 8260 w 10000"/>
                  <a:gd name="connsiteY25" fmla="*/ 4802 h 9768"/>
                  <a:gd name="connsiteX26" fmla="*/ 8193 w 10000"/>
                  <a:gd name="connsiteY26" fmla="*/ 4329 h 9768"/>
                  <a:gd name="connsiteX27" fmla="*/ 8098 w 10000"/>
                  <a:gd name="connsiteY27" fmla="*/ 3556 h 9768"/>
                  <a:gd name="connsiteX28" fmla="*/ 7986 w 10000"/>
                  <a:gd name="connsiteY28" fmla="*/ 3060 h 9768"/>
                  <a:gd name="connsiteX29" fmla="*/ 7759 w 10000"/>
                  <a:gd name="connsiteY29" fmla="*/ 3043 h 9768"/>
                  <a:gd name="connsiteX30" fmla="*/ 7690 w 10000"/>
                  <a:gd name="connsiteY30" fmla="*/ 3253 h 9768"/>
                  <a:gd name="connsiteX31" fmla="*/ 7695 w 10000"/>
                  <a:gd name="connsiteY31" fmla="*/ 3593 h 9768"/>
                  <a:gd name="connsiteX32" fmla="*/ 7884 w 10000"/>
                  <a:gd name="connsiteY32" fmla="*/ 5117 h 9768"/>
                  <a:gd name="connsiteX33" fmla="*/ 7771 w 10000"/>
                  <a:gd name="connsiteY33" fmla="*/ 5406 h 9768"/>
                  <a:gd name="connsiteX34" fmla="*/ 7574 w 10000"/>
                  <a:gd name="connsiteY34" fmla="*/ 5479 h 9768"/>
                  <a:gd name="connsiteX35" fmla="*/ 7414 w 10000"/>
                  <a:gd name="connsiteY35" fmla="*/ 5362 h 9768"/>
                  <a:gd name="connsiteX36" fmla="*/ 7244 w 10000"/>
                  <a:gd name="connsiteY36" fmla="*/ 5350 h 9768"/>
                  <a:gd name="connsiteX37" fmla="*/ 7154 w 10000"/>
                  <a:gd name="connsiteY37" fmla="*/ 5570 h 9768"/>
                  <a:gd name="connsiteX38" fmla="*/ 7305 w 10000"/>
                  <a:gd name="connsiteY38" fmla="*/ 5920 h 9768"/>
                  <a:gd name="connsiteX39" fmla="*/ 7579 w 10000"/>
                  <a:gd name="connsiteY39" fmla="*/ 6080 h 9768"/>
                  <a:gd name="connsiteX40" fmla="*/ 7819 w 10000"/>
                  <a:gd name="connsiteY40" fmla="*/ 6325 h 9768"/>
                  <a:gd name="connsiteX41" fmla="*/ 7944 w 10000"/>
                  <a:gd name="connsiteY41" fmla="*/ 6587 h 9768"/>
                  <a:gd name="connsiteX42" fmla="*/ 7782 w 10000"/>
                  <a:gd name="connsiteY42" fmla="*/ 6860 h 9768"/>
                  <a:gd name="connsiteX43" fmla="*/ 7196 w 10000"/>
                  <a:gd name="connsiteY43" fmla="*/ 7220 h 9768"/>
                  <a:gd name="connsiteX44" fmla="*/ 7176 w 10000"/>
                  <a:gd name="connsiteY44" fmla="*/ 7558 h 9768"/>
                  <a:gd name="connsiteX45" fmla="*/ 7283 w 10000"/>
                  <a:gd name="connsiteY45" fmla="*/ 7799 h 9768"/>
                  <a:gd name="connsiteX46" fmla="*/ 7473 w 10000"/>
                  <a:gd name="connsiteY46" fmla="*/ 7862 h 9768"/>
                  <a:gd name="connsiteX47" fmla="*/ 7722 w 10000"/>
                  <a:gd name="connsiteY47" fmla="*/ 7679 h 9768"/>
                  <a:gd name="connsiteX48" fmla="*/ 7898 w 10000"/>
                  <a:gd name="connsiteY48" fmla="*/ 7552 h 9768"/>
                  <a:gd name="connsiteX49" fmla="*/ 8041 w 10000"/>
                  <a:gd name="connsiteY49" fmla="*/ 7701 h 9768"/>
                  <a:gd name="connsiteX50" fmla="*/ 8065 w 10000"/>
                  <a:gd name="connsiteY50" fmla="*/ 8038 h 9768"/>
                  <a:gd name="connsiteX51" fmla="*/ 8011 w 10000"/>
                  <a:gd name="connsiteY51" fmla="*/ 8579 h 9768"/>
                  <a:gd name="connsiteX52" fmla="*/ 7848 w 10000"/>
                  <a:gd name="connsiteY52" fmla="*/ 9250 h 9768"/>
                  <a:gd name="connsiteX53" fmla="*/ 7437 w 10000"/>
                  <a:gd name="connsiteY53" fmla="*/ 9538 h 9768"/>
                  <a:gd name="connsiteX54" fmla="*/ 6937 w 10000"/>
                  <a:gd name="connsiteY54" fmla="*/ 9747 h 9768"/>
                  <a:gd name="connsiteX55" fmla="*/ 1737 w 10000"/>
                  <a:gd name="connsiteY55" fmla="*/ 9768 h 9768"/>
                  <a:gd name="connsiteX56" fmla="*/ 1835 w 10000"/>
                  <a:gd name="connsiteY56" fmla="*/ 9369 h 9768"/>
                  <a:gd name="connsiteX0" fmla="*/ 1835 w 10000"/>
                  <a:gd name="connsiteY0" fmla="*/ 9592 h 10000"/>
                  <a:gd name="connsiteX1" fmla="*/ 22 w 10000"/>
                  <a:gd name="connsiteY1" fmla="*/ 7853 h 10000"/>
                  <a:gd name="connsiteX2" fmla="*/ 5 w 10000"/>
                  <a:gd name="connsiteY2" fmla="*/ 7447 h 10000"/>
                  <a:gd name="connsiteX3" fmla="*/ 1750 w 10000"/>
                  <a:gd name="connsiteY3" fmla="*/ 0 h 10000"/>
                  <a:gd name="connsiteX4" fmla="*/ 9248 w 10000"/>
                  <a:gd name="connsiteY4" fmla="*/ 418 h 10000"/>
                  <a:gd name="connsiteX5" fmla="*/ 9704 w 10000"/>
                  <a:gd name="connsiteY5" fmla="*/ 1898 h 10000"/>
                  <a:gd name="connsiteX6" fmla="*/ 9729 w 10000"/>
                  <a:gd name="connsiteY6" fmla="*/ 1870 h 10000"/>
                  <a:gd name="connsiteX7" fmla="*/ 9817 w 10000"/>
                  <a:gd name="connsiteY7" fmla="*/ 1760 h 10000"/>
                  <a:gd name="connsiteX8" fmla="*/ 9969 w 10000"/>
                  <a:gd name="connsiteY8" fmla="*/ 1802 h 10000"/>
                  <a:gd name="connsiteX9" fmla="*/ 10000 w 10000"/>
                  <a:gd name="connsiteY9" fmla="*/ 2094 h 10000"/>
                  <a:gd name="connsiteX10" fmla="*/ 9871 w 10000"/>
                  <a:gd name="connsiteY10" fmla="*/ 2463 h 10000"/>
                  <a:gd name="connsiteX11" fmla="*/ 9540 w 10000"/>
                  <a:gd name="connsiteY11" fmla="*/ 3255 h 10000"/>
                  <a:gd name="connsiteX12" fmla="*/ 9430 w 10000"/>
                  <a:gd name="connsiteY12" fmla="*/ 3652 h 10000"/>
                  <a:gd name="connsiteX13" fmla="*/ 9366 w 10000"/>
                  <a:gd name="connsiteY13" fmla="*/ 4067 h 10000"/>
                  <a:gd name="connsiteX14" fmla="*/ 9296 w 10000"/>
                  <a:gd name="connsiteY14" fmla="*/ 4297 h 10000"/>
                  <a:gd name="connsiteX15" fmla="*/ 9243 w 10000"/>
                  <a:gd name="connsiteY15" fmla="*/ 4452 h 10000"/>
                  <a:gd name="connsiteX16" fmla="*/ 9083 w 10000"/>
                  <a:gd name="connsiteY16" fmla="*/ 4528 h 10000"/>
                  <a:gd name="connsiteX17" fmla="*/ 8901 w 10000"/>
                  <a:gd name="connsiteY17" fmla="*/ 4197 h 10000"/>
                  <a:gd name="connsiteX18" fmla="*/ 8819 w 10000"/>
                  <a:gd name="connsiteY18" fmla="*/ 3275 h 10000"/>
                  <a:gd name="connsiteX19" fmla="*/ 8728 w 10000"/>
                  <a:gd name="connsiteY19" fmla="*/ 2897 h 10000"/>
                  <a:gd name="connsiteX20" fmla="*/ 8537 w 10000"/>
                  <a:gd name="connsiteY20" fmla="*/ 2732 h 10000"/>
                  <a:gd name="connsiteX21" fmla="*/ 8444 w 10000"/>
                  <a:gd name="connsiteY21" fmla="*/ 3054 h 10000"/>
                  <a:gd name="connsiteX22" fmla="*/ 8533 w 10000"/>
                  <a:gd name="connsiteY22" fmla="*/ 4170 h 10000"/>
                  <a:gd name="connsiteX23" fmla="*/ 8587 w 10000"/>
                  <a:gd name="connsiteY23" fmla="*/ 4698 h 10000"/>
                  <a:gd name="connsiteX24" fmla="*/ 8452 w 10000"/>
                  <a:gd name="connsiteY24" fmla="*/ 5015 h 10000"/>
                  <a:gd name="connsiteX25" fmla="*/ 8260 w 10000"/>
                  <a:gd name="connsiteY25" fmla="*/ 4916 h 10000"/>
                  <a:gd name="connsiteX26" fmla="*/ 8193 w 10000"/>
                  <a:gd name="connsiteY26" fmla="*/ 4432 h 10000"/>
                  <a:gd name="connsiteX27" fmla="*/ 8098 w 10000"/>
                  <a:gd name="connsiteY27" fmla="*/ 3640 h 10000"/>
                  <a:gd name="connsiteX28" fmla="*/ 7986 w 10000"/>
                  <a:gd name="connsiteY28" fmla="*/ 3133 h 10000"/>
                  <a:gd name="connsiteX29" fmla="*/ 7759 w 10000"/>
                  <a:gd name="connsiteY29" fmla="*/ 3115 h 10000"/>
                  <a:gd name="connsiteX30" fmla="*/ 7690 w 10000"/>
                  <a:gd name="connsiteY30" fmla="*/ 3330 h 10000"/>
                  <a:gd name="connsiteX31" fmla="*/ 7695 w 10000"/>
                  <a:gd name="connsiteY31" fmla="*/ 3678 h 10000"/>
                  <a:gd name="connsiteX32" fmla="*/ 7884 w 10000"/>
                  <a:gd name="connsiteY32" fmla="*/ 5239 h 10000"/>
                  <a:gd name="connsiteX33" fmla="*/ 7771 w 10000"/>
                  <a:gd name="connsiteY33" fmla="*/ 5534 h 10000"/>
                  <a:gd name="connsiteX34" fmla="*/ 7574 w 10000"/>
                  <a:gd name="connsiteY34" fmla="*/ 5609 h 10000"/>
                  <a:gd name="connsiteX35" fmla="*/ 7414 w 10000"/>
                  <a:gd name="connsiteY35" fmla="*/ 5489 h 10000"/>
                  <a:gd name="connsiteX36" fmla="*/ 7244 w 10000"/>
                  <a:gd name="connsiteY36" fmla="*/ 5477 h 10000"/>
                  <a:gd name="connsiteX37" fmla="*/ 7154 w 10000"/>
                  <a:gd name="connsiteY37" fmla="*/ 5702 h 10000"/>
                  <a:gd name="connsiteX38" fmla="*/ 7305 w 10000"/>
                  <a:gd name="connsiteY38" fmla="*/ 6061 h 10000"/>
                  <a:gd name="connsiteX39" fmla="*/ 7579 w 10000"/>
                  <a:gd name="connsiteY39" fmla="*/ 6224 h 10000"/>
                  <a:gd name="connsiteX40" fmla="*/ 7819 w 10000"/>
                  <a:gd name="connsiteY40" fmla="*/ 6475 h 10000"/>
                  <a:gd name="connsiteX41" fmla="*/ 7944 w 10000"/>
                  <a:gd name="connsiteY41" fmla="*/ 6743 h 10000"/>
                  <a:gd name="connsiteX42" fmla="*/ 7782 w 10000"/>
                  <a:gd name="connsiteY42" fmla="*/ 7023 h 10000"/>
                  <a:gd name="connsiteX43" fmla="*/ 7196 w 10000"/>
                  <a:gd name="connsiteY43" fmla="*/ 7391 h 10000"/>
                  <a:gd name="connsiteX44" fmla="*/ 7176 w 10000"/>
                  <a:gd name="connsiteY44" fmla="*/ 7738 h 10000"/>
                  <a:gd name="connsiteX45" fmla="*/ 7283 w 10000"/>
                  <a:gd name="connsiteY45" fmla="*/ 7984 h 10000"/>
                  <a:gd name="connsiteX46" fmla="*/ 7473 w 10000"/>
                  <a:gd name="connsiteY46" fmla="*/ 8049 h 10000"/>
                  <a:gd name="connsiteX47" fmla="*/ 7722 w 10000"/>
                  <a:gd name="connsiteY47" fmla="*/ 7861 h 10000"/>
                  <a:gd name="connsiteX48" fmla="*/ 7898 w 10000"/>
                  <a:gd name="connsiteY48" fmla="*/ 7731 h 10000"/>
                  <a:gd name="connsiteX49" fmla="*/ 8041 w 10000"/>
                  <a:gd name="connsiteY49" fmla="*/ 7884 h 10000"/>
                  <a:gd name="connsiteX50" fmla="*/ 8065 w 10000"/>
                  <a:gd name="connsiteY50" fmla="*/ 8229 h 10000"/>
                  <a:gd name="connsiteX51" fmla="*/ 8011 w 10000"/>
                  <a:gd name="connsiteY51" fmla="*/ 8783 h 10000"/>
                  <a:gd name="connsiteX52" fmla="*/ 7848 w 10000"/>
                  <a:gd name="connsiteY52" fmla="*/ 9470 h 10000"/>
                  <a:gd name="connsiteX53" fmla="*/ 7437 w 10000"/>
                  <a:gd name="connsiteY53" fmla="*/ 9765 h 10000"/>
                  <a:gd name="connsiteX54" fmla="*/ 6937 w 10000"/>
                  <a:gd name="connsiteY54" fmla="*/ 9979 h 10000"/>
                  <a:gd name="connsiteX55" fmla="*/ 1737 w 10000"/>
                  <a:gd name="connsiteY55" fmla="*/ 10000 h 10000"/>
                  <a:gd name="connsiteX56" fmla="*/ 1835 w 10000"/>
                  <a:gd name="connsiteY56" fmla="*/ 9592 h 10000"/>
                  <a:gd name="connsiteX0" fmla="*/ 1911 w 10076"/>
                  <a:gd name="connsiteY0" fmla="*/ 9592 h 10000"/>
                  <a:gd name="connsiteX1" fmla="*/ 98 w 10076"/>
                  <a:gd name="connsiteY1" fmla="*/ 7853 h 10000"/>
                  <a:gd name="connsiteX2" fmla="*/ 2 w 10076"/>
                  <a:gd name="connsiteY2" fmla="*/ 7473 h 10000"/>
                  <a:gd name="connsiteX3" fmla="*/ 1826 w 10076"/>
                  <a:gd name="connsiteY3" fmla="*/ 0 h 10000"/>
                  <a:gd name="connsiteX4" fmla="*/ 9324 w 10076"/>
                  <a:gd name="connsiteY4" fmla="*/ 418 h 10000"/>
                  <a:gd name="connsiteX5" fmla="*/ 9780 w 10076"/>
                  <a:gd name="connsiteY5" fmla="*/ 1898 h 10000"/>
                  <a:gd name="connsiteX6" fmla="*/ 9805 w 10076"/>
                  <a:gd name="connsiteY6" fmla="*/ 1870 h 10000"/>
                  <a:gd name="connsiteX7" fmla="*/ 9893 w 10076"/>
                  <a:gd name="connsiteY7" fmla="*/ 1760 h 10000"/>
                  <a:gd name="connsiteX8" fmla="*/ 10045 w 10076"/>
                  <a:gd name="connsiteY8" fmla="*/ 1802 h 10000"/>
                  <a:gd name="connsiteX9" fmla="*/ 10076 w 10076"/>
                  <a:gd name="connsiteY9" fmla="*/ 2094 h 10000"/>
                  <a:gd name="connsiteX10" fmla="*/ 9947 w 10076"/>
                  <a:gd name="connsiteY10" fmla="*/ 2463 h 10000"/>
                  <a:gd name="connsiteX11" fmla="*/ 9616 w 10076"/>
                  <a:gd name="connsiteY11" fmla="*/ 3255 h 10000"/>
                  <a:gd name="connsiteX12" fmla="*/ 9506 w 10076"/>
                  <a:gd name="connsiteY12" fmla="*/ 3652 h 10000"/>
                  <a:gd name="connsiteX13" fmla="*/ 9442 w 10076"/>
                  <a:gd name="connsiteY13" fmla="*/ 4067 h 10000"/>
                  <a:gd name="connsiteX14" fmla="*/ 9372 w 10076"/>
                  <a:gd name="connsiteY14" fmla="*/ 4297 h 10000"/>
                  <a:gd name="connsiteX15" fmla="*/ 9319 w 10076"/>
                  <a:gd name="connsiteY15" fmla="*/ 4452 h 10000"/>
                  <a:gd name="connsiteX16" fmla="*/ 9159 w 10076"/>
                  <a:gd name="connsiteY16" fmla="*/ 4528 h 10000"/>
                  <a:gd name="connsiteX17" fmla="*/ 8977 w 10076"/>
                  <a:gd name="connsiteY17" fmla="*/ 4197 h 10000"/>
                  <a:gd name="connsiteX18" fmla="*/ 8895 w 10076"/>
                  <a:gd name="connsiteY18" fmla="*/ 3275 h 10000"/>
                  <a:gd name="connsiteX19" fmla="*/ 8804 w 10076"/>
                  <a:gd name="connsiteY19" fmla="*/ 2897 h 10000"/>
                  <a:gd name="connsiteX20" fmla="*/ 8613 w 10076"/>
                  <a:gd name="connsiteY20" fmla="*/ 2732 h 10000"/>
                  <a:gd name="connsiteX21" fmla="*/ 8520 w 10076"/>
                  <a:gd name="connsiteY21" fmla="*/ 3054 h 10000"/>
                  <a:gd name="connsiteX22" fmla="*/ 8609 w 10076"/>
                  <a:gd name="connsiteY22" fmla="*/ 4170 h 10000"/>
                  <a:gd name="connsiteX23" fmla="*/ 8663 w 10076"/>
                  <a:gd name="connsiteY23" fmla="*/ 4698 h 10000"/>
                  <a:gd name="connsiteX24" fmla="*/ 8528 w 10076"/>
                  <a:gd name="connsiteY24" fmla="*/ 5015 h 10000"/>
                  <a:gd name="connsiteX25" fmla="*/ 8336 w 10076"/>
                  <a:gd name="connsiteY25" fmla="*/ 4916 h 10000"/>
                  <a:gd name="connsiteX26" fmla="*/ 8269 w 10076"/>
                  <a:gd name="connsiteY26" fmla="*/ 4432 h 10000"/>
                  <a:gd name="connsiteX27" fmla="*/ 8174 w 10076"/>
                  <a:gd name="connsiteY27" fmla="*/ 3640 h 10000"/>
                  <a:gd name="connsiteX28" fmla="*/ 8062 w 10076"/>
                  <a:gd name="connsiteY28" fmla="*/ 3133 h 10000"/>
                  <a:gd name="connsiteX29" fmla="*/ 7835 w 10076"/>
                  <a:gd name="connsiteY29" fmla="*/ 3115 h 10000"/>
                  <a:gd name="connsiteX30" fmla="*/ 7766 w 10076"/>
                  <a:gd name="connsiteY30" fmla="*/ 3330 h 10000"/>
                  <a:gd name="connsiteX31" fmla="*/ 7771 w 10076"/>
                  <a:gd name="connsiteY31" fmla="*/ 3678 h 10000"/>
                  <a:gd name="connsiteX32" fmla="*/ 7960 w 10076"/>
                  <a:gd name="connsiteY32" fmla="*/ 5239 h 10000"/>
                  <a:gd name="connsiteX33" fmla="*/ 7847 w 10076"/>
                  <a:gd name="connsiteY33" fmla="*/ 5534 h 10000"/>
                  <a:gd name="connsiteX34" fmla="*/ 7650 w 10076"/>
                  <a:gd name="connsiteY34" fmla="*/ 5609 h 10000"/>
                  <a:gd name="connsiteX35" fmla="*/ 7490 w 10076"/>
                  <a:gd name="connsiteY35" fmla="*/ 5489 h 10000"/>
                  <a:gd name="connsiteX36" fmla="*/ 7320 w 10076"/>
                  <a:gd name="connsiteY36" fmla="*/ 5477 h 10000"/>
                  <a:gd name="connsiteX37" fmla="*/ 7230 w 10076"/>
                  <a:gd name="connsiteY37" fmla="*/ 5702 h 10000"/>
                  <a:gd name="connsiteX38" fmla="*/ 7381 w 10076"/>
                  <a:gd name="connsiteY38" fmla="*/ 6061 h 10000"/>
                  <a:gd name="connsiteX39" fmla="*/ 7655 w 10076"/>
                  <a:gd name="connsiteY39" fmla="*/ 6224 h 10000"/>
                  <a:gd name="connsiteX40" fmla="*/ 7895 w 10076"/>
                  <a:gd name="connsiteY40" fmla="*/ 6475 h 10000"/>
                  <a:gd name="connsiteX41" fmla="*/ 8020 w 10076"/>
                  <a:gd name="connsiteY41" fmla="*/ 6743 h 10000"/>
                  <a:gd name="connsiteX42" fmla="*/ 7858 w 10076"/>
                  <a:gd name="connsiteY42" fmla="*/ 7023 h 10000"/>
                  <a:gd name="connsiteX43" fmla="*/ 7272 w 10076"/>
                  <a:gd name="connsiteY43" fmla="*/ 7391 h 10000"/>
                  <a:gd name="connsiteX44" fmla="*/ 7252 w 10076"/>
                  <a:gd name="connsiteY44" fmla="*/ 7738 h 10000"/>
                  <a:gd name="connsiteX45" fmla="*/ 7359 w 10076"/>
                  <a:gd name="connsiteY45" fmla="*/ 7984 h 10000"/>
                  <a:gd name="connsiteX46" fmla="*/ 7549 w 10076"/>
                  <a:gd name="connsiteY46" fmla="*/ 8049 h 10000"/>
                  <a:gd name="connsiteX47" fmla="*/ 7798 w 10076"/>
                  <a:gd name="connsiteY47" fmla="*/ 7861 h 10000"/>
                  <a:gd name="connsiteX48" fmla="*/ 7974 w 10076"/>
                  <a:gd name="connsiteY48" fmla="*/ 7731 h 10000"/>
                  <a:gd name="connsiteX49" fmla="*/ 8117 w 10076"/>
                  <a:gd name="connsiteY49" fmla="*/ 7884 h 10000"/>
                  <a:gd name="connsiteX50" fmla="*/ 8141 w 10076"/>
                  <a:gd name="connsiteY50" fmla="*/ 8229 h 10000"/>
                  <a:gd name="connsiteX51" fmla="*/ 8087 w 10076"/>
                  <a:gd name="connsiteY51" fmla="*/ 8783 h 10000"/>
                  <a:gd name="connsiteX52" fmla="*/ 7924 w 10076"/>
                  <a:gd name="connsiteY52" fmla="*/ 9470 h 10000"/>
                  <a:gd name="connsiteX53" fmla="*/ 7513 w 10076"/>
                  <a:gd name="connsiteY53" fmla="*/ 9765 h 10000"/>
                  <a:gd name="connsiteX54" fmla="*/ 7013 w 10076"/>
                  <a:gd name="connsiteY54" fmla="*/ 9979 h 10000"/>
                  <a:gd name="connsiteX55" fmla="*/ 1813 w 10076"/>
                  <a:gd name="connsiteY55" fmla="*/ 10000 h 10000"/>
                  <a:gd name="connsiteX56" fmla="*/ 1911 w 10076"/>
                  <a:gd name="connsiteY56" fmla="*/ 9592 h 10000"/>
                  <a:gd name="connsiteX0" fmla="*/ 2033 w 10198"/>
                  <a:gd name="connsiteY0" fmla="*/ 9592 h 10000"/>
                  <a:gd name="connsiteX1" fmla="*/ 220 w 10198"/>
                  <a:gd name="connsiteY1" fmla="*/ 7853 h 10000"/>
                  <a:gd name="connsiteX2" fmla="*/ 166 w 10198"/>
                  <a:gd name="connsiteY2" fmla="*/ 7645 h 10000"/>
                  <a:gd name="connsiteX3" fmla="*/ 124 w 10198"/>
                  <a:gd name="connsiteY3" fmla="*/ 7473 h 10000"/>
                  <a:gd name="connsiteX4" fmla="*/ 1948 w 10198"/>
                  <a:gd name="connsiteY4" fmla="*/ 0 h 10000"/>
                  <a:gd name="connsiteX5" fmla="*/ 9446 w 10198"/>
                  <a:gd name="connsiteY5" fmla="*/ 418 h 10000"/>
                  <a:gd name="connsiteX6" fmla="*/ 9902 w 10198"/>
                  <a:gd name="connsiteY6" fmla="*/ 1898 h 10000"/>
                  <a:gd name="connsiteX7" fmla="*/ 9927 w 10198"/>
                  <a:gd name="connsiteY7" fmla="*/ 1870 h 10000"/>
                  <a:gd name="connsiteX8" fmla="*/ 10015 w 10198"/>
                  <a:gd name="connsiteY8" fmla="*/ 1760 h 10000"/>
                  <a:gd name="connsiteX9" fmla="*/ 10167 w 10198"/>
                  <a:gd name="connsiteY9" fmla="*/ 1802 h 10000"/>
                  <a:gd name="connsiteX10" fmla="*/ 10198 w 10198"/>
                  <a:gd name="connsiteY10" fmla="*/ 2094 h 10000"/>
                  <a:gd name="connsiteX11" fmla="*/ 10069 w 10198"/>
                  <a:gd name="connsiteY11" fmla="*/ 2463 h 10000"/>
                  <a:gd name="connsiteX12" fmla="*/ 9738 w 10198"/>
                  <a:gd name="connsiteY12" fmla="*/ 3255 h 10000"/>
                  <a:gd name="connsiteX13" fmla="*/ 9628 w 10198"/>
                  <a:gd name="connsiteY13" fmla="*/ 3652 h 10000"/>
                  <a:gd name="connsiteX14" fmla="*/ 9564 w 10198"/>
                  <a:gd name="connsiteY14" fmla="*/ 4067 h 10000"/>
                  <a:gd name="connsiteX15" fmla="*/ 9494 w 10198"/>
                  <a:gd name="connsiteY15" fmla="*/ 4297 h 10000"/>
                  <a:gd name="connsiteX16" fmla="*/ 9441 w 10198"/>
                  <a:gd name="connsiteY16" fmla="*/ 4452 h 10000"/>
                  <a:gd name="connsiteX17" fmla="*/ 9281 w 10198"/>
                  <a:gd name="connsiteY17" fmla="*/ 4528 h 10000"/>
                  <a:gd name="connsiteX18" fmla="*/ 9099 w 10198"/>
                  <a:gd name="connsiteY18" fmla="*/ 4197 h 10000"/>
                  <a:gd name="connsiteX19" fmla="*/ 9017 w 10198"/>
                  <a:gd name="connsiteY19" fmla="*/ 3275 h 10000"/>
                  <a:gd name="connsiteX20" fmla="*/ 8926 w 10198"/>
                  <a:gd name="connsiteY20" fmla="*/ 2897 h 10000"/>
                  <a:gd name="connsiteX21" fmla="*/ 8735 w 10198"/>
                  <a:gd name="connsiteY21" fmla="*/ 2732 h 10000"/>
                  <a:gd name="connsiteX22" fmla="*/ 8642 w 10198"/>
                  <a:gd name="connsiteY22" fmla="*/ 3054 h 10000"/>
                  <a:gd name="connsiteX23" fmla="*/ 8731 w 10198"/>
                  <a:gd name="connsiteY23" fmla="*/ 4170 h 10000"/>
                  <a:gd name="connsiteX24" fmla="*/ 8785 w 10198"/>
                  <a:gd name="connsiteY24" fmla="*/ 4698 h 10000"/>
                  <a:gd name="connsiteX25" fmla="*/ 8650 w 10198"/>
                  <a:gd name="connsiteY25" fmla="*/ 5015 h 10000"/>
                  <a:gd name="connsiteX26" fmla="*/ 8458 w 10198"/>
                  <a:gd name="connsiteY26" fmla="*/ 4916 h 10000"/>
                  <a:gd name="connsiteX27" fmla="*/ 8391 w 10198"/>
                  <a:gd name="connsiteY27" fmla="*/ 4432 h 10000"/>
                  <a:gd name="connsiteX28" fmla="*/ 8296 w 10198"/>
                  <a:gd name="connsiteY28" fmla="*/ 3640 h 10000"/>
                  <a:gd name="connsiteX29" fmla="*/ 8184 w 10198"/>
                  <a:gd name="connsiteY29" fmla="*/ 3133 h 10000"/>
                  <a:gd name="connsiteX30" fmla="*/ 7957 w 10198"/>
                  <a:gd name="connsiteY30" fmla="*/ 3115 h 10000"/>
                  <a:gd name="connsiteX31" fmla="*/ 7888 w 10198"/>
                  <a:gd name="connsiteY31" fmla="*/ 3330 h 10000"/>
                  <a:gd name="connsiteX32" fmla="*/ 7893 w 10198"/>
                  <a:gd name="connsiteY32" fmla="*/ 3678 h 10000"/>
                  <a:gd name="connsiteX33" fmla="*/ 8082 w 10198"/>
                  <a:gd name="connsiteY33" fmla="*/ 5239 h 10000"/>
                  <a:gd name="connsiteX34" fmla="*/ 7969 w 10198"/>
                  <a:gd name="connsiteY34" fmla="*/ 5534 h 10000"/>
                  <a:gd name="connsiteX35" fmla="*/ 7772 w 10198"/>
                  <a:gd name="connsiteY35" fmla="*/ 5609 h 10000"/>
                  <a:gd name="connsiteX36" fmla="*/ 7612 w 10198"/>
                  <a:gd name="connsiteY36" fmla="*/ 5489 h 10000"/>
                  <a:gd name="connsiteX37" fmla="*/ 7442 w 10198"/>
                  <a:gd name="connsiteY37" fmla="*/ 5477 h 10000"/>
                  <a:gd name="connsiteX38" fmla="*/ 7352 w 10198"/>
                  <a:gd name="connsiteY38" fmla="*/ 5702 h 10000"/>
                  <a:gd name="connsiteX39" fmla="*/ 7503 w 10198"/>
                  <a:gd name="connsiteY39" fmla="*/ 6061 h 10000"/>
                  <a:gd name="connsiteX40" fmla="*/ 7777 w 10198"/>
                  <a:gd name="connsiteY40" fmla="*/ 6224 h 10000"/>
                  <a:gd name="connsiteX41" fmla="*/ 8017 w 10198"/>
                  <a:gd name="connsiteY41" fmla="*/ 6475 h 10000"/>
                  <a:gd name="connsiteX42" fmla="*/ 8142 w 10198"/>
                  <a:gd name="connsiteY42" fmla="*/ 6743 h 10000"/>
                  <a:gd name="connsiteX43" fmla="*/ 7980 w 10198"/>
                  <a:gd name="connsiteY43" fmla="*/ 7023 h 10000"/>
                  <a:gd name="connsiteX44" fmla="*/ 7394 w 10198"/>
                  <a:gd name="connsiteY44" fmla="*/ 7391 h 10000"/>
                  <a:gd name="connsiteX45" fmla="*/ 7374 w 10198"/>
                  <a:gd name="connsiteY45" fmla="*/ 7738 h 10000"/>
                  <a:gd name="connsiteX46" fmla="*/ 7481 w 10198"/>
                  <a:gd name="connsiteY46" fmla="*/ 7984 h 10000"/>
                  <a:gd name="connsiteX47" fmla="*/ 7671 w 10198"/>
                  <a:gd name="connsiteY47" fmla="*/ 8049 h 10000"/>
                  <a:gd name="connsiteX48" fmla="*/ 7920 w 10198"/>
                  <a:gd name="connsiteY48" fmla="*/ 7861 h 10000"/>
                  <a:gd name="connsiteX49" fmla="*/ 8096 w 10198"/>
                  <a:gd name="connsiteY49" fmla="*/ 7731 h 10000"/>
                  <a:gd name="connsiteX50" fmla="*/ 8239 w 10198"/>
                  <a:gd name="connsiteY50" fmla="*/ 7884 h 10000"/>
                  <a:gd name="connsiteX51" fmla="*/ 8263 w 10198"/>
                  <a:gd name="connsiteY51" fmla="*/ 8229 h 10000"/>
                  <a:gd name="connsiteX52" fmla="*/ 8209 w 10198"/>
                  <a:gd name="connsiteY52" fmla="*/ 8783 h 10000"/>
                  <a:gd name="connsiteX53" fmla="*/ 8046 w 10198"/>
                  <a:gd name="connsiteY53" fmla="*/ 9470 h 10000"/>
                  <a:gd name="connsiteX54" fmla="*/ 7635 w 10198"/>
                  <a:gd name="connsiteY54" fmla="*/ 9765 h 10000"/>
                  <a:gd name="connsiteX55" fmla="*/ 7135 w 10198"/>
                  <a:gd name="connsiteY55" fmla="*/ 9979 h 10000"/>
                  <a:gd name="connsiteX56" fmla="*/ 1935 w 10198"/>
                  <a:gd name="connsiteY56" fmla="*/ 10000 h 10000"/>
                  <a:gd name="connsiteX57" fmla="*/ 2033 w 10198"/>
                  <a:gd name="connsiteY57" fmla="*/ 9592 h 10000"/>
                  <a:gd name="connsiteX0" fmla="*/ 2092 w 10257"/>
                  <a:gd name="connsiteY0" fmla="*/ 9592 h 10000"/>
                  <a:gd name="connsiteX1" fmla="*/ 279 w 10257"/>
                  <a:gd name="connsiteY1" fmla="*/ 7853 h 10000"/>
                  <a:gd name="connsiteX2" fmla="*/ 183 w 10257"/>
                  <a:gd name="connsiteY2" fmla="*/ 7473 h 10000"/>
                  <a:gd name="connsiteX3" fmla="*/ 2007 w 10257"/>
                  <a:gd name="connsiteY3" fmla="*/ 0 h 10000"/>
                  <a:gd name="connsiteX4" fmla="*/ 9505 w 10257"/>
                  <a:gd name="connsiteY4" fmla="*/ 418 h 10000"/>
                  <a:gd name="connsiteX5" fmla="*/ 9961 w 10257"/>
                  <a:gd name="connsiteY5" fmla="*/ 1898 h 10000"/>
                  <a:gd name="connsiteX6" fmla="*/ 9986 w 10257"/>
                  <a:gd name="connsiteY6" fmla="*/ 1870 h 10000"/>
                  <a:gd name="connsiteX7" fmla="*/ 10074 w 10257"/>
                  <a:gd name="connsiteY7" fmla="*/ 1760 h 10000"/>
                  <a:gd name="connsiteX8" fmla="*/ 10226 w 10257"/>
                  <a:gd name="connsiteY8" fmla="*/ 1802 h 10000"/>
                  <a:gd name="connsiteX9" fmla="*/ 10257 w 10257"/>
                  <a:gd name="connsiteY9" fmla="*/ 2094 h 10000"/>
                  <a:gd name="connsiteX10" fmla="*/ 10128 w 10257"/>
                  <a:gd name="connsiteY10" fmla="*/ 2463 h 10000"/>
                  <a:gd name="connsiteX11" fmla="*/ 9797 w 10257"/>
                  <a:gd name="connsiteY11" fmla="*/ 3255 h 10000"/>
                  <a:gd name="connsiteX12" fmla="*/ 9687 w 10257"/>
                  <a:gd name="connsiteY12" fmla="*/ 3652 h 10000"/>
                  <a:gd name="connsiteX13" fmla="*/ 9623 w 10257"/>
                  <a:gd name="connsiteY13" fmla="*/ 4067 h 10000"/>
                  <a:gd name="connsiteX14" fmla="*/ 9553 w 10257"/>
                  <a:gd name="connsiteY14" fmla="*/ 4297 h 10000"/>
                  <a:gd name="connsiteX15" fmla="*/ 9500 w 10257"/>
                  <a:gd name="connsiteY15" fmla="*/ 4452 h 10000"/>
                  <a:gd name="connsiteX16" fmla="*/ 9340 w 10257"/>
                  <a:gd name="connsiteY16" fmla="*/ 4528 h 10000"/>
                  <a:gd name="connsiteX17" fmla="*/ 9158 w 10257"/>
                  <a:gd name="connsiteY17" fmla="*/ 4197 h 10000"/>
                  <a:gd name="connsiteX18" fmla="*/ 9076 w 10257"/>
                  <a:gd name="connsiteY18" fmla="*/ 3275 h 10000"/>
                  <a:gd name="connsiteX19" fmla="*/ 8985 w 10257"/>
                  <a:gd name="connsiteY19" fmla="*/ 2897 h 10000"/>
                  <a:gd name="connsiteX20" fmla="*/ 8794 w 10257"/>
                  <a:gd name="connsiteY20" fmla="*/ 2732 h 10000"/>
                  <a:gd name="connsiteX21" fmla="*/ 8701 w 10257"/>
                  <a:gd name="connsiteY21" fmla="*/ 3054 h 10000"/>
                  <a:gd name="connsiteX22" fmla="*/ 8790 w 10257"/>
                  <a:gd name="connsiteY22" fmla="*/ 4170 h 10000"/>
                  <a:gd name="connsiteX23" fmla="*/ 8844 w 10257"/>
                  <a:gd name="connsiteY23" fmla="*/ 4698 h 10000"/>
                  <a:gd name="connsiteX24" fmla="*/ 8709 w 10257"/>
                  <a:gd name="connsiteY24" fmla="*/ 5015 h 10000"/>
                  <a:gd name="connsiteX25" fmla="*/ 8517 w 10257"/>
                  <a:gd name="connsiteY25" fmla="*/ 4916 h 10000"/>
                  <a:gd name="connsiteX26" fmla="*/ 8450 w 10257"/>
                  <a:gd name="connsiteY26" fmla="*/ 4432 h 10000"/>
                  <a:gd name="connsiteX27" fmla="*/ 8355 w 10257"/>
                  <a:gd name="connsiteY27" fmla="*/ 3640 h 10000"/>
                  <a:gd name="connsiteX28" fmla="*/ 8243 w 10257"/>
                  <a:gd name="connsiteY28" fmla="*/ 3133 h 10000"/>
                  <a:gd name="connsiteX29" fmla="*/ 8016 w 10257"/>
                  <a:gd name="connsiteY29" fmla="*/ 3115 h 10000"/>
                  <a:gd name="connsiteX30" fmla="*/ 7947 w 10257"/>
                  <a:gd name="connsiteY30" fmla="*/ 3330 h 10000"/>
                  <a:gd name="connsiteX31" fmla="*/ 7952 w 10257"/>
                  <a:gd name="connsiteY31" fmla="*/ 3678 h 10000"/>
                  <a:gd name="connsiteX32" fmla="*/ 8141 w 10257"/>
                  <a:gd name="connsiteY32" fmla="*/ 5239 h 10000"/>
                  <a:gd name="connsiteX33" fmla="*/ 8028 w 10257"/>
                  <a:gd name="connsiteY33" fmla="*/ 5534 h 10000"/>
                  <a:gd name="connsiteX34" fmla="*/ 7831 w 10257"/>
                  <a:gd name="connsiteY34" fmla="*/ 5609 h 10000"/>
                  <a:gd name="connsiteX35" fmla="*/ 7671 w 10257"/>
                  <a:gd name="connsiteY35" fmla="*/ 5489 h 10000"/>
                  <a:gd name="connsiteX36" fmla="*/ 7501 w 10257"/>
                  <a:gd name="connsiteY36" fmla="*/ 5477 h 10000"/>
                  <a:gd name="connsiteX37" fmla="*/ 7411 w 10257"/>
                  <a:gd name="connsiteY37" fmla="*/ 5702 h 10000"/>
                  <a:gd name="connsiteX38" fmla="*/ 7562 w 10257"/>
                  <a:gd name="connsiteY38" fmla="*/ 6061 h 10000"/>
                  <a:gd name="connsiteX39" fmla="*/ 7836 w 10257"/>
                  <a:gd name="connsiteY39" fmla="*/ 6224 h 10000"/>
                  <a:gd name="connsiteX40" fmla="*/ 8076 w 10257"/>
                  <a:gd name="connsiteY40" fmla="*/ 6475 h 10000"/>
                  <a:gd name="connsiteX41" fmla="*/ 8201 w 10257"/>
                  <a:gd name="connsiteY41" fmla="*/ 6743 h 10000"/>
                  <a:gd name="connsiteX42" fmla="*/ 8039 w 10257"/>
                  <a:gd name="connsiteY42" fmla="*/ 7023 h 10000"/>
                  <a:gd name="connsiteX43" fmla="*/ 7453 w 10257"/>
                  <a:gd name="connsiteY43" fmla="*/ 7391 h 10000"/>
                  <a:gd name="connsiteX44" fmla="*/ 7433 w 10257"/>
                  <a:gd name="connsiteY44" fmla="*/ 7738 h 10000"/>
                  <a:gd name="connsiteX45" fmla="*/ 7540 w 10257"/>
                  <a:gd name="connsiteY45" fmla="*/ 7984 h 10000"/>
                  <a:gd name="connsiteX46" fmla="*/ 7730 w 10257"/>
                  <a:gd name="connsiteY46" fmla="*/ 8049 h 10000"/>
                  <a:gd name="connsiteX47" fmla="*/ 7979 w 10257"/>
                  <a:gd name="connsiteY47" fmla="*/ 7861 h 10000"/>
                  <a:gd name="connsiteX48" fmla="*/ 8155 w 10257"/>
                  <a:gd name="connsiteY48" fmla="*/ 7731 h 10000"/>
                  <a:gd name="connsiteX49" fmla="*/ 8298 w 10257"/>
                  <a:gd name="connsiteY49" fmla="*/ 7884 h 10000"/>
                  <a:gd name="connsiteX50" fmla="*/ 8322 w 10257"/>
                  <a:gd name="connsiteY50" fmla="*/ 8229 h 10000"/>
                  <a:gd name="connsiteX51" fmla="*/ 8268 w 10257"/>
                  <a:gd name="connsiteY51" fmla="*/ 8783 h 10000"/>
                  <a:gd name="connsiteX52" fmla="*/ 8105 w 10257"/>
                  <a:gd name="connsiteY52" fmla="*/ 9470 h 10000"/>
                  <a:gd name="connsiteX53" fmla="*/ 7694 w 10257"/>
                  <a:gd name="connsiteY53" fmla="*/ 9765 h 10000"/>
                  <a:gd name="connsiteX54" fmla="*/ 7194 w 10257"/>
                  <a:gd name="connsiteY54" fmla="*/ 9979 h 10000"/>
                  <a:gd name="connsiteX55" fmla="*/ 1994 w 10257"/>
                  <a:gd name="connsiteY55" fmla="*/ 10000 h 10000"/>
                  <a:gd name="connsiteX56" fmla="*/ 2092 w 10257"/>
                  <a:gd name="connsiteY56" fmla="*/ 9592 h 10000"/>
                  <a:gd name="connsiteX0" fmla="*/ 1909 w 10074"/>
                  <a:gd name="connsiteY0" fmla="*/ 9592 h 10000"/>
                  <a:gd name="connsiteX1" fmla="*/ 96 w 10074"/>
                  <a:gd name="connsiteY1" fmla="*/ 7853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9979"/>
                  <a:gd name="connsiteX1" fmla="*/ 17 w 10074"/>
                  <a:gd name="connsiteY1" fmla="*/ 7747 h 9979"/>
                  <a:gd name="connsiteX2" fmla="*/ 0 w 10074"/>
                  <a:gd name="connsiteY2" fmla="*/ 7473 h 9979"/>
                  <a:gd name="connsiteX3" fmla="*/ 1824 w 10074"/>
                  <a:gd name="connsiteY3" fmla="*/ 0 h 9979"/>
                  <a:gd name="connsiteX4" fmla="*/ 9322 w 10074"/>
                  <a:gd name="connsiteY4" fmla="*/ 418 h 9979"/>
                  <a:gd name="connsiteX5" fmla="*/ 9778 w 10074"/>
                  <a:gd name="connsiteY5" fmla="*/ 1898 h 9979"/>
                  <a:gd name="connsiteX6" fmla="*/ 9803 w 10074"/>
                  <a:gd name="connsiteY6" fmla="*/ 1870 h 9979"/>
                  <a:gd name="connsiteX7" fmla="*/ 9891 w 10074"/>
                  <a:gd name="connsiteY7" fmla="*/ 1760 h 9979"/>
                  <a:gd name="connsiteX8" fmla="*/ 10043 w 10074"/>
                  <a:gd name="connsiteY8" fmla="*/ 1802 h 9979"/>
                  <a:gd name="connsiteX9" fmla="*/ 10074 w 10074"/>
                  <a:gd name="connsiteY9" fmla="*/ 2094 h 9979"/>
                  <a:gd name="connsiteX10" fmla="*/ 9945 w 10074"/>
                  <a:gd name="connsiteY10" fmla="*/ 2463 h 9979"/>
                  <a:gd name="connsiteX11" fmla="*/ 9614 w 10074"/>
                  <a:gd name="connsiteY11" fmla="*/ 3255 h 9979"/>
                  <a:gd name="connsiteX12" fmla="*/ 9504 w 10074"/>
                  <a:gd name="connsiteY12" fmla="*/ 3652 h 9979"/>
                  <a:gd name="connsiteX13" fmla="*/ 9440 w 10074"/>
                  <a:gd name="connsiteY13" fmla="*/ 4067 h 9979"/>
                  <a:gd name="connsiteX14" fmla="*/ 9370 w 10074"/>
                  <a:gd name="connsiteY14" fmla="*/ 4297 h 9979"/>
                  <a:gd name="connsiteX15" fmla="*/ 9317 w 10074"/>
                  <a:gd name="connsiteY15" fmla="*/ 4452 h 9979"/>
                  <a:gd name="connsiteX16" fmla="*/ 9157 w 10074"/>
                  <a:gd name="connsiteY16" fmla="*/ 4528 h 9979"/>
                  <a:gd name="connsiteX17" fmla="*/ 8975 w 10074"/>
                  <a:gd name="connsiteY17" fmla="*/ 4197 h 9979"/>
                  <a:gd name="connsiteX18" fmla="*/ 8893 w 10074"/>
                  <a:gd name="connsiteY18" fmla="*/ 3275 h 9979"/>
                  <a:gd name="connsiteX19" fmla="*/ 8802 w 10074"/>
                  <a:gd name="connsiteY19" fmla="*/ 2897 h 9979"/>
                  <a:gd name="connsiteX20" fmla="*/ 8611 w 10074"/>
                  <a:gd name="connsiteY20" fmla="*/ 2732 h 9979"/>
                  <a:gd name="connsiteX21" fmla="*/ 8518 w 10074"/>
                  <a:gd name="connsiteY21" fmla="*/ 3054 h 9979"/>
                  <a:gd name="connsiteX22" fmla="*/ 8607 w 10074"/>
                  <a:gd name="connsiteY22" fmla="*/ 4170 h 9979"/>
                  <a:gd name="connsiteX23" fmla="*/ 8661 w 10074"/>
                  <a:gd name="connsiteY23" fmla="*/ 4698 h 9979"/>
                  <a:gd name="connsiteX24" fmla="*/ 8526 w 10074"/>
                  <a:gd name="connsiteY24" fmla="*/ 5015 h 9979"/>
                  <a:gd name="connsiteX25" fmla="*/ 8334 w 10074"/>
                  <a:gd name="connsiteY25" fmla="*/ 4916 h 9979"/>
                  <a:gd name="connsiteX26" fmla="*/ 8267 w 10074"/>
                  <a:gd name="connsiteY26" fmla="*/ 4432 h 9979"/>
                  <a:gd name="connsiteX27" fmla="*/ 8172 w 10074"/>
                  <a:gd name="connsiteY27" fmla="*/ 3640 h 9979"/>
                  <a:gd name="connsiteX28" fmla="*/ 8060 w 10074"/>
                  <a:gd name="connsiteY28" fmla="*/ 3133 h 9979"/>
                  <a:gd name="connsiteX29" fmla="*/ 7833 w 10074"/>
                  <a:gd name="connsiteY29" fmla="*/ 3115 h 9979"/>
                  <a:gd name="connsiteX30" fmla="*/ 7764 w 10074"/>
                  <a:gd name="connsiteY30" fmla="*/ 3330 h 9979"/>
                  <a:gd name="connsiteX31" fmla="*/ 7769 w 10074"/>
                  <a:gd name="connsiteY31" fmla="*/ 3678 h 9979"/>
                  <a:gd name="connsiteX32" fmla="*/ 7958 w 10074"/>
                  <a:gd name="connsiteY32" fmla="*/ 5239 h 9979"/>
                  <a:gd name="connsiteX33" fmla="*/ 7845 w 10074"/>
                  <a:gd name="connsiteY33" fmla="*/ 5534 h 9979"/>
                  <a:gd name="connsiteX34" fmla="*/ 7648 w 10074"/>
                  <a:gd name="connsiteY34" fmla="*/ 5609 h 9979"/>
                  <a:gd name="connsiteX35" fmla="*/ 7488 w 10074"/>
                  <a:gd name="connsiteY35" fmla="*/ 5489 h 9979"/>
                  <a:gd name="connsiteX36" fmla="*/ 7318 w 10074"/>
                  <a:gd name="connsiteY36" fmla="*/ 5477 h 9979"/>
                  <a:gd name="connsiteX37" fmla="*/ 7228 w 10074"/>
                  <a:gd name="connsiteY37" fmla="*/ 5702 h 9979"/>
                  <a:gd name="connsiteX38" fmla="*/ 7379 w 10074"/>
                  <a:gd name="connsiteY38" fmla="*/ 6061 h 9979"/>
                  <a:gd name="connsiteX39" fmla="*/ 7653 w 10074"/>
                  <a:gd name="connsiteY39" fmla="*/ 6224 h 9979"/>
                  <a:gd name="connsiteX40" fmla="*/ 7893 w 10074"/>
                  <a:gd name="connsiteY40" fmla="*/ 6475 h 9979"/>
                  <a:gd name="connsiteX41" fmla="*/ 8018 w 10074"/>
                  <a:gd name="connsiteY41" fmla="*/ 6743 h 9979"/>
                  <a:gd name="connsiteX42" fmla="*/ 7856 w 10074"/>
                  <a:gd name="connsiteY42" fmla="*/ 7023 h 9979"/>
                  <a:gd name="connsiteX43" fmla="*/ 7270 w 10074"/>
                  <a:gd name="connsiteY43" fmla="*/ 7391 h 9979"/>
                  <a:gd name="connsiteX44" fmla="*/ 7250 w 10074"/>
                  <a:gd name="connsiteY44" fmla="*/ 7738 h 9979"/>
                  <a:gd name="connsiteX45" fmla="*/ 7357 w 10074"/>
                  <a:gd name="connsiteY45" fmla="*/ 7984 h 9979"/>
                  <a:gd name="connsiteX46" fmla="*/ 7547 w 10074"/>
                  <a:gd name="connsiteY46" fmla="*/ 8049 h 9979"/>
                  <a:gd name="connsiteX47" fmla="*/ 7796 w 10074"/>
                  <a:gd name="connsiteY47" fmla="*/ 7861 h 9979"/>
                  <a:gd name="connsiteX48" fmla="*/ 7972 w 10074"/>
                  <a:gd name="connsiteY48" fmla="*/ 7731 h 9979"/>
                  <a:gd name="connsiteX49" fmla="*/ 8115 w 10074"/>
                  <a:gd name="connsiteY49" fmla="*/ 7884 h 9979"/>
                  <a:gd name="connsiteX50" fmla="*/ 8139 w 10074"/>
                  <a:gd name="connsiteY50" fmla="*/ 8229 h 9979"/>
                  <a:gd name="connsiteX51" fmla="*/ 8085 w 10074"/>
                  <a:gd name="connsiteY51" fmla="*/ 8783 h 9979"/>
                  <a:gd name="connsiteX52" fmla="*/ 7922 w 10074"/>
                  <a:gd name="connsiteY52" fmla="*/ 9470 h 9979"/>
                  <a:gd name="connsiteX53" fmla="*/ 7511 w 10074"/>
                  <a:gd name="connsiteY53" fmla="*/ 9765 h 9979"/>
                  <a:gd name="connsiteX54" fmla="*/ 7011 w 10074"/>
                  <a:gd name="connsiteY54" fmla="*/ 9979 h 9979"/>
                  <a:gd name="connsiteX55" fmla="*/ 1877 w 10074"/>
                  <a:gd name="connsiteY55" fmla="*/ 9815 h 9979"/>
                  <a:gd name="connsiteX56" fmla="*/ 1909 w 10074"/>
                  <a:gd name="connsiteY56" fmla="*/ 9592 h 9979"/>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10100 h 10501"/>
                  <a:gd name="connsiteX1" fmla="*/ 17 w 10000"/>
                  <a:gd name="connsiteY1" fmla="*/ 8264 h 10501"/>
                  <a:gd name="connsiteX2" fmla="*/ 0 w 10000"/>
                  <a:gd name="connsiteY2" fmla="*/ 7990 h 10501"/>
                  <a:gd name="connsiteX3" fmla="*/ 1811 w 10000"/>
                  <a:gd name="connsiteY3" fmla="*/ 501 h 10501"/>
                  <a:gd name="connsiteX4" fmla="*/ 9330 w 10000"/>
                  <a:gd name="connsiteY4" fmla="*/ 653 h 10501"/>
                  <a:gd name="connsiteX5" fmla="*/ 9254 w 10000"/>
                  <a:gd name="connsiteY5" fmla="*/ 920 h 10501"/>
                  <a:gd name="connsiteX6" fmla="*/ 9706 w 10000"/>
                  <a:gd name="connsiteY6" fmla="*/ 2403 h 10501"/>
                  <a:gd name="connsiteX7" fmla="*/ 9731 w 10000"/>
                  <a:gd name="connsiteY7" fmla="*/ 2375 h 10501"/>
                  <a:gd name="connsiteX8" fmla="*/ 9818 w 10000"/>
                  <a:gd name="connsiteY8" fmla="*/ 2265 h 10501"/>
                  <a:gd name="connsiteX9" fmla="*/ 9969 w 10000"/>
                  <a:gd name="connsiteY9" fmla="*/ 2307 h 10501"/>
                  <a:gd name="connsiteX10" fmla="*/ 10000 w 10000"/>
                  <a:gd name="connsiteY10" fmla="*/ 2599 h 10501"/>
                  <a:gd name="connsiteX11" fmla="*/ 9872 w 10000"/>
                  <a:gd name="connsiteY11" fmla="*/ 2969 h 10501"/>
                  <a:gd name="connsiteX12" fmla="*/ 9543 w 10000"/>
                  <a:gd name="connsiteY12" fmla="*/ 3763 h 10501"/>
                  <a:gd name="connsiteX13" fmla="*/ 9434 w 10000"/>
                  <a:gd name="connsiteY13" fmla="*/ 4161 h 10501"/>
                  <a:gd name="connsiteX14" fmla="*/ 9371 w 10000"/>
                  <a:gd name="connsiteY14" fmla="*/ 4577 h 10501"/>
                  <a:gd name="connsiteX15" fmla="*/ 9301 w 10000"/>
                  <a:gd name="connsiteY15" fmla="*/ 4807 h 10501"/>
                  <a:gd name="connsiteX16" fmla="*/ 9249 w 10000"/>
                  <a:gd name="connsiteY16" fmla="*/ 4962 h 10501"/>
                  <a:gd name="connsiteX17" fmla="*/ 9090 w 10000"/>
                  <a:gd name="connsiteY17" fmla="*/ 5039 h 10501"/>
                  <a:gd name="connsiteX18" fmla="*/ 8909 w 10000"/>
                  <a:gd name="connsiteY18" fmla="*/ 4707 h 10501"/>
                  <a:gd name="connsiteX19" fmla="*/ 8828 w 10000"/>
                  <a:gd name="connsiteY19" fmla="*/ 3783 h 10501"/>
                  <a:gd name="connsiteX20" fmla="*/ 8737 w 10000"/>
                  <a:gd name="connsiteY20" fmla="*/ 3404 h 10501"/>
                  <a:gd name="connsiteX21" fmla="*/ 8548 w 10000"/>
                  <a:gd name="connsiteY21" fmla="*/ 3239 h 10501"/>
                  <a:gd name="connsiteX22" fmla="*/ 8455 w 10000"/>
                  <a:gd name="connsiteY22" fmla="*/ 3561 h 10501"/>
                  <a:gd name="connsiteX23" fmla="*/ 8544 w 10000"/>
                  <a:gd name="connsiteY23" fmla="*/ 4680 h 10501"/>
                  <a:gd name="connsiteX24" fmla="*/ 8597 w 10000"/>
                  <a:gd name="connsiteY24" fmla="*/ 5209 h 10501"/>
                  <a:gd name="connsiteX25" fmla="*/ 8463 w 10000"/>
                  <a:gd name="connsiteY25" fmla="*/ 5527 h 10501"/>
                  <a:gd name="connsiteX26" fmla="*/ 8273 w 10000"/>
                  <a:gd name="connsiteY26" fmla="*/ 5427 h 10501"/>
                  <a:gd name="connsiteX27" fmla="*/ 8206 w 10000"/>
                  <a:gd name="connsiteY27" fmla="*/ 4942 h 10501"/>
                  <a:gd name="connsiteX28" fmla="*/ 8112 w 10000"/>
                  <a:gd name="connsiteY28" fmla="*/ 4149 h 10501"/>
                  <a:gd name="connsiteX29" fmla="*/ 8001 w 10000"/>
                  <a:gd name="connsiteY29" fmla="*/ 3641 h 10501"/>
                  <a:gd name="connsiteX30" fmla="*/ 7775 w 10000"/>
                  <a:gd name="connsiteY30" fmla="*/ 3623 h 10501"/>
                  <a:gd name="connsiteX31" fmla="*/ 7707 w 10000"/>
                  <a:gd name="connsiteY31" fmla="*/ 3838 h 10501"/>
                  <a:gd name="connsiteX32" fmla="*/ 7712 w 10000"/>
                  <a:gd name="connsiteY32" fmla="*/ 4187 h 10501"/>
                  <a:gd name="connsiteX33" fmla="*/ 7900 w 10000"/>
                  <a:gd name="connsiteY33" fmla="*/ 5751 h 10501"/>
                  <a:gd name="connsiteX34" fmla="*/ 7787 w 10000"/>
                  <a:gd name="connsiteY34" fmla="*/ 6047 h 10501"/>
                  <a:gd name="connsiteX35" fmla="*/ 7592 w 10000"/>
                  <a:gd name="connsiteY35" fmla="*/ 6122 h 10501"/>
                  <a:gd name="connsiteX36" fmla="*/ 7433 w 10000"/>
                  <a:gd name="connsiteY36" fmla="*/ 6002 h 10501"/>
                  <a:gd name="connsiteX37" fmla="*/ 7264 w 10000"/>
                  <a:gd name="connsiteY37" fmla="*/ 5990 h 10501"/>
                  <a:gd name="connsiteX38" fmla="*/ 7175 w 10000"/>
                  <a:gd name="connsiteY38" fmla="*/ 6215 h 10501"/>
                  <a:gd name="connsiteX39" fmla="*/ 7325 w 10000"/>
                  <a:gd name="connsiteY39" fmla="*/ 6575 h 10501"/>
                  <a:gd name="connsiteX40" fmla="*/ 7597 w 10000"/>
                  <a:gd name="connsiteY40" fmla="*/ 6738 h 10501"/>
                  <a:gd name="connsiteX41" fmla="*/ 7835 w 10000"/>
                  <a:gd name="connsiteY41" fmla="*/ 6990 h 10501"/>
                  <a:gd name="connsiteX42" fmla="*/ 7959 w 10000"/>
                  <a:gd name="connsiteY42" fmla="*/ 7258 h 10501"/>
                  <a:gd name="connsiteX43" fmla="*/ 7798 w 10000"/>
                  <a:gd name="connsiteY43" fmla="*/ 7539 h 10501"/>
                  <a:gd name="connsiteX44" fmla="*/ 7217 w 10000"/>
                  <a:gd name="connsiteY44" fmla="*/ 7908 h 10501"/>
                  <a:gd name="connsiteX45" fmla="*/ 7197 w 10000"/>
                  <a:gd name="connsiteY45" fmla="*/ 8255 h 10501"/>
                  <a:gd name="connsiteX46" fmla="*/ 7303 w 10000"/>
                  <a:gd name="connsiteY46" fmla="*/ 8502 h 10501"/>
                  <a:gd name="connsiteX47" fmla="*/ 7492 w 10000"/>
                  <a:gd name="connsiteY47" fmla="*/ 8567 h 10501"/>
                  <a:gd name="connsiteX48" fmla="*/ 7739 w 10000"/>
                  <a:gd name="connsiteY48" fmla="*/ 8379 h 10501"/>
                  <a:gd name="connsiteX49" fmla="*/ 7913 w 10000"/>
                  <a:gd name="connsiteY49" fmla="*/ 8248 h 10501"/>
                  <a:gd name="connsiteX50" fmla="*/ 8055 w 10000"/>
                  <a:gd name="connsiteY50" fmla="*/ 8402 h 10501"/>
                  <a:gd name="connsiteX51" fmla="*/ 8079 w 10000"/>
                  <a:gd name="connsiteY51" fmla="*/ 8747 h 10501"/>
                  <a:gd name="connsiteX52" fmla="*/ 8026 w 10000"/>
                  <a:gd name="connsiteY52" fmla="*/ 9302 h 10501"/>
                  <a:gd name="connsiteX53" fmla="*/ 7864 w 10000"/>
                  <a:gd name="connsiteY53" fmla="*/ 9991 h 10501"/>
                  <a:gd name="connsiteX54" fmla="*/ 7456 w 10000"/>
                  <a:gd name="connsiteY54" fmla="*/ 10287 h 10501"/>
                  <a:gd name="connsiteX55" fmla="*/ 6959 w 10000"/>
                  <a:gd name="connsiteY55" fmla="*/ 10501 h 10501"/>
                  <a:gd name="connsiteX56" fmla="*/ 1863 w 10000"/>
                  <a:gd name="connsiteY56" fmla="*/ 10337 h 10501"/>
                  <a:gd name="connsiteX57" fmla="*/ 1934 w 10000"/>
                  <a:gd name="connsiteY57" fmla="*/ 10100 h 10501"/>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648 w 10000"/>
                  <a:gd name="connsiteY5" fmla="*/ 1002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11"/>
                  <a:gd name="connsiteY0" fmla="*/ 9599 h 10000"/>
                  <a:gd name="connsiteX1" fmla="*/ 17 w 10011"/>
                  <a:gd name="connsiteY1" fmla="*/ 7763 h 10000"/>
                  <a:gd name="connsiteX2" fmla="*/ 0 w 10011"/>
                  <a:gd name="connsiteY2" fmla="*/ 7489 h 10000"/>
                  <a:gd name="connsiteX3" fmla="*/ 1811 w 10011"/>
                  <a:gd name="connsiteY3" fmla="*/ 0 h 10000"/>
                  <a:gd name="connsiteX4" fmla="*/ 9330 w 10011"/>
                  <a:gd name="connsiteY4" fmla="*/ 152 h 10000"/>
                  <a:gd name="connsiteX5" fmla="*/ 9706 w 10011"/>
                  <a:gd name="connsiteY5" fmla="*/ 1902 h 10000"/>
                  <a:gd name="connsiteX6" fmla="*/ 9731 w 10011"/>
                  <a:gd name="connsiteY6" fmla="*/ 1874 h 10000"/>
                  <a:gd name="connsiteX7" fmla="*/ 9818 w 10011"/>
                  <a:gd name="connsiteY7" fmla="*/ 1764 h 10000"/>
                  <a:gd name="connsiteX8" fmla="*/ 9969 w 10011"/>
                  <a:gd name="connsiteY8" fmla="*/ 1806 h 10000"/>
                  <a:gd name="connsiteX9" fmla="*/ 10000 w 10011"/>
                  <a:gd name="connsiteY9" fmla="*/ 2098 h 10000"/>
                  <a:gd name="connsiteX10" fmla="*/ 9872 w 10011"/>
                  <a:gd name="connsiteY10" fmla="*/ 2468 h 10000"/>
                  <a:gd name="connsiteX11" fmla="*/ 9543 w 10011"/>
                  <a:gd name="connsiteY11" fmla="*/ 3262 h 10000"/>
                  <a:gd name="connsiteX12" fmla="*/ 9434 w 10011"/>
                  <a:gd name="connsiteY12" fmla="*/ 3660 h 10000"/>
                  <a:gd name="connsiteX13" fmla="*/ 9371 w 10011"/>
                  <a:gd name="connsiteY13" fmla="*/ 4076 h 10000"/>
                  <a:gd name="connsiteX14" fmla="*/ 9301 w 10011"/>
                  <a:gd name="connsiteY14" fmla="*/ 4306 h 10000"/>
                  <a:gd name="connsiteX15" fmla="*/ 9249 w 10011"/>
                  <a:gd name="connsiteY15" fmla="*/ 4461 h 10000"/>
                  <a:gd name="connsiteX16" fmla="*/ 9090 w 10011"/>
                  <a:gd name="connsiteY16" fmla="*/ 4538 h 10000"/>
                  <a:gd name="connsiteX17" fmla="*/ 8909 w 10011"/>
                  <a:gd name="connsiteY17" fmla="*/ 4206 h 10000"/>
                  <a:gd name="connsiteX18" fmla="*/ 8828 w 10011"/>
                  <a:gd name="connsiteY18" fmla="*/ 3282 h 10000"/>
                  <a:gd name="connsiteX19" fmla="*/ 8737 w 10011"/>
                  <a:gd name="connsiteY19" fmla="*/ 2903 h 10000"/>
                  <a:gd name="connsiteX20" fmla="*/ 8548 w 10011"/>
                  <a:gd name="connsiteY20" fmla="*/ 2738 h 10000"/>
                  <a:gd name="connsiteX21" fmla="*/ 8455 w 10011"/>
                  <a:gd name="connsiteY21" fmla="*/ 3060 h 10000"/>
                  <a:gd name="connsiteX22" fmla="*/ 8544 w 10011"/>
                  <a:gd name="connsiteY22" fmla="*/ 4179 h 10000"/>
                  <a:gd name="connsiteX23" fmla="*/ 8597 w 10011"/>
                  <a:gd name="connsiteY23" fmla="*/ 4708 h 10000"/>
                  <a:gd name="connsiteX24" fmla="*/ 8463 w 10011"/>
                  <a:gd name="connsiteY24" fmla="*/ 5026 h 10000"/>
                  <a:gd name="connsiteX25" fmla="*/ 8273 w 10011"/>
                  <a:gd name="connsiteY25" fmla="*/ 4926 h 10000"/>
                  <a:gd name="connsiteX26" fmla="*/ 8206 w 10011"/>
                  <a:gd name="connsiteY26" fmla="*/ 4441 h 10000"/>
                  <a:gd name="connsiteX27" fmla="*/ 8112 w 10011"/>
                  <a:gd name="connsiteY27" fmla="*/ 3648 h 10000"/>
                  <a:gd name="connsiteX28" fmla="*/ 8001 w 10011"/>
                  <a:gd name="connsiteY28" fmla="*/ 3140 h 10000"/>
                  <a:gd name="connsiteX29" fmla="*/ 7775 w 10011"/>
                  <a:gd name="connsiteY29" fmla="*/ 3122 h 10000"/>
                  <a:gd name="connsiteX30" fmla="*/ 7707 w 10011"/>
                  <a:gd name="connsiteY30" fmla="*/ 3337 h 10000"/>
                  <a:gd name="connsiteX31" fmla="*/ 7712 w 10011"/>
                  <a:gd name="connsiteY31" fmla="*/ 3686 h 10000"/>
                  <a:gd name="connsiteX32" fmla="*/ 7900 w 10011"/>
                  <a:gd name="connsiteY32" fmla="*/ 5250 h 10000"/>
                  <a:gd name="connsiteX33" fmla="*/ 7787 w 10011"/>
                  <a:gd name="connsiteY33" fmla="*/ 5546 h 10000"/>
                  <a:gd name="connsiteX34" fmla="*/ 7592 w 10011"/>
                  <a:gd name="connsiteY34" fmla="*/ 5621 h 10000"/>
                  <a:gd name="connsiteX35" fmla="*/ 7433 w 10011"/>
                  <a:gd name="connsiteY35" fmla="*/ 5501 h 10000"/>
                  <a:gd name="connsiteX36" fmla="*/ 7264 w 10011"/>
                  <a:gd name="connsiteY36" fmla="*/ 5489 h 10000"/>
                  <a:gd name="connsiteX37" fmla="*/ 7175 w 10011"/>
                  <a:gd name="connsiteY37" fmla="*/ 5714 h 10000"/>
                  <a:gd name="connsiteX38" fmla="*/ 7325 w 10011"/>
                  <a:gd name="connsiteY38" fmla="*/ 6074 h 10000"/>
                  <a:gd name="connsiteX39" fmla="*/ 7597 w 10011"/>
                  <a:gd name="connsiteY39" fmla="*/ 6237 h 10000"/>
                  <a:gd name="connsiteX40" fmla="*/ 7835 w 10011"/>
                  <a:gd name="connsiteY40" fmla="*/ 6489 h 10000"/>
                  <a:gd name="connsiteX41" fmla="*/ 7959 w 10011"/>
                  <a:gd name="connsiteY41" fmla="*/ 6757 h 10000"/>
                  <a:gd name="connsiteX42" fmla="*/ 7798 w 10011"/>
                  <a:gd name="connsiteY42" fmla="*/ 7038 h 10000"/>
                  <a:gd name="connsiteX43" fmla="*/ 7217 w 10011"/>
                  <a:gd name="connsiteY43" fmla="*/ 7407 h 10000"/>
                  <a:gd name="connsiteX44" fmla="*/ 7197 w 10011"/>
                  <a:gd name="connsiteY44" fmla="*/ 7754 h 10000"/>
                  <a:gd name="connsiteX45" fmla="*/ 7303 w 10011"/>
                  <a:gd name="connsiteY45" fmla="*/ 8001 h 10000"/>
                  <a:gd name="connsiteX46" fmla="*/ 7492 w 10011"/>
                  <a:gd name="connsiteY46" fmla="*/ 8066 h 10000"/>
                  <a:gd name="connsiteX47" fmla="*/ 7739 w 10011"/>
                  <a:gd name="connsiteY47" fmla="*/ 7878 h 10000"/>
                  <a:gd name="connsiteX48" fmla="*/ 7913 w 10011"/>
                  <a:gd name="connsiteY48" fmla="*/ 7747 h 10000"/>
                  <a:gd name="connsiteX49" fmla="*/ 8055 w 10011"/>
                  <a:gd name="connsiteY49" fmla="*/ 7901 h 10000"/>
                  <a:gd name="connsiteX50" fmla="*/ 8079 w 10011"/>
                  <a:gd name="connsiteY50" fmla="*/ 8246 h 10000"/>
                  <a:gd name="connsiteX51" fmla="*/ 8026 w 10011"/>
                  <a:gd name="connsiteY51" fmla="*/ 8801 h 10000"/>
                  <a:gd name="connsiteX52" fmla="*/ 7864 w 10011"/>
                  <a:gd name="connsiteY52" fmla="*/ 9490 h 10000"/>
                  <a:gd name="connsiteX53" fmla="*/ 7456 w 10011"/>
                  <a:gd name="connsiteY53" fmla="*/ 9786 h 10000"/>
                  <a:gd name="connsiteX54" fmla="*/ 6959 w 10011"/>
                  <a:gd name="connsiteY54" fmla="*/ 10000 h 10000"/>
                  <a:gd name="connsiteX55" fmla="*/ 1863 w 10011"/>
                  <a:gd name="connsiteY55" fmla="*/ 9836 h 10000"/>
                  <a:gd name="connsiteX56" fmla="*/ 1934 w 10011"/>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974 w 10000"/>
                  <a:gd name="connsiteY7" fmla="*/ 1543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44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969 w 10000"/>
                  <a:gd name="connsiteY7" fmla="*/ 1806 h 10000"/>
                  <a:gd name="connsiteX8" fmla="*/ 10000 w 10000"/>
                  <a:gd name="connsiteY8" fmla="*/ 2098 h 10000"/>
                  <a:gd name="connsiteX9" fmla="*/ 9872 w 10000"/>
                  <a:gd name="connsiteY9" fmla="*/ 2468 h 10000"/>
                  <a:gd name="connsiteX10" fmla="*/ 9543 w 10000"/>
                  <a:gd name="connsiteY10" fmla="*/ 3262 h 10000"/>
                  <a:gd name="connsiteX11" fmla="*/ 9434 w 10000"/>
                  <a:gd name="connsiteY11" fmla="*/ 3660 h 10000"/>
                  <a:gd name="connsiteX12" fmla="*/ 9371 w 10000"/>
                  <a:gd name="connsiteY12" fmla="*/ 4076 h 10000"/>
                  <a:gd name="connsiteX13" fmla="*/ 9301 w 10000"/>
                  <a:gd name="connsiteY13" fmla="*/ 4306 h 10000"/>
                  <a:gd name="connsiteX14" fmla="*/ 9249 w 10000"/>
                  <a:gd name="connsiteY14" fmla="*/ 4461 h 10000"/>
                  <a:gd name="connsiteX15" fmla="*/ 9090 w 10000"/>
                  <a:gd name="connsiteY15" fmla="*/ 4538 h 10000"/>
                  <a:gd name="connsiteX16" fmla="*/ 8909 w 10000"/>
                  <a:gd name="connsiteY16" fmla="*/ 4206 h 10000"/>
                  <a:gd name="connsiteX17" fmla="*/ 8828 w 10000"/>
                  <a:gd name="connsiteY17" fmla="*/ 3282 h 10000"/>
                  <a:gd name="connsiteX18" fmla="*/ 8737 w 10000"/>
                  <a:gd name="connsiteY18" fmla="*/ 2903 h 10000"/>
                  <a:gd name="connsiteX19" fmla="*/ 8548 w 10000"/>
                  <a:gd name="connsiteY19" fmla="*/ 2738 h 10000"/>
                  <a:gd name="connsiteX20" fmla="*/ 8455 w 10000"/>
                  <a:gd name="connsiteY20" fmla="*/ 3060 h 10000"/>
                  <a:gd name="connsiteX21" fmla="*/ 8544 w 10000"/>
                  <a:gd name="connsiteY21" fmla="*/ 4179 h 10000"/>
                  <a:gd name="connsiteX22" fmla="*/ 8597 w 10000"/>
                  <a:gd name="connsiteY22" fmla="*/ 4708 h 10000"/>
                  <a:gd name="connsiteX23" fmla="*/ 8463 w 10000"/>
                  <a:gd name="connsiteY23" fmla="*/ 5026 h 10000"/>
                  <a:gd name="connsiteX24" fmla="*/ 8273 w 10000"/>
                  <a:gd name="connsiteY24" fmla="*/ 4926 h 10000"/>
                  <a:gd name="connsiteX25" fmla="*/ 8206 w 10000"/>
                  <a:gd name="connsiteY25" fmla="*/ 4441 h 10000"/>
                  <a:gd name="connsiteX26" fmla="*/ 8112 w 10000"/>
                  <a:gd name="connsiteY26" fmla="*/ 3648 h 10000"/>
                  <a:gd name="connsiteX27" fmla="*/ 8001 w 10000"/>
                  <a:gd name="connsiteY27" fmla="*/ 3140 h 10000"/>
                  <a:gd name="connsiteX28" fmla="*/ 7775 w 10000"/>
                  <a:gd name="connsiteY28" fmla="*/ 3122 h 10000"/>
                  <a:gd name="connsiteX29" fmla="*/ 7707 w 10000"/>
                  <a:gd name="connsiteY29" fmla="*/ 3337 h 10000"/>
                  <a:gd name="connsiteX30" fmla="*/ 7712 w 10000"/>
                  <a:gd name="connsiteY30" fmla="*/ 3686 h 10000"/>
                  <a:gd name="connsiteX31" fmla="*/ 7900 w 10000"/>
                  <a:gd name="connsiteY31" fmla="*/ 5250 h 10000"/>
                  <a:gd name="connsiteX32" fmla="*/ 7787 w 10000"/>
                  <a:gd name="connsiteY32" fmla="*/ 5546 h 10000"/>
                  <a:gd name="connsiteX33" fmla="*/ 7592 w 10000"/>
                  <a:gd name="connsiteY33" fmla="*/ 5621 h 10000"/>
                  <a:gd name="connsiteX34" fmla="*/ 7433 w 10000"/>
                  <a:gd name="connsiteY34" fmla="*/ 5501 h 10000"/>
                  <a:gd name="connsiteX35" fmla="*/ 7264 w 10000"/>
                  <a:gd name="connsiteY35" fmla="*/ 5489 h 10000"/>
                  <a:gd name="connsiteX36" fmla="*/ 7175 w 10000"/>
                  <a:gd name="connsiteY36" fmla="*/ 5714 h 10000"/>
                  <a:gd name="connsiteX37" fmla="*/ 7325 w 10000"/>
                  <a:gd name="connsiteY37" fmla="*/ 6074 h 10000"/>
                  <a:gd name="connsiteX38" fmla="*/ 7597 w 10000"/>
                  <a:gd name="connsiteY38" fmla="*/ 6237 h 10000"/>
                  <a:gd name="connsiteX39" fmla="*/ 7835 w 10000"/>
                  <a:gd name="connsiteY39" fmla="*/ 6489 h 10000"/>
                  <a:gd name="connsiteX40" fmla="*/ 7959 w 10000"/>
                  <a:gd name="connsiteY40" fmla="*/ 6757 h 10000"/>
                  <a:gd name="connsiteX41" fmla="*/ 7798 w 10000"/>
                  <a:gd name="connsiteY41" fmla="*/ 7038 h 10000"/>
                  <a:gd name="connsiteX42" fmla="*/ 7217 w 10000"/>
                  <a:gd name="connsiteY42" fmla="*/ 7407 h 10000"/>
                  <a:gd name="connsiteX43" fmla="*/ 7197 w 10000"/>
                  <a:gd name="connsiteY43" fmla="*/ 7754 h 10000"/>
                  <a:gd name="connsiteX44" fmla="*/ 7303 w 10000"/>
                  <a:gd name="connsiteY44" fmla="*/ 8001 h 10000"/>
                  <a:gd name="connsiteX45" fmla="*/ 7492 w 10000"/>
                  <a:gd name="connsiteY45" fmla="*/ 8066 h 10000"/>
                  <a:gd name="connsiteX46" fmla="*/ 7739 w 10000"/>
                  <a:gd name="connsiteY46" fmla="*/ 7878 h 10000"/>
                  <a:gd name="connsiteX47" fmla="*/ 7913 w 10000"/>
                  <a:gd name="connsiteY47" fmla="*/ 7747 h 10000"/>
                  <a:gd name="connsiteX48" fmla="*/ 8055 w 10000"/>
                  <a:gd name="connsiteY48" fmla="*/ 7901 h 10000"/>
                  <a:gd name="connsiteX49" fmla="*/ 8079 w 10000"/>
                  <a:gd name="connsiteY49" fmla="*/ 8246 h 10000"/>
                  <a:gd name="connsiteX50" fmla="*/ 8026 w 10000"/>
                  <a:gd name="connsiteY50" fmla="*/ 8801 h 10000"/>
                  <a:gd name="connsiteX51" fmla="*/ 7864 w 10000"/>
                  <a:gd name="connsiteY51" fmla="*/ 9490 h 10000"/>
                  <a:gd name="connsiteX52" fmla="*/ 7456 w 10000"/>
                  <a:gd name="connsiteY52" fmla="*/ 9786 h 10000"/>
                  <a:gd name="connsiteX53" fmla="*/ 6959 w 10000"/>
                  <a:gd name="connsiteY53" fmla="*/ 10000 h 10000"/>
                  <a:gd name="connsiteX54" fmla="*/ 1863 w 10000"/>
                  <a:gd name="connsiteY54" fmla="*/ 9836 h 10000"/>
                  <a:gd name="connsiteX55" fmla="*/ 1934 w 10000"/>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18 w 10007"/>
                  <a:gd name="connsiteY0" fmla="*/ 9599 h 10000"/>
                  <a:gd name="connsiteX1" fmla="*/ 1 w 10007"/>
                  <a:gd name="connsiteY1" fmla="*/ 7763 h 10000"/>
                  <a:gd name="connsiteX2" fmla="*/ 43 w 10007"/>
                  <a:gd name="connsiteY2" fmla="*/ 7489 h 10000"/>
                  <a:gd name="connsiteX3" fmla="*/ 1795 w 10007"/>
                  <a:gd name="connsiteY3" fmla="*/ 0 h 10000"/>
                  <a:gd name="connsiteX4" fmla="*/ 9314 w 10007"/>
                  <a:gd name="connsiteY4" fmla="*/ 152 h 10000"/>
                  <a:gd name="connsiteX5" fmla="*/ 9821 w 10007"/>
                  <a:gd name="connsiteY5" fmla="*/ 1544 h 10000"/>
                  <a:gd name="connsiteX6" fmla="*/ 9958 w 10007"/>
                  <a:gd name="connsiteY6" fmla="*/ 1543 h 10000"/>
                  <a:gd name="connsiteX7" fmla="*/ 10006 w 10007"/>
                  <a:gd name="connsiteY7" fmla="*/ 1806 h 10000"/>
                  <a:gd name="connsiteX8" fmla="*/ 9984 w 10007"/>
                  <a:gd name="connsiteY8" fmla="*/ 2098 h 10000"/>
                  <a:gd name="connsiteX9" fmla="*/ 9856 w 10007"/>
                  <a:gd name="connsiteY9" fmla="*/ 2468 h 10000"/>
                  <a:gd name="connsiteX10" fmla="*/ 9527 w 10007"/>
                  <a:gd name="connsiteY10" fmla="*/ 3262 h 10000"/>
                  <a:gd name="connsiteX11" fmla="*/ 9418 w 10007"/>
                  <a:gd name="connsiteY11" fmla="*/ 3660 h 10000"/>
                  <a:gd name="connsiteX12" fmla="*/ 9355 w 10007"/>
                  <a:gd name="connsiteY12" fmla="*/ 4076 h 10000"/>
                  <a:gd name="connsiteX13" fmla="*/ 9285 w 10007"/>
                  <a:gd name="connsiteY13" fmla="*/ 4306 h 10000"/>
                  <a:gd name="connsiteX14" fmla="*/ 9233 w 10007"/>
                  <a:gd name="connsiteY14" fmla="*/ 4461 h 10000"/>
                  <a:gd name="connsiteX15" fmla="*/ 9074 w 10007"/>
                  <a:gd name="connsiteY15" fmla="*/ 4538 h 10000"/>
                  <a:gd name="connsiteX16" fmla="*/ 8893 w 10007"/>
                  <a:gd name="connsiteY16" fmla="*/ 4206 h 10000"/>
                  <a:gd name="connsiteX17" fmla="*/ 8812 w 10007"/>
                  <a:gd name="connsiteY17" fmla="*/ 3282 h 10000"/>
                  <a:gd name="connsiteX18" fmla="*/ 8721 w 10007"/>
                  <a:gd name="connsiteY18" fmla="*/ 2903 h 10000"/>
                  <a:gd name="connsiteX19" fmla="*/ 8532 w 10007"/>
                  <a:gd name="connsiteY19" fmla="*/ 2738 h 10000"/>
                  <a:gd name="connsiteX20" fmla="*/ 8439 w 10007"/>
                  <a:gd name="connsiteY20" fmla="*/ 3060 h 10000"/>
                  <a:gd name="connsiteX21" fmla="*/ 8528 w 10007"/>
                  <a:gd name="connsiteY21" fmla="*/ 4179 h 10000"/>
                  <a:gd name="connsiteX22" fmla="*/ 8581 w 10007"/>
                  <a:gd name="connsiteY22" fmla="*/ 4708 h 10000"/>
                  <a:gd name="connsiteX23" fmla="*/ 8447 w 10007"/>
                  <a:gd name="connsiteY23" fmla="*/ 5026 h 10000"/>
                  <a:gd name="connsiteX24" fmla="*/ 8257 w 10007"/>
                  <a:gd name="connsiteY24" fmla="*/ 4926 h 10000"/>
                  <a:gd name="connsiteX25" fmla="*/ 8190 w 10007"/>
                  <a:gd name="connsiteY25" fmla="*/ 4441 h 10000"/>
                  <a:gd name="connsiteX26" fmla="*/ 8096 w 10007"/>
                  <a:gd name="connsiteY26" fmla="*/ 3648 h 10000"/>
                  <a:gd name="connsiteX27" fmla="*/ 7985 w 10007"/>
                  <a:gd name="connsiteY27" fmla="*/ 3140 h 10000"/>
                  <a:gd name="connsiteX28" fmla="*/ 7759 w 10007"/>
                  <a:gd name="connsiteY28" fmla="*/ 3122 h 10000"/>
                  <a:gd name="connsiteX29" fmla="*/ 7691 w 10007"/>
                  <a:gd name="connsiteY29" fmla="*/ 3337 h 10000"/>
                  <a:gd name="connsiteX30" fmla="*/ 7696 w 10007"/>
                  <a:gd name="connsiteY30" fmla="*/ 3686 h 10000"/>
                  <a:gd name="connsiteX31" fmla="*/ 7884 w 10007"/>
                  <a:gd name="connsiteY31" fmla="*/ 5250 h 10000"/>
                  <a:gd name="connsiteX32" fmla="*/ 7771 w 10007"/>
                  <a:gd name="connsiteY32" fmla="*/ 5546 h 10000"/>
                  <a:gd name="connsiteX33" fmla="*/ 7576 w 10007"/>
                  <a:gd name="connsiteY33" fmla="*/ 5621 h 10000"/>
                  <a:gd name="connsiteX34" fmla="*/ 7417 w 10007"/>
                  <a:gd name="connsiteY34" fmla="*/ 5501 h 10000"/>
                  <a:gd name="connsiteX35" fmla="*/ 7248 w 10007"/>
                  <a:gd name="connsiteY35" fmla="*/ 5489 h 10000"/>
                  <a:gd name="connsiteX36" fmla="*/ 7159 w 10007"/>
                  <a:gd name="connsiteY36" fmla="*/ 5714 h 10000"/>
                  <a:gd name="connsiteX37" fmla="*/ 7309 w 10007"/>
                  <a:gd name="connsiteY37" fmla="*/ 6074 h 10000"/>
                  <a:gd name="connsiteX38" fmla="*/ 7581 w 10007"/>
                  <a:gd name="connsiteY38" fmla="*/ 6237 h 10000"/>
                  <a:gd name="connsiteX39" fmla="*/ 7819 w 10007"/>
                  <a:gd name="connsiteY39" fmla="*/ 6489 h 10000"/>
                  <a:gd name="connsiteX40" fmla="*/ 7943 w 10007"/>
                  <a:gd name="connsiteY40" fmla="*/ 6757 h 10000"/>
                  <a:gd name="connsiteX41" fmla="*/ 7782 w 10007"/>
                  <a:gd name="connsiteY41" fmla="*/ 7038 h 10000"/>
                  <a:gd name="connsiteX42" fmla="*/ 7201 w 10007"/>
                  <a:gd name="connsiteY42" fmla="*/ 7407 h 10000"/>
                  <a:gd name="connsiteX43" fmla="*/ 7181 w 10007"/>
                  <a:gd name="connsiteY43" fmla="*/ 7754 h 10000"/>
                  <a:gd name="connsiteX44" fmla="*/ 7287 w 10007"/>
                  <a:gd name="connsiteY44" fmla="*/ 8001 h 10000"/>
                  <a:gd name="connsiteX45" fmla="*/ 7476 w 10007"/>
                  <a:gd name="connsiteY45" fmla="*/ 8066 h 10000"/>
                  <a:gd name="connsiteX46" fmla="*/ 7723 w 10007"/>
                  <a:gd name="connsiteY46" fmla="*/ 7878 h 10000"/>
                  <a:gd name="connsiteX47" fmla="*/ 7897 w 10007"/>
                  <a:gd name="connsiteY47" fmla="*/ 7747 h 10000"/>
                  <a:gd name="connsiteX48" fmla="*/ 8039 w 10007"/>
                  <a:gd name="connsiteY48" fmla="*/ 7901 h 10000"/>
                  <a:gd name="connsiteX49" fmla="*/ 8063 w 10007"/>
                  <a:gd name="connsiteY49" fmla="*/ 8246 h 10000"/>
                  <a:gd name="connsiteX50" fmla="*/ 8010 w 10007"/>
                  <a:gd name="connsiteY50" fmla="*/ 8801 h 10000"/>
                  <a:gd name="connsiteX51" fmla="*/ 7848 w 10007"/>
                  <a:gd name="connsiteY51" fmla="*/ 9490 h 10000"/>
                  <a:gd name="connsiteX52" fmla="*/ 7440 w 10007"/>
                  <a:gd name="connsiteY52" fmla="*/ 9786 h 10000"/>
                  <a:gd name="connsiteX53" fmla="*/ 6943 w 10007"/>
                  <a:gd name="connsiteY53" fmla="*/ 10000 h 10000"/>
                  <a:gd name="connsiteX54" fmla="*/ 1847 w 10007"/>
                  <a:gd name="connsiteY54" fmla="*/ 9836 h 10000"/>
                  <a:gd name="connsiteX55" fmla="*/ 1918 w 10007"/>
                  <a:gd name="connsiteY55" fmla="*/ 9599 h 10000"/>
                  <a:gd name="connsiteX0" fmla="*/ 1875 w 9964"/>
                  <a:gd name="connsiteY0" fmla="*/ 9599 h 10000"/>
                  <a:gd name="connsiteX1" fmla="*/ 11 w 9964"/>
                  <a:gd name="connsiteY1" fmla="*/ 7776 h 10000"/>
                  <a:gd name="connsiteX2" fmla="*/ 0 w 9964"/>
                  <a:gd name="connsiteY2" fmla="*/ 7489 h 10000"/>
                  <a:gd name="connsiteX3" fmla="*/ 1752 w 9964"/>
                  <a:gd name="connsiteY3" fmla="*/ 0 h 10000"/>
                  <a:gd name="connsiteX4" fmla="*/ 9271 w 9964"/>
                  <a:gd name="connsiteY4" fmla="*/ 152 h 10000"/>
                  <a:gd name="connsiteX5" fmla="*/ 9778 w 9964"/>
                  <a:gd name="connsiteY5" fmla="*/ 1544 h 10000"/>
                  <a:gd name="connsiteX6" fmla="*/ 9915 w 9964"/>
                  <a:gd name="connsiteY6" fmla="*/ 1543 h 10000"/>
                  <a:gd name="connsiteX7" fmla="*/ 9963 w 9964"/>
                  <a:gd name="connsiteY7" fmla="*/ 1806 h 10000"/>
                  <a:gd name="connsiteX8" fmla="*/ 9941 w 9964"/>
                  <a:gd name="connsiteY8" fmla="*/ 2098 h 10000"/>
                  <a:gd name="connsiteX9" fmla="*/ 9813 w 9964"/>
                  <a:gd name="connsiteY9" fmla="*/ 2468 h 10000"/>
                  <a:gd name="connsiteX10" fmla="*/ 9484 w 9964"/>
                  <a:gd name="connsiteY10" fmla="*/ 3262 h 10000"/>
                  <a:gd name="connsiteX11" fmla="*/ 9375 w 9964"/>
                  <a:gd name="connsiteY11" fmla="*/ 3660 h 10000"/>
                  <a:gd name="connsiteX12" fmla="*/ 9312 w 9964"/>
                  <a:gd name="connsiteY12" fmla="*/ 4076 h 10000"/>
                  <a:gd name="connsiteX13" fmla="*/ 9242 w 9964"/>
                  <a:gd name="connsiteY13" fmla="*/ 4306 h 10000"/>
                  <a:gd name="connsiteX14" fmla="*/ 9190 w 9964"/>
                  <a:gd name="connsiteY14" fmla="*/ 4461 h 10000"/>
                  <a:gd name="connsiteX15" fmla="*/ 9031 w 9964"/>
                  <a:gd name="connsiteY15" fmla="*/ 4538 h 10000"/>
                  <a:gd name="connsiteX16" fmla="*/ 8850 w 9964"/>
                  <a:gd name="connsiteY16" fmla="*/ 4206 h 10000"/>
                  <a:gd name="connsiteX17" fmla="*/ 8769 w 9964"/>
                  <a:gd name="connsiteY17" fmla="*/ 3282 h 10000"/>
                  <a:gd name="connsiteX18" fmla="*/ 8678 w 9964"/>
                  <a:gd name="connsiteY18" fmla="*/ 2903 h 10000"/>
                  <a:gd name="connsiteX19" fmla="*/ 8489 w 9964"/>
                  <a:gd name="connsiteY19" fmla="*/ 2738 h 10000"/>
                  <a:gd name="connsiteX20" fmla="*/ 8396 w 9964"/>
                  <a:gd name="connsiteY20" fmla="*/ 3060 h 10000"/>
                  <a:gd name="connsiteX21" fmla="*/ 8485 w 9964"/>
                  <a:gd name="connsiteY21" fmla="*/ 4179 h 10000"/>
                  <a:gd name="connsiteX22" fmla="*/ 8538 w 9964"/>
                  <a:gd name="connsiteY22" fmla="*/ 4708 h 10000"/>
                  <a:gd name="connsiteX23" fmla="*/ 8404 w 9964"/>
                  <a:gd name="connsiteY23" fmla="*/ 5026 h 10000"/>
                  <a:gd name="connsiteX24" fmla="*/ 8214 w 9964"/>
                  <a:gd name="connsiteY24" fmla="*/ 4926 h 10000"/>
                  <a:gd name="connsiteX25" fmla="*/ 8147 w 9964"/>
                  <a:gd name="connsiteY25" fmla="*/ 4441 h 10000"/>
                  <a:gd name="connsiteX26" fmla="*/ 8053 w 9964"/>
                  <a:gd name="connsiteY26" fmla="*/ 3648 h 10000"/>
                  <a:gd name="connsiteX27" fmla="*/ 7942 w 9964"/>
                  <a:gd name="connsiteY27" fmla="*/ 3140 h 10000"/>
                  <a:gd name="connsiteX28" fmla="*/ 7716 w 9964"/>
                  <a:gd name="connsiteY28" fmla="*/ 3122 h 10000"/>
                  <a:gd name="connsiteX29" fmla="*/ 7648 w 9964"/>
                  <a:gd name="connsiteY29" fmla="*/ 3337 h 10000"/>
                  <a:gd name="connsiteX30" fmla="*/ 7653 w 9964"/>
                  <a:gd name="connsiteY30" fmla="*/ 3686 h 10000"/>
                  <a:gd name="connsiteX31" fmla="*/ 7841 w 9964"/>
                  <a:gd name="connsiteY31" fmla="*/ 5250 h 10000"/>
                  <a:gd name="connsiteX32" fmla="*/ 7728 w 9964"/>
                  <a:gd name="connsiteY32" fmla="*/ 5546 h 10000"/>
                  <a:gd name="connsiteX33" fmla="*/ 7533 w 9964"/>
                  <a:gd name="connsiteY33" fmla="*/ 5621 h 10000"/>
                  <a:gd name="connsiteX34" fmla="*/ 7374 w 9964"/>
                  <a:gd name="connsiteY34" fmla="*/ 5501 h 10000"/>
                  <a:gd name="connsiteX35" fmla="*/ 7205 w 9964"/>
                  <a:gd name="connsiteY35" fmla="*/ 5489 h 10000"/>
                  <a:gd name="connsiteX36" fmla="*/ 7116 w 9964"/>
                  <a:gd name="connsiteY36" fmla="*/ 5714 h 10000"/>
                  <a:gd name="connsiteX37" fmla="*/ 7266 w 9964"/>
                  <a:gd name="connsiteY37" fmla="*/ 6074 h 10000"/>
                  <a:gd name="connsiteX38" fmla="*/ 7538 w 9964"/>
                  <a:gd name="connsiteY38" fmla="*/ 6237 h 10000"/>
                  <a:gd name="connsiteX39" fmla="*/ 7776 w 9964"/>
                  <a:gd name="connsiteY39" fmla="*/ 6489 h 10000"/>
                  <a:gd name="connsiteX40" fmla="*/ 7900 w 9964"/>
                  <a:gd name="connsiteY40" fmla="*/ 6757 h 10000"/>
                  <a:gd name="connsiteX41" fmla="*/ 7739 w 9964"/>
                  <a:gd name="connsiteY41" fmla="*/ 7038 h 10000"/>
                  <a:gd name="connsiteX42" fmla="*/ 7158 w 9964"/>
                  <a:gd name="connsiteY42" fmla="*/ 7407 h 10000"/>
                  <a:gd name="connsiteX43" fmla="*/ 7138 w 9964"/>
                  <a:gd name="connsiteY43" fmla="*/ 7754 h 10000"/>
                  <a:gd name="connsiteX44" fmla="*/ 7244 w 9964"/>
                  <a:gd name="connsiteY44" fmla="*/ 8001 h 10000"/>
                  <a:gd name="connsiteX45" fmla="*/ 7433 w 9964"/>
                  <a:gd name="connsiteY45" fmla="*/ 8066 h 10000"/>
                  <a:gd name="connsiteX46" fmla="*/ 7680 w 9964"/>
                  <a:gd name="connsiteY46" fmla="*/ 7878 h 10000"/>
                  <a:gd name="connsiteX47" fmla="*/ 7854 w 9964"/>
                  <a:gd name="connsiteY47" fmla="*/ 7747 h 10000"/>
                  <a:gd name="connsiteX48" fmla="*/ 7996 w 9964"/>
                  <a:gd name="connsiteY48" fmla="*/ 7901 h 10000"/>
                  <a:gd name="connsiteX49" fmla="*/ 8020 w 9964"/>
                  <a:gd name="connsiteY49" fmla="*/ 8246 h 10000"/>
                  <a:gd name="connsiteX50" fmla="*/ 7967 w 9964"/>
                  <a:gd name="connsiteY50" fmla="*/ 8801 h 10000"/>
                  <a:gd name="connsiteX51" fmla="*/ 7805 w 9964"/>
                  <a:gd name="connsiteY51" fmla="*/ 9490 h 10000"/>
                  <a:gd name="connsiteX52" fmla="*/ 7397 w 9964"/>
                  <a:gd name="connsiteY52" fmla="*/ 9786 h 10000"/>
                  <a:gd name="connsiteX53" fmla="*/ 6900 w 9964"/>
                  <a:gd name="connsiteY53" fmla="*/ 10000 h 10000"/>
                  <a:gd name="connsiteX54" fmla="*/ 1804 w 9964"/>
                  <a:gd name="connsiteY54" fmla="*/ 9836 h 10000"/>
                  <a:gd name="connsiteX55" fmla="*/ 1875 w 9964"/>
                  <a:gd name="connsiteY55" fmla="*/ 9599 h 10000"/>
                  <a:gd name="connsiteX0" fmla="*/ 1882 w 10000"/>
                  <a:gd name="connsiteY0" fmla="*/ 9599 h 10000"/>
                  <a:gd name="connsiteX1" fmla="*/ 11 w 10000"/>
                  <a:gd name="connsiteY1" fmla="*/ 7776 h 10000"/>
                  <a:gd name="connsiteX2" fmla="*/ 0 w 10000"/>
                  <a:gd name="connsiteY2" fmla="*/ 7489 h 10000"/>
                  <a:gd name="connsiteX3" fmla="*/ 1705 w 10000"/>
                  <a:gd name="connsiteY3" fmla="*/ 0 h 10000"/>
                  <a:gd name="connsiteX4" fmla="*/ 9304 w 10000"/>
                  <a:gd name="connsiteY4" fmla="*/ 152 h 10000"/>
                  <a:gd name="connsiteX5" fmla="*/ 9813 w 10000"/>
                  <a:gd name="connsiteY5" fmla="*/ 1544 h 10000"/>
                  <a:gd name="connsiteX6" fmla="*/ 9951 w 10000"/>
                  <a:gd name="connsiteY6" fmla="*/ 1543 h 10000"/>
                  <a:gd name="connsiteX7" fmla="*/ 9999 w 10000"/>
                  <a:gd name="connsiteY7" fmla="*/ 1806 h 10000"/>
                  <a:gd name="connsiteX8" fmla="*/ 9977 w 10000"/>
                  <a:gd name="connsiteY8" fmla="*/ 2098 h 10000"/>
                  <a:gd name="connsiteX9" fmla="*/ 9848 w 10000"/>
                  <a:gd name="connsiteY9" fmla="*/ 2468 h 10000"/>
                  <a:gd name="connsiteX10" fmla="*/ 9518 w 10000"/>
                  <a:gd name="connsiteY10" fmla="*/ 3262 h 10000"/>
                  <a:gd name="connsiteX11" fmla="*/ 9409 w 10000"/>
                  <a:gd name="connsiteY11" fmla="*/ 3660 h 10000"/>
                  <a:gd name="connsiteX12" fmla="*/ 9346 w 10000"/>
                  <a:gd name="connsiteY12" fmla="*/ 4076 h 10000"/>
                  <a:gd name="connsiteX13" fmla="*/ 9275 w 10000"/>
                  <a:gd name="connsiteY13" fmla="*/ 4306 h 10000"/>
                  <a:gd name="connsiteX14" fmla="*/ 9223 w 10000"/>
                  <a:gd name="connsiteY14" fmla="*/ 4461 h 10000"/>
                  <a:gd name="connsiteX15" fmla="*/ 9064 w 10000"/>
                  <a:gd name="connsiteY15" fmla="*/ 4538 h 10000"/>
                  <a:gd name="connsiteX16" fmla="*/ 8882 w 10000"/>
                  <a:gd name="connsiteY16" fmla="*/ 4206 h 10000"/>
                  <a:gd name="connsiteX17" fmla="*/ 8801 w 10000"/>
                  <a:gd name="connsiteY17" fmla="*/ 3282 h 10000"/>
                  <a:gd name="connsiteX18" fmla="*/ 8709 w 10000"/>
                  <a:gd name="connsiteY18" fmla="*/ 2903 h 10000"/>
                  <a:gd name="connsiteX19" fmla="*/ 8520 w 10000"/>
                  <a:gd name="connsiteY19" fmla="*/ 2738 h 10000"/>
                  <a:gd name="connsiteX20" fmla="*/ 8426 w 10000"/>
                  <a:gd name="connsiteY20" fmla="*/ 3060 h 10000"/>
                  <a:gd name="connsiteX21" fmla="*/ 8516 w 10000"/>
                  <a:gd name="connsiteY21" fmla="*/ 4179 h 10000"/>
                  <a:gd name="connsiteX22" fmla="*/ 8569 w 10000"/>
                  <a:gd name="connsiteY22" fmla="*/ 4708 h 10000"/>
                  <a:gd name="connsiteX23" fmla="*/ 8434 w 10000"/>
                  <a:gd name="connsiteY23" fmla="*/ 5026 h 10000"/>
                  <a:gd name="connsiteX24" fmla="*/ 8244 w 10000"/>
                  <a:gd name="connsiteY24" fmla="*/ 4926 h 10000"/>
                  <a:gd name="connsiteX25" fmla="*/ 8176 w 10000"/>
                  <a:gd name="connsiteY25" fmla="*/ 4441 h 10000"/>
                  <a:gd name="connsiteX26" fmla="*/ 8082 w 10000"/>
                  <a:gd name="connsiteY26" fmla="*/ 3648 h 10000"/>
                  <a:gd name="connsiteX27" fmla="*/ 7971 w 10000"/>
                  <a:gd name="connsiteY27" fmla="*/ 3140 h 10000"/>
                  <a:gd name="connsiteX28" fmla="*/ 7744 w 10000"/>
                  <a:gd name="connsiteY28" fmla="*/ 3122 h 10000"/>
                  <a:gd name="connsiteX29" fmla="*/ 7676 w 10000"/>
                  <a:gd name="connsiteY29" fmla="*/ 3337 h 10000"/>
                  <a:gd name="connsiteX30" fmla="*/ 7681 w 10000"/>
                  <a:gd name="connsiteY30" fmla="*/ 3686 h 10000"/>
                  <a:gd name="connsiteX31" fmla="*/ 7869 w 10000"/>
                  <a:gd name="connsiteY31" fmla="*/ 5250 h 10000"/>
                  <a:gd name="connsiteX32" fmla="*/ 7756 w 10000"/>
                  <a:gd name="connsiteY32" fmla="*/ 5546 h 10000"/>
                  <a:gd name="connsiteX33" fmla="*/ 7560 w 10000"/>
                  <a:gd name="connsiteY33" fmla="*/ 5621 h 10000"/>
                  <a:gd name="connsiteX34" fmla="*/ 7401 w 10000"/>
                  <a:gd name="connsiteY34" fmla="*/ 5501 h 10000"/>
                  <a:gd name="connsiteX35" fmla="*/ 7231 w 10000"/>
                  <a:gd name="connsiteY35" fmla="*/ 5489 h 10000"/>
                  <a:gd name="connsiteX36" fmla="*/ 7142 w 10000"/>
                  <a:gd name="connsiteY36" fmla="*/ 5714 h 10000"/>
                  <a:gd name="connsiteX37" fmla="*/ 7292 w 10000"/>
                  <a:gd name="connsiteY37" fmla="*/ 6074 h 10000"/>
                  <a:gd name="connsiteX38" fmla="*/ 7565 w 10000"/>
                  <a:gd name="connsiteY38" fmla="*/ 6237 h 10000"/>
                  <a:gd name="connsiteX39" fmla="*/ 7804 w 10000"/>
                  <a:gd name="connsiteY39" fmla="*/ 6489 h 10000"/>
                  <a:gd name="connsiteX40" fmla="*/ 7929 w 10000"/>
                  <a:gd name="connsiteY40" fmla="*/ 6757 h 10000"/>
                  <a:gd name="connsiteX41" fmla="*/ 7767 w 10000"/>
                  <a:gd name="connsiteY41" fmla="*/ 7038 h 10000"/>
                  <a:gd name="connsiteX42" fmla="*/ 7184 w 10000"/>
                  <a:gd name="connsiteY42" fmla="*/ 7407 h 10000"/>
                  <a:gd name="connsiteX43" fmla="*/ 7164 w 10000"/>
                  <a:gd name="connsiteY43" fmla="*/ 7754 h 10000"/>
                  <a:gd name="connsiteX44" fmla="*/ 7270 w 10000"/>
                  <a:gd name="connsiteY44" fmla="*/ 8001 h 10000"/>
                  <a:gd name="connsiteX45" fmla="*/ 7460 w 10000"/>
                  <a:gd name="connsiteY45" fmla="*/ 8066 h 10000"/>
                  <a:gd name="connsiteX46" fmla="*/ 7708 w 10000"/>
                  <a:gd name="connsiteY46" fmla="*/ 7878 h 10000"/>
                  <a:gd name="connsiteX47" fmla="*/ 7882 w 10000"/>
                  <a:gd name="connsiteY47" fmla="*/ 7747 h 10000"/>
                  <a:gd name="connsiteX48" fmla="*/ 8025 w 10000"/>
                  <a:gd name="connsiteY48" fmla="*/ 7901 h 10000"/>
                  <a:gd name="connsiteX49" fmla="*/ 8049 w 10000"/>
                  <a:gd name="connsiteY49" fmla="*/ 8246 h 10000"/>
                  <a:gd name="connsiteX50" fmla="*/ 7996 w 10000"/>
                  <a:gd name="connsiteY50" fmla="*/ 8801 h 10000"/>
                  <a:gd name="connsiteX51" fmla="*/ 7833 w 10000"/>
                  <a:gd name="connsiteY51" fmla="*/ 9490 h 10000"/>
                  <a:gd name="connsiteX52" fmla="*/ 7424 w 10000"/>
                  <a:gd name="connsiteY52" fmla="*/ 9786 h 10000"/>
                  <a:gd name="connsiteX53" fmla="*/ 6925 w 10000"/>
                  <a:gd name="connsiteY53" fmla="*/ 10000 h 10000"/>
                  <a:gd name="connsiteX54" fmla="*/ 1811 w 10000"/>
                  <a:gd name="connsiteY54" fmla="*/ 9836 h 10000"/>
                  <a:gd name="connsiteX55" fmla="*/ 1882 w 10000"/>
                  <a:gd name="connsiteY55" fmla="*/ 9599 h 10000"/>
                  <a:gd name="connsiteX0" fmla="*/ 1882 w 10000"/>
                  <a:gd name="connsiteY0" fmla="*/ 9599 h 9922"/>
                  <a:gd name="connsiteX1" fmla="*/ 11 w 10000"/>
                  <a:gd name="connsiteY1" fmla="*/ 7776 h 9922"/>
                  <a:gd name="connsiteX2" fmla="*/ 0 w 10000"/>
                  <a:gd name="connsiteY2" fmla="*/ 7489 h 9922"/>
                  <a:gd name="connsiteX3" fmla="*/ 1705 w 10000"/>
                  <a:gd name="connsiteY3" fmla="*/ 0 h 9922"/>
                  <a:gd name="connsiteX4" fmla="*/ 9304 w 10000"/>
                  <a:gd name="connsiteY4" fmla="*/ 152 h 9922"/>
                  <a:gd name="connsiteX5" fmla="*/ 9813 w 10000"/>
                  <a:gd name="connsiteY5" fmla="*/ 1544 h 9922"/>
                  <a:gd name="connsiteX6" fmla="*/ 9951 w 10000"/>
                  <a:gd name="connsiteY6" fmla="*/ 1543 h 9922"/>
                  <a:gd name="connsiteX7" fmla="*/ 9999 w 10000"/>
                  <a:gd name="connsiteY7" fmla="*/ 1806 h 9922"/>
                  <a:gd name="connsiteX8" fmla="*/ 9977 w 10000"/>
                  <a:gd name="connsiteY8" fmla="*/ 2098 h 9922"/>
                  <a:gd name="connsiteX9" fmla="*/ 9848 w 10000"/>
                  <a:gd name="connsiteY9" fmla="*/ 2468 h 9922"/>
                  <a:gd name="connsiteX10" fmla="*/ 9518 w 10000"/>
                  <a:gd name="connsiteY10" fmla="*/ 3262 h 9922"/>
                  <a:gd name="connsiteX11" fmla="*/ 9409 w 10000"/>
                  <a:gd name="connsiteY11" fmla="*/ 3660 h 9922"/>
                  <a:gd name="connsiteX12" fmla="*/ 9346 w 10000"/>
                  <a:gd name="connsiteY12" fmla="*/ 4076 h 9922"/>
                  <a:gd name="connsiteX13" fmla="*/ 9275 w 10000"/>
                  <a:gd name="connsiteY13" fmla="*/ 4306 h 9922"/>
                  <a:gd name="connsiteX14" fmla="*/ 9223 w 10000"/>
                  <a:gd name="connsiteY14" fmla="*/ 4461 h 9922"/>
                  <a:gd name="connsiteX15" fmla="*/ 9064 w 10000"/>
                  <a:gd name="connsiteY15" fmla="*/ 4538 h 9922"/>
                  <a:gd name="connsiteX16" fmla="*/ 8882 w 10000"/>
                  <a:gd name="connsiteY16" fmla="*/ 4206 h 9922"/>
                  <a:gd name="connsiteX17" fmla="*/ 8801 w 10000"/>
                  <a:gd name="connsiteY17" fmla="*/ 3282 h 9922"/>
                  <a:gd name="connsiteX18" fmla="*/ 8709 w 10000"/>
                  <a:gd name="connsiteY18" fmla="*/ 2903 h 9922"/>
                  <a:gd name="connsiteX19" fmla="*/ 8520 w 10000"/>
                  <a:gd name="connsiteY19" fmla="*/ 2738 h 9922"/>
                  <a:gd name="connsiteX20" fmla="*/ 8426 w 10000"/>
                  <a:gd name="connsiteY20" fmla="*/ 3060 h 9922"/>
                  <a:gd name="connsiteX21" fmla="*/ 8516 w 10000"/>
                  <a:gd name="connsiteY21" fmla="*/ 4179 h 9922"/>
                  <a:gd name="connsiteX22" fmla="*/ 8569 w 10000"/>
                  <a:gd name="connsiteY22" fmla="*/ 4708 h 9922"/>
                  <a:gd name="connsiteX23" fmla="*/ 8434 w 10000"/>
                  <a:gd name="connsiteY23" fmla="*/ 5026 h 9922"/>
                  <a:gd name="connsiteX24" fmla="*/ 8244 w 10000"/>
                  <a:gd name="connsiteY24" fmla="*/ 4926 h 9922"/>
                  <a:gd name="connsiteX25" fmla="*/ 8176 w 10000"/>
                  <a:gd name="connsiteY25" fmla="*/ 4441 h 9922"/>
                  <a:gd name="connsiteX26" fmla="*/ 8082 w 10000"/>
                  <a:gd name="connsiteY26" fmla="*/ 3648 h 9922"/>
                  <a:gd name="connsiteX27" fmla="*/ 7971 w 10000"/>
                  <a:gd name="connsiteY27" fmla="*/ 3140 h 9922"/>
                  <a:gd name="connsiteX28" fmla="*/ 7744 w 10000"/>
                  <a:gd name="connsiteY28" fmla="*/ 3122 h 9922"/>
                  <a:gd name="connsiteX29" fmla="*/ 7676 w 10000"/>
                  <a:gd name="connsiteY29" fmla="*/ 3337 h 9922"/>
                  <a:gd name="connsiteX30" fmla="*/ 7681 w 10000"/>
                  <a:gd name="connsiteY30" fmla="*/ 3686 h 9922"/>
                  <a:gd name="connsiteX31" fmla="*/ 7869 w 10000"/>
                  <a:gd name="connsiteY31" fmla="*/ 5250 h 9922"/>
                  <a:gd name="connsiteX32" fmla="*/ 7756 w 10000"/>
                  <a:gd name="connsiteY32" fmla="*/ 5546 h 9922"/>
                  <a:gd name="connsiteX33" fmla="*/ 7560 w 10000"/>
                  <a:gd name="connsiteY33" fmla="*/ 5621 h 9922"/>
                  <a:gd name="connsiteX34" fmla="*/ 7401 w 10000"/>
                  <a:gd name="connsiteY34" fmla="*/ 5501 h 9922"/>
                  <a:gd name="connsiteX35" fmla="*/ 7231 w 10000"/>
                  <a:gd name="connsiteY35" fmla="*/ 5489 h 9922"/>
                  <a:gd name="connsiteX36" fmla="*/ 7142 w 10000"/>
                  <a:gd name="connsiteY36" fmla="*/ 5714 h 9922"/>
                  <a:gd name="connsiteX37" fmla="*/ 7292 w 10000"/>
                  <a:gd name="connsiteY37" fmla="*/ 6074 h 9922"/>
                  <a:gd name="connsiteX38" fmla="*/ 7565 w 10000"/>
                  <a:gd name="connsiteY38" fmla="*/ 6237 h 9922"/>
                  <a:gd name="connsiteX39" fmla="*/ 7804 w 10000"/>
                  <a:gd name="connsiteY39" fmla="*/ 6489 h 9922"/>
                  <a:gd name="connsiteX40" fmla="*/ 7929 w 10000"/>
                  <a:gd name="connsiteY40" fmla="*/ 6757 h 9922"/>
                  <a:gd name="connsiteX41" fmla="*/ 7767 w 10000"/>
                  <a:gd name="connsiteY41" fmla="*/ 7038 h 9922"/>
                  <a:gd name="connsiteX42" fmla="*/ 7184 w 10000"/>
                  <a:gd name="connsiteY42" fmla="*/ 7407 h 9922"/>
                  <a:gd name="connsiteX43" fmla="*/ 7164 w 10000"/>
                  <a:gd name="connsiteY43" fmla="*/ 7754 h 9922"/>
                  <a:gd name="connsiteX44" fmla="*/ 7270 w 10000"/>
                  <a:gd name="connsiteY44" fmla="*/ 8001 h 9922"/>
                  <a:gd name="connsiteX45" fmla="*/ 7460 w 10000"/>
                  <a:gd name="connsiteY45" fmla="*/ 8066 h 9922"/>
                  <a:gd name="connsiteX46" fmla="*/ 7708 w 10000"/>
                  <a:gd name="connsiteY46" fmla="*/ 7878 h 9922"/>
                  <a:gd name="connsiteX47" fmla="*/ 7882 w 10000"/>
                  <a:gd name="connsiteY47" fmla="*/ 7747 h 9922"/>
                  <a:gd name="connsiteX48" fmla="*/ 8025 w 10000"/>
                  <a:gd name="connsiteY48" fmla="*/ 7901 h 9922"/>
                  <a:gd name="connsiteX49" fmla="*/ 8049 w 10000"/>
                  <a:gd name="connsiteY49" fmla="*/ 8246 h 9922"/>
                  <a:gd name="connsiteX50" fmla="*/ 7996 w 10000"/>
                  <a:gd name="connsiteY50" fmla="*/ 8801 h 9922"/>
                  <a:gd name="connsiteX51" fmla="*/ 7833 w 10000"/>
                  <a:gd name="connsiteY51" fmla="*/ 9490 h 9922"/>
                  <a:gd name="connsiteX52" fmla="*/ 7424 w 10000"/>
                  <a:gd name="connsiteY52" fmla="*/ 9786 h 9922"/>
                  <a:gd name="connsiteX53" fmla="*/ 6918 w 10000"/>
                  <a:gd name="connsiteY53" fmla="*/ 9921 h 9922"/>
                  <a:gd name="connsiteX54" fmla="*/ 1811 w 10000"/>
                  <a:gd name="connsiteY54" fmla="*/ 9836 h 9922"/>
                  <a:gd name="connsiteX55" fmla="*/ 1882 w 10000"/>
                  <a:gd name="connsiteY55" fmla="*/ 9599 h 9922"/>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33 w 10000"/>
                  <a:gd name="connsiteY51" fmla="*/ 956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13 w 10000"/>
                  <a:gd name="connsiteY51" fmla="*/ 944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860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39"/>
                  <a:gd name="connsiteY0" fmla="*/ 9674 h 10000"/>
                  <a:gd name="connsiteX1" fmla="*/ 11 w 10039"/>
                  <a:gd name="connsiteY1" fmla="*/ 7837 h 10000"/>
                  <a:gd name="connsiteX2" fmla="*/ 0 w 10039"/>
                  <a:gd name="connsiteY2" fmla="*/ 7548 h 10000"/>
                  <a:gd name="connsiteX3" fmla="*/ 1705 w 10039"/>
                  <a:gd name="connsiteY3" fmla="*/ 0 h 10000"/>
                  <a:gd name="connsiteX4" fmla="*/ 9304 w 10039"/>
                  <a:gd name="connsiteY4" fmla="*/ 356 h 10000"/>
                  <a:gd name="connsiteX5" fmla="*/ 9813 w 10039"/>
                  <a:gd name="connsiteY5" fmla="*/ 1860 h 10000"/>
                  <a:gd name="connsiteX6" fmla="*/ 10035 w 10039"/>
                  <a:gd name="connsiteY6" fmla="*/ 1656 h 10000"/>
                  <a:gd name="connsiteX7" fmla="*/ 9999 w 10039"/>
                  <a:gd name="connsiteY7" fmla="*/ 1820 h 10000"/>
                  <a:gd name="connsiteX8" fmla="*/ 9977 w 10039"/>
                  <a:gd name="connsiteY8" fmla="*/ 2114 h 10000"/>
                  <a:gd name="connsiteX9" fmla="*/ 9848 w 10039"/>
                  <a:gd name="connsiteY9" fmla="*/ 2487 h 10000"/>
                  <a:gd name="connsiteX10" fmla="*/ 9518 w 10039"/>
                  <a:gd name="connsiteY10" fmla="*/ 3288 h 10000"/>
                  <a:gd name="connsiteX11" fmla="*/ 9409 w 10039"/>
                  <a:gd name="connsiteY11" fmla="*/ 3689 h 10000"/>
                  <a:gd name="connsiteX12" fmla="*/ 9346 w 10039"/>
                  <a:gd name="connsiteY12" fmla="*/ 4108 h 10000"/>
                  <a:gd name="connsiteX13" fmla="*/ 9275 w 10039"/>
                  <a:gd name="connsiteY13" fmla="*/ 4340 h 10000"/>
                  <a:gd name="connsiteX14" fmla="*/ 9223 w 10039"/>
                  <a:gd name="connsiteY14" fmla="*/ 4496 h 10000"/>
                  <a:gd name="connsiteX15" fmla="*/ 9064 w 10039"/>
                  <a:gd name="connsiteY15" fmla="*/ 4574 h 10000"/>
                  <a:gd name="connsiteX16" fmla="*/ 8882 w 10039"/>
                  <a:gd name="connsiteY16" fmla="*/ 4239 h 10000"/>
                  <a:gd name="connsiteX17" fmla="*/ 8801 w 10039"/>
                  <a:gd name="connsiteY17" fmla="*/ 3308 h 10000"/>
                  <a:gd name="connsiteX18" fmla="*/ 8709 w 10039"/>
                  <a:gd name="connsiteY18" fmla="*/ 2926 h 10000"/>
                  <a:gd name="connsiteX19" fmla="*/ 8520 w 10039"/>
                  <a:gd name="connsiteY19" fmla="*/ 2760 h 10000"/>
                  <a:gd name="connsiteX20" fmla="*/ 8426 w 10039"/>
                  <a:gd name="connsiteY20" fmla="*/ 3084 h 10000"/>
                  <a:gd name="connsiteX21" fmla="*/ 8516 w 10039"/>
                  <a:gd name="connsiteY21" fmla="*/ 4212 h 10000"/>
                  <a:gd name="connsiteX22" fmla="*/ 8569 w 10039"/>
                  <a:gd name="connsiteY22" fmla="*/ 4745 h 10000"/>
                  <a:gd name="connsiteX23" fmla="*/ 8434 w 10039"/>
                  <a:gd name="connsiteY23" fmla="*/ 5066 h 10000"/>
                  <a:gd name="connsiteX24" fmla="*/ 8244 w 10039"/>
                  <a:gd name="connsiteY24" fmla="*/ 4965 h 10000"/>
                  <a:gd name="connsiteX25" fmla="*/ 8176 w 10039"/>
                  <a:gd name="connsiteY25" fmla="*/ 4476 h 10000"/>
                  <a:gd name="connsiteX26" fmla="*/ 8082 w 10039"/>
                  <a:gd name="connsiteY26" fmla="*/ 3677 h 10000"/>
                  <a:gd name="connsiteX27" fmla="*/ 7971 w 10039"/>
                  <a:gd name="connsiteY27" fmla="*/ 3165 h 10000"/>
                  <a:gd name="connsiteX28" fmla="*/ 7744 w 10039"/>
                  <a:gd name="connsiteY28" fmla="*/ 3147 h 10000"/>
                  <a:gd name="connsiteX29" fmla="*/ 7676 w 10039"/>
                  <a:gd name="connsiteY29" fmla="*/ 3363 h 10000"/>
                  <a:gd name="connsiteX30" fmla="*/ 7681 w 10039"/>
                  <a:gd name="connsiteY30" fmla="*/ 3715 h 10000"/>
                  <a:gd name="connsiteX31" fmla="*/ 7869 w 10039"/>
                  <a:gd name="connsiteY31" fmla="*/ 5291 h 10000"/>
                  <a:gd name="connsiteX32" fmla="*/ 7756 w 10039"/>
                  <a:gd name="connsiteY32" fmla="*/ 5590 h 10000"/>
                  <a:gd name="connsiteX33" fmla="*/ 7560 w 10039"/>
                  <a:gd name="connsiteY33" fmla="*/ 5665 h 10000"/>
                  <a:gd name="connsiteX34" fmla="*/ 7401 w 10039"/>
                  <a:gd name="connsiteY34" fmla="*/ 5544 h 10000"/>
                  <a:gd name="connsiteX35" fmla="*/ 7231 w 10039"/>
                  <a:gd name="connsiteY35" fmla="*/ 5532 h 10000"/>
                  <a:gd name="connsiteX36" fmla="*/ 7142 w 10039"/>
                  <a:gd name="connsiteY36" fmla="*/ 5759 h 10000"/>
                  <a:gd name="connsiteX37" fmla="*/ 7292 w 10039"/>
                  <a:gd name="connsiteY37" fmla="*/ 6122 h 10000"/>
                  <a:gd name="connsiteX38" fmla="*/ 7565 w 10039"/>
                  <a:gd name="connsiteY38" fmla="*/ 6286 h 10000"/>
                  <a:gd name="connsiteX39" fmla="*/ 7804 w 10039"/>
                  <a:gd name="connsiteY39" fmla="*/ 6540 h 10000"/>
                  <a:gd name="connsiteX40" fmla="*/ 7929 w 10039"/>
                  <a:gd name="connsiteY40" fmla="*/ 6810 h 10000"/>
                  <a:gd name="connsiteX41" fmla="*/ 7767 w 10039"/>
                  <a:gd name="connsiteY41" fmla="*/ 7093 h 10000"/>
                  <a:gd name="connsiteX42" fmla="*/ 7184 w 10039"/>
                  <a:gd name="connsiteY42" fmla="*/ 7465 h 10000"/>
                  <a:gd name="connsiteX43" fmla="*/ 7164 w 10039"/>
                  <a:gd name="connsiteY43" fmla="*/ 7815 h 10000"/>
                  <a:gd name="connsiteX44" fmla="*/ 7270 w 10039"/>
                  <a:gd name="connsiteY44" fmla="*/ 8064 h 10000"/>
                  <a:gd name="connsiteX45" fmla="*/ 7460 w 10039"/>
                  <a:gd name="connsiteY45" fmla="*/ 8129 h 10000"/>
                  <a:gd name="connsiteX46" fmla="*/ 7708 w 10039"/>
                  <a:gd name="connsiteY46" fmla="*/ 7940 h 10000"/>
                  <a:gd name="connsiteX47" fmla="*/ 7882 w 10039"/>
                  <a:gd name="connsiteY47" fmla="*/ 7808 h 10000"/>
                  <a:gd name="connsiteX48" fmla="*/ 8025 w 10039"/>
                  <a:gd name="connsiteY48" fmla="*/ 7963 h 10000"/>
                  <a:gd name="connsiteX49" fmla="*/ 8049 w 10039"/>
                  <a:gd name="connsiteY49" fmla="*/ 8311 h 10000"/>
                  <a:gd name="connsiteX50" fmla="*/ 7996 w 10039"/>
                  <a:gd name="connsiteY50" fmla="*/ 8870 h 10000"/>
                  <a:gd name="connsiteX51" fmla="*/ 7800 w 10039"/>
                  <a:gd name="connsiteY51" fmla="*/ 9378 h 10000"/>
                  <a:gd name="connsiteX52" fmla="*/ 7417 w 10039"/>
                  <a:gd name="connsiteY52" fmla="*/ 9743 h 10000"/>
                  <a:gd name="connsiteX53" fmla="*/ 6918 w 10039"/>
                  <a:gd name="connsiteY53" fmla="*/ 9999 h 10000"/>
                  <a:gd name="connsiteX54" fmla="*/ 1811 w 10039"/>
                  <a:gd name="connsiteY54" fmla="*/ 9913 h 10000"/>
                  <a:gd name="connsiteX55" fmla="*/ 1882 w 10039"/>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977 w 10116"/>
                  <a:gd name="connsiteY8" fmla="*/ 2114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10011 w 10116"/>
                  <a:gd name="connsiteY8" fmla="*/ 2520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848 w 10116"/>
                  <a:gd name="connsiteY8" fmla="*/ 2487 h 10000"/>
                  <a:gd name="connsiteX9" fmla="*/ 9518 w 10116"/>
                  <a:gd name="connsiteY9" fmla="*/ 3288 h 10000"/>
                  <a:gd name="connsiteX10" fmla="*/ 9409 w 10116"/>
                  <a:gd name="connsiteY10" fmla="*/ 3689 h 10000"/>
                  <a:gd name="connsiteX11" fmla="*/ 9346 w 10116"/>
                  <a:gd name="connsiteY11" fmla="*/ 4108 h 10000"/>
                  <a:gd name="connsiteX12" fmla="*/ 9275 w 10116"/>
                  <a:gd name="connsiteY12" fmla="*/ 4340 h 10000"/>
                  <a:gd name="connsiteX13" fmla="*/ 9223 w 10116"/>
                  <a:gd name="connsiteY13" fmla="*/ 4496 h 10000"/>
                  <a:gd name="connsiteX14" fmla="*/ 9064 w 10116"/>
                  <a:gd name="connsiteY14" fmla="*/ 4574 h 10000"/>
                  <a:gd name="connsiteX15" fmla="*/ 8882 w 10116"/>
                  <a:gd name="connsiteY15" fmla="*/ 4239 h 10000"/>
                  <a:gd name="connsiteX16" fmla="*/ 8801 w 10116"/>
                  <a:gd name="connsiteY16" fmla="*/ 3308 h 10000"/>
                  <a:gd name="connsiteX17" fmla="*/ 8709 w 10116"/>
                  <a:gd name="connsiteY17" fmla="*/ 2926 h 10000"/>
                  <a:gd name="connsiteX18" fmla="*/ 8520 w 10116"/>
                  <a:gd name="connsiteY18" fmla="*/ 2760 h 10000"/>
                  <a:gd name="connsiteX19" fmla="*/ 8426 w 10116"/>
                  <a:gd name="connsiteY19" fmla="*/ 3084 h 10000"/>
                  <a:gd name="connsiteX20" fmla="*/ 8516 w 10116"/>
                  <a:gd name="connsiteY20" fmla="*/ 4212 h 10000"/>
                  <a:gd name="connsiteX21" fmla="*/ 8569 w 10116"/>
                  <a:gd name="connsiteY21" fmla="*/ 4745 h 10000"/>
                  <a:gd name="connsiteX22" fmla="*/ 8434 w 10116"/>
                  <a:gd name="connsiteY22" fmla="*/ 5066 h 10000"/>
                  <a:gd name="connsiteX23" fmla="*/ 8244 w 10116"/>
                  <a:gd name="connsiteY23" fmla="*/ 4965 h 10000"/>
                  <a:gd name="connsiteX24" fmla="*/ 8176 w 10116"/>
                  <a:gd name="connsiteY24" fmla="*/ 4476 h 10000"/>
                  <a:gd name="connsiteX25" fmla="*/ 8082 w 10116"/>
                  <a:gd name="connsiteY25" fmla="*/ 3677 h 10000"/>
                  <a:gd name="connsiteX26" fmla="*/ 7971 w 10116"/>
                  <a:gd name="connsiteY26" fmla="*/ 3165 h 10000"/>
                  <a:gd name="connsiteX27" fmla="*/ 7744 w 10116"/>
                  <a:gd name="connsiteY27" fmla="*/ 3147 h 10000"/>
                  <a:gd name="connsiteX28" fmla="*/ 7676 w 10116"/>
                  <a:gd name="connsiteY28" fmla="*/ 3363 h 10000"/>
                  <a:gd name="connsiteX29" fmla="*/ 7681 w 10116"/>
                  <a:gd name="connsiteY29" fmla="*/ 3715 h 10000"/>
                  <a:gd name="connsiteX30" fmla="*/ 7869 w 10116"/>
                  <a:gd name="connsiteY30" fmla="*/ 5291 h 10000"/>
                  <a:gd name="connsiteX31" fmla="*/ 7756 w 10116"/>
                  <a:gd name="connsiteY31" fmla="*/ 5590 h 10000"/>
                  <a:gd name="connsiteX32" fmla="*/ 7560 w 10116"/>
                  <a:gd name="connsiteY32" fmla="*/ 5665 h 10000"/>
                  <a:gd name="connsiteX33" fmla="*/ 7401 w 10116"/>
                  <a:gd name="connsiteY33" fmla="*/ 5544 h 10000"/>
                  <a:gd name="connsiteX34" fmla="*/ 7231 w 10116"/>
                  <a:gd name="connsiteY34" fmla="*/ 5532 h 10000"/>
                  <a:gd name="connsiteX35" fmla="*/ 7142 w 10116"/>
                  <a:gd name="connsiteY35" fmla="*/ 5759 h 10000"/>
                  <a:gd name="connsiteX36" fmla="*/ 7292 w 10116"/>
                  <a:gd name="connsiteY36" fmla="*/ 6122 h 10000"/>
                  <a:gd name="connsiteX37" fmla="*/ 7565 w 10116"/>
                  <a:gd name="connsiteY37" fmla="*/ 6286 h 10000"/>
                  <a:gd name="connsiteX38" fmla="*/ 7804 w 10116"/>
                  <a:gd name="connsiteY38" fmla="*/ 6540 h 10000"/>
                  <a:gd name="connsiteX39" fmla="*/ 7929 w 10116"/>
                  <a:gd name="connsiteY39" fmla="*/ 6810 h 10000"/>
                  <a:gd name="connsiteX40" fmla="*/ 7767 w 10116"/>
                  <a:gd name="connsiteY40" fmla="*/ 7093 h 10000"/>
                  <a:gd name="connsiteX41" fmla="*/ 7184 w 10116"/>
                  <a:gd name="connsiteY41" fmla="*/ 7465 h 10000"/>
                  <a:gd name="connsiteX42" fmla="*/ 7164 w 10116"/>
                  <a:gd name="connsiteY42" fmla="*/ 7815 h 10000"/>
                  <a:gd name="connsiteX43" fmla="*/ 7270 w 10116"/>
                  <a:gd name="connsiteY43" fmla="*/ 8064 h 10000"/>
                  <a:gd name="connsiteX44" fmla="*/ 7460 w 10116"/>
                  <a:gd name="connsiteY44" fmla="*/ 8129 h 10000"/>
                  <a:gd name="connsiteX45" fmla="*/ 7708 w 10116"/>
                  <a:gd name="connsiteY45" fmla="*/ 7940 h 10000"/>
                  <a:gd name="connsiteX46" fmla="*/ 7882 w 10116"/>
                  <a:gd name="connsiteY46" fmla="*/ 7808 h 10000"/>
                  <a:gd name="connsiteX47" fmla="*/ 8025 w 10116"/>
                  <a:gd name="connsiteY47" fmla="*/ 7963 h 10000"/>
                  <a:gd name="connsiteX48" fmla="*/ 8049 w 10116"/>
                  <a:gd name="connsiteY48" fmla="*/ 8311 h 10000"/>
                  <a:gd name="connsiteX49" fmla="*/ 7996 w 10116"/>
                  <a:gd name="connsiteY49" fmla="*/ 8870 h 10000"/>
                  <a:gd name="connsiteX50" fmla="*/ 7800 w 10116"/>
                  <a:gd name="connsiteY50" fmla="*/ 9378 h 10000"/>
                  <a:gd name="connsiteX51" fmla="*/ 7417 w 10116"/>
                  <a:gd name="connsiteY51" fmla="*/ 9743 h 10000"/>
                  <a:gd name="connsiteX52" fmla="*/ 6918 w 10116"/>
                  <a:gd name="connsiteY52" fmla="*/ 9999 h 10000"/>
                  <a:gd name="connsiteX53" fmla="*/ 1811 w 10116"/>
                  <a:gd name="connsiteY53" fmla="*/ 9913 h 10000"/>
                  <a:gd name="connsiteX54" fmla="*/ 1882 w 10116"/>
                  <a:gd name="connsiteY54"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18 w 10116"/>
                  <a:gd name="connsiteY8" fmla="*/ 3288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01 w 10116"/>
                  <a:gd name="connsiteY8" fmla="*/ 3491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04 h 9930"/>
                  <a:gd name="connsiteX1" fmla="*/ 11 w 10116"/>
                  <a:gd name="connsiteY1" fmla="*/ 7767 h 9930"/>
                  <a:gd name="connsiteX2" fmla="*/ 0 w 10116"/>
                  <a:gd name="connsiteY2" fmla="*/ 7478 h 9930"/>
                  <a:gd name="connsiteX3" fmla="*/ 1791 w 10116"/>
                  <a:gd name="connsiteY3" fmla="*/ 0 h 9930"/>
                  <a:gd name="connsiteX4" fmla="*/ 9304 w 10116"/>
                  <a:gd name="connsiteY4" fmla="*/ 286 h 9930"/>
                  <a:gd name="connsiteX5" fmla="*/ 9813 w 10116"/>
                  <a:gd name="connsiteY5" fmla="*/ 1790 h 9930"/>
                  <a:gd name="connsiteX6" fmla="*/ 10035 w 10116"/>
                  <a:gd name="connsiteY6" fmla="*/ 1586 h 9930"/>
                  <a:gd name="connsiteX7" fmla="*/ 10116 w 10116"/>
                  <a:gd name="connsiteY7" fmla="*/ 1953 h 9930"/>
                  <a:gd name="connsiteX8" fmla="*/ 9501 w 10116"/>
                  <a:gd name="connsiteY8" fmla="*/ 3421 h 9930"/>
                  <a:gd name="connsiteX9" fmla="*/ 9409 w 10116"/>
                  <a:gd name="connsiteY9" fmla="*/ 3619 h 9930"/>
                  <a:gd name="connsiteX10" fmla="*/ 9346 w 10116"/>
                  <a:gd name="connsiteY10" fmla="*/ 4038 h 9930"/>
                  <a:gd name="connsiteX11" fmla="*/ 9275 w 10116"/>
                  <a:gd name="connsiteY11" fmla="*/ 4270 h 9930"/>
                  <a:gd name="connsiteX12" fmla="*/ 9223 w 10116"/>
                  <a:gd name="connsiteY12" fmla="*/ 4426 h 9930"/>
                  <a:gd name="connsiteX13" fmla="*/ 9064 w 10116"/>
                  <a:gd name="connsiteY13" fmla="*/ 4504 h 9930"/>
                  <a:gd name="connsiteX14" fmla="*/ 8882 w 10116"/>
                  <a:gd name="connsiteY14" fmla="*/ 4169 h 9930"/>
                  <a:gd name="connsiteX15" fmla="*/ 8801 w 10116"/>
                  <a:gd name="connsiteY15" fmla="*/ 3238 h 9930"/>
                  <a:gd name="connsiteX16" fmla="*/ 8709 w 10116"/>
                  <a:gd name="connsiteY16" fmla="*/ 2856 h 9930"/>
                  <a:gd name="connsiteX17" fmla="*/ 8520 w 10116"/>
                  <a:gd name="connsiteY17" fmla="*/ 2690 h 9930"/>
                  <a:gd name="connsiteX18" fmla="*/ 8426 w 10116"/>
                  <a:gd name="connsiteY18" fmla="*/ 3014 h 9930"/>
                  <a:gd name="connsiteX19" fmla="*/ 8516 w 10116"/>
                  <a:gd name="connsiteY19" fmla="*/ 4142 h 9930"/>
                  <a:gd name="connsiteX20" fmla="*/ 8569 w 10116"/>
                  <a:gd name="connsiteY20" fmla="*/ 4675 h 9930"/>
                  <a:gd name="connsiteX21" fmla="*/ 8434 w 10116"/>
                  <a:gd name="connsiteY21" fmla="*/ 4996 h 9930"/>
                  <a:gd name="connsiteX22" fmla="*/ 8244 w 10116"/>
                  <a:gd name="connsiteY22" fmla="*/ 4895 h 9930"/>
                  <a:gd name="connsiteX23" fmla="*/ 8176 w 10116"/>
                  <a:gd name="connsiteY23" fmla="*/ 4406 h 9930"/>
                  <a:gd name="connsiteX24" fmla="*/ 8082 w 10116"/>
                  <a:gd name="connsiteY24" fmla="*/ 3607 h 9930"/>
                  <a:gd name="connsiteX25" fmla="*/ 7971 w 10116"/>
                  <a:gd name="connsiteY25" fmla="*/ 3095 h 9930"/>
                  <a:gd name="connsiteX26" fmla="*/ 7744 w 10116"/>
                  <a:gd name="connsiteY26" fmla="*/ 3077 h 9930"/>
                  <a:gd name="connsiteX27" fmla="*/ 7676 w 10116"/>
                  <a:gd name="connsiteY27" fmla="*/ 3293 h 9930"/>
                  <a:gd name="connsiteX28" fmla="*/ 7681 w 10116"/>
                  <a:gd name="connsiteY28" fmla="*/ 3645 h 9930"/>
                  <a:gd name="connsiteX29" fmla="*/ 7869 w 10116"/>
                  <a:gd name="connsiteY29" fmla="*/ 5221 h 9930"/>
                  <a:gd name="connsiteX30" fmla="*/ 7756 w 10116"/>
                  <a:gd name="connsiteY30" fmla="*/ 5520 h 9930"/>
                  <a:gd name="connsiteX31" fmla="*/ 7560 w 10116"/>
                  <a:gd name="connsiteY31" fmla="*/ 5595 h 9930"/>
                  <a:gd name="connsiteX32" fmla="*/ 7401 w 10116"/>
                  <a:gd name="connsiteY32" fmla="*/ 5474 h 9930"/>
                  <a:gd name="connsiteX33" fmla="*/ 7231 w 10116"/>
                  <a:gd name="connsiteY33" fmla="*/ 5462 h 9930"/>
                  <a:gd name="connsiteX34" fmla="*/ 7142 w 10116"/>
                  <a:gd name="connsiteY34" fmla="*/ 5689 h 9930"/>
                  <a:gd name="connsiteX35" fmla="*/ 7292 w 10116"/>
                  <a:gd name="connsiteY35" fmla="*/ 6052 h 9930"/>
                  <a:gd name="connsiteX36" fmla="*/ 7565 w 10116"/>
                  <a:gd name="connsiteY36" fmla="*/ 6216 h 9930"/>
                  <a:gd name="connsiteX37" fmla="*/ 7804 w 10116"/>
                  <a:gd name="connsiteY37" fmla="*/ 6470 h 9930"/>
                  <a:gd name="connsiteX38" fmla="*/ 7929 w 10116"/>
                  <a:gd name="connsiteY38" fmla="*/ 6740 h 9930"/>
                  <a:gd name="connsiteX39" fmla="*/ 7767 w 10116"/>
                  <a:gd name="connsiteY39" fmla="*/ 7023 h 9930"/>
                  <a:gd name="connsiteX40" fmla="*/ 7184 w 10116"/>
                  <a:gd name="connsiteY40" fmla="*/ 7395 h 9930"/>
                  <a:gd name="connsiteX41" fmla="*/ 7164 w 10116"/>
                  <a:gd name="connsiteY41" fmla="*/ 7745 h 9930"/>
                  <a:gd name="connsiteX42" fmla="*/ 7270 w 10116"/>
                  <a:gd name="connsiteY42" fmla="*/ 7994 h 9930"/>
                  <a:gd name="connsiteX43" fmla="*/ 7460 w 10116"/>
                  <a:gd name="connsiteY43" fmla="*/ 8059 h 9930"/>
                  <a:gd name="connsiteX44" fmla="*/ 7708 w 10116"/>
                  <a:gd name="connsiteY44" fmla="*/ 7870 h 9930"/>
                  <a:gd name="connsiteX45" fmla="*/ 7882 w 10116"/>
                  <a:gd name="connsiteY45" fmla="*/ 7738 h 9930"/>
                  <a:gd name="connsiteX46" fmla="*/ 8025 w 10116"/>
                  <a:gd name="connsiteY46" fmla="*/ 7893 h 9930"/>
                  <a:gd name="connsiteX47" fmla="*/ 8049 w 10116"/>
                  <a:gd name="connsiteY47" fmla="*/ 8241 h 9930"/>
                  <a:gd name="connsiteX48" fmla="*/ 7996 w 10116"/>
                  <a:gd name="connsiteY48" fmla="*/ 8800 h 9930"/>
                  <a:gd name="connsiteX49" fmla="*/ 7800 w 10116"/>
                  <a:gd name="connsiteY49" fmla="*/ 9308 h 9930"/>
                  <a:gd name="connsiteX50" fmla="*/ 7417 w 10116"/>
                  <a:gd name="connsiteY50" fmla="*/ 9673 h 9930"/>
                  <a:gd name="connsiteX51" fmla="*/ 6918 w 10116"/>
                  <a:gd name="connsiteY51" fmla="*/ 9929 h 9930"/>
                  <a:gd name="connsiteX52" fmla="*/ 1811 w 10116"/>
                  <a:gd name="connsiteY52" fmla="*/ 9843 h 9930"/>
                  <a:gd name="connsiteX53" fmla="*/ 1882 w 10116"/>
                  <a:gd name="connsiteY53" fmla="*/ 9604 h 993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640 w 10000"/>
                  <a:gd name="connsiteY5" fmla="*/ 2136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877 w 10000"/>
                  <a:gd name="connsiteY6" fmla="*/ 165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71 w 10000"/>
                  <a:gd name="connsiteY6" fmla="*/ 1545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39 w 10000"/>
                  <a:gd name="connsiteY9" fmla="*/ 406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17 w 10000"/>
                  <a:gd name="connsiteY10" fmla="*/ 4457 h 10000"/>
                  <a:gd name="connsiteX11" fmla="*/ 8960 w 10000"/>
                  <a:gd name="connsiteY11" fmla="*/ 4536 h 10000"/>
                  <a:gd name="connsiteX12" fmla="*/ 8780 w 10000"/>
                  <a:gd name="connsiteY12" fmla="*/ 4198 h 10000"/>
                  <a:gd name="connsiteX13" fmla="*/ 8700 w 10000"/>
                  <a:gd name="connsiteY13" fmla="*/ 3261 h 10000"/>
                  <a:gd name="connsiteX14" fmla="*/ 8609 w 10000"/>
                  <a:gd name="connsiteY14" fmla="*/ 2876 h 10000"/>
                  <a:gd name="connsiteX15" fmla="*/ 8422 w 10000"/>
                  <a:gd name="connsiteY15" fmla="*/ 2709 h 10000"/>
                  <a:gd name="connsiteX16" fmla="*/ 8329 w 10000"/>
                  <a:gd name="connsiteY16" fmla="*/ 3035 h 10000"/>
                  <a:gd name="connsiteX17" fmla="*/ 8418 w 10000"/>
                  <a:gd name="connsiteY17" fmla="*/ 4171 h 10000"/>
                  <a:gd name="connsiteX18" fmla="*/ 8471 w 10000"/>
                  <a:gd name="connsiteY18" fmla="*/ 4708 h 10000"/>
                  <a:gd name="connsiteX19" fmla="*/ 8337 w 10000"/>
                  <a:gd name="connsiteY19" fmla="*/ 5031 h 10000"/>
                  <a:gd name="connsiteX20" fmla="*/ 8149 w 10000"/>
                  <a:gd name="connsiteY20" fmla="*/ 4930 h 10000"/>
                  <a:gd name="connsiteX21" fmla="*/ 8082 w 10000"/>
                  <a:gd name="connsiteY21" fmla="*/ 4437 h 10000"/>
                  <a:gd name="connsiteX22" fmla="*/ 7989 w 10000"/>
                  <a:gd name="connsiteY22" fmla="*/ 3632 h 10000"/>
                  <a:gd name="connsiteX23" fmla="*/ 7880 w 10000"/>
                  <a:gd name="connsiteY23" fmla="*/ 3117 h 10000"/>
                  <a:gd name="connsiteX24" fmla="*/ 7655 w 10000"/>
                  <a:gd name="connsiteY24" fmla="*/ 3099 h 10000"/>
                  <a:gd name="connsiteX25" fmla="*/ 7588 w 10000"/>
                  <a:gd name="connsiteY25" fmla="*/ 3316 h 10000"/>
                  <a:gd name="connsiteX26" fmla="*/ 7593 w 10000"/>
                  <a:gd name="connsiteY26" fmla="*/ 3671 h 10000"/>
                  <a:gd name="connsiteX27" fmla="*/ 7779 w 10000"/>
                  <a:gd name="connsiteY27" fmla="*/ 5258 h 10000"/>
                  <a:gd name="connsiteX28" fmla="*/ 7667 w 10000"/>
                  <a:gd name="connsiteY28" fmla="*/ 5559 h 10000"/>
                  <a:gd name="connsiteX29" fmla="*/ 7473 w 10000"/>
                  <a:gd name="connsiteY29" fmla="*/ 5634 h 10000"/>
                  <a:gd name="connsiteX30" fmla="*/ 7316 w 10000"/>
                  <a:gd name="connsiteY30" fmla="*/ 5513 h 10000"/>
                  <a:gd name="connsiteX31" fmla="*/ 7148 w 10000"/>
                  <a:gd name="connsiteY31" fmla="*/ 5501 h 10000"/>
                  <a:gd name="connsiteX32" fmla="*/ 7060 w 10000"/>
                  <a:gd name="connsiteY32" fmla="*/ 5729 h 10000"/>
                  <a:gd name="connsiteX33" fmla="*/ 7208 w 10000"/>
                  <a:gd name="connsiteY33" fmla="*/ 6095 h 10000"/>
                  <a:gd name="connsiteX34" fmla="*/ 7478 w 10000"/>
                  <a:gd name="connsiteY34" fmla="*/ 6260 h 10000"/>
                  <a:gd name="connsiteX35" fmla="*/ 7715 w 10000"/>
                  <a:gd name="connsiteY35" fmla="*/ 6516 h 10000"/>
                  <a:gd name="connsiteX36" fmla="*/ 7838 w 10000"/>
                  <a:gd name="connsiteY36" fmla="*/ 6788 h 10000"/>
                  <a:gd name="connsiteX37" fmla="*/ 7678 w 10000"/>
                  <a:gd name="connsiteY37" fmla="*/ 7073 h 10000"/>
                  <a:gd name="connsiteX38" fmla="*/ 7102 w 10000"/>
                  <a:gd name="connsiteY38" fmla="*/ 7447 h 10000"/>
                  <a:gd name="connsiteX39" fmla="*/ 7082 w 10000"/>
                  <a:gd name="connsiteY39" fmla="*/ 7800 h 10000"/>
                  <a:gd name="connsiteX40" fmla="*/ 7187 w 10000"/>
                  <a:gd name="connsiteY40" fmla="*/ 8050 h 10000"/>
                  <a:gd name="connsiteX41" fmla="*/ 7374 w 10000"/>
                  <a:gd name="connsiteY41" fmla="*/ 8116 h 10000"/>
                  <a:gd name="connsiteX42" fmla="*/ 7620 w 10000"/>
                  <a:gd name="connsiteY42" fmla="*/ 7925 h 10000"/>
                  <a:gd name="connsiteX43" fmla="*/ 7792 w 10000"/>
                  <a:gd name="connsiteY43" fmla="*/ 7793 h 10000"/>
                  <a:gd name="connsiteX44" fmla="*/ 7933 w 10000"/>
                  <a:gd name="connsiteY44" fmla="*/ 7949 h 10000"/>
                  <a:gd name="connsiteX45" fmla="*/ 7957 w 10000"/>
                  <a:gd name="connsiteY45" fmla="*/ 8299 h 10000"/>
                  <a:gd name="connsiteX46" fmla="*/ 7904 w 10000"/>
                  <a:gd name="connsiteY46" fmla="*/ 8862 h 10000"/>
                  <a:gd name="connsiteX47" fmla="*/ 7711 w 10000"/>
                  <a:gd name="connsiteY47" fmla="*/ 9374 h 10000"/>
                  <a:gd name="connsiteX48" fmla="*/ 7332 w 10000"/>
                  <a:gd name="connsiteY48" fmla="*/ 9741 h 10000"/>
                  <a:gd name="connsiteX49" fmla="*/ 6839 w 10000"/>
                  <a:gd name="connsiteY49" fmla="*/ 9999 h 10000"/>
                  <a:gd name="connsiteX50" fmla="*/ 1790 w 10000"/>
                  <a:gd name="connsiteY50" fmla="*/ 9912 h 10000"/>
                  <a:gd name="connsiteX51" fmla="*/ 1860 w 10000"/>
                  <a:gd name="connsiteY5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60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22 w 10000"/>
                  <a:gd name="connsiteY13" fmla="*/ 2709 h 10000"/>
                  <a:gd name="connsiteX14" fmla="*/ 8329 w 10000"/>
                  <a:gd name="connsiteY14" fmla="*/ 3035 h 10000"/>
                  <a:gd name="connsiteX15" fmla="*/ 8418 w 10000"/>
                  <a:gd name="connsiteY15" fmla="*/ 4171 h 10000"/>
                  <a:gd name="connsiteX16" fmla="*/ 8471 w 10000"/>
                  <a:gd name="connsiteY16" fmla="*/ 4708 h 10000"/>
                  <a:gd name="connsiteX17" fmla="*/ 8337 w 10000"/>
                  <a:gd name="connsiteY17" fmla="*/ 5031 h 10000"/>
                  <a:gd name="connsiteX18" fmla="*/ 8149 w 10000"/>
                  <a:gd name="connsiteY18" fmla="*/ 4930 h 10000"/>
                  <a:gd name="connsiteX19" fmla="*/ 8082 w 10000"/>
                  <a:gd name="connsiteY19" fmla="*/ 4437 h 10000"/>
                  <a:gd name="connsiteX20" fmla="*/ 7989 w 10000"/>
                  <a:gd name="connsiteY20" fmla="*/ 3632 h 10000"/>
                  <a:gd name="connsiteX21" fmla="*/ 7880 w 10000"/>
                  <a:gd name="connsiteY21" fmla="*/ 3117 h 10000"/>
                  <a:gd name="connsiteX22" fmla="*/ 7655 w 10000"/>
                  <a:gd name="connsiteY22" fmla="*/ 3099 h 10000"/>
                  <a:gd name="connsiteX23" fmla="*/ 7588 w 10000"/>
                  <a:gd name="connsiteY23" fmla="*/ 3316 h 10000"/>
                  <a:gd name="connsiteX24" fmla="*/ 7593 w 10000"/>
                  <a:gd name="connsiteY24" fmla="*/ 3671 h 10000"/>
                  <a:gd name="connsiteX25" fmla="*/ 7779 w 10000"/>
                  <a:gd name="connsiteY25" fmla="*/ 5258 h 10000"/>
                  <a:gd name="connsiteX26" fmla="*/ 7667 w 10000"/>
                  <a:gd name="connsiteY26" fmla="*/ 5559 h 10000"/>
                  <a:gd name="connsiteX27" fmla="*/ 7473 w 10000"/>
                  <a:gd name="connsiteY27" fmla="*/ 5634 h 10000"/>
                  <a:gd name="connsiteX28" fmla="*/ 7316 w 10000"/>
                  <a:gd name="connsiteY28" fmla="*/ 5513 h 10000"/>
                  <a:gd name="connsiteX29" fmla="*/ 7148 w 10000"/>
                  <a:gd name="connsiteY29" fmla="*/ 5501 h 10000"/>
                  <a:gd name="connsiteX30" fmla="*/ 7060 w 10000"/>
                  <a:gd name="connsiteY30" fmla="*/ 5729 h 10000"/>
                  <a:gd name="connsiteX31" fmla="*/ 7208 w 10000"/>
                  <a:gd name="connsiteY31" fmla="*/ 6095 h 10000"/>
                  <a:gd name="connsiteX32" fmla="*/ 7478 w 10000"/>
                  <a:gd name="connsiteY32" fmla="*/ 6260 h 10000"/>
                  <a:gd name="connsiteX33" fmla="*/ 7715 w 10000"/>
                  <a:gd name="connsiteY33" fmla="*/ 6516 h 10000"/>
                  <a:gd name="connsiteX34" fmla="*/ 7838 w 10000"/>
                  <a:gd name="connsiteY34" fmla="*/ 6788 h 10000"/>
                  <a:gd name="connsiteX35" fmla="*/ 7678 w 10000"/>
                  <a:gd name="connsiteY35" fmla="*/ 7073 h 10000"/>
                  <a:gd name="connsiteX36" fmla="*/ 7102 w 10000"/>
                  <a:gd name="connsiteY36" fmla="*/ 7447 h 10000"/>
                  <a:gd name="connsiteX37" fmla="*/ 7082 w 10000"/>
                  <a:gd name="connsiteY37" fmla="*/ 7800 h 10000"/>
                  <a:gd name="connsiteX38" fmla="*/ 7187 w 10000"/>
                  <a:gd name="connsiteY38" fmla="*/ 8050 h 10000"/>
                  <a:gd name="connsiteX39" fmla="*/ 7374 w 10000"/>
                  <a:gd name="connsiteY39" fmla="*/ 8116 h 10000"/>
                  <a:gd name="connsiteX40" fmla="*/ 7620 w 10000"/>
                  <a:gd name="connsiteY40" fmla="*/ 7925 h 10000"/>
                  <a:gd name="connsiteX41" fmla="*/ 7792 w 10000"/>
                  <a:gd name="connsiteY41" fmla="*/ 7793 h 10000"/>
                  <a:gd name="connsiteX42" fmla="*/ 7933 w 10000"/>
                  <a:gd name="connsiteY42" fmla="*/ 7949 h 10000"/>
                  <a:gd name="connsiteX43" fmla="*/ 7957 w 10000"/>
                  <a:gd name="connsiteY43" fmla="*/ 8299 h 10000"/>
                  <a:gd name="connsiteX44" fmla="*/ 7904 w 10000"/>
                  <a:gd name="connsiteY44" fmla="*/ 8862 h 10000"/>
                  <a:gd name="connsiteX45" fmla="*/ 7711 w 10000"/>
                  <a:gd name="connsiteY45" fmla="*/ 9374 h 10000"/>
                  <a:gd name="connsiteX46" fmla="*/ 7332 w 10000"/>
                  <a:gd name="connsiteY46" fmla="*/ 9741 h 10000"/>
                  <a:gd name="connsiteX47" fmla="*/ 6839 w 10000"/>
                  <a:gd name="connsiteY47" fmla="*/ 9999 h 10000"/>
                  <a:gd name="connsiteX48" fmla="*/ 1790 w 10000"/>
                  <a:gd name="connsiteY48" fmla="*/ 9912 h 10000"/>
                  <a:gd name="connsiteX49" fmla="*/ 1860 w 10000"/>
                  <a:gd name="connsiteY4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329 w 10000"/>
                  <a:gd name="connsiteY13" fmla="*/ 3035 h 10000"/>
                  <a:gd name="connsiteX14" fmla="*/ 8418 w 10000"/>
                  <a:gd name="connsiteY14" fmla="*/ 4171 h 10000"/>
                  <a:gd name="connsiteX15" fmla="*/ 8471 w 10000"/>
                  <a:gd name="connsiteY15" fmla="*/ 4708 h 10000"/>
                  <a:gd name="connsiteX16" fmla="*/ 8337 w 10000"/>
                  <a:gd name="connsiteY16" fmla="*/ 5031 h 10000"/>
                  <a:gd name="connsiteX17" fmla="*/ 8149 w 10000"/>
                  <a:gd name="connsiteY17" fmla="*/ 4930 h 10000"/>
                  <a:gd name="connsiteX18" fmla="*/ 8082 w 10000"/>
                  <a:gd name="connsiteY18" fmla="*/ 4437 h 10000"/>
                  <a:gd name="connsiteX19" fmla="*/ 7989 w 10000"/>
                  <a:gd name="connsiteY19" fmla="*/ 3632 h 10000"/>
                  <a:gd name="connsiteX20" fmla="*/ 7880 w 10000"/>
                  <a:gd name="connsiteY20" fmla="*/ 3117 h 10000"/>
                  <a:gd name="connsiteX21" fmla="*/ 7655 w 10000"/>
                  <a:gd name="connsiteY21" fmla="*/ 3099 h 10000"/>
                  <a:gd name="connsiteX22" fmla="*/ 7588 w 10000"/>
                  <a:gd name="connsiteY22" fmla="*/ 3316 h 10000"/>
                  <a:gd name="connsiteX23" fmla="*/ 7593 w 10000"/>
                  <a:gd name="connsiteY23" fmla="*/ 3671 h 10000"/>
                  <a:gd name="connsiteX24" fmla="*/ 7779 w 10000"/>
                  <a:gd name="connsiteY24" fmla="*/ 5258 h 10000"/>
                  <a:gd name="connsiteX25" fmla="*/ 7667 w 10000"/>
                  <a:gd name="connsiteY25" fmla="*/ 5559 h 10000"/>
                  <a:gd name="connsiteX26" fmla="*/ 7473 w 10000"/>
                  <a:gd name="connsiteY26" fmla="*/ 5634 h 10000"/>
                  <a:gd name="connsiteX27" fmla="*/ 7316 w 10000"/>
                  <a:gd name="connsiteY27" fmla="*/ 5513 h 10000"/>
                  <a:gd name="connsiteX28" fmla="*/ 7148 w 10000"/>
                  <a:gd name="connsiteY28" fmla="*/ 5501 h 10000"/>
                  <a:gd name="connsiteX29" fmla="*/ 7060 w 10000"/>
                  <a:gd name="connsiteY29" fmla="*/ 5729 h 10000"/>
                  <a:gd name="connsiteX30" fmla="*/ 7208 w 10000"/>
                  <a:gd name="connsiteY30" fmla="*/ 6095 h 10000"/>
                  <a:gd name="connsiteX31" fmla="*/ 7478 w 10000"/>
                  <a:gd name="connsiteY31" fmla="*/ 6260 h 10000"/>
                  <a:gd name="connsiteX32" fmla="*/ 7715 w 10000"/>
                  <a:gd name="connsiteY32" fmla="*/ 6516 h 10000"/>
                  <a:gd name="connsiteX33" fmla="*/ 7838 w 10000"/>
                  <a:gd name="connsiteY33" fmla="*/ 6788 h 10000"/>
                  <a:gd name="connsiteX34" fmla="*/ 7678 w 10000"/>
                  <a:gd name="connsiteY34" fmla="*/ 7073 h 10000"/>
                  <a:gd name="connsiteX35" fmla="*/ 7102 w 10000"/>
                  <a:gd name="connsiteY35" fmla="*/ 7447 h 10000"/>
                  <a:gd name="connsiteX36" fmla="*/ 7082 w 10000"/>
                  <a:gd name="connsiteY36" fmla="*/ 7800 h 10000"/>
                  <a:gd name="connsiteX37" fmla="*/ 7187 w 10000"/>
                  <a:gd name="connsiteY37" fmla="*/ 8050 h 10000"/>
                  <a:gd name="connsiteX38" fmla="*/ 7374 w 10000"/>
                  <a:gd name="connsiteY38" fmla="*/ 8116 h 10000"/>
                  <a:gd name="connsiteX39" fmla="*/ 7620 w 10000"/>
                  <a:gd name="connsiteY39" fmla="*/ 7925 h 10000"/>
                  <a:gd name="connsiteX40" fmla="*/ 7792 w 10000"/>
                  <a:gd name="connsiteY40" fmla="*/ 7793 h 10000"/>
                  <a:gd name="connsiteX41" fmla="*/ 7933 w 10000"/>
                  <a:gd name="connsiteY41" fmla="*/ 7949 h 10000"/>
                  <a:gd name="connsiteX42" fmla="*/ 7957 w 10000"/>
                  <a:gd name="connsiteY42" fmla="*/ 8299 h 10000"/>
                  <a:gd name="connsiteX43" fmla="*/ 7904 w 10000"/>
                  <a:gd name="connsiteY43" fmla="*/ 8862 h 10000"/>
                  <a:gd name="connsiteX44" fmla="*/ 7711 w 10000"/>
                  <a:gd name="connsiteY44" fmla="*/ 9374 h 10000"/>
                  <a:gd name="connsiteX45" fmla="*/ 7332 w 10000"/>
                  <a:gd name="connsiteY45" fmla="*/ 9741 h 10000"/>
                  <a:gd name="connsiteX46" fmla="*/ 6839 w 10000"/>
                  <a:gd name="connsiteY46" fmla="*/ 9999 h 10000"/>
                  <a:gd name="connsiteX47" fmla="*/ 1790 w 10000"/>
                  <a:gd name="connsiteY47" fmla="*/ 9912 h 10000"/>
                  <a:gd name="connsiteX48" fmla="*/ 1860 w 10000"/>
                  <a:gd name="connsiteY4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324 w 10000"/>
                  <a:gd name="connsiteY12" fmla="*/ 3068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149 w 10000"/>
                  <a:gd name="connsiteY15" fmla="*/ 4930 h 10000"/>
                  <a:gd name="connsiteX16" fmla="*/ 8082 w 10000"/>
                  <a:gd name="connsiteY16" fmla="*/ 4437 h 10000"/>
                  <a:gd name="connsiteX17" fmla="*/ 7989 w 10000"/>
                  <a:gd name="connsiteY17" fmla="*/ 3632 h 10000"/>
                  <a:gd name="connsiteX18" fmla="*/ 7880 w 10000"/>
                  <a:gd name="connsiteY18" fmla="*/ 3117 h 10000"/>
                  <a:gd name="connsiteX19" fmla="*/ 7655 w 10000"/>
                  <a:gd name="connsiteY19" fmla="*/ 3099 h 10000"/>
                  <a:gd name="connsiteX20" fmla="*/ 7588 w 10000"/>
                  <a:gd name="connsiteY20" fmla="*/ 3316 h 10000"/>
                  <a:gd name="connsiteX21" fmla="*/ 7593 w 10000"/>
                  <a:gd name="connsiteY21" fmla="*/ 3671 h 10000"/>
                  <a:gd name="connsiteX22" fmla="*/ 7779 w 10000"/>
                  <a:gd name="connsiteY22" fmla="*/ 5258 h 10000"/>
                  <a:gd name="connsiteX23" fmla="*/ 7667 w 10000"/>
                  <a:gd name="connsiteY23" fmla="*/ 5559 h 10000"/>
                  <a:gd name="connsiteX24" fmla="*/ 7473 w 10000"/>
                  <a:gd name="connsiteY24" fmla="*/ 5634 h 10000"/>
                  <a:gd name="connsiteX25" fmla="*/ 7316 w 10000"/>
                  <a:gd name="connsiteY25" fmla="*/ 5513 h 10000"/>
                  <a:gd name="connsiteX26" fmla="*/ 7148 w 10000"/>
                  <a:gd name="connsiteY26" fmla="*/ 5501 h 10000"/>
                  <a:gd name="connsiteX27" fmla="*/ 7060 w 10000"/>
                  <a:gd name="connsiteY27" fmla="*/ 5729 h 10000"/>
                  <a:gd name="connsiteX28" fmla="*/ 7208 w 10000"/>
                  <a:gd name="connsiteY28" fmla="*/ 6095 h 10000"/>
                  <a:gd name="connsiteX29" fmla="*/ 7478 w 10000"/>
                  <a:gd name="connsiteY29" fmla="*/ 6260 h 10000"/>
                  <a:gd name="connsiteX30" fmla="*/ 7715 w 10000"/>
                  <a:gd name="connsiteY30" fmla="*/ 6516 h 10000"/>
                  <a:gd name="connsiteX31" fmla="*/ 7838 w 10000"/>
                  <a:gd name="connsiteY31" fmla="*/ 6788 h 10000"/>
                  <a:gd name="connsiteX32" fmla="*/ 7678 w 10000"/>
                  <a:gd name="connsiteY32" fmla="*/ 7073 h 10000"/>
                  <a:gd name="connsiteX33" fmla="*/ 7102 w 10000"/>
                  <a:gd name="connsiteY33" fmla="*/ 7447 h 10000"/>
                  <a:gd name="connsiteX34" fmla="*/ 7082 w 10000"/>
                  <a:gd name="connsiteY34" fmla="*/ 7800 h 10000"/>
                  <a:gd name="connsiteX35" fmla="*/ 7187 w 10000"/>
                  <a:gd name="connsiteY35" fmla="*/ 8050 h 10000"/>
                  <a:gd name="connsiteX36" fmla="*/ 7374 w 10000"/>
                  <a:gd name="connsiteY36" fmla="*/ 8116 h 10000"/>
                  <a:gd name="connsiteX37" fmla="*/ 7620 w 10000"/>
                  <a:gd name="connsiteY37" fmla="*/ 7925 h 10000"/>
                  <a:gd name="connsiteX38" fmla="*/ 7792 w 10000"/>
                  <a:gd name="connsiteY38" fmla="*/ 7793 h 10000"/>
                  <a:gd name="connsiteX39" fmla="*/ 7933 w 10000"/>
                  <a:gd name="connsiteY39" fmla="*/ 7949 h 10000"/>
                  <a:gd name="connsiteX40" fmla="*/ 7957 w 10000"/>
                  <a:gd name="connsiteY40" fmla="*/ 8299 h 10000"/>
                  <a:gd name="connsiteX41" fmla="*/ 7904 w 10000"/>
                  <a:gd name="connsiteY41" fmla="*/ 8862 h 10000"/>
                  <a:gd name="connsiteX42" fmla="*/ 7711 w 10000"/>
                  <a:gd name="connsiteY42" fmla="*/ 9374 h 10000"/>
                  <a:gd name="connsiteX43" fmla="*/ 7332 w 10000"/>
                  <a:gd name="connsiteY43" fmla="*/ 9741 h 10000"/>
                  <a:gd name="connsiteX44" fmla="*/ 6839 w 10000"/>
                  <a:gd name="connsiteY44" fmla="*/ 9999 h 10000"/>
                  <a:gd name="connsiteX45" fmla="*/ 1790 w 10000"/>
                  <a:gd name="connsiteY45" fmla="*/ 9912 h 10000"/>
                  <a:gd name="connsiteX46" fmla="*/ 1860 w 10000"/>
                  <a:gd name="connsiteY4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55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94 w 10000"/>
                  <a:gd name="connsiteY18" fmla="*/ 3334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03 w 10000"/>
                  <a:gd name="connsiteY18" fmla="*/ 3053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779 w 10000"/>
                  <a:gd name="connsiteY19" fmla="*/ 5258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473 w 10000"/>
                  <a:gd name="connsiteY20" fmla="*/ 5634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85 w 10000"/>
                  <a:gd name="connsiteY20" fmla="*/ 5160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148 w 10000"/>
                  <a:gd name="connsiteY21" fmla="*/ 5501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32 w 10000"/>
                  <a:gd name="connsiteY22" fmla="*/ 5290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478 w 10000"/>
                  <a:gd name="connsiteY23" fmla="*/ 6260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374 w 10000"/>
                  <a:gd name="connsiteY28" fmla="*/ 8116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92 w 10000"/>
                  <a:gd name="connsiteY29" fmla="*/ 7793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24 w 10000"/>
                  <a:gd name="connsiteY30" fmla="*/ 8212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88 w 10000"/>
                  <a:gd name="connsiteY27" fmla="*/ 7625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04 w 10000"/>
                  <a:gd name="connsiteY31" fmla="*/ 8862 h 10000"/>
                  <a:gd name="connsiteX32" fmla="*/ 7711 w 10000"/>
                  <a:gd name="connsiteY32" fmla="*/ 9374 h 10000"/>
                  <a:gd name="connsiteX33" fmla="*/ 7332 w 10000"/>
                  <a:gd name="connsiteY33" fmla="*/ 9741 h 10000"/>
                  <a:gd name="connsiteX34" fmla="*/ 6839 w 10000"/>
                  <a:gd name="connsiteY34" fmla="*/ 9999 h 10000"/>
                  <a:gd name="connsiteX35" fmla="*/ 1790 w 10000"/>
                  <a:gd name="connsiteY35" fmla="*/ 9912 h 10000"/>
                  <a:gd name="connsiteX36" fmla="*/ 1860 w 10000"/>
                  <a:gd name="connsiteY3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711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6839 w 10000"/>
                  <a:gd name="connsiteY32" fmla="*/ 9999 h 10000"/>
                  <a:gd name="connsiteX33" fmla="*/ 1790 w 10000"/>
                  <a:gd name="connsiteY33" fmla="*/ 9912 h 10000"/>
                  <a:gd name="connsiteX34" fmla="*/ 1860 w 10000"/>
                  <a:gd name="connsiteY34" fmla="*/ 9672 h 10000"/>
                  <a:gd name="connsiteX0" fmla="*/ 1860 w 10000"/>
                  <a:gd name="connsiteY0" fmla="*/ 9672 h 9944"/>
                  <a:gd name="connsiteX1" fmla="*/ 11 w 10000"/>
                  <a:gd name="connsiteY1" fmla="*/ 7822 h 9944"/>
                  <a:gd name="connsiteX2" fmla="*/ 0 w 10000"/>
                  <a:gd name="connsiteY2" fmla="*/ 7531 h 9944"/>
                  <a:gd name="connsiteX3" fmla="*/ 1770 w 10000"/>
                  <a:gd name="connsiteY3" fmla="*/ 0 h 9944"/>
                  <a:gd name="connsiteX4" fmla="*/ 9197 w 10000"/>
                  <a:gd name="connsiteY4" fmla="*/ 288 h 9944"/>
                  <a:gd name="connsiteX5" fmla="*/ 9700 w 10000"/>
                  <a:gd name="connsiteY5" fmla="*/ 1873 h 9944"/>
                  <a:gd name="connsiteX6" fmla="*/ 9937 w 10000"/>
                  <a:gd name="connsiteY6" fmla="*/ 1580 h 9944"/>
                  <a:gd name="connsiteX7" fmla="*/ 10000 w 10000"/>
                  <a:gd name="connsiteY7" fmla="*/ 1967 h 9944"/>
                  <a:gd name="connsiteX8" fmla="*/ 9392 w 10000"/>
                  <a:gd name="connsiteY8" fmla="*/ 3445 h 9944"/>
                  <a:gd name="connsiteX9" fmla="*/ 9213 w 10000"/>
                  <a:gd name="connsiteY9" fmla="*/ 3996 h 9944"/>
                  <a:gd name="connsiteX10" fmla="*/ 8943 w 10000"/>
                  <a:gd name="connsiteY10" fmla="*/ 4536 h 9944"/>
                  <a:gd name="connsiteX11" fmla="*/ 8763 w 10000"/>
                  <a:gd name="connsiteY11" fmla="*/ 4110 h 9944"/>
                  <a:gd name="connsiteX12" fmla="*/ 8725 w 10000"/>
                  <a:gd name="connsiteY12" fmla="*/ 3015 h 9944"/>
                  <a:gd name="connsiteX13" fmla="*/ 8384 w 10000"/>
                  <a:gd name="connsiteY13" fmla="*/ 4206 h 9944"/>
                  <a:gd name="connsiteX14" fmla="*/ 8132 w 10000"/>
                  <a:gd name="connsiteY14" fmla="*/ 5101 h 9944"/>
                  <a:gd name="connsiteX15" fmla="*/ 7843 w 10000"/>
                  <a:gd name="connsiteY15" fmla="*/ 4525 h 9944"/>
                  <a:gd name="connsiteX16" fmla="*/ 7921 w 10000"/>
                  <a:gd name="connsiteY16" fmla="*/ 3632 h 9944"/>
                  <a:gd name="connsiteX17" fmla="*/ 7766 w 10000"/>
                  <a:gd name="connsiteY17" fmla="*/ 3100 h 9944"/>
                  <a:gd name="connsiteX18" fmla="*/ 7477 w 10000"/>
                  <a:gd name="connsiteY18" fmla="*/ 3386 h 9944"/>
                  <a:gd name="connsiteX19" fmla="*/ 7523 w 10000"/>
                  <a:gd name="connsiteY19" fmla="*/ 5135 h 9944"/>
                  <a:gd name="connsiteX20" fmla="*/ 7260 w 10000"/>
                  <a:gd name="connsiteY20" fmla="*/ 5142 h 9944"/>
                  <a:gd name="connsiteX21" fmla="*/ 7020 w 10000"/>
                  <a:gd name="connsiteY21" fmla="*/ 4817 h 9944"/>
                  <a:gd name="connsiteX22" fmla="*/ 6924 w 10000"/>
                  <a:gd name="connsiteY22" fmla="*/ 4991 h 9944"/>
                  <a:gd name="connsiteX23" fmla="*/ 7060 w 10000"/>
                  <a:gd name="connsiteY23" fmla="*/ 5628 h 9944"/>
                  <a:gd name="connsiteX24" fmla="*/ 7485 w 10000"/>
                  <a:gd name="connsiteY24" fmla="*/ 5674 h 9944"/>
                  <a:gd name="connsiteX25" fmla="*/ 7497 w 10000"/>
                  <a:gd name="connsiteY25" fmla="*/ 6332 h 9944"/>
                  <a:gd name="connsiteX26" fmla="*/ 6829 w 10000"/>
                  <a:gd name="connsiteY26" fmla="*/ 7078 h 9944"/>
                  <a:gd name="connsiteX27" fmla="*/ 6894 w 10000"/>
                  <a:gd name="connsiteY27" fmla="*/ 7520 h 9944"/>
                  <a:gd name="connsiteX28" fmla="*/ 7280 w 10000"/>
                  <a:gd name="connsiteY28" fmla="*/ 7467 h 9944"/>
                  <a:gd name="connsiteX29" fmla="*/ 7749 w 10000"/>
                  <a:gd name="connsiteY29" fmla="*/ 7109 h 9944"/>
                  <a:gd name="connsiteX30" fmla="*/ 7933 w 10000"/>
                  <a:gd name="connsiteY30" fmla="*/ 7317 h 9944"/>
                  <a:gd name="connsiteX31" fmla="*/ 7583 w 10000"/>
                  <a:gd name="connsiteY31" fmla="*/ 9374 h 9944"/>
                  <a:gd name="connsiteX32" fmla="*/ 6890 w 10000"/>
                  <a:gd name="connsiteY32" fmla="*/ 9911 h 9944"/>
                  <a:gd name="connsiteX33" fmla="*/ 1790 w 10000"/>
                  <a:gd name="connsiteY33" fmla="*/ 9912 h 9944"/>
                  <a:gd name="connsiteX34" fmla="*/ 1860 w 10000"/>
                  <a:gd name="connsiteY34" fmla="*/ 9672 h 9944"/>
                  <a:gd name="connsiteX0" fmla="*/ 1860 w 10000"/>
                  <a:gd name="connsiteY0" fmla="*/ 9726 h 10000"/>
                  <a:gd name="connsiteX1" fmla="*/ 11 w 10000"/>
                  <a:gd name="connsiteY1" fmla="*/ 7866 h 10000"/>
                  <a:gd name="connsiteX2" fmla="*/ 0 w 10000"/>
                  <a:gd name="connsiteY2" fmla="*/ 7573 h 10000"/>
                  <a:gd name="connsiteX3" fmla="*/ 1770 w 10000"/>
                  <a:gd name="connsiteY3" fmla="*/ 0 h 10000"/>
                  <a:gd name="connsiteX4" fmla="*/ 9197 w 10000"/>
                  <a:gd name="connsiteY4" fmla="*/ 290 h 10000"/>
                  <a:gd name="connsiteX5" fmla="*/ 9700 w 10000"/>
                  <a:gd name="connsiteY5" fmla="*/ 1884 h 10000"/>
                  <a:gd name="connsiteX6" fmla="*/ 9937 w 10000"/>
                  <a:gd name="connsiteY6" fmla="*/ 1589 h 10000"/>
                  <a:gd name="connsiteX7" fmla="*/ 10000 w 10000"/>
                  <a:gd name="connsiteY7" fmla="*/ 1978 h 10000"/>
                  <a:gd name="connsiteX8" fmla="*/ 9392 w 10000"/>
                  <a:gd name="connsiteY8" fmla="*/ 3464 h 10000"/>
                  <a:gd name="connsiteX9" fmla="*/ 9213 w 10000"/>
                  <a:gd name="connsiteY9" fmla="*/ 4019 h 10000"/>
                  <a:gd name="connsiteX10" fmla="*/ 8943 w 10000"/>
                  <a:gd name="connsiteY10" fmla="*/ 4562 h 10000"/>
                  <a:gd name="connsiteX11" fmla="*/ 8763 w 10000"/>
                  <a:gd name="connsiteY11" fmla="*/ 4133 h 10000"/>
                  <a:gd name="connsiteX12" fmla="*/ 8725 w 10000"/>
                  <a:gd name="connsiteY12" fmla="*/ 3032 h 10000"/>
                  <a:gd name="connsiteX13" fmla="*/ 8384 w 10000"/>
                  <a:gd name="connsiteY13" fmla="*/ 4230 h 10000"/>
                  <a:gd name="connsiteX14" fmla="*/ 8132 w 10000"/>
                  <a:gd name="connsiteY14" fmla="*/ 5130 h 10000"/>
                  <a:gd name="connsiteX15" fmla="*/ 7843 w 10000"/>
                  <a:gd name="connsiteY15" fmla="*/ 4550 h 10000"/>
                  <a:gd name="connsiteX16" fmla="*/ 7921 w 10000"/>
                  <a:gd name="connsiteY16" fmla="*/ 3652 h 10000"/>
                  <a:gd name="connsiteX17" fmla="*/ 7766 w 10000"/>
                  <a:gd name="connsiteY17" fmla="*/ 3117 h 10000"/>
                  <a:gd name="connsiteX18" fmla="*/ 7477 w 10000"/>
                  <a:gd name="connsiteY18" fmla="*/ 3405 h 10000"/>
                  <a:gd name="connsiteX19" fmla="*/ 7523 w 10000"/>
                  <a:gd name="connsiteY19" fmla="*/ 5164 h 10000"/>
                  <a:gd name="connsiteX20" fmla="*/ 7260 w 10000"/>
                  <a:gd name="connsiteY20" fmla="*/ 5171 h 10000"/>
                  <a:gd name="connsiteX21" fmla="*/ 7020 w 10000"/>
                  <a:gd name="connsiteY21" fmla="*/ 4844 h 10000"/>
                  <a:gd name="connsiteX22" fmla="*/ 6924 w 10000"/>
                  <a:gd name="connsiteY22" fmla="*/ 5019 h 10000"/>
                  <a:gd name="connsiteX23" fmla="*/ 7060 w 10000"/>
                  <a:gd name="connsiteY23" fmla="*/ 5660 h 10000"/>
                  <a:gd name="connsiteX24" fmla="*/ 7485 w 10000"/>
                  <a:gd name="connsiteY24" fmla="*/ 5706 h 10000"/>
                  <a:gd name="connsiteX25" fmla="*/ 7497 w 10000"/>
                  <a:gd name="connsiteY25" fmla="*/ 6368 h 10000"/>
                  <a:gd name="connsiteX26" fmla="*/ 6829 w 10000"/>
                  <a:gd name="connsiteY26" fmla="*/ 7118 h 10000"/>
                  <a:gd name="connsiteX27" fmla="*/ 6894 w 10000"/>
                  <a:gd name="connsiteY27" fmla="*/ 7562 h 10000"/>
                  <a:gd name="connsiteX28" fmla="*/ 7280 w 10000"/>
                  <a:gd name="connsiteY28" fmla="*/ 7509 h 10000"/>
                  <a:gd name="connsiteX29" fmla="*/ 7749 w 10000"/>
                  <a:gd name="connsiteY29" fmla="*/ 7149 h 10000"/>
                  <a:gd name="connsiteX30" fmla="*/ 7933 w 10000"/>
                  <a:gd name="connsiteY30" fmla="*/ 7358 h 10000"/>
                  <a:gd name="connsiteX31" fmla="*/ 7583 w 10000"/>
                  <a:gd name="connsiteY31" fmla="*/ 9427 h 10000"/>
                  <a:gd name="connsiteX32" fmla="*/ 6890 w 10000"/>
                  <a:gd name="connsiteY32" fmla="*/ 9967 h 10000"/>
                  <a:gd name="connsiteX33" fmla="*/ 1790 w 10000"/>
                  <a:gd name="connsiteY33" fmla="*/ 9968 h 10000"/>
                  <a:gd name="connsiteX34" fmla="*/ 1860 w 10000"/>
                  <a:gd name="connsiteY34" fmla="*/ 9726 h 10000"/>
                  <a:gd name="connsiteX0" fmla="*/ 1860 w 10000"/>
                  <a:gd name="connsiteY0" fmla="*/ 9726 h 9967"/>
                  <a:gd name="connsiteX1" fmla="*/ 11 w 10000"/>
                  <a:gd name="connsiteY1" fmla="*/ 7866 h 9967"/>
                  <a:gd name="connsiteX2" fmla="*/ 0 w 10000"/>
                  <a:gd name="connsiteY2" fmla="*/ 7573 h 9967"/>
                  <a:gd name="connsiteX3" fmla="*/ 1770 w 10000"/>
                  <a:gd name="connsiteY3" fmla="*/ 0 h 9967"/>
                  <a:gd name="connsiteX4" fmla="*/ 9197 w 10000"/>
                  <a:gd name="connsiteY4" fmla="*/ 290 h 9967"/>
                  <a:gd name="connsiteX5" fmla="*/ 9700 w 10000"/>
                  <a:gd name="connsiteY5" fmla="*/ 1884 h 9967"/>
                  <a:gd name="connsiteX6" fmla="*/ 9937 w 10000"/>
                  <a:gd name="connsiteY6" fmla="*/ 1589 h 9967"/>
                  <a:gd name="connsiteX7" fmla="*/ 10000 w 10000"/>
                  <a:gd name="connsiteY7" fmla="*/ 1978 h 9967"/>
                  <a:gd name="connsiteX8" fmla="*/ 9392 w 10000"/>
                  <a:gd name="connsiteY8" fmla="*/ 3464 h 9967"/>
                  <a:gd name="connsiteX9" fmla="*/ 9213 w 10000"/>
                  <a:gd name="connsiteY9" fmla="*/ 4019 h 9967"/>
                  <a:gd name="connsiteX10" fmla="*/ 8943 w 10000"/>
                  <a:gd name="connsiteY10" fmla="*/ 4562 h 9967"/>
                  <a:gd name="connsiteX11" fmla="*/ 8763 w 10000"/>
                  <a:gd name="connsiteY11" fmla="*/ 4133 h 9967"/>
                  <a:gd name="connsiteX12" fmla="*/ 8725 w 10000"/>
                  <a:gd name="connsiteY12" fmla="*/ 3032 h 9967"/>
                  <a:gd name="connsiteX13" fmla="*/ 8384 w 10000"/>
                  <a:gd name="connsiteY13" fmla="*/ 4230 h 9967"/>
                  <a:gd name="connsiteX14" fmla="*/ 8132 w 10000"/>
                  <a:gd name="connsiteY14" fmla="*/ 5130 h 9967"/>
                  <a:gd name="connsiteX15" fmla="*/ 7843 w 10000"/>
                  <a:gd name="connsiteY15" fmla="*/ 4550 h 9967"/>
                  <a:gd name="connsiteX16" fmla="*/ 7921 w 10000"/>
                  <a:gd name="connsiteY16" fmla="*/ 3652 h 9967"/>
                  <a:gd name="connsiteX17" fmla="*/ 7766 w 10000"/>
                  <a:gd name="connsiteY17" fmla="*/ 3117 h 9967"/>
                  <a:gd name="connsiteX18" fmla="*/ 7477 w 10000"/>
                  <a:gd name="connsiteY18" fmla="*/ 3405 h 9967"/>
                  <a:gd name="connsiteX19" fmla="*/ 7523 w 10000"/>
                  <a:gd name="connsiteY19" fmla="*/ 5164 h 9967"/>
                  <a:gd name="connsiteX20" fmla="*/ 7260 w 10000"/>
                  <a:gd name="connsiteY20" fmla="*/ 5171 h 9967"/>
                  <a:gd name="connsiteX21" fmla="*/ 7020 w 10000"/>
                  <a:gd name="connsiteY21" fmla="*/ 4844 h 9967"/>
                  <a:gd name="connsiteX22" fmla="*/ 6924 w 10000"/>
                  <a:gd name="connsiteY22" fmla="*/ 5019 h 9967"/>
                  <a:gd name="connsiteX23" fmla="*/ 7060 w 10000"/>
                  <a:gd name="connsiteY23" fmla="*/ 5660 h 9967"/>
                  <a:gd name="connsiteX24" fmla="*/ 7485 w 10000"/>
                  <a:gd name="connsiteY24" fmla="*/ 5706 h 9967"/>
                  <a:gd name="connsiteX25" fmla="*/ 7497 w 10000"/>
                  <a:gd name="connsiteY25" fmla="*/ 6368 h 9967"/>
                  <a:gd name="connsiteX26" fmla="*/ 6829 w 10000"/>
                  <a:gd name="connsiteY26" fmla="*/ 7118 h 9967"/>
                  <a:gd name="connsiteX27" fmla="*/ 6894 w 10000"/>
                  <a:gd name="connsiteY27" fmla="*/ 7562 h 9967"/>
                  <a:gd name="connsiteX28" fmla="*/ 7280 w 10000"/>
                  <a:gd name="connsiteY28" fmla="*/ 7509 h 9967"/>
                  <a:gd name="connsiteX29" fmla="*/ 7749 w 10000"/>
                  <a:gd name="connsiteY29" fmla="*/ 7149 h 9967"/>
                  <a:gd name="connsiteX30" fmla="*/ 7933 w 10000"/>
                  <a:gd name="connsiteY30" fmla="*/ 7358 h 9967"/>
                  <a:gd name="connsiteX31" fmla="*/ 7583 w 10000"/>
                  <a:gd name="connsiteY31" fmla="*/ 9427 h 9967"/>
                  <a:gd name="connsiteX32" fmla="*/ 6890 w 10000"/>
                  <a:gd name="connsiteY32" fmla="*/ 9967 h 9967"/>
                  <a:gd name="connsiteX33" fmla="*/ 1747 w 10000"/>
                  <a:gd name="connsiteY33" fmla="*/ 9844 h 9967"/>
                  <a:gd name="connsiteX34" fmla="*/ 1860 w 10000"/>
                  <a:gd name="connsiteY34" fmla="*/ 9726 h 9967"/>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47 w 10000"/>
                  <a:gd name="connsiteY33" fmla="*/ 9877 h 10000"/>
                  <a:gd name="connsiteX34" fmla="*/ 1860 w 10000"/>
                  <a:gd name="connsiteY34" fmla="*/ 9652 h 10000"/>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56 w 10000"/>
                  <a:gd name="connsiteY33" fmla="*/ 9948 h 10000"/>
                  <a:gd name="connsiteX34" fmla="*/ 1860 w 10000"/>
                  <a:gd name="connsiteY34" fmla="*/ 9652 h 10000"/>
                  <a:gd name="connsiteX0" fmla="*/ 1860 w 10007"/>
                  <a:gd name="connsiteY0" fmla="*/ 9652 h 10000"/>
                  <a:gd name="connsiteX1" fmla="*/ 11 w 10007"/>
                  <a:gd name="connsiteY1" fmla="*/ 7892 h 10000"/>
                  <a:gd name="connsiteX2" fmla="*/ 0 w 10007"/>
                  <a:gd name="connsiteY2" fmla="*/ 7598 h 10000"/>
                  <a:gd name="connsiteX3" fmla="*/ 1770 w 10007"/>
                  <a:gd name="connsiteY3" fmla="*/ 0 h 10000"/>
                  <a:gd name="connsiteX4" fmla="*/ 9197 w 10007"/>
                  <a:gd name="connsiteY4" fmla="*/ 291 h 10000"/>
                  <a:gd name="connsiteX5" fmla="*/ 9700 w 10007"/>
                  <a:gd name="connsiteY5" fmla="*/ 1890 h 10000"/>
                  <a:gd name="connsiteX6" fmla="*/ 10000 w 10007"/>
                  <a:gd name="connsiteY6" fmla="*/ 1985 h 10000"/>
                  <a:gd name="connsiteX7" fmla="*/ 9392 w 10007"/>
                  <a:gd name="connsiteY7" fmla="*/ 3475 h 10000"/>
                  <a:gd name="connsiteX8" fmla="*/ 9213 w 10007"/>
                  <a:gd name="connsiteY8" fmla="*/ 4032 h 10000"/>
                  <a:gd name="connsiteX9" fmla="*/ 8943 w 10007"/>
                  <a:gd name="connsiteY9" fmla="*/ 4577 h 10000"/>
                  <a:gd name="connsiteX10" fmla="*/ 8763 w 10007"/>
                  <a:gd name="connsiteY10" fmla="*/ 4147 h 10000"/>
                  <a:gd name="connsiteX11" fmla="*/ 8725 w 10007"/>
                  <a:gd name="connsiteY11" fmla="*/ 3042 h 10000"/>
                  <a:gd name="connsiteX12" fmla="*/ 8384 w 10007"/>
                  <a:gd name="connsiteY12" fmla="*/ 4244 h 10000"/>
                  <a:gd name="connsiteX13" fmla="*/ 8132 w 10007"/>
                  <a:gd name="connsiteY13" fmla="*/ 5147 h 10000"/>
                  <a:gd name="connsiteX14" fmla="*/ 7843 w 10007"/>
                  <a:gd name="connsiteY14" fmla="*/ 4565 h 10000"/>
                  <a:gd name="connsiteX15" fmla="*/ 7921 w 10007"/>
                  <a:gd name="connsiteY15" fmla="*/ 3664 h 10000"/>
                  <a:gd name="connsiteX16" fmla="*/ 7766 w 10007"/>
                  <a:gd name="connsiteY16" fmla="*/ 3127 h 10000"/>
                  <a:gd name="connsiteX17" fmla="*/ 7477 w 10007"/>
                  <a:gd name="connsiteY17" fmla="*/ 3416 h 10000"/>
                  <a:gd name="connsiteX18" fmla="*/ 7523 w 10007"/>
                  <a:gd name="connsiteY18" fmla="*/ 5181 h 10000"/>
                  <a:gd name="connsiteX19" fmla="*/ 7260 w 10007"/>
                  <a:gd name="connsiteY19" fmla="*/ 5188 h 10000"/>
                  <a:gd name="connsiteX20" fmla="*/ 7020 w 10007"/>
                  <a:gd name="connsiteY20" fmla="*/ 4860 h 10000"/>
                  <a:gd name="connsiteX21" fmla="*/ 6924 w 10007"/>
                  <a:gd name="connsiteY21" fmla="*/ 5036 h 10000"/>
                  <a:gd name="connsiteX22" fmla="*/ 7060 w 10007"/>
                  <a:gd name="connsiteY22" fmla="*/ 5679 h 10000"/>
                  <a:gd name="connsiteX23" fmla="*/ 7485 w 10007"/>
                  <a:gd name="connsiteY23" fmla="*/ 5725 h 10000"/>
                  <a:gd name="connsiteX24" fmla="*/ 7497 w 10007"/>
                  <a:gd name="connsiteY24" fmla="*/ 6389 h 10000"/>
                  <a:gd name="connsiteX25" fmla="*/ 6829 w 10007"/>
                  <a:gd name="connsiteY25" fmla="*/ 7142 h 10000"/>
                  <a:gd name="connsiteX26" fmla="*/ 6894 w 10007"/>
                  <a:gd name="connsiteY26" fmla="*/ 7587 h 10000"/>
                  <a:gd name="connsiteX27" fmla="*/ 7280 w 10007"/>
                  <a:gd name="connsiteY27" fmla="*/ 7534 h 10000"/>
                  <a:gd name="connsiteX28" fmla="*/ 7749 w 10007"/>
                  <a:gd name="connsiteY28" fmla="*/ 7173 h 10000"/>
                  <a:gd name="connsiteX29" fmla="*/ 7933 w 10007"/>
                  <a:gd name="connsiteY29" fmla="*/ 7382 h 10000"/>
                  <a:gd name="connsiteX30" fmla="*/ 7583 w 10007"/>
                  <a:gd name="connsiteY30" fmla="*/ 9458 h 10000"/>
                  <a:gd name="connsiteX31" fmla="*/ 6890 w 10007"/>
                  <a:gd name="connsiteY31" fmla="*/ 10000 h 10000"/>
                  <a:gd name="connsiteX32" fmla="*/ 1756 w 10007"/>
                  <a:gd name="connsiteY32" fmla="*/ 9948 h 10000"/>
                  <a:gd name="connsiteX33" fmla="*/ 1860 w 10007"/>
                  <a:gd name="connsiteY33" fmla="*/ 9652 h 10000"/>
                  <a:gd name="connsiteX0" fmla="*/ 1860 w 9702"/>
                  <a:gd name="connsiteY0" fmla="*/ 9652 h 10000"/>
                  <a:gd name="connsiteX1" fmla="*/ 11 w 9702"/>
                  <a:gd name="connsiteY1" fmla="*/ 7892 h 10000"/>
                  <a:gd name="connsiteX2" fmla="*/ 0 w 9702"/>
                  <a:gd name="connsiteY2" fmla="*/ 7598 h 10000"/>
                  <a:gd name="connsiteX3" fmla="*/ 1770 w 9702"/>
                  <a:gd name="connsiteY3" fmla="*/ 0 h 10000"/>
                  <a:gd name="connsiteX4" fmla="*/ 9197 w 9702"/>
                  <a:gd name="connsiteY4" fmla="*/ 291 h 10000"/>
                  <a:gd name="connsiteX5" fmla="*/ 9700 w 9702"/>
                  <a:gd name="connsiteY5" fmla="*/ 1890 h 10000"/>
                  <a:gd name="connsiteX6" fmla="*/ 9392 w 9702"/>
                  <a:gd name="connsiteY6" fmla="*/ 3475 h 10000"/>
                  <a:gd name="connsiteX7" fmla="*/ 9213 w 9702"/>
                  <a:gd name="connsiteY7" fmla="*/ 4032 h 10000"/>
                  <a:gd name="connsiteX8" fmla="*/ 8943 w 9702"/>
                  <a:gd name="connsiteY8" fmla="*/ 4577 h 10000"/>
                  <a:gd name="connsiteX9" fmla="*/ 8763 w 9702"/>
                  <a:gd name="connsiteY9" fmla="*/ 4147 h 10000"/>
                  <a:gd name="connsiteX10" fmla="*/ 8725 w 9702"/>
                  <a:gd name="connsiteY10" fmla="*/ 3042 h 10000"/>
                  <a:gd name="connsiteX11" fmla="*/ 8384 w 9702"/>
                  <a:gd name="connsiteY11" fmla="*/ 4244 h 10000"/>
                  <a:gd name="connsiteX12" fmla="*/ 8132 w 9702"/>
                  <a:gd name="connsiteY12" fmla="*/ 5147 h 10000"/>
                  <a:gd name="connsiteX13" fmla="*/ 7843 w 9702"/>
                  <a:gd name="connsiteY13" fmla="*/ 4565 h 10000"/>
                  <a:gd name="connsiteX14" fmla="*/ 7921 w 9702"/>
                  <a:gd name="connsiteY14" fmla="*/ 3664 h 10000"/>
                  <a:gd name="connsiteX15" fmla="*/ 7766 w 9702"/>
                  <a:gd name="connsiteY15" fmla="*/ 3127 h 10000"/>
                  <a:gd name="connsiteX16" fmla="*/ 7477 w 9702"/>
                  <a:gd name="connsiteY16" fmla="*/ 3416 h 10000"/>
                  <a:gd name="connsiteX17" fmla="*/ 7523 w 9702"/>
                  <a:gd name="connsiteY17" fmla="*/ 5181 h 10000"/>
                  <a:gd name="connsiteX18" fmla="*/ 7260 w 9702"/>
                  <a:gd name="connsiteY18" fmla="*/ 5188 h 10000"/>
                  <a:gd name="connsiteX19" fmla="*/ 7020 w 9702"/>
                  <a:gd name="connsiteY19" fmla="*/ 4860 h 10000"/>
                  <a:gd name="connsiteX20" fmla="*/ 6924 w 9702"/>
                  <a:gd name="connsiteY20" fmla="*/ 5036 h 10000"/>
                  <a:gd name="connsiteX21" fmla="*/ 7060 w 9702"/>
                  <a:gd name="connsiteY21" fmla="*/ 5679 h 10000"/>
                  <a:gd name="connsiteX22" fmla="*/ 7485 w 9702"/>
                  <a:gd name="connsiteY22" fmla="*/ 5725 h 10000"/>
                  <a:gd name="connsiteX23" fmla="*/ 7497 w 9702"/>
                  <a:gd name="connsiteY23" fmla="*/ 6389 h 10000"/>
                  <a:gd name="connsiteX24" fmla="*/ 6829 w 9702"/>
                  <a:gd name="connsiteY24" fmla="*/ 7142 h 10000"/>
                  <a:gd name="connsiteX25" fmla="*/ 6894 w 9702"/>
                  <a:gd name="connsiteY25" fmla="*/ 7587 h 10000"/>
                  <a:gd name="connsiteX26" fmla="*/ 7280 w 9702"/>
                  <a:gd name="connsiteY26" fmla="*/ 7534 h 10000"/>
                  <a:gd name="connsiteX27" fmla="*/ 7749 w 9702"/>
                  <a:gd name="connsiteY27" fmla="*/ 7173 h 10000"/>
                  <a:gd name="connsiteX28" fmla="*/ 7933 w 9702"/>
                  <a:gd name="connsiteY28" fmla="*/ 7382 h 10000"/>
                  <a:gd name="connsiteX29" fmla="*/ 7583 w 9702"/>
                  <a:gd name="connsiteY29" fmla="*/ 9458 h 10000"/>
                  <a:gd name="connsiteX30" fmla="*/ 6890 w 9702"/>
                  <a:gd name="connsiteY30" fmla="*/ 10000 h 10000"/>
                  <a:gd name="connsiteX31" fmla="*/ 1756 w 9702"/>
                  <a:gd name="connsiteY31" fmla="*/ 9948 h 10000"/>
                  <a:gd name="connsiteX32" fmla="*/ 1860 w 9702"/>
                  <a:gd name="connsiteY32" fmla="*/ 9652 h 10000"/>
                  <a:gd name="connsiteX0" fmla="*/ 1917 w 9680"/>
                  <a:gd name="connsiteY0" fmla="*/ 9652 h 10000"/>
                  <a:gd name="connsiteX1" fmla="*/ 11 w 9680"/>
                  <a:gd name="connsiteY1" fmla="*/ 7892 h 10000"/>
                  <a:gd name="connsiteX2" fmla="*/ 0 w 9680"/>
                  <a:gd name="connsiteY2" fmla="*/ 7598 h 10000"/>
                  <a:gd name="connsiteX3" fmla="*/ 1824 w 9680"/>
                  <a:gd name="connsiteY3" fmla="*/ 0 h 10000"/>
                  <a:gd name="connsiteX4" fmla="*/ 9479 w 9680"/>
                  <a:gd name="connsiteY4" fmla="*/ 291 h 10000"/>
                  <a:gd name="connsiteX5" fmla="*/ 9680 w 9680"/>
                  <a:gd name="connsiteY5" fmla="*/ 3475 h 10000"/>
                  <a:gd name="connsiteX6" fmla="*/ 9496 w 9680"/>
                  <a:gd name="connsiteY6" fmla="*/ 4032 h 10000"/>
                  <a:gd name="connsiteX7" fmla="*/ 9218 w 9680"/>
                  <a:gd name="connsiteY7" fmla="*/ 4577 h 10000"/>
                  <a:gd name="connsiteX8" fmla="*/ 9032 w 9680"/>
                  <a:gd name="connsiteY8" fmla="*/ 4147 h 10000"/>
                  <a:gd name="connsiteX9" fmla="*/ 8993 w 9680"/>
                  <a:gd name="connsiteY9" fmla="*/ 3042 h 10000"/>
                  <a:gd name="connsiteX10" fmla="*/ 8642 w 9680"/>
                  <a:gd name="connsiteY10" fmla="*/ 4244 h 10000"/>
                  <a:gd name="connsiteX11" fmla="*/ 8382 w 9680"/>
                  <a:gd name="connsiteY11" fmla="*/ 5147 h 10000"/>
                  <a:gd name="connsiteX12" fmla="*/ 8084 w 9680"/>
                  <a:gd name="connsiteY12" fmla="*/ 4565 h 10000"/>
                  <a:gd name="connsiteX13" fmla="*/ 8164 w 9680"/>
                  <a:gd name="connsiteY13" fmla="*/ 3664 h 10000"/>
                  <a:gd name="connsiteX14" fmla="*/ 8005 w 9680"/>
                  <a:gd name="connsiteY14" fmla="*/ 3127 h 10000"/>
                  <a:gd name="connsiteX15" fmla="*/ 7707 w 9680"/>
                  <a:gd name="connsiteY15" fmla="*/ 3416 h 10000"/>
                  <a:gd name="connsiteX16" fmla="*/ 7754 w 9680"/>
                  <a:gd name="connsiteY16" fmla="*/ 5181 h 10000"/>
                  <a:gd name="connsiteX17" fmla="*/ 7483 w 9680"/>
                  <a:gd name="connsiteY17" fmla="*/ 5188 h 10000"/>
                  <a:gd name="connsiteX18" fmla="*/ 7236 w 9680"/>
                  <a:gd name="connsiteY18" fmla="*/ 4860 h 10000"/>
                  <a:gd name="connsiteX19" fmla="*/ 7137 w 9680"/>
                  <a:gd name="connsiteY19" fmla="*/ 5036 h 10000"/>
                  <a:gd name="connsiteX20" fmla="*/ 7277 w 9680"/>
                  <a:gd name="connsiteY20" fmla="*/ 5679 h 10000"/>
                  <a:gd name="connsiteX21" fmla="*/ 7715 w 9680"/>
                  <a:gd name="connsiteY21" fmla="*/ 5725 h 10000"/>
                  <a:gd name="connsiteX22" fmla="*/ 7727 w 9680"/>
                  <a:gd name="connsiteY22" fmla="*/ 6389 h 10000"/>
                  <a:gd name="connsiteX23" fmla="*/ 7039 w 9680"/>
                  <a:gd name="connsiteY23" fmla="*/ 7142 h 10000"/>
                  <a:gd name="connsiteX24" fmla="*/ 7106 w 9680"/>
                  <a:gd name="connsiteY24" fmla="*/ 7587 h 10000"/>
                  <a:gd name="connsiteX25" fmla="*/ 7504 w 9680"/>
                  <a:gd name="connsiteY25" fmla="*/ 7534 h 10000"/>
                  <a:gd name="connsiteX26" fmla="*/ 7987 w 9680"/>
                  <a:gd name="connsiteY26" fmla="*/ 7173 h 10000"/>
                  <a:gd name="connsiteX27" fmla="*/ 8177 w 9680"/>
                  <a:gd name="connsiteY27" fmla="*/ 7382 h 10000"/>
                  <a:gd name="connsiteX28" fmla="*/ 7816 w 9680"/>
                  <a:gd name="connsiteY28" fmla="*/ 9458 h 10000"/>
                  <a:gd name="connsiteX29" fmla="*/ 7102 w 9680"/>
                  <a:gd name="connsiteY29" fmla="*/ 10000 h 10000"/>
                  <a:gd name="connsiteX30" fmla="*/ 1810 w 9680"/>
                  <a:gd name="connsiteY30" fmla="*/ 9948 h 10000"/>
                  <a:gd name="connsiteX31" fmla="*/ 1917 w 9680"/>
                  <a:gd name="connsiteY31" fmla="*/ 9652 h 10000"/>
                  <a:gd name="connsiteX0" fmla="*/ 1980 w 10394"/>
                  <a:gd name="connsiteY0" fmla="*/ 9652 h 10000"/>
                  <a:gd name="connsiteX1" fmla="*/ 11 w 10394"/>
                  <a:gd name="connsiteY1" fmla="*/ 7892 h 10000"/>
                  <a:gd name="connsiteX2" fmla="*/ 0 w 10394"/>
                  <a:gd name="connsiteY2" fmla="*/ 7598 h 10000"/>
                  <a:gd name="connsiteX3" fmla="*/ 1884 w 10394"/>
                  <a:gd name="connsiteY3" fmla="*/ 0 h 10000"/>
                  <a:gd name="connsiteX4" fmla="*/ 9792 w 10394"/>
                  <a:gd name="connsiteY4" fmla="*/ 291 h 10000"/>
                  <a:gd name="connsiteX5" fmla="*/ 9810 w 10394"/>
                  <a:gd name="connsiteY5" fmla="*/ 4032 h 10000"/>
                  <a:gd name="connsiteX6" fmla="*/ 9523 w 10394"/>
                  <a:gd name="connsiteY6" fmla="*/ 4577 h 10000"/>
                  <a:gd name="connsiteX7" fmla="*/ 9331 w 10394"/>
                  <a:gd name="connsiteY7" fmla="*/ 4147 h 10000"/>
                  <a:gd name="connsiteX8" fmla="*/ 9290 w 10394"/>
                  <a:gd name="connsiteY8" fmla="*/ 3042 h 10000"/>
                  <a:gd name="connsiteX9" fmla="*/ 8928 w 10394"/>
                  <a:gd name="connsiteY9" fmla="*/ 4244 h 10000"/>
                  <a:gd name="connsiteX10" fmla="*/ 8659 w 10394"/>
                  <a:gd name="connsiteY10" fmla="*/ 5147 h 10000"/>
                  <a:gd name="connsiteX11" fmla="*/ 8351 w 10394"/>
                  <a:gd name="connsiteY11" fmla="*/ 4565 h 10000"/>
                  <a:gd name="connsiteX12" fmla="*/ 8434 w 10394"/>
                  <a:gd name="connsiteY12" fmla="*/ 3664 h 10000"/>
                  <a:gd name="connsiteX13" fmla="*/ 8270 w 10394"/>
                  <a:gd name="connsiteY13" fmla="*/ 3127 h 10000"/>
                  <a:gd name="connsiteX14" fmla="*/ 7962 w 10394"/>
                  <a:gd name="connsiteY14" fmla="*/ 3416 h 10000"/>
                  <a:gd name="connsiteX15" fmla="*/ 8010 w 10394"/>
                  <a:gd name="connsiteY15" fmla="*/ 5181 h 10000"/>
                  <a:gd name="connsiteX16" fmla="*/ 7730 w 10394"/>
                  <a:gd name="connsiteY16" fmla="*/ 5188 h 10000"/>
                  <a:gd name="connsiteX17" fmla="*/ 7475 w 10394"/>
                  <a:gd name="connsiteY17" fmla="*/ 4860 h 10000"/>
                  <a:gd name="connsiteX18" fmla="*/ 7373 w 10394"/>
                  <a:gd name="connsiteY18" fmla="*/ 5036 h 10000"/>
                  <a:gd name="connsiteX19" fmla="*/ 7518 w 10394"/>
                  <a:gd name="connsiteY19" fmla="*/ 5679 h 10000"/>
                  <a:gd name="connsiteX20" fmla="*/ 7970 w 10394"/>
                  <a:gd name="connsiteY20" fmla="*/ 5725 h 10000"/>
                  <a:gd name="connsiteX21" fmla="*/ 7982 w 10394"/>
                  <a:gd name="connsiteY21" fmla="*/ 6389 h 10000"/>
                  <a:gd name="connsiteX22" fmla="*/ 7272 w 10394"/>
                  <a:gd name="connsiteY22" fmla="*/ 7142 h 10000"/>
                  <a:gd name="connsiteX23" fmla="*/ 7341 w 10394"/>
                  <a:gd name="connsiteY23" fmla="*/ 7587 h 10000"/>
                  <a:gd name="connsiteX24" fmla="*/ 7752 w 10394"/>
                  <a:gd name="connsiteY24" fmla="*/ 7534 h 10000"/>
                  <a:gd name="connsiteX25" fmla="*/ 8251 w 10394"/>
                  <a:gd name="connsiteY25" fmla="*/ 7173 h 10000"/>
                  <a:gd name="connsiteX26" fmla="*/ 8447 w 10394"/>
                  <a:gd name="connsiteY26" fmla="*/ 7382 h 10000"/>
                  <a:gd name="connsiteX27" fmla="*/ 8074 w 10394"/>
                  <a:gd name="connsiteY27" fmla="*/ 9458 h 10000"/>
                  <a:gd name="connsiteX28" fmla="*/ 7337 w 10394"/>
                  <a:gd name="connsiteY28" fmla="*/ 10000 h 10000"/>
                  <a:gd name="connsiteX29" fmla="*/ 1870 w 10394"/>
                  <a:gd name="connsiteY29" fmla="*/ 9948 h 10000"/>
                  <a:gd name="connsiteX30" fmla="*/ 1980 w 10394"/>
                  <a:gd name="connsiteY30"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331 w 10309"/>
                  <a:gd name="connsiteY6" fmla="*/ 4147 h 10000"/>
                  <a:gd name="connsiteX7" fmla="*/ 9290 w 10309"/>
                  <a:gd name="connsiteY7" fmla="*/ 3042 h 10000"/>
                  <a:gd name="connsiteX8" fmla="*/ 8928 w 10309"/>
                  <a:gd name="connsiteY8" fmla="*/ 4244 h 10000"/>
                  <a:gd name="connsiteX9" fmla="*/ 8659 w 10309"/>
                  <a:gd name="connsiteY9" fmla="*/ 5147 h 10000"/>
                  <a:gd name="connsiteX10" fmla="*/ 8351 w 10309"/>
                  <a:gd name="connsiteY10" fmla="*/ 4565 h 10000"/>
                  <a:gd name="connsiteX11" fmla="*/ 8434 w 10309"/>
                  <a:gd name="connsiteY11" fmla="*/ 3664 h 10000"/>
                  <a:gd name="connsiteX12" fmla="*/ 8270 w 10309"/>
                  <a:gd name="connsiteY12" fmla="*/ 3127 h 10000"/>
                  <a:gd name="connsiteX13" fmla="*/ 7962 w 10309"/>
                  <a:gd name="connsiteY13" fmla="*/ 3416 h 10000"/>
                  <a:gd name="connsiteX14" fmla="*/ 8010 w 10309"/>
                  <a:gd name="connsiteY14" fmla="*/ 5181 h 10000"/>
                  <a:gd name="connsiteX15" fmla="*/ 7730 w 10309"/>
                  <a:gd name="connsiteY15" fmla="*/ 5188 h 10000"/>
                  <a:gd name="connsiteX16" fmla="*/ 7475 w 10309"/>
                  <a:gd name="connsiteY16" fmla="*/ 4860 h 10000"/>
                  <a:gd name="connsiteX17" fmla="*/ 7373 w 10309"/>
                  <a:gd name="connsiteY17" fmla="*/ 5036 h 10000"/>
                  <a:gd name="connsiteX18" fmla="*/ 7518 w 10309"/>
                  <a:gd name="connsiteY18" fmla="*/ 5679 h 10000"/>
                  <a:gd name="connsiteX19" fmla="*/ 7970 w 10309"/>
                  <a:gd name="connsiteY19" fmla="*/ 5725 h 10000"/>
                  <a:gd name="connsiteX20" fmla="*/ 7982 w 10309"/>
                  <a:gd name="connsiteY20" fmla="*/ 6389 h 10000"/>
                  <a:gd name="connsiteX21" fmla="*/ 7272 w 10309"/>
                  <a:gd name="connsiteY21" fmla="*/ 7142 h 10000"/>
                  <a:gd name="connsiteX22" fmla="*/ 7341 w 10309"/>
                  <a:gd name="connsiteY22" fmla="*/ 7587 h 10000"/>
                  <a:gd name="connsiteX23" fmla="*/ 7752 w 10309"/>
                  <a:gd name="connsiteY23" fmla="*/ 7534 h 10000"/>
                  <a:gd name="connsiteX24" fmla="*/ 8251 w 10309"/>
                  <a:gd name="connsiteY24" fmla="*/ 7173 h 10000"/>
                  <a:gd name="connsiteX25" fmla="*/ 8447 w 10309"/>
                  <a:gd name="connsiteY25" fmla="*/ 7382 h 10000"/>
                  <a:gd name="connsiteX26" fmla="*/ 8074 w 10309"/>
                  <a:gd name="connsiteY26" fmla="*/ 9458 h 10000"/>
                  <a:gd name="connsiteX27" fmla="*/ 7337 w 10309"/>
                  <a:gd name="connsiteY27" fmla="*/ 10000 h 10000"/>
                  <a:gd name="connsiteX28" fmla="*/ 1870 w 10309"/>
                  <a:gd name="connsiteY28" fmla="*/ 9948 h 10000"/>
                  <a:gd name="connsiteX29" fmla="*/ 1980 w 10309"/>
                  <a:gd name="connsiteY29"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456 w 10309"/>
                  <a:gd name="connsiteY6" fmla="*/ 4419 h 10000"/>
                  <a:gd name="connsiteX7" fmla="*/ 9331 w 10309"/>
                  <a:gd name="connsiteY7" fmla="*/ 4147 h 10000"/>
                  <a:gd name="connsiteX8" fmla="*/ 9290 w 10309"/>
                  <a:gd name="connsiteY8" fmla="*/ 3042 h 10000"/>
                  <a:gd name="connsiteX9" fmla="*/ 8928 w 10309"/>
                  <a:gd name="connsiteY9" fmla="*/ 4244 h 10000"/>
                  <a:gd name="connsiteX10" fmla="*/ 8659 w 10309"/>
                  <a:gd name="connsiteY10" fmla="*/ 5147 h 10000"/>
                  <a:gd name="connsiteX11" fmla="*/ 8351 w 10309"/>
                  <a:gd name="connsiteY11" fmla="*/ 4565 h 10000"/>
                  <a:gd name="connsiteX12" fmla="*/ 8434 w 10309"/>
                  <a:gd name="connsiteY12" fmla="*/ 3664 h 10000"/>
                  <a:gd name="connsiteX13" fmla="*/ 8270 w 10309"/>
                  <a:gd name="connsiteY13" fmla="*/ 3127 h 10000"/>
                  <a:gd name="connsiteX14" fmla="*/ 7962 w 10309"/>
                  <a:gd name="connsiteY14" fmla="*/ 3416 h 10000"/>
                  <a:gd name="connsiteX15" fmla="*/ 8010 w 10309"/>
                  <a:gd name="connsiteY15" fmla="*/ 5181 h 10000"/>
                  <a:gd name="connsiteX16" fmla="*/ 7730 w 10309"/>
                  <a:gd name="connsiteY16" fmla="*/ 5188 h 10000"/>
                  <a:gd name="connsiteX17" fmla="*/ 7475 w 10309"/>
                  <a:gd name="connsiteY17" fmla="*/ 4860 h 10000"/>
                  <a:gd name="connsiteX18" fmla="*/ 7373 w 10309"/>
                  <a:gd name="connsiteY18" fmla="*/ 5036 h 10000"/>
                  <a:gd name="connsiteX19" fmla="*/ 7518 w 10309"/>
                  <a:gd name="connsiteY19" fmla="*/ 5679 h 10000"/>
                  <a:gd name="connsiteX20" fmla="*/ 7970 w 10309"/>
                  <a:gd name="connsiteY20" fmla="*/ 5725 h 10000"/>
                  <a:gd name="connsiteX21" fmla="*/ 7982 w 10309"/>
                  <a:gd name="connsiteY21" fmla="*/ 6389 h 10000"/>
                  <a:gd name="connsiteX22" fmla="*/ 7272 w 10309"/>
                  <a:gd name="connsiteY22" fmla="*/ 7142 h 10000"/>
                  <a:gd name="connsiteX23" fmla="*/ 7341 w 10309"/>
                  <a:gd name="connsiteY23" fmla="*/ 7587 h 10000"/>
                  <a:gd name="connsiteX24" fmla="*/ 7752 w 10309"/>
                  <a:gd name="connsiteY24" fmla="*/ 7534 h 10000"/>
                  <a:gd name="connsiteX25" fmla="*/ 8251 w 10309"/>
                  <a:gd name="connsiteY25" fmla="*/ 7173 h 10000"/>
                  <a:gd name="connsiteX26" fmla="*/ 8447 w 10309"/>
                  <a:gd name="connsiteY26" fmla="*/ 7382 h 10000"/>
                  <a:gd name="connsiteX27" fmla="*/ 8074 w 10309"/>
                  <a:gd name="connsiteY27" fmla="*/ 9458 h 10000"/>
                  <a:gd name="connsiteX28" fmla="*/ 7337 w 10309"/>
                  <a:gd name="connsiteY28" fmla="*/ 10000 h 10000"/>
                  <a:gd name="connsiteX29" fmla="*/ 1870 w 10309"/>
                  <a:gd name="connsiteY29" fmla="*/ 9948 h 10000"/>
                  <a:gd name="connsiteX30" fmla="*/ 1980 w 10309"/>
                  <a:gd name="connsiteY30"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331 w 10309"/>
                  <a:gd name="connsiteY6" fmla="*/ 4147 h 10000"/>
                  <a:gd name="connsiteX7" fmla="*/ 9290 w 10309"/>
                  <a:gd name="connsiteY7" fmla="*/ 3042 h 10000"/>
                  <a:gd name="connsiteX8" fmla="*/ 8928 w 10309"/>
                  <a:gd name="connsiteY8" fmla="*/ 4244 h 10000"/>
                  <a:gd name="connsiteX9" fmla="*/ 8659 w 10309"/>
                  <a:gd name="connsiteY9" fmla="*/ 5147 h 10000"/>
                  <a:gd name="connsiteX10" fmla="*/ 8351 w 10309"/>
                  <a:gd name="connsiteY10" fmla="*/ 4565 h 10000"/>
                  <a:gd name="connsiteX11" fmla="*/ 8434 w 10309"/>
                  <a:gd name="connsiteY11" fmla="*/ 3664 h 10000"/>
                  <a:gd name="connsiteX12" fmla="*/ 8270 w 10309"/>
                  <a:gd name="connsiteY12" fmla="*/ 3127 h 10000"/>
                  <a:gd name="connsiteX13" fmla="*/ 7962 w 10309"/>
                  <a:gd name="connsiteY13" fmla="*/ 3416 h 10000"/>
                  <a:gd name="connsiteX14" fmla="*/ 8010 w 10309"/>
                  <a:gd name="connsiteY14" fmla="*/ 5181 h 10000"/>
                  <a:gd name="connsiteX15" fmla="*/ 7730 w 10309"/>
                  <a:gd name="connsiteY15" fmla="*/ 5188 h 10000"/>
                  <a:gd name="connsiteX16" fmla="*/ 7475 w 10309"/>
                  <a:gd name="connsiteY16" fmla="*/ 4860 h 10000"/>
                  <a:gd name="connsiteX17" fmla="*/ 7373 w 10309"/>
                  <a:gd name="connsiteY17" fmla="*/ 5036 h 10000"/>
                  <a:gd name="connsiteX18" fmla="*/ 7518 w 10309"/>
                  <a:gd name="connsiteY18" fmla="*/ 5679 h 10000"/>
                  <a:gd name="connsiteX19" fmla="*/ 7970 w 10309"/>
                  <a:gd name="connsiteY19" fmla="*/ 5725 h 10000"/>
                  <a:gd name="connsiteX20" fmla="*/ 7982 w 10309"/>
                  <a:gd name="connsiteY20" fmla="*/ 6389 h 10000"/>
                  <a:gd name="connsiteX21" fmla="*/ 7272 w 10309"/>
                  <a:gd name="connsiteY21" fmla="*/ 7142 h 10000"/>
                  <a:gd name="connsiteX22" fmla="*/ 7341 w 10309"/>
                  <a:gd name="connsiteY22" fmla="*/ 7587 h 10000"/>
                  <a:gd name="connsiteX23" fmla="*/ 7752 w 10309"/>
                  <a:gd name="connsiteY23" fmla="*/ 7534 h 10000"/>
                  <a:gd name="connsiteX24" fmla="*/ 8251 w 10309"/>
                  <a:gd name="connsiteY24" fmla="*/ 7173 h 10000"/>
                  <a:gd name="connsiteX25" fmla="*/ 8447 w 10309"/>
                  <a:gd name="connsiteY25" fmla="*/ 7382 h 10000"/>
                  <a:gd name="connsiteX26" fmla="*/ 8074 w 10309"/>
                  <a:gd name="connsiteY26" fmla="*/ 9458 h 10000"/>
                  <a:gd name="connsiteX27" fmla="*/ 7337 w 10309"/>
                  <a:gd name="connsiteY27" fmla="*/ 10000 h 10000"/>
                  <a:gd name="connsiteX28" fmla="*/ 1870 w 10309"/>
                  <a:gd name="connsiteY28" fmla="*/ 9948 h 10000"/>
                  <a:gd name="connsiteX29" fmla="*/ 1980 w 10309"/>
                  <a:gd name="connsiteY29" fmla="*/ 9652 h 10000"/>
                  <a:gd name="connsiteX0" fmla="*/ 1980 w 10258"/>
                  <a:gd name="connsiteY0" fmla="*/ 9652 h 10000"/>
                  <a:gd name="connsiteX1" fmla="*/ 11 w 10258"/>
                  <a:gd name="connsiteY1" fmla="*/ 7892 h 10000"/>
                  <a:gd name="connsiteX2" fmla="*/ 0 w 10258"/>
                  <a:gd name="connsiteY2" fmla="*/ 7598 h 10000"/>
                  <a:gd name="connsiteX3" fmla="*/ 1884 w 10258"/>
                  <a:gd name="connsiteY3" fmla="*/ 0 h 10000"/>
                  <a:gd name="connsiteX4" fmla="*/ 9792 w 10258"/>
                  <a:gd name="connsiteY4" fmla="*/ 291 h 10000"/>
                  <a:gd name="connsiteX5" fmla="*/ 9331 w 10258"/>
                  <a:gd name="connsiteY5" fmla="*/ 4147 h 10000"/>
                  <a:gd name="connsiteX6" fmla="*/ 9290 w 10258"/>
                  <a:gd name="connsiteY6" fmla="*/ 3042 h 10000"/>
                  <a:gd name="connsiteX7" fmla="*/ 8928 w 10258"/>
                  <a:gd name="connsiteY7" fmla="*/ 4244 h 10000"/>
                  <a:gd name="connsiteX8" fmla="*/ 8659 w 10258"/>
                  <a:gd name="connsiteY8" fmla="*/ 5147 h 10000"/>
                  <a:gd name="connsiteX9" fmla="*/ 8351 w 10258"/>
                  <a:gd name="connsiteY9" fmla="*/ 4565 h 10000"/>
                  <a:gd name="connsiteX10" fmla="*/ 8434 w 10258"/>
                  <a:gd name="connsiteY10" fmla="*/ 3664 h 10000"/>
                  <a:gd name="connsiteX11" fmla="*/ 8270 w 10258"/>
                  <a:gd name="connsiteY11" fmla="*/ 3127 h 10000"/>
                  <a:gd name="connsiteX12" fmla="*/ 7962 w 10258"/>
                  <a:gd name="connsiteY12" fmla="*/ 3416 h 10000"/>
                  <a:gd name="connsiteX13" fmla="*/ 8010 w 10258"/>
                  <a:gd name="connsiteY13" fmla="*/ 5181 h 10000"/>
                  <a:gd name="connsiteX14" fmla="*/ 7730 w 10258"/>
                  <a:gd name="connsiteY14" fmla="*/ 5188 h 10000"/>
                  <a:gd name="connsiteX15" fmla="*/ 7475 w 10258"/>
                  <a:gd name="connsiteY15" fmla="*/ 4860 h 10000"/>
                  <a:gd name="connsiteX16" fmla="*/ 7373 w 10258"/>
                  <a:gd name="connsiteY16" fmla="*/ 5036 h 10000"/>
                  <a:gd name="connsiteX17" fmla="*/ 7518 w 10258"/>
                  <a:gd name="connsiteY17" fmla="*/ 5679 h 10000"/>
                  <a:gd name="connsiteX18" fmla="*/ 7970 w 10258"/>
                  <a:gd name="connsiteY18" fmla="*/ 5725 h 10000"/>
                  <a:gd name="connsiteX19" fmla="*/ 7982 w 10258"/>
                  <a:gd name="connsiteY19" fmla="*/ 6389 h 10000"/>
                  <a:gd name="connsiteX20" fmla="*/ 7272 w 10258"/>
                  <a:gd name="connsiteY20" fmla="*/ 7142 h 10000"/>
                  <a:gd name="connsiteX21" fmla="*/ 7341 w 10258"/>
                  <a:gd name="connsiteY21" fmla="*/ 7587 h 10000"/>
                  <a:gd name="connsiteX22" fmla="*/ 7752 w 10258"/>
                  <a:gd name="connsiteY22" fmla="*/ 7534 h 10000"/>
                  <a:gd name="connsiteX23" fmla="*/ 8251 w 10258"/>
                  <a:gd name="connsiteY23" fmla="*/ 7173 h 10000"/>
                  <a:gd name="connsiteX24" fmla="*/ 8447 w 10258"/>
                  <a:gd name="connsiteY24" fmla="*/ 7382 h 10000"/>
                  <a:gd name="connsiteX25" fmla="*/ 8074 w 10258"/>
                  <a:gd name="connsiteY25" fmla="*/ 9458 h 10000"/>
                  <a:gd name="connsiteX26" fmla="*/ 7337 w 10258"/>
                  <a:gd name="connsiteY26" fmla="*/ 10000 h 10000"/>
                  <a:gd name="connsiteX27" fmla="*/ 1870 w 10258"/>
                  <a:gd name="connsiteY27" fmla="*/ 9948 h 10000"/>
                  <a:gd name="connsiteX28" fmla="*/ 1980 w 10258"/>
                  <a:gd name="connsiteY28" fmla="*/ 9652 h 10000"/>
                  <a:gd name="connsiteX0" fmla="*/ 1980 w 10257"/>
                  <a:gd name="connsiteY0" fmla="*/ 9652 h 10000"/>
                  <a:gd name="connsiteX1" fmla="*/ 11 w 10257"/>
                  <a:gd name="connsiteY1" fmla="*/ 7892 h 10000"/>
                  <a:gd name="connsiteX2" fmla="*/ 0 w 10257"/>
                  <a:gd name="connsiteY2" fmla="*/ 7598 h 10000"/>
                  <a:gd name="connsiteX3" fmla="*/ 1884 w 10257"/>
                  <a:gd name="connsiteY3" fmla="*/ 0 h 10000"/>
                  <a:gd name="connsiteX4" fmla="*/ 9792 w 10257"/>
                  <a:gd name="connsiteY4" fmla="*/ 291 h 10000"/>
                  <a:gd name="connsiteX5" fmla="*/ 9290 w 10257"/>
                  <a:gd name="connsiteY5" fmla="*/ 3042 h 10000"/>
                  <a:gd name="connsiteX6" fmla="*/ 8928 w 10257"/>
                  <a:gd name="connsiteY6" fmla="*/ 4244 h 10000"/>
                  <a:gd name="connsiteX7" fmla="*/ 8659 w 10257"/>
                  <a:gd name="connsiteY7" fmla="*/ 5147 h 10000"/>
                  <a:gd name="connsiteX8" fmla="*/ 8351 w 10257"/>
                  <a:gd name="connsiteY8" fmla="*/ 4565 h 10000"/>
                  <a:gd name="connsiteX9" fmla="*/ 8434 w 10257"/>
                  <a:gd name="connsiteY9" fmla="*/ 3664 h 10000"/>
                  <a:gd name="connsiteX10" fmla="*/ 8270 w 10257"/>
                  <a:gd name="connsiteY10" fmla="*/ 3127 h 10000"/>
                  <a:gd name="connsiteX11" fmla="*/ 7962 w 10257"/>
                  <a:gd name="connsiteY11" fmla="*/ 3416 h 10000"/>
                  <a:gd name="connsiteX12" fmla="*/ 8010 w 10257"/>
                  <a:gd name="connsiteY12" fmla="*/ 5181 h 10000"/>
                  <a:gd name="connsiteX13" fmla="*/ 7730 w 10257"/>
                  <a:gd name="connsiteY13" fmla="*/ 5188 h 10000"/>
                  <a:gd name="connsiteX14" fmla="*/ 7475 w 10257"/>
                  <a:gd name="connsiteY14" fmla="*/ 4860 h 10000"/>
                  <a:gd name="connsiteX15" fmla="*/ 7373 w 10257"/>
                  <a:gd name="connsiteY15" fmla="*/ 5036 h 10000"/>
                  <a:gd name="connsiteX16" fmla="*/ 7518 w 10257"/>
                  <a:gd name="connsiteY16" fmla="*/ 5679 h 10000"/>
                  <a:gd name="connsiteX17" fmla="*/ 7970 w 10257"/>
                  <a:gd name="connsiteY17" fmla="*/ 5725 h 10000"/>
                  <a:gd name="connsiteX18" fmla="*/ 7982 w 10257"/>
                  <a:gd name="connsiteY18" fmla="*/ 6389 h 10000"/>
                  <a:gd name="connsiteX19" fmla="*/ 7272 w 10257"/>
                  <a:gd name="connsiteY19" fmla="*/ 7142 h 10000"/>
                  <a:gd name="connsiteX20" fmla="*/ 7341 w 10257"/>
                  <a:gd name="connsiteY20" fmla="*/ 7587 h 10000"/>
                  <a:gd name="connsiteX21" fmla="*/ 7752 w 10257"/>
                  <a:gd name="connsiteY21" fmla="*/ 7534 h 10000"/>
                  <a:gd name="connsiteX22" fmla="*/ 8251 w 10257"/>
                  <a:gd name="connsiteY22" fmla="*/ 7173 h 10000"/>
                  <a:gd name="connsiteX23" fmla="*/ 8447 w 10257"/>
                  <a:gd name="connsiteY23" fmla="*/ 7382 h 10000"/>
                  <a:gd name="connsiteX24" fmla="*/ 8074 w 10257"/>
                  <a:gd name="connsiteY24" fmla="*/ 9458 h 10000"/>
                  <a:gd name="connsiteX25" fmla="*/ 7337 w 10257"/>
                  <a:gd name="connsiteY25" fmla="*/ 10000 h 10000"/>
                  <a:gd name="connsiteX26" fmla="*/ 1870 w 10257"/>
                  <a:gd name="connsiteY26" fmla="*/ 9948 h 10000"/>
                  <a:gd name="connsiteX27" fmla="*/ 1980 w 10257"/>
                  <a:gd name="connsiteY27" fmla="*/ 9652 h 10000"/>
                  <a:gd name="connsiteX0" fmla="*/ 1980 w 10179"/>
                  <a:gd name="connsiteY0" fmla="*/ 9652 h 10000"/>
                  <a:gd name="connsiteX1" fmla="*/ 11 w 10179"/>
                  <a:gd name="connsiteY1" fmla="*/ 7892 h 10000"/>
                  <a:gd name="connsiteX2" fmla="*/ 0 w 10179"/>
                  <a:gd name="connsiteY2" fmla="*/ 7598 h 10000"/>
                  <a:gd name="connsiteX3" fmla="*/ 1884 w 10179"/>
                  <a:gd name="connsiteY3" fmla="*/ 0 h 10000"/>
                  <a:gd name="connsiteX4" fmla="*/ 9792 w 10179"/>
                  <a:gd name="connsiteY4" fmla="*/ 291 h 10000"/>
                  <a:gd name="connsiteX5" fmla="*/ 8928 w 10179"/>
                  <a:gd name="connsiteY5" fmla="*/ 4244 h 10000"/>
                  <a:gd name="connsiteX6" fmla="*/ 8659 w 10179"/>
                  <a:gd name="connsiteY6" fmla="*/ 5147 h 10000"/>
                  <a:gd name="connsiteX7" fmla="*/ 8351 w 10179"/>
                  <a:gd name="connsiteY7" fmla="*/ 4565 h 10000"/>
                  <a:gd name="connsiteX8" fmla="*/ 8434 w 10179"/>
                  <a:gd name="connsiteY8" fmla="*/ 3664 h 10000"/>
                  <a:gd name="connsiteX9" fmla="*/ 8270 w 10179"/>
                  <a:gd name="connsiteY9" fmla="*/ 3127 h 10000"/>
                  <a:gd name="connsiteX10" fmla="*/ 7962 w 10179"/>
                  <a:gd name="connsiteY10" fmla="*/ 3416 h 10000"/>
                  <a:gd name="connsiteX11" fmla="*/ 8010 w 10179"/>
                  <a:gd name="connsiteY11" fmla="*/ 5181 h 10000"/>
                  <a:gd name="connsiteX12" fmla="*/ 7730 w 10179"/>
                  <a:gd name="connsiteY12" fmla="*/ 5188 h 10000"/>
                  <a:gd name="connsiteX13" fmla="*/ 7475 w 10179"/>
                  <a:gd name="connsiteY13" fmla="*/ 4860 h 10000"/>
                  <a:gd name="connsiteX14" fmla="*/ 7373 w 10179"/>
                  <a:gd name="connsiteY14" fmla="*/ 5036 h 10000"/>
                  <a:gd name="connsiteX15" fmla="*/ 7518 w 10179"/>
                  <a:gd name="connsiteY15" fmla="*/ 5679 h 10000"/>
                  <a:gd name="connsiteX16" fmla="*/ 7970 w 10179"/>
                  <a:gd name="connsiteY16" fmla="*/ 5725 h 10000"/>
                  <a:gd name="connsiteX17" fmla="*/ 7982 w 10179"/>
                  <a:gd name="connsiteY17" fmla="*/ 6389 h 10000"/>
                  <a:gd name="connsiteX18" fmla="*/ 7272 w 10179"/>
                  <a:gd name="connsiteY18" fmla="*/ 7142 h 10000"/>
                  <a:gd name="connsiteX19" fmla="*/ 7341 w 10179"/>
                  <a:gd name="connsiteY19" fmla="*/ 7587 h 10000"/>
                  <a:gd name="connsiteX20" fmla="*/ 7752 w 10179"/>
                  <a:gd name="connsiteY20" fmla="*/ 7534 h 10000"/>
                  <a:gd name="connsiteX21" fmla="*/ 8251 w 10179"/>
                  <a:gd name="connsiteY21" fmla="*/ 7173 h 10000"/>
                  <a:gd name="connsiteX22" fmla="*/ 8447 w 10179"/>
                  <a:gd name="connsiteY22" fmla="*/ 7382 h 10000"/>
                  <a:gd name="connsiteX23" fmla="*/ 8074 w 10179"/>
                  <a:gd name="connsiteY23" fmla="*/ 9458 h 10000"/>
                  <a:gd name="connsiteX24" fmla="*/ 7337 w 10179"/>
                  <a:gd name="connsiteY24" fmla="*/ 10000 h 10000"/>
                  <a:gd name="connsiteX25" fmla="*/ 1870 w 10179"/>
                  <a:gd name="connsiteY25" fmla="*/ 9948 h 10000"/>
                  <a:gd name="connsiteX26" fmla="*/ 1980 w 10179"/>
                  <a:gd name="connsiteY26" fmla="*/ 9652 h 10000"/>
                  <a:gd name="connsiteX0" fmla="*/ 1980 w 11000"/>
                  <a:gd name="connsiteY0" fmla="*/ 9652 h 10000"/>
                  <a:gd name="connsiteX1" fmla="*/ 11 w 11000"/>
                  <a:gd name="connsiteY1" fmla="*/ 7892 h 10000"/>
                  <a:gd name="connsiteX2" fmla="*/ 0 w 11000"/>
                  <a:gd name="connsiteY2" fmla="*/ 7598 h 10000"/>
                  <a:gd name="connsiteX3" fmla="*/ 1884 w 11000"/>
                  <a:gd name="connsiteY3" fmla="*/ 0 h 10000"/>
                  <a:gd name="connsiteX4" fmla="*/ 10711 w 11000"/>
                  <a:gd name="connsiteY4" fmla="*/ 655 h 10000"/>
                  <a:gd name="connsiteX5" fmla="*/ 8928 w 11000"/>
                  <a:gd name="connsiteY5" fmla="*/ 4244 h 10000"/>
                  <a:gd name="connsiteX6" fmla="*/ 8659 w 11000"/>
                  <a:gd name="connsiteY6" fmla="*/ 5147 h 10000"/>
                  <a:gd name="connsiteX7" fmla="*/ 8351 w 11000"/>
                  <a:gd name="connsiteY7" fmla="*/ 4565 h 10000"/>
                  <a:gd name="connsiteX8" fmla="*/ 8434 w 11000"/>
                  <a:gd name="connsiteY8" fmla="*/ 3664 h 10000"/>
                  <a:gd name="connsiteX9" fmla="*/ 8270 w 11000"/>
                  <a:gd name="connsiteY9" fmla="*/ 3127 h 10000"/>
                  <a:gd name="connsiteX10" fmla="*/ 7962 w 11000"/>
                  <a:gd name="connsiteY10" fmla="*/ 3416 h 10000"/>
                  <a:gd name="connsiteX11" fmla="*/ 8010 w 11000"/>
                  <a:gd name="connsiteY11" fmla="*/ 5181 h 10000"/>
                  <a:gd name="connsiteX12" fmla="*/ 7730 w 11000"/>
                  <a:gd name="connsiteY12" fmla="*/ 5188 h 10000"/>
                  <a:gd name="connsiteX13" fmla="*/ 7475 w 11000"/>
                  <a:gd name="connsiteY13" fmla="*/ 4860 h 10000"/>
                  <a:gd name="connsiteX14" fmla="*/ 7373 w 11000"/>
                  <a:gd name="connsiteY14" fmla="*/ 5036 h 10000"/>
                  <a:gd name="connsiteX15" fmla="*/ 7518 w 11000"/>
                  <a:gd name="connsiteY15" fmla="*/ 5679 h 10000"/>
                  <a:gd name="connsiteX16" fmla="*/ 7970 w 11000"/>
                  <a:gd name="connsiteY16" fmla="*/ 5725 h 10000"/>
                  <a:gd name="connsiteX17" fmla="*/ 7982 w 11000"/>
                  <a:gd name="connsiteY17" fmla="*/ 6389 h 10000"/>
                  <a:gd name="connsiteX18" fmla="*/ 7272 w 11000"/>
                  <a:gd name="connsiteY18" fmla="*/ 7142 h 10000"/>
                  <a:gd name="connsiteX19" fmla="*/ 7341 w 11000"/>
                  <a:gd name="connsiteY19" fmla="*/ 7587 h 10000"/>
                  <a:gd name="connsiteX20" fmla="*/ 7752 w 11000"/>
                  <a:gd name="connsiteY20" fmla="*/ 7534 h 10000"/>
                  <a:gd name="connsiteX21" fmla="*/ 8251 w 11000"/>
                  <a:gd name="connsiteY21" fmla="*/ 7173 h 10000"/>
                  <a:gd name="connsiteX22" fmla="*/ 8447 w 11000"/>
                  <a:gd name="connsiteY22" fmla="*/ 7382 h 10000"/>
                  <a:gd name="connsiteX23" fmla="*/ 8074 w 11000"/>
                  <a:gd name="connsiteY23" fmla="*/ 9458 h 10000"/>
                  <a:gd name="connsiteX24" fmla="*/ 7337 w 11000"/>
                  <a:gd name="connsiteY24" fmla="*/ 10000 h 10000"/>
                  <a:gd name="connsiteX25" fmla="*/ 1870 w 11000"/>
                  <a:gd name="connsiteY25" fmla="*/ 9948 h 10000"/>
                  <a:gd name="connsiteX26" fmla="*/ 1980 w 11000"/>
                  <a:gd name="connsiteY26" fmla="*/ 9652 h 10000"/>
                  <a:gd name="connsiteX0" fmla="*/ 1980 w 11305"/>
                  <a:gd name="connsiteY0" fmla="*/ 9652 h 10000"/>
                  <a:gd name="connsiteX1" fmla="*/ 11 w 11305"/>
                  <a:gd name="connsiteY1" fmla="*/ 7892 h 10000"/>
                  <a:gd name="connsiteX2" fmla="*/ 0 w 11305"/>
                  <a:gd name="connsiteY2" fmla="*/ 7598 h 10000"/>
                  <a:gd name="connsiteX3" fmla="*/ 1884 w 11305"/>
                  <a:gd name="connsiteY3" fmla="*/ 0 h 10000"/>
                  <a:gd name="connsiteX4" fmla="*/ 10711 w 11305"/>
                  <a:gd name="connsiteY4" fmla="*/ 655 h 10000"/>
                  <a:gd name="connsiteX5" fmla="*/ 10801 w 11305"/>
                  <a:gd name="connsiteY5" fmla="*/ 986 h 10000"/>
                  <a:gd name="connsiteX6" fmla="*/ 8659 w 11305"/>
                  <a:gd name="connsiteY6" fmla="*/ 5147 h 10000"/>
                  <a:gd name="connsiteX7" fmla="*/ 8351 w 11305"/>
                  <a:gd name="connsiteY7" fmla="*/ 4565 h 10000"/>
                  <a:gd name="connsiteX8" fmla="*/ 8434 w 11305"/>
                  <a:gd name="connsiteY8" fmla="*/ 3664 h 10000"/>
                  <a:gd name="connsiteX9" fmla="*/ 8270 w 11305"/>
                  <a:gd name="connsiteY9" fmla="*/ 3127 h 10000"/>
                  <a:gd name="connsiteX10" fmla="*/ 7962 w 11305"/>
                  <a:gd name="connsiteY10" fmla="*/ 3416 h 10000"/>
                  <a:gd name="connsiteX11" fmla="*/ 8010 w 11305"/>
                  <a:gd name="connsiteY11" fmla="*/ 5181 h 10000"/>
                  <a:gd name="connsiteX12" fmla="*/ 7730 w 11305"/>
                  <a:gd name="connsiteY12" fmla="*/ 5188 h 10000"/>
                  <a:gd name="connsiteX13" fmla="*/ 7475 w 11305"/>
                  <a:gd name="connsiteY13" fmla="*/ 4860 h 10000"/>
                  <a:gd name="connsiteX14" fmla="*/ 7373 w 11305"/>
                  <a:gd name="connsiteY14" fmla="*/ 5036 h 10000"/>
                  <a:gd name="connsiteX15" fmla="*/ 7518 w 11305"/>
                  <a:gd name="connsiteY15" fmla="*/ 5679 h 10000"/>
                  <a:gd name="connsiteX16" fmla="*/ 7970 w 11305"/>
                  <a:gd name="connsiteY16" fmla="*/ 5725 h 10000"/>
                  <a:gd name="connsiteX17" fmla="*/ 7982 w 11305"/>
                  <a:gd name="connsiteY17" fmla="*/ 6389 h 10000"/>
                  <a:gd name="connsiteX18" fmla="*/ 7272 w 11305"/>
                  <a:gd name="connsiteY18" fmla="*/ 7142 h 10000"/>
                  <a:gd name="connsiteX19" fmla="*/ 7341 w 11305"/>
                  <a:gd name="connsiteY19" fmla="*/ 7587 h 10000"/>
                  <a:gd name="connsiteX20" fmla="*/ 7752 w 11305"/>
                  <a:gd name="connsiteY20" fmla="*/ 7534 h 10000"/>
                  <a:gd name="connsiteX21" fmla="*/ 8251 w 11305"/>
                  <a:gd name="connsiteY21" fmla="*/ 7173 h 10000"/>
                  <a:gd name="connsiteX22" fmla="*/ 8447 w 11305"/>
                  <a:gd name="connsiteY22" fmla="*/ 7382 h 10000"/>
                  <a:gd name="connsiteX23" fmla="*/ 8074 w 11305"/>
                  <a:gd name="connsiteY23" fmla="*/ 9458 h 10000"/>
                  <a:gd name="connsiteX24" fmla="*/ 7337 w 11305"/>
                  <a:gd name="connsiteY24" fmla="*/ 10000 h 10000"/>
                  <a:gd name="connsiteX25" fmla="*/ 1870 w 11305"/>
                  <a:gd name="connsiteY25" fmla="*/ 9948 h 10000"/>
                  <a:gd name="connsiteX26" fmla="*/ 1980 w 11305"/>
                  <a:gd name="connsiteY26" fmla="*/ 9652 h 10000"/>
                  <a:gd name="connsiteX0" fmla="*/ 1980 w 11271"/>
                  <a:gd name="connsiteY0" fmla="*/ 9652 h 10000"/>
                  <a:gd name="connsiteX1" fmla="*/ 11 w 11271"/>
                  <a:gd name="connsiteY1" fmla="*/ 7892 h 10000"/>
                  <a:gd name="connsiteX2" fmla="*/ 0 w 11271"/>
                  <a:gd name="connsiteY2" fmla="*/ 7598 h 10000"/>
                  <a:gd name="connsiteX3" fmla="*/ 1884 w 11271"/>
                  <a:gd name="connsiteY3" fmla="*/ 0 h 10000"/>
                  <a:gd name="connsiteX4" fmla="*/ 10711 w 11271"/>
                  <a:gd name="connsiteY4" fmla="*/ 655 h 10000"/>
                  <a:gd name="connsiteX5" fmla="*/ 10801 w 11271"/>
                  <a:gd name="connsiteY5" fmla="*/ 986 h 10000"/>
                  <a:gd name="connsiteX6" fmla="*/ 8659 w 11271"/>
                  <a:gd name="connsiteY6" fmla="*/ 5147 h 10000"/>
                  <a:gd name="connsiteX7" fmla="*/ 8351 w 11271"/>
                  <a:gd name="connsiteY7" fmla="*/ 4565 h 10000"/>
                  <a:gd name="connsiteX8" fmla="*/ 8434 w 11271"/>
                  <a:gd name="connsiteY8" fmla="*/ 3664 h 10000"/>
                  <a:gd name="connsiteX9" fmla="*/ 8270 w 11271"/>
                  <a:gd name="connsiteY9" fmla="*/ 3127 h 10000"/>
                  <a:gd name="connsiteX10" fmla="*/ 7962 w 11271"/>
                  <a:gd name="connsiteY10" fmla="*/ 3416 h 10000"/>
                  <a:gd name="connsiteX11" fmla="*/ 8010 w 11271"/>
                  <a:gd name="connsiteY11" fmla="*/ 5181 h 10000"/>
                  <a:gd name="connsiteX12" fmla="*/ 7730 w 11271"/>
                  <a:gd name="connsiteY12" fmla="*/ 5188 h 10000"/>
                  <a:gd name="connsiteX13" fmla="*/ 7475 w 11271"/>
                  <a:gd name="connsiteY13" fmla="*/ 4860 h 10000"/>
                  <a:gd name="connsiteX14" fmla="*/ 7373 w 11271"/>
                  <a:gd name="connsiteY14" fmla="*/ 5036 h 10000"/>
                  <a:gd name="connsiteX15" fmla="*/ 7518 w 11271"/>
                  <a:gd name="connsiteY15" fmla="*/ 5679 h 10000"/>
                  <a:gd name="connsiteX16" fmla="*/ 7970 w 11271"/>
                  <a:gd name="connsiteY16" fmla="*/ 5725 h 10000"/>
                  <a:gd name="connsiteX17" fmla="*/ 7982 w 11271"/>
                  <a:gd name="connsiteY17" fmla="*/ 6389 h 10000"/>
                  <a:gd name="connsiteX18" fmla="*/ 7272 w 11271"/>
                  <a:gd name="connsiteY18" fmla="*/ 7142 h 10000"/>
                  <a:gd name="connsiteX19" fmla="*/ 7341 w 11271"/>
                  <a:gd name="connsiteY19" fmla="*/ 7587 h 10000"/>
                  <a:gd name="connsiteX20" fmla="*/ 7752 w 11271"/>
                  <a:gd name="connsiteY20" fmla="*/ 7534 h 10000"/>
                  <a:gd name="connsiteX21" fmla="*/ 8251 w 11271"/>
                  <a:gd name="connsiteY21" fmla="*/ 7173 h 10000"/>
                  <a:gd name="connsiteX22" fmla="*/ 8447 w 11271"/>
                  <a:gd name="connsiteY22" fmla="*/ 7382 h 10000"/>
                  <a:gd name="connsiteX23" fmla="*/ 8074 w 11271"/>
                  <a:gd name="connsiteY23" fmla="*/ 9458 h 10000"/>
                  <a:gd name="connsiteX24" fmla="*/ 7337 w 11271"/>
                  <a:gd name="connsiteY24" fmla="*/ 10000 h 10000"/>
                  <a:gd name="connsiteX25" fmla="*/ 1870 w 11271"/>
                  <a:gd name="connsiteY25" fmla="*/ 9948 h 10000"/>
                  <a:gd name="connsiteX26" fmla="*/ 1980 w 11271"/>
                  <a:gd name="connsiteY26" fmla="*/ 9652 h 10000"/>
                  <a:gd name="connsiteX0" fmla="*/ 1980 w 11271"/>
                  <a:gd name="connsiteY0" fmla="*/ 9652 h 10000"/>
                  <a:gd name="connsiteX1" fmla="*/ 11 w 11271"/>
                  <a:gd name="connsiteY1" fmla="*/ 7892 h 10000"/>
                  <a:gd name="connsiteX2" fmla="*/ 0 w 11271"/>
                  <a:gd name="connsiteY2" fmla="*/ 7598 h 10000"/>
                  <a:gd name="connsiteX3" fmla="*/ 1884 w 11271"/>
                  <a:gd name="connsiteY3" fmla="*/ 0 h 10000"/>
                  <a:gd name="connsiteX4" fmla="*/ 10711 w 11271"/>
                  <a:gd name="connsiteY4" fmla="*/ 655 h 10000"/>
                  <a:gd name="connsiteX5" fmla="*/ 10801 w 11271"/>
                  <a:gd name="connsiteY5" fmla="*/ 986 h 10000"/>
                  <a:gd name="connsiteX6" fmla="*/ 8659 w 11271"/>
                  <a:gd name="connsiteY6" fmla="*/ 5147 h 10000"/>
                  <a:gd name="connsiteX7" fmla="*/ 8351 w 11271"/>
                  <a:gd name="connsiteY7" fmla="*/ 4565 h 10000"/>
                  <a:gd name="connsiteX8" fmla="*/ 8434 w 11271"/>
                  <a:gd name="connsiteY8" fmla="*/ 3664 h 10000"/>
                  <a:gd name="connsiteX9" fmla="*/ 8270 w 11271"/>
                  <a:gd name="connsiteY9" fmla="*/ 3127 h 10000"/>
                  <a:gd name="connsiteX10" fmla="*/ 7962 w 11271"/>
                  <a:gd name="connsiteY10" fmla="*/ 3416 h 10000"/>
                  <a:gd name="connsiteX11" fmla="*/ 8010 w 11271"/>
                  <a:gd name="connsiteY11" fmla="*/ 5181 h 10000"/>
                  <a:gd name="connsiteX12" fmla="*/ 7730 w 11271"/>
                  <a:gd name="connsiteY12" fmla="*/ 5188 h 10000"/>
                  <a:gd name="connsiteX13" fmla="*/ 7475 w 11271"/>
                  <a:gd name="connsiteY13" fmla="*/ 4860 h 10000"/>
                  <a:gd name="connsiteX14" fmla="*/ 7373 w 11271"/>
                  <a:gd name="connsiteY14" fmla="*/ 5036 h 10000"/>
                  <a:gd name="connsiteX15" fmla="*/ 7518 w 11271"/>
                  <a:gd name="connsiteY15" fmla="*/ 5679 h 10000"/>
                  <a:gd name="connsiteX16" fmla="*/ 7970 w 11271"/>
                  <a:gd name="connsiteY16" fmla="*/ 5725 h 10000"/>
                  <a:gd name="connsiteX17" fmla="*/ 7982 w 11271"/>
                  <a:gd name="connsiteY17" fmla="*/ 6389 h 10000"/>
                  <a:gd name="connsiteX18" fmla="*/ 7272 w 11271"/>
                  <a:gd name="connsiteY18" fmla="*/ 7142 h 10000"/>
                  <a:gd name="connsiteX19" fmla="*/ 7341 w 11271"/>
                  <a:gd name="connsiteY19" fmla="*/ 7587 h 10000"/>
                  <a:gd name="connsiteX20" fmla="*/ 7752 w 11271"/>
                  <a:gd name="connsiteY20" fmla="*/ 7534 h 10000"/>
                  <a:gd name="connsiteX21" fmla="*/ 8251 w 11271"/>
                  <a:gd name="connsiteY21" fmla="*/ 7173 h 10000"/>
                  <a:gd name="connsiteX22" fmla="*/ 8447 w 11271"/>
                  <a:gd name="connsiteY22" fmla="*/ 7382 h 10000"/>
                  <a:gd name="connsiteX23" fmla="*/ 8074 w 11271"/>
                  <a:gd name="connsiteY23" fmla="*/ 9458 h 10000"/>
                  <a:gd name="connsiteX24" fmla="*/ 7337 w 11271"/>
                  <a:gd name="connsiteY24" fmla="*/ 10000 h 10000"/>
                  <a:gd name="connsiteX25" fmla="*/ 1870 w 11271"/>
                  <a:gd name="connsiteY25" fmla="*/ 9948 h 10000"/>
                  <a:gd name="connsiteX26" fmla="*/ 1980 w 11271"/>
                  <a:gd name="connsiteY26" fmla="*/ 9652 h 10000"/>
                  <a:gd name="connsiteX0" fmla="*/ 1980 w 10816"/>
                  <a:gd name="connsiteY0" fmla="*/ 9652 h 10000"/>
                  <a:gd name="connsiteX1" fmla="*/ 11 w 10816"/>
                  <a:gd name="connsiteY1" fmla="*/ 7892 h 10000"/>
                  <a:gd name="connsiteX2" fmla="*/ 0 w 10816"/>
                  <a:gd name="connsiteY2" fmla="*/ 7598 h 10000"/>
                  <a:gd name="connsiteX3" fmla="*/ 1884 w 10816"/>
                  <a:gd name="connsiteY3" fmla="*/ 0 h 10000"/>
                  <a:gd name="connsiteX4" fmla="*/ 10711 w 10816"/>
                  <a:gd name="connsiteY4" fmla="*/ 655 h 10000"/>
                  <a:gd name="connsiteX5" fmla="*/ 10801 w 10816"/>
                  <a:gd name="connsiteY5" fmla="*/ 986 h 10000"/>
                  <a:gd name="connsiteX6" fmla="*/ 8659 w 10816"/>
                  <a:gd name="connsiteY6" fmla="*/ 5147 h 10000"/>
                  <a:gd name="connsiteX7" fmla="*/ 8351 w 10816"/>
                  <a:gd name="connsiteY7" fmla="*/ 4565 h 10000"/>
                  <a:gd name="connsiteX8" fmla="*/ 8434 w 10816"/>
                  <a:gd name="connsiteY8" fmla="*/ 3664 h 10000"/>
                  <a:gd name="connsiteX9" fmla="*/ 8270 w 10816"/>
                  <a:gd name="connsiteY9" fmla="*/ 3127 h 10000"/>
                  <a:gd name="connsiteX10" fmla="*/ 7962 w 10816"/>
                  <a:gd name="connsiteY10" fmla="*/ 3416 h 10000"/>
                  <a:gd name="connsiteX11" fmla="*/ 8010 w 10816"/>
                  <a:gd name="connsiteY11" fmla="*/ 5181 h 10000"/>
                  <a:gd name="connsiteX12" fmla="*/ 7730 w 10816"/>
                  <a:gd name="connsiteY12" fmla="*/ 5188 h 10000"/>
                  <a:gd name="connsiteX13" fmla="*/ 7475 w 10816"/>
                  <a:gd name="connsiteY13" fmla="*/ 4860 h 10000"/>
                  <a:gd name="connsiteX14" fmla="*/ 7373 w 10816"/>
                  <a:gd name="connsiteY14" fmla="*/ 5036 h 10000"/>
                  <a:gd name="connsiteX15" fmla="*/ 7518 w 10816"/>
                  <a:gd name="connsiteY15" fmla="*/ 5679 h 10000"/>
                  <a:gd name="connsiteX16" fmla="*/ 7970 w 10816"/>
                  <a:gd name="connsiteY16" fmla="*/ 5725 h 10000"/>
                  <a:gd name="connsiteX17" fmla="*/ 7982 w 10816"/>
                  <a:gd name="connsiteY17" fmla="*/ 6389 h 10000"/>
                  <a:gd name="connsiteX18" fmla="*/ 7272 w 10816"/>
                  <a:gd name="connsiteY18" fmla="*/ 7142 h 10000"/>
                  <a:gd name="connsiteX19" fmla="*/ 7341 w 10816"/>
                  <a:gd name="connsiteY19" fmla="*/ 7587 h 10000"/>
                  <a:gd name="connsiteX20" fmla="*/ 7752 w 10816"/>
                  <a:gd name="connsiteY20" fmla="*/ 7534 h 10000"/>
                  <a:gd name="connsiteX21" fmla="*/ 8251 w 10816"/>
                  <a:gd name="connsiteY21" fmla="*/ 7173 h 10000"/>
                  <a:gd name="connsiteX22" fmla="*/ 8447 w 10816"/>
                  <a:gd name="connsiteY22" fmla="*/ 7382 h 10000"/>
                  <a:gd name="connsiteX23" fmla="*/ 8074 w 10816"/>
                  <a:gd name="connsiteY23" fmla="*/ 9458 h 10000"/>
                  <a:gd name="connsiteX24" fmla="*/ 7337 w 10816"/>
                  <a:gd name="connsiteY24" fmla="*/ 10000 h 10000"/>
                  <a:gd name="connsiteX25" fmla="*/ 1870 w 10816"/>
                  <a:gd name="connsiteY25" fmla="*/ 9948 h 10000"/>
                  <a:gd name="connsiteX26" fmla="*/ 1980 w 10816"/>
                  <a:gd name="connsiteY26" fmla="*/ 9652 h 10000"/>
                  <a:gd name="connsiteX0" fmla="*/ 1980 w 10844"/>
                  <a:gd name="connsiteY0" fmla="*/ 9652 h 10000"/>
                  <a:gd name="connsiteX1" fmla="*/ 11 w 10844"/>
                  <a:gd name="connsiteY1" fmla="*/ 7892 h 10000"/>
                  <a:gd name="connsiteX2" fmla="*/ 0 w 10844"/>
                  <a:gd name="connsiteY2" fmla="*/ 7598 h 10000"/>
                  <a:gd name="connsiteX3" fmla="*/ 1884 w 10844"/>
                  <a:gd name="connsiteY3" fmla="*/ 0 h 10000"/>
                  <a:gd name="connsiteX4" fmla="*/ 10711 w 10844"/>
                  <a:gd name="connsiteY4" fmla="*/ 655 h 10000"/>
                  <a:gd name="connsiteX5" fmla="*/ 10801 w 10844"/>
                  <a:gd name="connsiteY5" fmla="*/ 986 h 10000"/>
                  <a:gd name="connsiteX6" fmla="*/ 10648 w 10844"/>
                  <a:gd name="connsiteY6" fmla="*/ 1518 h 10000"/>
                  <a:gd name="connsiteX7" fmla="*/ 8659 w 10844"/>
                  <a:gd name="connsiteY7" fmla="*/ 5147 h 10000"/>
                  <a:gd name="connsiteX8" fmla="*/ 8351 w 10844"/>
                  <a:gd name="connsiteY8" fmla="*/ 4565 h 10000"/>
                  <a:gd name="connsiteX9" fmla="*/ 8434 w 10844"/>
                  <a:gd name="connsiteY9" fmla="*/ 3664 h 10000"/>
                  <a:gd name="connsiteX10" fmla="*/ 8270 w 10844"/>
                  <a:gd name="connsiteY10" fmla="*/ 3127 h 10000"/>
                  <a:gd name="connsiteX11" fmla="*/ 7962 w 10844"/>
                  <a:gd name="connsiteY11" fmla="*/ 3416 h 10000"/>
                  <a:gd name="connsiteX12" fmla="*/ 8010 w 10844"/>
                  <a:gd name="connsiteY12" fmla="*/ 5181 h 10000"/>
                  <a:gd name="connsiteX13" fmla="*/ 7730 w 10844"/>
                  <a:gd name="connsiteY13" fmla="*/ 5188 h 10000"/>
                  <a:gd name="connsiteX14" fmla="*/ 7475 w 10844"/>
                  <a:gd name="connsiteY14" fmla="*/ 4860 h 10000"/>
                  <a:gd name="connsiteX15" fmla="*/ 7373 w 10844"/>
                  <a:gd name="connsiteY15" fmla="*/ 5036 h 10000"/>
                  <a:gd name="connsiteX16" fmla="*/ 7518 w 10844"/>
                  <a:gd name="connsiteY16" fmla="*/ 5679 h 10000"/>
                  <a:gd name="connsiteX17" fmla="*/ 7970 w 10844"/>
                  <a:gd name="connsiteY17" fmla="*/ 5725 h 10000"/>
                  <a:gd name="connsiteX18" fmla="*/ 7982 w 10844"/>
                  <a:gd name="connsiteY18" fmla="*/ 6389 h 10000"/>
                  <a:gd name="connsiteX19" fmla="*/ 7272 w 10844"/>
                  <a:gd name="connsiteY19" fmla="*/ 7142 h 10000"/>
                  <a:gd name="connsiteX20" fmla="*/ 7341 w 10844"/>
                  <a:gd name="connsiteY20" fmla="*/ 7587 h 10000"/>
                  <a:gd name="connsiteX21" fmla="*/ 7752 w 10844"/>
                  <a:gd name="connsiteY21" fmla="*/ 7534 h 10000"/>
                  <a:gd name="connsiteX22" fmla="*/ 8251 w 10844"/>
                  <a:gd name="connsiteY22" fmla="*/ 7173 h 10000"/>
                  <a:gd name="connsiteX23" fmla="*/ 8447 w 10844"/>
                  <a:gd name="connsiteY23" fmla="*/ 7382 h 10000"/>
                  <a:gd name="connsiteX24" fmla="*/ 8074 w 10844"/>
                  <a:gd name="connsiteY24" fmla="*/ 9458 h 10000"/>
                  <a:gd name="connsiteX25" fmla="*/ 7337 w 10844"/>
                  <a:gd name="connsiteY25" fmla="*/ 10000 h 10000"/>
                  <a:gd name="connsiteX26" fmla="*/ 1870 w 10844"/>
                  <a:gd name="connsiteY26" fmla="*/ 9948 h 10000"/>
                  <a:gd name="connsiteX27" fmla="*/ 1980 w 10844"/>
                  <a:gd name="connsiteY27" fmla="*/ 9652 h 10000"/>
                  <a:gd name="connsiteX0" fmla="*/ 1980 w 10816"/>
                  <a:gd name="connsiteY0" fmla="*/ 9652 h 10000"/>
                  <a:gd name="connsiteX1" fmla="*/ 11 w 10816"/>
                  <a:gd name="connsiteY1" fmla="*/ 7892 h 10000"/>
                  <a:gd name="connsiteX2" fmla="*/ 0 w 10816"/>
                  <a:gd name="connsiteY2" fmla="*/ 7598 h 10000"/>
                  <a:gd name="connsiteX3" fmla="*/ 1884 w 10816"/>
                  <a:gd name="connsiteY3" fmla="*/ 0 h 10000"/>
                  <a:gd name="connsiteX4" fmla="*/ 10711 w 10816"/>
                  <a:gd name="connsiteY4" fmla="*/ 655 h 10000"/>
                  <a:gd name="connsiteX5" fmla="*/ 10801 w 10816"/>
                  <a:gd name="connsiteY5" fmla="*/ 986 h 10000"/>
                  <a:gd name="connsiteX6" fmla="*/ 10648 w 10816"/>
                  <a:gd name="connsiteY6" fmla="*/ 1518 h 10000"/>
                  <a:gd name="connsiteX7" fmla="*/ 8659 w 10816"/>
                  <a:gd name="connsiteY7" fmla="*/ 5147 h 10000"/>
                  <a:gd name="connsiteX8" fmla="*/ 8351 w 10816"/>
                  <a:gd name="connsiteY8" fmla="*/ 4565 h 10000"/>
                  <a:gd name="connsiteX9" fmla="*/ 8434 w 10816"/>
                  <a:gd name="connsiteY9" fmla="*/ 3664 h 10000"/>
                  <a:gd name="connsiteX10" fmla="*/ 8270 w 10816"/>
                  <a:gd name="connsiteY10" fmla="*/ 3127 h 10000"/>
                  <a:gd name="connsiteX11" fmla="*/ 7962 w 10816"/>
                  <a:gd name="connsiteY11" fmla="*/ 3416 h 10000"/>
                  <a:gd name="connsiteX12" fmla="*/ 8010 w 10816"/>
                  <a:gd name="connsiteY12" fmla="*/ 5181 h 10000"/>
                  <a:gd name="connsiteX13" fmla="*/ 7730 w 10816"/>
                  <a:gd name="connsiteY13" fmla="*/ 5188 h 10000"/>
                  <a:gd name="connsiteX14" fmla="*/ 7475 w 10816"/>
                  <a:gd name="connsiteY14" fmla="*/ 4860 h 10000"/>
                  <a:gd name="connsiteX15" fmla="*/ 7373 w 10816"/>
                  <a:gd name="connsiteY15" fmla="*/ 5036 h 10000"/>
                  <a:gd name="connsiteX16" fmla="*/ 7518 w 10816"/>
                  <a:gd name="connsiteY16" fmla="*/ 5679 h 10000"/>
                  <a:gd name="connsiteX17" fmla="*/ 7970 w 10816"/>
                  <a:gd name="connsiteY17" fmla="*/ 5725 h 10000"/>
                  <a:gd name="connsiteX18" fmla="*/ 7982 w 10816"/>
                  <a:gd name="connsiteY18" fmla="*/ 6389 h 10000"/>
                  <a:gd name="connsiteX19" fmla="*/ 7272 w 10816"/>
                  <a:gd name="connsiteY19" fmla="*/ 7142 h 10000"/>
                  <a:gd name="connsiteX20" fmla="*/ 7341 w 10816"/>
                  <a:gd name="connsiteY20" fmla="*/ 7587 h 10000"/>
                  <a:gd name="connsiteX21" fmla="*/ 7752 w 10816"/>
                  <a:gd name="connsiteY21" fmla="*/ 7534 h 10000"/>
                  <a:gd name="connsiteX22" fmla="*/ 8251 w 10816"/>
                  <a:gd name="connsiteY22" fmla="*/ 7173 h 10000"/>
                  <a:gd name="connsiteX23" fmla="*/ 8447 w 10816"/>
                  <a:gd name="connsiteY23" fmla="*/ 7382 h 10000"/>
                  <a:gd name="connsiteX24" fmla="*/ 8074 w 10816"/>
                  <a:gd name="connsiteY24" fmla="*/ 9458 h 10000"/>
                  <a:gd name="connsiteX25" fmla="*/ 7337 w 10816"/>
                  <a:gd name="connsiteY25" fmla="*/ 10000 h 10000"/>
                  <a:gd name="connsiteX26" fmla="*/ 1870 w 10816"/>
                  <a:gd name="connsiteY26" fmla="*/ 9948 h 10000"/>
                  <a:gd name="connsiteX27" fmla="*/ 1980 w 10816"/>
                  <a:gd name="connsiteY27" fmla="*/ 9652 h 10000"/>
                  <a:gd name="connsiteX0" fmla="*/ 1980 w 10846"/>
                  <a:gd name="connsiteY0" fmla="*/ 9652 h 10000"/>
                  <a:gd name="connsiteX1" fmla="*/ 11 w 10846"/>
                  <a:gd name="connsiteY1" fmla="*/ 7892 h 10000"/>
                  <a:gd name="connsiteX2" fmla="*/ 0 w 10846"/>
                  <a:gd name="connsiteY2" fmla="*/ 7598 h 10000"/>
                  <a:gd name="connsiteX3" fmla="*/ 1884 w 10846"/>
                  <a:gd name="connsiteY3" fmla="*/ 0 h 10000"/>
                  <a:gd name="connsiteX4" fmla="*/ 10711 w 10846"/>
                  <a:gd name="connsiteY4" fmla="*/ 655 h 10000"/>
                  <a:gd name="connsiteX5" fmla="*/ 10801 w 10846"/>
                  <a:gd name="connsiteY5" fmla="*/ 986 h 10000"/>
                  <a:gd name="connsiteX6" fmla="*/ 10648 w 10846"/>
                  <a:gd name="connsiteY6" fmla="*/ 1518 h 10000"/>
                  <a:gd name="connsiteX7" fmla="*/ 8659 w 10846"/>
                  <a:gd name="connsiteY7" fmla="*/ 5147 h 10000"/>
                  <a:gd name="connsiteX8" fmla="*/ 8351 w 10846"/>
                  <a:gd name="connsiteY8" fmla="*/ 4565 h 10000"/>
                  <a:gd name="connsiteX9" fmla="*/ 8434 w 10846"/>
                  <a:gd name="connsiteY9" fmla="*/ 3664 h 10000"/>
                  <a:gd name="connsiteX10" fmla="*/ 8270 w 10846"/>
                  <a:gd name="connsiteY10" fmla="*/ 3127 h 10000"/>
                  <a:gd name="connsiteX11" fmla="*/ 7962 w 10846"/>
                  <a:gd name="connsiteY11" fmla="*/ 3416 h 10000"/>
                  <a:gd name="connsiteX12" fmla="*/ 8010 w 10846"/>
                  <a:gd name="connsiteY12" fmla="*/ 5181 h 10000"/>
                  <a:gd name="connsiteX13" fmla="*/ 7730 w 10846"/>
                  <a:gd name="connsiteY13" fmla="*/ 5188 h 10000"/>
                  <a:gd name="connsiteX14" fmla="*/ 7475 w 10846"/>
                  <a:gd name="connsiteY14" fmla="*/ 4860 h 10000"/>
                  <a:gd name="connsiteX15" fmla="*/ 7373 w 10846"/>
                  <a:gd name="connsiteY15" fmla="*/ 5036 h 10000"/>
                  <a:gd name="connsiteX16" fmla="*/ 7518 w 10846"/>
                  <a:gd name="connsiteY16" fmla="*/ 5679 h 10000"/>
                  <a:gd name="connsiteX17" fmla="*/ 7970 w 10846"/>
                  <a:gd name="connsiteY17" fmla="*/ 5725 h 10000"/>
                  <a:gd name="connsiteX18" fmla="*/ 7982 w 10846"/>
                  <a:gd name="connsiteY18" fmla="*/ 6389 h 10000"/>
                  <a:gd name="connsiteX19" fmla="*/ 7272 w 10846"/>
                  <a:gd name="connsiteY19" fmla="*/ 7142 h 10000"/>
                  <a:gd name="connsiteX20" fmla="*/ 7341 w 10846"/>
                  <a:gd name="connsiteY20" fmla="*/ 7587 h 10000"/>
                  <a:gd name="connsiteX21" fmla="*/ 7752 w 10846"/>
                  <a:gd name="connsiteY21" fmla="*/ 7534 h 10000"/>
                  <a:gd name="connsiteX22" fmla="*/ 8251 w 10846"/>
                  <a:gd name="connsiteY22" fmla="*/ 7173 h 10000"/>
                  <a:gd name="connsiteX23" fmla="*/ 8447 w 10846"/>
                  <a:gd name="connsiteY23" fmla="*/ 7382 h 10000"/>
                  <a:gd name="connsiteX24" fmla="*/ 8074 w 10846"/>
                  <a:gd name="connsiteY24" fmla="*/ 9458 h 10000"/>
                  <a:gd name="connsiteX25" fmla="*/ 7337 w 10846"/>
                  <a:gd name="connsiteY25" fmla="*/ 10000 h 10000"/>
                  <a:gd name="connsiteX26" fmla="*/ 1870 w 10846"/>
                  <a:gd name="connsiteY26" fmla="*/ 9948 h 10000"/>
                  <a:gd name="connsiteX27" fmla="*/ 1980 w 10846"/>
                  <a:gd name="connsiteY27" fmla="*/ 9652 h 10000"/>
                  <a:gd name="connsiteX0" fmla="*/ 1980 w 10846"/>
                  <a:gd name="connsiteY0" fmla="*/ 9652 h 10000"/>
                  <a:gd name="connsiteX1" fmla="*/ 11 w 10846"/>
                  <a:gd name="connsiteY1" fmla="*/ 7892 h 10000"/>
                  <a:gd name="connsiteX2" fmla="*/ 0 w 10846"/>
                  <a:gd name="connsiteY2" fmla="*/ 7598 h 10000"/>
                  <a:gd name="connsiteX3" fmla="*/ 1884 w 10846"/>
                  <a:gd name="connsiteY3" fmla="*/ 0 h 10000"/>
                  <a:gd name="connsiteX4" fmla="*/ 10711 w 10846"/>
                  <a:gd name="connsiteY4" fmla="*/ 655 h 10000"/>
                  <a:gd name="connsiteX5" fmla="*/ 10801 w 10846"/>
                  <a:gd name="connsiteY5" fmla="*/ 986 h 10000"/>
                  <a:gd name="connsiteX6" fmla="*/ 10648 w 10846"/>
                  <a:gd name="connsiteY6" fmla="*/ 1518 h 10000"/>
                  <a:gd name="connsiteX7" fmla="*/ 8659 w 10846"/>
                  <a:gd name="connsiteY7" fmla="*/ 5147 h 10000"/>
                  <a:gd name="connsiteX8" fmla="*/ 8351 w 10846"/>
                  <a:gd name="connsiteY8" fmla="*/ 4565 h 10000"/>
                  <a:gd name="connsiteX9" fmla="*/ 8434 w 10846"/>
                  <a:gd name="connsiteY9" fmla="*/ 3664 h 10000"/>
                  <a:gd name="connsiteX10" fmla="*/ 8270 w 10846"/>
                  <a:gd name="connsiteY10" fmla="*/ 3127 h 10000"/>
                  <a:gd name="connsiteX11" fmla="*/ 7962 w 10846"/>
                  <a:gd name="connsiteY11" fmla="*/ 3416 h 10000"/>
                  <a:gd name="connsiteX12" fmla="*/ 8010 w 10846"/>
                  <a:gd name="connsiteY12" fmla="*/ 5181 h 10000"/>
                  <a:gd name="connsiteX13" fmla="*/ 7730 w 10846"/>
                  <a:gd name="connsiteY13" fmla="*/ 5188 h 10000"/>
                  <a:gd name="connsiteX14" fmla="*/ 7475 w 10846"/>
                  <a:gd name="connsiteY14" fmla="*/ 4860 h 10000"/>
                  <a:gd name="connsiteX15" fmla="*/ 7373 w 10846"/>
                  <a:gd name="connsiteY15" fmla="*/ 5036 h 10000"/>
                  <a:gd name="connsiteX16" fmla="*/ 7518 w 10846"/>
                  <a:gd name="connsiteY16" fmla="*/ 5679 h 10000"/>
                  <a:gd name="connsiteX17" fmla="*/ 7970 w 10846"/>
                  <a:gd name="connsiteY17" fmla="*/ 5725 h 10000"/>
                  <a:gd name="connsiteX18" fmla="*/ 7982 w 10846"/>
                  <a:gd name="connsiteY18" fmla="*/ 6389 h 10000"/>
                  <a:gd name="connsiteX19" fmla="*/ 7272 w 10846"/>
                  <a:gd name="connsiteY19" fmla="*/ 7142 h 10000"/>
                  <a:gd name="connsiteX20" fmla="*/ 7341 w 10846"/>
                  <a:gd name="connsiteY20" fmla="*/ 7587 h 10000"/>
                  <a:gd name="connsiteX21" fmla="*/ 7752 w 10846"/>
                  <a:gd name="connsiteY21" fmla="*/ 7534 h 10000"/>
                  <a:gd name="connsiteX22" fmla="*/ 8251 w 10846"/>
                  <a:gd name="connsiteY22" fmla="*/ 7173 h 10000"/>
                  <a:gd name="connsiteX23" fmla="*/ 8447 w 10846"/>
                  <a:gd name="connsiteY23" fmla="*/ 7382 h 10000"/>
                  <a:gd name="connsiteX24" fmla="*/ 8074 w 10846"/>
                  <a:gd name="connsiteY24" fmla="*/ 9458 h 10000"/>
                  <a:gd name="connsiteX25" fmla="*/ 7337 w 10846"/>
                  <a:gd name="connsiteY25" fmla="*/ 10000 h 10000"/>
                  <a:gd name="connsiteX26" fmla="*/ 1870 w 10846"/>
                  <a:gd name="connsiteY26" fmla="*/ 9948 h 10000"/>
                  <a:gd name="connsiteX27" fmla="*/ 1980 w 10846"/>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7962 w 10801"/>
                  <a:gd name="connsiteY10" fmla="*/ 3416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73 w 10801"/>
                  <a:gd name="connsiteY13" fmla="*/ 5036 h 10000"/>
                  <a:gd name="connsiteX14" fmla="*/ 7518 w 10801"/>
                  <a:gd name="connsiteY14" fmla="*/ 5679 h 10000"/>
                  <a:gd name="connsiteX15" fmla="*/ 7970 w 10801"/>
                  <a:gd name="connsiteY15" fmla="*/ 5725 h 10000"/>
                  <a:gd name="connsiteX16" fmla="*/ 7982 w 10801"/>
                  <a:gd name="connsiteY16" fmla="*/ 6389 h 10000"/>
                  <a:gd name="connsiteX17" fmla="*/ 7272 w 10801"/>
                  <a:gd name="connsiteY17" fmla="*/ 7142 h 10000"/>
                  <a:gd name="connsiteX18" fmla="*/ 7341 w 10801"/>
                  <a:gd name="connsiteY18" fmla="*/ 7587 h 10000"/>
                  <a:gd name="connsiteX19" fmla="*/ 7752 w 10801"/>
                  <a:gd name="connsiteY19" fmla="*/ 7534 h 10000"/>
                  <a:gd name="connsiteX20" fmla="*/ 8251 w 10801"/>
                  <a:gd name="connsiteY20" fmla="*/ 7173 h 10000"/>
                  <a:gd name="connsiteX21" fmla="*/ 8447 w 10801"/>
                  <a:gd name="connsiteY21" fmla="*/ 7382 h 10000"/>
                  <a:gd name="connsiteX22" fmla="*/ 8074 w 10801"/>
                  <a:gd name="connsiteY22" fmla="*/ 9458 h 10000"/>
                  <a:gd name="connsiteX23" fmla="*/ 7337 w 10801"/>
                  <a:gd name="connsiteY23" fmla="*/ 10000 h 10000"/>
                  <a:gd name="connsiteX24" fmla="*/ 1870 w 10801"/>
                  <a:gd name="connsiteY24" fmla="*/ 9948 h 10000"/>
                  <a:gd name="connsiteX25" fmla="*/ 1980 w 10801"/>
                  <a:gd name="connsiteY25"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518 w 10801"/>
                  <a:gd name="connsiteY13" fmla="*/ 5679 h 10000"/>
                  <a:gd name="connsiteX14" fmla="*/ 7970 w 10801"/>
                  <a:gd name="connsiteY14" fmla="*/ 5725 h 10000"/>
                  <a:gd name="connsiteX15" fmla="*/ 7982 w 10801"/>
                  <a:gd name="connsiteY15" fmla="*/ 6389 h 10000"/>
                  <a:gd name="connsiteX16" fmla="*/ 7272 w 10801"/>
                  <a:gd name="connsiteY16" fmla="*/ 7142 h 10000"/>
                  <a:gd name="connsiteX17" fmla="*/ 7341 w 10801"/>
                  <a:gd name="connsiteY17" fmla="*/ 7587 h 10000"/>
                  <a:gd name="connsiteX18" fmla="*/ 7752 w 10801"/>
                  <a:gd name="connsiteY18" fmla="*/ 7534 h 10000"/>
                  <a:gd name="connsiteX19" fmla="*/ 8251 w 10801"/>
                  <a:gd name="connsiteY19" fmla="*/ 7173 h 10000"/>
                  <a:gd name="connsiteX20" fmla="*/ 8447 w 10801"/>
                  <a:gd name="connsiteY20" fmla="*/ 7382 h 10000"/>
                  <a:gd name="connsiteX21" fmla="*/ 8074 w 10801"/>
                  <a:gd name="connsiteY21" fmla="*/ 9458 h 10000"/>
                  <a:gd name="connsiteX22" fmla="*/ 7337 w 10801"/>
                  <a:gd name="connsiteY22" fmla="*/ 10000 h 10000"/>
                  <a:gd name="connsiteX23" fmla="*/ 1870 w 10801"/>
                  <a:gd name="connsiteY23" fmla="*/ 9948 h 10000"/>
                  <a:gd name="connsiteX24" fmla="*/ 1980 w 10801"/>
                  <a:gd name="connsiteY24"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970 w 10801"/>
                  <a:gd name="connsiteY13" fmla="*/ 5725 h 10000"/>
                  <a:gd name="connsiteX14" fmla="*/ 7982 w 10801"/>
                  <a:gd name="connsiteY14" fmla="*/ 6389 h 10000"/>
                  <a:gd name="connsiteX15" fmla="*/ 7272 w 10801"/>
                  <a:gd name="connsiteY15" fmla="*/ 7142 h 10000"/>
                  <a:gd name="connsiteX16" fmla="*/ 7341 w 10801"/>
                  <a:gd name="connsiteY16" fmla="*/ 7587 h 10000"/>
                  <a:gd name="connsiteX17" fmla="*/ 7752 w 10801"/>
                  <a:gd name="connsiteY17" fmla="*/ 7534 h 10000"/>
                  <a:gd name="connsiteX18" fmla="*/ 8251 w 10801"/>
                  <a:gd name="connsiteY18" fmla="*/ 7173 h 10000"/>
                  <a:gd name="connsiteX19" fmla="*/ 8447 w 10801"/>
                  <a:gd name="connsiteY19" fmla="*/ 7382 h 10000"/>
                  <a:gd name="connsiteX20" fmla="*/ 8074 w 10801"/>
                  <a:gd name="connsiteY20" fmla="*/ 9458 h 10000"/>
                  <a:gd name="connsiteX21" fmla="*/ 7337 w 10801"/>
                  <a:gd name="connsiteY21" fmla="*/ 10000 h 10000"/>
                  <a:gd name="connsiteX22" fmla="*/ 1870 w 10801"/>
                  <a:gd name="connsiteY22" fmla="*/ 9948 h 10000"/>
                  <a:gd name="connsiteX23" fmla="*/ 1980 w 10801"/>
                  <a:gd name="connsiteY23"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982 w 10801"/>
                  <a:gd name="connsiteY13" fmla="*/ 6389 h 10000"/>
                  <a:gd name="connsiteX14" fmla="*/ 7272 w 10801"/>
                  <a:gd name="connsiteY14" fmla="*/ 7142 h 10000"/>
                  <a:gd name="connsiteX15" fmla="*/ 7341 w 10801"/>
                  <a:gd name="connsiteY15" fmla="*/ 7587 h 10000"/>
                  <a:gd name="connsiteX16" fmla="*/ 7752 w 10801"/>
                  <a:gd name="connsiteY16" fmla="*/ 7534 h 10000"/>
                  <a:gd name="connsiteX17" fmla="*/ 8251 w 10801"/>
                  <a:gd name="connsiteY17" fmla="*/ 7173 h 10000"/>
                  <a:gd name="connsiteX18" fmla="*/ 8447 w 10801"/>
                  <a:gd name="connsiteY18" fmla="*/ 7382 h 10000"/>
                  <a:gd name="connsiteX19" fmla="*/ 8074 w 10801"/>
                  <a:gd name="connsiteY19" fmla="*/ 9458 h 10000"/>
                  <a:gd name="connsiteX20" fmla="*/ 7337 w 10801"/>
                  <a:gd name="connsiteY20" fmla="*/ 10000 h 10000"/>
                  <a:gd name="connsiteX21" fmla="*/ 1870 w 10801"/>
                  <a:gd name="connsiteY21" fmla="*/ 9948 h 10000"/>
                  <a:gd name="connsiteX22" fmla="*/ 1980 w 10801"/>
                  <a:gd name="connsiteY22"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272 w 10801"/>
                  <a:gd name="connsiteY13" fmla="*/ 7142 h 10000"/>
                  <a:gd name="connsiteX14" fmla="*/ 7341 w 10801"/>
                  <a:gd name="connsiteY14" fmla="*/ 7587 h 10000"/>
                  <a:gd name="connsiteX15" fmla="*/ 7752 w 10801"/>
                  <a:gd name="connsiteY15" fmla="*/ 7534 h 10000"/>
                  <a:gd name="connsiteX16" fmla="*/ 8251 w 10801"/>
                  <a:gd name="connsiteY16" fmla="*/ 7173 h 10000"/>
                  <a:gd name="connsiteX17" fmla="*/ 8447 w 10801"/>
                  <a:gd name="connsiteY17" fmla="*/ 7382 h 10000"/>
                  <a:gd name="connsiteX18" fmla="*/ 8074 w 10801"/>
                  <a:gd name="connsiteY18" fmla="*/ 9458 h 10000"/>
                  <a:gd name="connsiteX19" fmla="*/ 7337 w 10801"/>
                  <a:gd name="connsiteY19" fmla="*/ 10000 h 10000"/>
                  <a:gd name="connsiteX20" fmla="*/ 1870 w 10801"/>
                  <a:gd name="connsiteY20" fmla="*/ 9948 h 10000"/>
                  <a:gd name="connsiteX21" fmla="*/ 1980 w 10801"/>
                  <a:gd name="connsiteY21"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41 w 10801"/>
                  <a:gd name="connsiteY13" fmla="*/ 7587 h 10000"/>
                  <a:gd name="connsiteX14" fmla="*/ 7752 w 10801"/>
                  <a:gd name="connsiteY14" fmla="*/ 7534 h 10000"/>
                  <a:gd name="connsiteX15" fmla="*/ 8251 w 10801"/>
                  <a:gd name="connsiteY15" fmla="*/ 7173 h 10000"/>
                  <a:gd name="connsiteX16" fmla="*/ 8447 w 10801"/>
                  <a:gd name="connsiteY16" fmla="*/ 7382 h 10000"/>
                  <a:gd name="connsiteX17" fmla="*/ 8074 w 10801"/>
                  <a:gd name="connsiteY17" fmla="*/ 9458 h 10000"/>
                  <a:gd name="connsiteX18" fmla="*/ 7337 w 10801"/>
                  <a:gd name="connsiteY18" fmla="*/ 10000 h 10000"/>
                  <a:gd name="connsiteX19" fmla="*/ 1870 w 10801"/>
                  <a:gd name="connsiteY19" fmla="*/ 9948 h 10000"/>
                  <a:gd name="connsiteX20" fmla="*/ 1980 w 10801"/>
                  <a:gd name="connsiteY20"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752 w 10801"/>
                  <a:gd name="connsiteY13" fmla="*/ 7534 h 10000"/>
                  <a:gd name="connsiteX14" fmla="*/ 8251 w 10801"/>
                  <a:gd name="connsiteY14" fmla="*/ 7173 h 10000"/>
                  <a:gd name="connsiteX15" fmla="*/ 8447 w 10801"/>
                  <a:gd name="connsiteY15" fmla="*/ 7382 h 10000"/>
                  <a:gd name="connsiteX16" fmla="*/ 8074 w 10801"/>
                  <a:gd name="connsiteY16" fmla="*/ 9458 h 10000"/>
                  <a:gd name="connsiteX17" fmla="*/ 7337 w 10801"/>
                  <a:gd name="connsiteY17" fmla="*/ 10000 h 10000"/>
                  <a:gd name="connsiteX18" fmla="*/ 1870 w 10801"/>
                  <a:gd name="connsiteY18" fmla="*/ 9948 h 10000"/>
                  <a:gd name="connsiteX19" fmla="*/ 1980 w 10801"/>
                  <a:gd name="connsiteY19"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251 w 10801"/>
                  <a:gd name="connsiteY13" fmla="*/ 7173 h 10000"/>
                  <a:gd name="connsiteX14" fmla="*/ 8447 w 10801"/>
                  <a:gd name="connsiteY14" fmla="*/ 7382 h 10000"/>
                  <a:gd name="connsiteX15" fmla="*/ 8074 w 10801"/>
                  <a:gd name="connsiteY15" fmla="*/ 9458 h 10000"/>
                  <a:gd name="connsiteX16" fmla="*/ 7337 w 10801"/>
                  <a:gd name="connsiteY16" fmla="*/ 10000 h 10000"/>
                  <a:gd name="connsiteX17" fmla="*/ 1870 w 10801"/>
                  <a:gd name="connsiteY17" fmla="*/ 9948 h 10000"/>
                  <a:gd name="connsiteX18" fmla="*/ 1980 w 10801"/>
                  <a:gd name="connsiteY18"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447 w 10801"/>
                  <a:gd name="connsiteY13" fmla="*/ 7382 h 10000"/>
                  <a:gd name="connsiteX14" fmla="*/ 8074 w 10801"/>
                  <a:gd name="connsiteY14" fmla="*/ 9458 h 10000"/>
                  <a:gd name="connsiteX15" fmla="*/ 7337 w 10801"/>
                  <a:gd name="connsiteY15" fmla="*/ 10000 h 10000"/>
                  <a:gd name="connsiteX16" fmla="*/ 1870 w 10801"/>
                  <a:gd name="connsiteY16" fmla="*/ 9948 h 10000"/>
                  <a:gd name="connsiteX17" fmla="*/ 1980 w 10801"/>
                  <a:gd name="connsiteY1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074 w 10801"/>
                  <a:gd name="connsiteY13" fmla="*/ 9458 h 10000"/>
                  <a:gd name="connsiteX14" fmla="*/ 7337 w 10801"/>
                  <a:gd name="connsiteY14" fmla="*/ 10000 h 10000"/>
                  <a:gd name="connsiteX15" fmla="*/ 1870 w 10801"/>
                  <a:gd name="connsiteY15" fmla="*/ 9948 h 10000"/>
                  <a:gd name="connsiteX16" fmla="*/ 1980 w 10801"/>
                  <a:gd name="connsiteY1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37 w 10801"/>
                  <a:gd name="connsiteY13" fmla="*/ 10000 h 10000"/>
                  <a:gd name="connsiteX14" fmla="*/ 1870 w 10801"/>
                  <a:gd name="connsiteY14" fmla="*/ 9948 h 10000"/>
                  <a:gd name="connsiteX15" fmla="*/ 1980 w 10801"/>
                  <a:gd name="connsiteY15" fmla="*/ 9652 h 10000"/>
                  <a:gd name="connsiteX0" fmla="*/ 1980 w 10801"/>
                  <a:gd name="connsiteY0" fmla="*/ 9652 h 9948"/>
                  <a:gd name="connsiteX1" fmla="*/ 11 w 10801"/>
                  <a:gd name="connsiteY1" fmla="*/ 7892 h 9948"/>
                  <a:gd name="connsiteX2" fmla="*/ 0 w 10801"/>
                  <a:gd name="connsiteY2" fmla="*/ 7598 h 9948"/>
                  <a:gd name="connsiteX3" fmla="*/ 1884 w 10801"/>
                  <a:gd name="connsiteY3" fmla="*/ 0 h 9948"/>
                  <a:gd name="connsiteX4" fmla="*/ 10711 w 10801"/>
                  <a:gd name="connsiteY4" fmla="*/ 655 h 9948"/>
                  <a:gd name="connsiteX5" fmla="*/ 10801 w 10801"/>
                  <a:gd name="connsiteY5" fmla="*/ 986 h 9948"/>
                  <a:gd name="connsiteX6" fmla="*/ 10648 w 10801"/>
                  <a:gd name="connsiteY6" fmla="*/ 1518 h 9948"/>
                  <a:gd name="connsiteX7" fmla="*/ 9585 w 10801"/>
                  <a:gd name="connsiteY7" fmla="*/ 2910 h 9948"/>
                  <a:gd name="connsiteX8" fmla="*/ 9539 w 10801"/>
                  <a:gd name="connsiteY8" fmla="*/ 3289 h 9948"/>
                  <a:gd name="connsiteX9" fmla="*/ 9512 w 10801"/>
                  <a:gd name="connsiteY9" fmla="*/ 4174 h 9948"/>
                  <a:gd name="connsiteX10" fmla="*/ 9483 w 10801"/>
                  <a:gd name="connsiteY10" fmla="*/ 5104 h 9948"/>
                  <a:gd name="connsiteX11" fmla="*/ 9219 w 10801"/>
                  <a:gd name="connsiteY11" fmla="*/ 5142 h 9948"/>
                  <a:gd name="connsiteX12" fmla="*/ 8606 w 10801"/>
                  <a:gd name="connsiteY12" fmla="*/ 5855 h 9948"/>
                  <a:gd name="connsiteX13" fmla="*/ 1870 w 10801"/>
                  <a:gd name="connsiteY13" fmla="*/ 9948 h 9948"/>
                  <a:gd name="connsiteX14" fmla="*/ 1980 w 10801"/>
                  <a:gd name="connsiteY14" fmla="*/ 9652 h 9948"/>
                  <a:gd name="connsiteX0" fmla="*/ 1833 w 10000"/>
                  <a:gd name="connsiteY0" fmla="*/ 9702 h 10000"/>
                  <a:gd name="connsiteX1" fmla="*/ 10 w 10000"/>
                  <a:gd name="connsiteY1" fmla="*/ 7933 h 10000"/>
                  <a:gd name="connsiteX2" fmla="*/ 0 w 10000"/>
                  <a:gd name="connsiteY2" fmla="*/ 7638 h 10000"/>
                  <a:gd name="connsiteX3" fmla="*/ 1744 w 10000"/>
                  <a:gd name="connsiteY3" fmla="*/ 0 h 10000"/>
                  <a:gd name="connsiteX4" fmla="*/ 9917 w 10000"/>
                  <a:gd name="connsiteY4" fmla="*/ 658 h 10000"/>
                  <a:gd name="connsiteX5" fmla="*/ 10000 w 10000"/>
                  <a:gd name="connsiteY5" fmla="*/ 991 h 10000"/>
                  <a:gd name="connsiteX6" fmla="*/ 9858 w 10000"/>
                  <a:gd name="connsiteY6" fmla="*/ 1526 h 10000"/>
                  <a:gd name="connsiteX7" fmla="*/ 8874 w 10000"/>
                  <a:gd name="connsiteY7" fmla="*/ 2925 h 10000"/>
                  <a:gd name="connsiteX8" fmla="*/ 8832 w 10000"/>
                  <a:gd name="connsiteY8" fmla="*/ 3306 h 10000"/>
                  <a:gd name="connsiteX9" fmla="*/ 8807 w 10000"/>
                  <a:gd name="connsiteY9" fmla="*/ 4196 h 10000"/>
                  <a:gd name="connsiteX10" fmla="*/ 8780 w 10000"/>
                  <a:gd name="connsiteY10" fmla="*/ 5131 h 10000"/>
                  <a:gd name="connsiteX11" fmla="*/ 8535 w 10000"/>
                  <a:gd name="connsiteY11" fmla="*/ 5169 h 10000"/>
                  <a:gd name="connsiteX12" fmla="*/ 8015 w 10000"/>
                  <a:gd name="connsiteY12" fmla="*/ 5886 h 10000"/>
                  <a:gd name="connsiteX13" fmla="*/ 1731 w 10000"/>
                  <a:gd name="connsiteY13" fmla="*/ 10000 h 10000"/>
                  <a:gd name="connsiteX14" fmla="*/ 1833 w 10000"/>
                  <a:gd name="connsiteY14" fmla="*/ 9702 h 10000"/>
                  <a:gd name="connsiteX0" fmla="*/ 1833 w 10000"/>
                  <a:gd name="connsiteY0" fmla="*/ 9702 h 9703"/>
                  <a:gd name="connsiteX1" fmla="*/ 10 w 10000"/>
                  <a:gd name="connsiteY1" fmla="*/ 7933 h 9703"/>
                  <a:gd name="connsiteX2" fmla="*/ 0 w 10000"/>
                  <a:gd name="connsiteY2" fmla="*/ 7638 h 9703"/>
                  <a:gd name="connsiteX3" fmla="*/ 1744 w 10000"/>
                  <a:gd name="connsiteY3" fmla="*/ 0 h 9703"/>
                  <a:gd name="connsiteX4" fmla="*/ 9917 w 10000"/>
                  <a:gd name="connsiteY4" fmla="*/ 658 h 9703"/>
                  <a:gd name="connsiteX5" fmla="*/ 10000 w 10000"/>
                  <a:gd name="connsiteY5" fmla="*/ 991 h 9703"/>
                  <a:gd name="connsiteX6" fmla="*/ 9858 w 10000"/>
                  <a:gd name="connsiteY6" fmla="*/ 1526 h 9703"/>
                  <a:gd name="connsiteX7" fmla="*/ 8874 w 10000"/>
                  <a:gd name="connsiteY7" fmla="*/ 2925 h 9703"/>
                  <a:gd name="connsiteX8" fmla="*/ 8832 w 10000"/>
                  <a:gd name="connsiteY8" fmla="*/ 3306 h 9703"/>
                  <a:gd name="connsiteX9" fmla="*/ 8807 w 10000"/>
                  <a:gd name="connsiteY9" fmla="*/ 4196 h 9703"/>
                  <a:gd name="connsiteX10" fmla="*/ 8780 w 10000"/>
                  <a:gd name="connsiteY10" fmla="*/ 5131 h 9703"/>
                  <a:gd name="connsiteX11" fmla="*/ 8535 w 10000"/>
                  <a:gd name="connsiteY11" fmla="*/ 5169 h 9703"/>
                  <a:gd name="connsiteX12" fmla="*/ 8015 w 10000"/>
                  <a:gd name="connsiteY12" fmla="*/ 5886 h 9703"/>
                  <a:gd name="connsiteX13" fmla="*/ 7848 w 10000"/>
                  <a:gd name="connsiteY13" fmla="*/ 5226 h 9703"/>
                  <a:gd name="connsiteX14" fmla="*/ 1833 w 10000"/>
                  <a:gd name="connsiteY14" fmla="*/ 9702 h 9703"/>
                  <a:gd name="connsiteX0" fmla="*/ 1833 w 10000"/>
                  <a:gd name="connsiteY0" fmla="*/ 9999 h 10000"/>
                  <a:gd name="connsiteX1" fmla="*/ 10 w 10000"/>
                  <a:gd name="connsiteY1" fmla="*/ 8176 h 10000"/>
                  <a:gd name="connsiteX2" fmla="*/ 0 w 10000"/>
                  <a:gd name="connsiteY2" fmla="*/ 7872 h 10000"/>
                  <a:gd name="connsiteX3" fmla="*/ 1744 w 10000"/>
                  <a:gd name="connsiteY3" fmla="*/ 0 h 10000"/>
                  <a:gd name="connsiteX4" fmla="*/ 9917 w 10000"/>
                  <a:gd name="connsiteY4" fmla="*/ 678 h 10000"/>
                  <a:gd name="connsiteX5" fmla="*/ 10000 w 10000"/>
                  <a:gd name="connsiteY5" fmla="*/ 1021 h 10000"/>
                  <a:gd name="connsiteX6" fmla="*/ 9858 w 10000"/>
                  <a:gd name="connsiteY6" fmla="*/ 1573 h 10000"/>
                  <a:gd name="connsiteX7" fmla="*/ 8874 w 10000"/>
                  <a:gd name="connsiteY7" fmla="*/ 3015 h 10000"/>
                  <a:gd name="connsiteX8" fmla="*/ 8832 w 10000"/>
                  <a:gd name="connsiteY8" fmla="*/ 3407 h 10000"/>
                  <a:gd name="connsiteX9" fmla="*/ 8807 w 10000"/>
                  <a:gd name="connsiteY9" fmla="*/ 4324 h 10000"/>
                  <a:gd name="connsiteX10" fmla="*/ 8780 w 10000"/>
                  <a:gd name="connsiteY10" fmla="*/ 5288 h 10000"/>
                  <a:gd name="connsiteX11" fmla="*/ 8535 w 10000"/>
                  <a:gd name="connsiteY11" fmla="*/ 5327 h 10000"/>
                  <a:gd name="connsiteX12" fmla="*/ 8015 w 10000"/>
                  <a:gd name="connsiteY12" fmla="*/ 6066 h 10000"/>
                  <a:gd name="connsiteX13" fmla="*/ 7848 w 10000"/>
                  <a:gd name="connsiteY13" fmla="*/ 5386 h 10000"/>
                  <a:gd name="connsiteX14" fmla="*/ 1833 w 10000"/>
                  <a:gd name="connsiteY14" fmla="*/ 9999 h 10000"/>
                  <a:gd name="connsiteX0" fmla="*/ 1833 w 10000"/>
                  <a:gd name="connsiteY0" fmla="*/ 9999 h 10000"/>
                  <a:gd name="connsiteX1" fmla="*/ 10 w 10000"/>
                  <a:gd name="connsiteY1" fmla="*/ 8176 h 10000"/>
                  <a:gd name="connsiteX2" fmla="*/ 0 w 10000"/>
                  <a:gd name="connsiteY2" fmla="*/ 7872 h 10000"/>
                  <a:gd name="connsiteX3" fmla="*/ 1744 w 10000"/>
                  <a:gd name="connsiteY3" fmla="*/ 0 h 10000"/>
                  <a:gd name="connsiteX4" fmla="*/ 9917 w 10000"/>
                  <a:gd name="connsiteY4" fmla="*/ 678 h 10000"/>
                  <a:gd name="connsiteX5" fmla="*/ 10000 w 10000"/>
                  <a:gd name="connsiteY5" fmla="*/ 1021 h 10000"/>
                  <a:gd name="connsiteX6" fmla="*/ 9858 w 10000"/>
                  <a:gd name="connsiteY6" fmla="*/ 1573 h 10000"/>
                  <a:gd name="connsiteX7" fmla="*/ 8874 w 10000"/>
                  <a:gd name="connsiteY7" fmla="*/ 3015 h 10000"/>
                  <a:gd name="connsiteX8" fmla="*/ 8832 w 10000"/>
                  <a:gd name="connsiteY8" fmla="*/ 3407 h 10000"/>
                  <a:gd name="connsiteX9" fmla="*/ 8807 w 10000"/>
                  <a:gd name="connsiteY9" fmla="*/ 4324 h 10000"/>
                  <a:gd name="connsiteX10" fmla="*/ 8780 w 10000"/>
                  <a:gd name="connsiteY10" fmla="*/ 5288 h 10000"/>
                  <a:gd name="connsiteX11" fmla="*/ 8535 w 10000"/>
                  <a:gd name="connsiteY11" fmla="*/ 5327 h 10000"/>
                  <a:gd name="connsiteX12" fmla="*/ 8015 w 10000"/>
                  <a:gd name="connsiteY12" fmla="*/ 6066 h 10000"/>
                  <a:gd name="connsiteX13" fmla="*/ 7848 w 10000"/>
                  <a:gd name="connsiteY13" fmla="*/ 5386 h 10000"/>
                  <a:gd name="connsiteX14" fmla="*/ 1833 w 10000"/>
                  <a:gd name="connsiteY14" fmla="*/ 9999 h 10000"/>
                  <a:gd name="connsiteX0" fmla="*/ 8435 w 10000"/>
                  <a:gd name="connsiteY0" fmla="*/ 3635 h 8176"/>
                  <a:gd name="connsiteX1" fmla="*/ 10 w 10000"/>
                  <a:gd name="connsiteY1" fmla="*/ 8176 h 8176"/>
                  <a:gd name="connsiteX2" fmla="*/ 0 w 10000"/>
                  <a:gd name="connsiteY2" fmla="*/ 7872 h 8176"/>
                  <a:gd name="connsiteX3" fmla="*/ 1744 w 10000"/>
                  <a:gd name="connsiteY3" fmla="*/ 0 h 8176"/>
                  <a:gd name="connsiteX4" fmla="*/ 9917 w 10000"/>
                  <a:gd name="connsiteY4" fmla="*/ 678 h 8176"/>
                  <a:gd name="connsiteX5" fmla="*/ 10000 w 10000"/>
                  <a:gd name="connsiteY5" fmla="*/ 1021 h 8176"/>
                  <a:gd name="connsiteX6" fmla="*/ 9858 w 10000"/>
                  <a:gd name="connsiteY6" fmla="*/ 1573 h 8176"/>
                  <a:gd name="connsiteX7" fmla="*/ 8874 w 10000"/>
                  <a:gd name="connsiteY7" fmla="*/ 3015 h 8176"/>
                  <a:gd name="connsiteX8" fmla="*/ 8832 w 10000"/>
                  <a:gd name="connsiteY8" fmla="*/ 3407 h 8176"/>
                  <a:gd name="connsiteX9" fmla="*/ 8807 w 10000"/>
                  <a:gd name="connsiteY9" fmla="*/ 4324 h 8176"/>
                  <a:gd name="connsiteX10" fmla="*/ 8780 w 10000"/>
                  <a:gd name="connsiteY10" fmla="*/ 5288 h 8176"/>
                  <a:gd name="connsiteX11" fmla="*/ 8535 w 10000"/>
                  <a:gd name="connsiteY11" fmla="*/ 5327 h 8176"/>
                  <a:gd name="connsiteX12" fmla="*/ 8015 w 10000"/>
                  <a:gd name="connsiteY12" fmla="*/ 6066 h 8176"/>
                  <a:gd name="connsiteX13" fmla="*/ 7848 w 10000"/>
                  <a:gd name="connsiteY13" fmla="*/ 5386 h 8176"/>
                  <a:gd name="connsiteX14" fmla="*/ 8435 w 10000"/>
                  <a:gd name="connsiteY14" fmla="*/ 3635 h 8176"/>
                  <a:gd name="connsiteX0" fmla="*/ 8435 w 10000"/>
                  <a:gd name="connsiteY0" fmla="*/ 4446 h 9629"/>
                  <a:gd name="connsiteX1" fmla="*/ 8141 w 10000"/>
                  <a:gd name="connsiteY1" fmla="*/ 3709 h 9629"/>
                  <a:gd name="connsiteX2" fmla="*/ 0 w 10000"/>
                  <a:gd name="connsiteY2" fmla="*/ 9628 h 9629"/>
                  <a:gd name="connsiteX3" fmla="*/ 1744 w 10000"/>
                  <a:gd name="connsiteY3" fmla="*/ 0 h 9629"/>
                  <a:gd name="connsiteX4" fmla="*/ 9917 w 10000"/>
                  <a:gd name="connsiteY4" fmla="*/ 829 h 9629"/>
                  <a:gd name="connsiteX5" fmla="*/ 10000 w 10000"/>
                  <a:gd name="connsiteY5" fmla="*/ 1249 h 9629"/>
                  <a:gd name="connsiteX6" fmla="*/ 9858 w 10000"/>
                  <a:gd name="connsiteY6" fmla="*/ 1924 h 9629"/>
                  <a:gd name="connsiteX7" fmla="*/ 8874 w 10000"/>
                  <a:gd name="connsiteY7" fmla="*/ 3688 h 9629"/>
                  <a:gd name="connsiteX8" fmla="*/ 8832 w 10000"/>
                  <a:gd name="connsiteY8" fmla="*/ 4167 h 9629"/>
                  <a:gd name="connsiteX9" fmla="*/ 8807 w 10000"/>
                  <a:gd name="connsiteY9" fmla="*/ 5289 h 9629"/>
                  <a:gd name="connsiteX10" fmla="*/ 8780 w 10000"/>
                  <a:gd name="connsiteY10" fmla="*/ 6468 h 9629"/>
                  <a:gd name="connsiteX11" fmla="*/ 8535 w 10000"/>
                  <a:gd name="connsiteY11" fmla="*/ 6515 h 9629"/>
                  <a:gd name="connsiteX12" fmla="*/ 8015 w 10000"/>
                  <a:gd name="connsiteY12" fmla="*/ 7419 h 9629"/>
                  <a:gd name="connsiteX13" fmla="*/ 7848 w 10000"/>
                  <a:gd name="connsiteY13" fmla="*/ 6588 h 9629"/>
                  <a:gd name="connsiteX14" fmla="*/ 8435 w 10000"/>
                  <a:gd name="connsiteY14" fmla="*/ 4446 h 9629"/>
                  <a:gd name="connsiteX0" fmla="*/ 8398 w 9963"/>
                  <a:gd name="connsiteY0" fmla="*/ 4617 h 10000"/>
                  <a:gd name="connsiteX1" fmla="*/ 8104 w 9963"/>
                  <a:gd name="connsiteY1" fmla="*/ 3852 h 10000"/>
                  <a:gd name="connsiteX2" fmla="*/ 0 w 9963"/>
                  <a:gd name="connsiteY2" fmla="*/ 9999 h 10000"/>
                  <a:gd name="connsiteX3" fmla="*/ 1707 w 9963"/>
                  <a:gd name="connsiteY3" fmla="*/ 0 h 10000"/>
                  <a:gd name="connsiteX4" fmla="*/ 9880 w 9963"/>
                  <a:gd name="connsiteY4" fmla="*/ 861 h 10000"/>
                  <a:gd name="connsiteX5" fmla="*/ 9963 w 9963"/>
                  <a:gd name="connsiteY5" fmla="*/ 1297 h 10000"/>
                  <a:gd name="connsiteX6" fmla="*/ 9821 w 9963"/>
                  <a:gd name="connsiteY6" fmla="*/ 1998 h 10000"/>
                  <a:gd name="connsiteX7" fmla="*/ 8837 w 9963"/>
                  <a:gd name="connsiteY7" fmla="*/ 3830 h 10000"/>
                  <a:gd name="connsiteX8" fmla="*/ 8795 w 9963"/>
                  <a:gd name="connsiteY8" fmla="*/ 4328 h 10000"/>
                  <a:gd name="connsiteX9" fmla="*/ 8770 w 9963"/>
                  <a:gd name="connsiteY9" fmla="*/ 5493 h 10000"/>
                  <a:gd name="connsiteX10" fmla="*/ 8743 w 9963"/>
                  <a:gd name="connsiteY10" fmla="*/ 6717 h 10000"/>
                  <a:gd name="connsiteX11" fmla="*/ 8498 w 9963"/>
                  <a:gd name="connsiteY11" fmla="*/ 6766 h 10000"/>
                  <a:gd name="connsiteX12" fmla="*/ 7978 w 9963"/>
                  <a:gd name="connsiteY12" fmla="*/ 7705 h 10000"/>
                  <a:gd name="connsiteX13" fmla="*/ 7811 w 9963"/>
                  <a:gd name="connsiteY13" fmla="*/ 6842 h 10000"/>
                  <a:gd name="connsiteX14" fmla="*/ 8398 w 9963"/>
                  <a:gd name="connsiteY14" fmla="*/ 4617 h 10000"/>
                  <a:gd name="connsiteX0" fmla="*/ 6716 w 8287"/>
                  <a:gd name="connsiteY0" fmla="*/ 4617 h 7705"/>
                  <a:gd name="connsiteX1" fmla="*/ 6421 w 8287"/>
                  <a:gd name="connsiteY1" fmla="*/ 3852 h 7705"/>
                  <a:gd name="connsiteX2" fmla="*/ 5091 w 8287"/>
                  <a:gd name="connsiteY2" fmla="*/ 3052 h 7705"/>
                  <a:gd name="connsiteX3" fmla="*/ 0 w 8287"/>
                  <a:gd name="connsiteY3" fmla="*/ 0 h 7705"/>
                  <a:gd name="connsiteX4" fmla="*/ 8204 w 8287"/>
                  <a:gd name="connsiteY4" fmla="*/ 861 h 7705"/>
                  <a:gd name="connsiteX5" fmla="*/ 8287 w 8287"/>
                  <a:gd name="connsiteY5" fmla="*/ 1297 h 7705"/>
                  <a:gd name="connsiteX6" fmla="*/ 8144 w 8287"/>
                  <a:gd name="connsiteY6" fmla="*/ 1998 h 7705"/>
                  <a:gd name="connsiteX7" fmla="*/ 7157 w 8287"/>
                  <a:gd name="connsiteY7" fmla="*/ 3830 h 7705"/>
                  <a:gd name="connsiteX8" fmla="*/ 7115 w 8287"/>
                  <a:gd name="connsiteY8" fmla="*/ 4328 h 7705"/>
                  <a:gd name="connsiteX9" fmla="*/ 7090 w 8287"/>
                  <a:gd name="connsiteY9" fmla="*/ 5493 h 7705"/>
                  <a:gd name="connsiteX10" fmla="*/ 7062 w 8287"/>
                  <a:gd name="connsiteY10" fmla="*/ 6717 h 7705"/>
                  <a:gd name="connsiteX11" fmla="*/ 6817 w 8287"/>
                  <a:gd name="connsiteY11" fmla="*/ 6766 h 7705"/>
                  <a:gd name="connsiteX12" fmla="*/ 6295 w 8287"/>
                  <a:gd name="connsiteY12" fmla="*/ 7705 h 7705"/>
                  <a:gd name="connsiteX13" fmla="*/ 6127 w 8287"/>
                  <a:gd name="connsiteY13" fmla="*/ 6842 h 7705"/>
                  <a:gd name="connsiteX14" fmla="*/ 6716 w 8287"/>
                  <a:gd name="connsiteY14" fmla="*/ 4617 h 7705"/>
                  <a:gd name="connsiteX0" fmla="*/ 1961 w 3857"/>
                  <a:gd name="connsiteY0" fmla="*/ 4875 h 8883"/>
                  <a:gd name="connsiteX1" fmla="*/ 1605 w 3857"/>
                  <a:gd name="connsiteY1" fmla="*/ 3882 h 8883"/>
                  <a:gd name="connsiteX2" fmla="*/ 0 w 3857"/>
                  <a:gd name="connsiteY2" fmla="*/ 2844 h 8883"/>
                  <a:gd name="connsiteX3" fmla="*/ 3757 w 3857"/>
                  <a:gd name="connsiteY3" fmla="*/ 0 h 8883"/>
                  <a:gd name="connsiteX4" fmla="*/ 3857 w 3857"/>
                  <a:gd name="connsiteY4" fmla="*/ 566 h 8883"/>
                  <a:gd name="connsiteX5" fmla="*/ 3684 w 3857"/>
                  <a:gd name="connsiteY5" fmla="*/ 1476 h 8883"/>
                  <a:gd name="connsiteX6" fmla="*/ 2493 w 3857"/>
                  <a:gd name="connsiteY6" fmla="*/ 3854 h 8883"/>
                  <a:gd name="connsiteX7" fmla="*/ 2443 w 3857"/>
                  <a:gd name="connsiteY7" fmla="*/ 4500 h 8883"/>
                  <a:gd name="connsiteX8" fmla="*/ 2413 w 3857"/>
                  <a:gd name="connsiteY8" fmla="*/ 6012 h 8883"/>
                  <a:gd name="connsiteX9" fmla="*/ 2379 w 3857"/>
                  <a:gd name="connsiteY9" fmla="*/ 7601 h 8883"/>
                  <a:gd name="connsiteX10" fmla="*/ 2083 w 3857"/>
                  <a:gd name="connsiteY10" fmla="*/ 7664 h 8883"/>
                  <a:gd name="connsiteX11" fmla="*/ 1453 w 3857"/>
                  <a:gd name="connsiteY11" fmla="*/ 8883 h 8883"/>
                  <a:gd name="connsiteX12" fmla="*/ 1251 w 3857"/>
                  <a:gd name="connsiteY12" fmla="*/ 7763 h 8883"/>
                  <a:gd name="connsiteX13" fmla="*/ 1961 w 3857"/>
                  <a:gd name="connsiteY13" fmla="*/ 4875 h 8883"/>
                  <a:gd name="connsiteX0" fmla="*/ 5025 w 10000"/>
                  <a:gd name="connsiteY0" fmla="*/ 5526 h 10000"/>
                  <a:gd name="connsiteX1" fmla="*/ 4161 w 10000"/>
                  <a:gd name="connsiteY1" fmla="*/ 4370 h 10000"/>
                  <a:gd name="connsiteX2" fmla="*/ 0 w 10000"/>
                  <a:gd name="connsiteY2" fmla="*/ 3202 h 10000"/>
                  <a:gd name="connsiteX3" fmla="*/ 9741 w 10000"/>
                  <a:gd name="connsiteY3" fmla="*/ 0 h 10000"/>
                  <a:gd name="connsiteX4" fmla="*/ 10000 w 10000"/>
                  <a:gd name="connsiteY4" fmla="*/ 637 h 10000"/>
                  <a:gd name="connsiteX5" fmla="*/ 9551 w 10000"/>
                  <a:gd name="connsiteY5" fmla="*/ 1662 h 10000"/>
                  <a:gd name="connsiteX6" fmla="*/ 6464 w 10000"/>
                  <a:gd name="connsiteY6" fmla="*/ 4339 h 10000"/>
                  <a:gd name="connsiteX7" fmla="*/ 6334 w 10000"/>
                  <a:gd name="connsiteY7" fmla="*/ 5066 h 10000"/>
                  <a:gd name="connsiteX8" fmla="*/ 6256 w 10000"/>
                  <a:gd name="connsiteY8" fmla="*/ 6768 h 10000"/>
                  <a:gd name="connsiteX9" fmla="*/ 6168 w 10000"/>
                  <a:gd name="connsiteY9" fmla="*/ 8557 h 10000"/>
                  <a:gd name="connsiteX10" fmla="*/ 5401 w 10000"/>
                  <a:gd name="connsiteY10" fmla="*/ 8628 h 10000"/>
                  <a:gd name="connsiteX11" fmla="*/ 3767 w 10000"/>
                  <a:gd name="connsiteY11" fmla="*/ 10000 h 10000"/>
                  <a:gd name="connsiteX12" fmla="*/ 3243 w 10000"/>
                  <a:gd name="connsiteY12" fmla="*/ 8739 h 10000"/>
                  <a:gd name="connsiteX13" fmla="*/ 5025 w 10000"/>
                  <a:gd name="connsiteY13" fmla="*/ 5526 h 10000"/>
                  <a:gd name="connsiteX0" fmla="*/ 5025 w 10000"/>
                  <a:gd name="connsiteY0" fmla="*/ 5526 h 10000"/>
                  <a:gd name="connsiteX1" fmla="*/ 5186 w 10000"/>
                  <a:gd name="connsiteY1" fmla="*/ 3729 h 10000"/>
                  <a:gd name="connsiteX2" fmla="*/ 0 w 10000"/>
                  <a:gd name="connsiteY2" fmla="*/ 3202 h 10000"/>
                  <a:gd name="connsiteX3" fmla="*/ 9741 w 10000"/>
                  <a:gd name="connsiteY3" fmla="*/ 0 h 10000"/>
                  <a:gd name="connsiteX4" fmla="*/ 10000 w 10000"/>
                  <a:gd name="connsiteY4" fmla="*/ 637 h 10000"/>
                  <a:gd name="connsiteX5" fmla="*/ 9551 w 10000"/>
                  <a:gd name="connsiteY5" fmla="*/ 1662 h 10000"/>
                  <a:gd name="connsiteX6" fmla="*/ 6464 w 10000"/>
                  <a:gd name="connsiteY6" fmla="*/ 4339 h 10000"/>
                  <a:gd name="connsiteX7" fmla="*/ 6334 w 10000"/>
                  <a:gd name="connsiteY7" fmla="*/ 5066 h 10000"/>
                  <a:gd name="connsiteX8" fmla="*/ 6256 w 10000"/>
                  <a:gd name="connsiteY8" fmla="*/ 6768 h 10000"/>
                  <a:gd name="connsiteX9" fmla="*/ 6168 w 10000"/>
                  <a:gd name="connsiteY9" fmla="*/ 8557 h 10000"/>
                  <a:gd name="connsiteX10" fmla="*/ 5401 w 10000"/>
                  <a:gd name="connsiteY10" fmla="*/ 8628 h 10000"/>
                  <a:gd name="connsiteX11" fmla="*/ 3767 w 10000"/>
                  <a:gd name="connsiteY11" fmla="*/ 10000 h 10000"/>
                  <a:gd name="connsiteX12" fmla="*/ 3243 w 10000"/>
                  <a:gd name="connsiteY12" fmla="*/ 8739 h 10000"/>
                  <a:gd name="connsiteX13" fmla="*/ 5025 w 10000"/>
                  <a:gd name="connsiteY13" fmla="*/ 5526 h 10000"/>
                  <a:gd name="connsiteX0" fmla="*/ 1782 w 6757"/>
                  <a:gd name="connsiteY0" fmla="*/ 5526 h 10000"/>
                  <a:gd name="connsiteX1" fmla="*/ 1943 w 6757"/>
                  <a:gd name="connsiteY1" fmla="*/ 3729 h 10000"/>
                  <a:gd name="connsiteX2" fmla="*/ 6498 w 6757"/>
                  <a:gd name="connsiteY2" fmla="*/ 0 h 10000"/>
                  <a:gd name="connsiteX3" fmla="*/ 6757 w 6757"/>
                  <a:gd name="connsiteY3" fmla="*/ 637 h 10000"/>
                  <a:gd name="connsiteX4" fmla="*/ 6308 w 6757"/>
                  <a:gd name="connsiteY4" fmla="*/ 1662 h 10000"/>
                  <a:gd name="connsiteX5" fmla="*/ 3221 w 6757"/>
                  <a:gd name="connsiteY5" fmla="*/ 4339 h 10000"/>
                  <a:gd name="connsiteX6" fmla="*/ 3091 w 6757"/>
                  <a:gd name="connsiteY6" fmla="*/ 5066 h 10000"/>
                  <a:gd name="connsiteX7" fmla="*/ 3013 w 6757"/>
                  <a:gd name="connsiteY7" fmla="*/ 6768 h 10000"/>
                  <a:gd name="connsiteX8" fmla="*/ 2925 w 6757"/>
                  <a:gd name="connsiteY8" fmla="*/ 8557 h 10000"/>
                  <a:gd name="connsiteX9" fmla="*/ 2158 w 6757"/>
                  <a:gd name="connsiteY9" fmla="*/ 8628 h 10000"/>
                  <a:gd name="connsiteX10" fmla="*/ 524 w 6757"/>
                  <a:gd name="connsiteY10" fmla="*/ 10000 h 10000"/>
                  <a:gd name="connsiteX11" fmla="*/ 0 w 6757"/>
                  <a:gd name="connsiteY11" fmla="*/ 8739 h 10000"/>
                  <a:gd name="connsiteX12" fmla="*/ 1782 w 6757"/>
                  <a:gd name="connsiteY12" fmla="*/ 5526 h 10000"/>
                  <a:gd name="connsiteX0" fmla="*/ 2637 w 10000"/>
                  <a:gd name="connsiteY0" fmla="*/ 5526 h 10000"/>
                  <a:gd name="connsiteX1" fmla="*/ 2876 w 10000"/>
                  <a:gd name="connsiteY1" fmla="*/ 3427 h 10000"/>
                  <a:gd name="connsiteX2" fmla="*/ 9617 w 10000"/>
                  <a:gd name="connsiteY2" fmla="*/ 0 h 10000"/>
                  <a:gd name="connsiteX3" fmla="*/ 10000 w 10000"/>
                  <a:gd name="connsiteY3" fmla="*/ 637 h 10000"/>
                  <a:gd name="connsiteX4" fmla="*/ 9336 w 10000"/>
                  <a:gd name="connsiteY4" fmla="*/ 1662 h 10000"/>
                  <a:gd name="connsiteX5" fmla="*/ 4767 w 10000"/>
                  <a:gd name="connsiteY5" fmla="*/ 4339 h 10000"/>
                  <a:gd name="connsiteX6" fmla="*/ 4575 w 10000"/>
                  <a:gd name="connsiteY6" fmla="*/ 5066 h 10000"/>
                  <a:gd name="connsiteX7" fmla="*/ 4459 w 10000"/>
                  <a:gd name="connsiteY7" fmla="*/ 6768 h 10000"/>
                  <a:gd name="connsiteX8" fmla="*/ 4329 w 10000"/>
                  <a:gd name="connsiteY8" fmla="*/ 8557 h 10000"/>
                  <a:gd name="connsiteX9" fmla="*/ 3194 w 10000"/>
                  <a:gd name="connsiteY9" fmla="*/ 8628 h 10000"/>
                  <a:gd name="connsiteX10" fmla="*/ 775 w 10000"/>
                  <a:gd name="connsiteY10" fmla="*/ 10000 h 10000"/>
                  <a:gd name="connsiteX11" fmla="*/ 0 w 10000"/>
                  <a:gd name="connsiteY11" fmla="*/ 8739 h 10000"/>
                  <a:gd name="connsiteX12" fmla="*/ 2637 w 10000"/>
                  <a:gd name="connsiteY12" fmla="*/ 5526 h 10000"/>
                  <a:gd name="connsiteX0" fmla="*/ 2637 w 10000"/>
                  <a:gd name="connsiteY0" fmla="*/ 5451 h 9925"/>
                  <a:gd name="connsiteX1" fmla="*/ 2876 w 10000"/>
                  <a:gd name="connsiteY1" fmla="*/ 3352 h 9925"/>
                  <a:gd name="connsiteX2" fmla="*/ 8880 w 10000"/>
                  <a:gd name="connsiteY2" fmla="*/ 0 h 9925"/>
                  <a:gd name="connsiteX3" fmla="*/ 10000 w 10000"/>
                  <a:gd name="connsiteY3" fmla="*/ 562 h 9925"/>
                  <a:gd name="connsiteX4" fmla="*/ 9336 w 10000"/>
                  <a:gd name="connsiteY4" fmla="*/ 1587 h 9925"/>
                  <a:gd name="connsiteX5" fmla="*/ 4767 w 10000"/>
                  <a:gd name="connsiteY5" fmla="*/ 4264 h 9925"/>
                  <a:gd name="connsiteX6" fmla="*/ 4575 w 10000"/>
                  <a:gd name="connsiteY6" fmla="*/ 4991 h 9925"/>
                  <a:gd name="connsiteX7" fmla="*/ 4459 w 10000"/>
                  <a:gd name="connsiteY7" fmla="*/ 6693 h 9925"/>
                  <a:gd name="connsiteX8" fmla="*/ 4329 w 10000"/>
                  <a:gd name="connsiteY8" fmla="*/ 8482 h 9925"/>
                  <a:gd name="connsiteX9" fmla="*/ 3194 w 10000"/>
                  <a:gd name="connsiteY9" fmla="*/ 8553 h 9925"/>
                  <a:gd name="connsiteX10" fmla="*/ 775 w 10000"/>
                  <a:gd name="connsiteY10" fmla="*/ 9925 h 9925"/>
                  <a:gd name="connsiteX11" fmla="*/ 0 w 10000"/>
                  <a:gd name="connsiteY11" fmla="*/ 8664 h 9925"/>
                  <a:gd name="connsiteX12" fmla="*/ 2637 w 10000"/>
                  <a:gd name="connsiteY12" fmla="*/ 5451 h 9925"/>
                  <a:gd name="connsiteX0" fmla="*/ 2637 w 10000"/>
                  <a:gd name="connsiteY0" fmla="*/ 5503 h 10011"/>
                  <a:gd name="connsiteX1" fmla="*/ 2876 w 10000"/>
                  <a:gd name="connsiteY1" fmla="*/ 3388 h 10011"/>
                  <a:gd name="connsiteX2" fmla="*/ 8880 w 10000"/>
                  <a:gd name="connsiteY2" fmla="*/ 11 h 10011"/>
                  <a:gd name="connsiteX3" fmla="*/ 10000 w 10000"/>
                  <a:gd name="connsiteY3" fmla="*/ 577 h 10011"/>
                  <a:gd name="connsiteX4" fmla="*/ 9336 w 10000"/>
                  <a:gd name="connsiteY4" fmla="*/ 1610 h 10011"/>
                  <a:gd name="connsiteX5" fmla="*/ 4767 w 10000"/>
                  <a:gd name="connsiteY5" fmla="*/ 4307 h 10011"/>
                  <a:gd name="connsiteX6" fmla="*/ 4575 w 10000"/>
                  <a:gd name="connsiteY6" fmla="*/ 5040 h 10011"/>
                  <a:gd name="connsiteX7" fmla="*/ 4459 w 10000"/>
                  <a:gd name="connsiteY7" fmla="*/ 6755 h 10011"/>
                  <a:gd name="connsiteX8" fmla="*/ 4329 w 10000"/>
                  <a:gd name="connsiteY8" fmla="*/ 8557 h 10011"/>
                  <a:gd name="connsiteX9" fmla="*/ 3194 w 10000"/>
                  <a:gd name="connsiteY9" fmla="*/ 8629 h 10011"/>
                  <a:gd name="connsiteX10" fmla="*/ 775 w 10000"/>
                  <a:gd name="connsiteY10" fmla="*/ 10011 h 10011"/>
                  <a:gd name="connsiteX11" fmla="*/ 0 w 10000"/>
                  <a:gd name="connsiteY11" fmla="*/ 8740 h 10011"/>
                  <a:gd name="connsiteX12" fmla="*/ 2637 w 10000"/>
                  <a:gd name="connsiteY12" fmla="*/ 5503 h 10011"/>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594 w 10000"/>
                  <a:gd name="connsiteY5" fmla="*/ 4494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9801"/>
                  <a:gd name="connsiteY0" fmla="*/ 5690 h 10122"/>
                  <a:gd name="connsiteX1" fmla="*/ 2876 w 9801"/>
                  <a:gd name="connsiteY1" fmla="*/ 3499 h 10122"/>
                  <a:gd name="connsiteX2" fmla="*/ 8750 w 9801"/>
                  <a:gd name="connsiteY2" fmla="*/ 8 h 10122"/>
                  <a:gd name="connsiteX3" fmla="*/ 9801 w 9801"/>
                  <a:gd name="connsiteY3" fmla="*/ 732 h 10122"/>
                  <a:gd name="connsiteX4" fmla="*/ 9336 w 9801"/>
                  <a:gd name="connsiteY4" fmla="*/ 1721 h 10122"/>
                  <a:gd name="connsiteX5" fmla="*/ 4594 w 9801"/>
                  <a:gd name="connsiteY5" fmla="*/ 4494 h 10122"/>
                  <a:gd name="connsiteX6" fmla="*/ 4575 w 9801"/>
                  <a:gd name="connsiteY6" fmla="*/ 5151 h 10122"/>
                  <a:gd name="connsiteX7" fmla="*/ 4459 w 9801"/>
                  <a:gd name="connsiteY7" fmla="*/ 6866 h 10122"/>
                  <a:gd name="connsiteX8" fmla="*/ 4329 w 9801"/>
                  <a:gd name="connsiteY8" fmla="*/ 8668 h 10122"/>
                  <a:gd name="connsiteX9" fmla="*/ 3194 w 9801"/>
                  <a:gd name="connsiteY9" fmla="*/ 8740 h 10122"/>
                  <a:gd name="connsiteX10" fmla="*/ 775 w 9801"/>
                  <a:gd name="connsiteY10" fmla="*/ 10122 h 10122"/>
                  <a:gd name="connsiteX11" fmla="*/ 0 w 9801"/>
                  <a:gd name="connsiteY11" fmla="*/ 8851 h 10122"/>
                  <a:gd name="connsiteX12" fmla="*/ 2550 w 9801"/>
                  <a:gd name="connsiteY12" fmla="*/ 5690 h 10122"/>
                  <a:gd name="connsiteX0" fmla="*/ 2602 w 10000"/>
                  <a:gd name="connsiteY0" fmla="*/ 5621 h 10000"/>
                  <a:gd name="connsiteX1" fmla="*/ 2934 w 10000"/>
                  <a:gd name="connsiteY1" fmla="*/ 3457 h 10000"/>
                  <a:gd name="connsiteX2" fmla="*/ 8928 w 10000"/>
                  <a:gd name="connsiteY2" fmla="*/ 8 h 10000"/>
                  <a:gd name="connsiteX3" fmla="*/ 10000 w 10000"/>
                  <a:gd name="connsiteY3" fmla="*/ 723 h 10000"/>
                  <a:gd name="connsiteX4" fmla="*/ 9526 w 10000"/>
                  <a:gd name="connsiteY4" fmla="*/ 1700 h 10000"/>
                  <a:gd name="connsiteX5" fmla="*/ 4687 w 10000"/>
                  <a:gd name="connsiteY5" fmla="*/ 4440 h 10000"/>
                  <a:gd name="connsiteX6" fmla="*/ 4668 w 10000"/>
                  <a:gd name="connsiteY6" fmla="*/ 5089 h 10000"/>
                  <a:gd name="connsiteX7" fmla="*/ 4550 w 10000"/>
                  <a:gd name="connsiteY7" fmla="*/ 6783 h 10000"/>
                  <a:gd name="connsiteX8" fmla="*/ 4417 w 10000"/>
                  <a:gd name="connsiteY8" fmla="*/ 8564 h 10000"/>
                  <a:gd name="connsiteX9" fmla="*/ 3259 w 10000"/>
                  <a:gd name="connsiteY9" fmla="*/ 8635 h 10000"/>
                  <a:gd name="connsiteX10" fmla="*/ 791 w 10000"/>
                  <a:gd name="connsiteY10" fmla="*/ 10000 h 10000"/>
                  <a:gd name="connsiteX11" fmla="*/ 0 w 10000"/>
                  <a:gd name="connsiteY11" fmla="*/ 8744 h 10000"/>
                  <a:gd name="connsiteX12" fmla="*/ 2602 w 10000"/>
                  <a:gd name="connsiteY12" fmla="*/ 562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10000">
                    <a:moveTo>
                      <a:pt x="2602" y="5621"/>
                    </a:moveTo>
                    <a:cubicBezTo>
                      <a:pt x="2683" y="5026"/>
                      <a:pt x="2676" y="4354"/>
                      <a:pt x="2934" y="3457"/>
                    </a:cubicBezTo>
                    <a:cubicBezTo>
                      <a:pt x="4121" y="2540"/>
                      <a:pt x="7230" y="1159"/>
                      <a:pt x="8928" y="8"/>
                    </a:cubicBezTo>
                    <a:cubicBezTo>
                      <a:pt x="9748" y="-63"/>
                      <a:pt x="9855" y="377"/>
                      <a:pt x="10000" y="723"/>
                    </a:cubicBezTo>
                    <a:cubicBezTo>
                      <a:pt x="9823" y="1105"/>
                      <a:pt x="10039" y="1236"/>
                      <a:pt x="9526" y="1700"/>
                    </a:cubicBezTo>
                    <a:cubicBezTo>
                      <a:pt x="7040" y="2911"/>
                      <a:pt x="6217" y="3498"/>
                      <a:pt x="4687" y="4440"/>
                    </a:cubicBezTo>
                    <a:cubicBezTo>
                      <a:pt x="4495" y="4826"/>
                      <a:pt x="4675" y="4742"/>
                      <a:pt x="4668" y="5089"/>
                    </a:cubicBezTo>
                    <a:cubicBezTo>
                      <a:pt x="4166" y="5509"/>
                      <a:pt x="3544" y="6287"/>
                      <a:pt x="4550" y="6783"/>
                    </a:cubicBezTo>
                    <a:cubicBezTo>
                      <a:pt x="4405" y="7950"/>
                      <a:pt x="4542" y="7979"/>
                      <a:pt x="4417" y="8564"/>
                    </a:cubicBezTo>
                    <a:cubicBezTo>
                      <a:pt x="3939" y="8508"/>
                      <a:pt x="3576" y="8572"/>
                      <a:pt x="3259" y="8635"/>
                    </a:cubicBezTo>
                    <a:cubicBezTo>
                      <a:pt x="2699" y="8954"/>
                      <a:pt x="2202" y="9801"/>
                      <a:pt x="791" y="10000"/>
                    </a:cubicBezTo>
                    <a:cubicBezTo>
                      <a:pt x="-120" y="9581"/>
                      <a:pt x="201" y="9561"/>
                      <a:pt x="0" y="8744"/>
                    </a:cubicBezTo>
                    <a:cubicBezTo>
                      <a:pt x="110" y="8589"/>
                      <a:pt x="2501" y="5777"/>
                      <a:pt x="2602" y="5621"/>
                    </a:cubicBezTo>
                    <a:close/>
                  </a:path>
                </a:pathLst>
              </a:custGeom>
              <a:noFill/>
              <a:ln w="9525">
                <a:solidFill>
                  <a:srgbClr val="00B050"/>
                </a:solidFill>
                <a:round/>
                <a:headEnd/>
                <a:tailEnd/>
              </a:ln>
              <a:extLst>
                <a:ext uri="{909E8E84-426E-40DD-AFC4-6F175D3DCCD1}">
                  <a14:hiddenFill xmlns:a14="http://schemas.microsoft.com/office/drawing/2010/main">
                    <a:solidFill>
                      <a:srgbClr val="BBE0E3"/>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215"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8" name="Freeform 49"/>
              <p:cNvSpPr>
                <a:spLocks/>
              </p:cNvSpPr>
              <p:nvPr/>
            </p:nvSpPr>
            <p:spPr bwMode="auto">
              <a:xfrm>
                <a:off x="507299" y="3701926"/>
                <a:ext cx="3528392" cy="1738893"/>
              </a:xfrm>
              <a:custGeom>
                <a:avLst/>
                <a:gdLst>
                  <a:gd name="T0" fmla="*/ 2205 w 11464"/>
                  <a:gd name="T1" fmla="*/ 5400 h 5558"/>
                  <a:gd name="T2" fmla="*/ 0 w 11464"/>
                  <a:gd name="T3" fmla="*/ 4425 h 5558"/>
                  <a:gd name="T4" fmla="*/ 75 w 11464"/>
                  <a:gd name="T5" fmla="*/ 3990 h 5558"/>
                  <a:gd name="T6" fmla="*/ 2010 w 11464"/>
                  <a:gd name="T7" fmla="*/ 0 h 5558"/>
                  <a:gd name="T8" fmla="*/ 2033 w 11464"/>
                  <a:gd name="T9" fmla="*/ 22 h 5558"/>
                  <a:gd name="T10" fmla="*/ 10482 w 11464"/>
                  <a:gd name="T11" fmla="*/ 42 h 5558"/>
                  <a:gd name="T12" fmla="*/ 11068 w 11464"/>
                  <a:gd name="T13" fmla="*/ 939 h 5558"/>
                  <a:gd name="T14" fmla="*/ 11257 w 11464"/>
                  <a:gd name="T15" fmla="*/ 852 h 5558"/>
                  <a:gd name="T16" fmla="*/ 11429 w 11464"/>
                  <a:gd name="T17" fmla="*/ 876 h 5558"/>
                  <a:gd name="T18" fmla="*/ 11464 w 11464"/>
                  <a:gd name="T19" fmla="*/ 1042 h 5558"/>
                  <a:gd name="T20" fmla="*/ 11318 w 11464"/>
                  <a:gd name="T21" fmla="*/ 1251 h 5558"/>
                  <a:gd name="T22" fmla="*/ 10942 w 11464"/>
                  <a:gd name="T23" fmla="*/ 1699 h 5558"/>
                  <a:gd name="T24" fmla="*/ 10819 w 11464"/>
                  <a:gd name="T25" fmla="*/ 1925 h 5558"/>
                  <a:gd name="T26" fmla="*/ 10745 w 11464"/>
                  <a:gd name="T27" fmla="*/ 2160 h 5558"/>
                  <a:gd name="T28" fmla="*/ 10666 w 11464"/>
                  <a:gd name="T29" fmla="*/ 2290 h 5558"/>
                  <a:gd name="T30" fmla="*/ 10606 w 11464"/>
                  <a:gd name="T31" fmla="*/ 2378 h 5558"/>
                  <a:gd name="T32" fmla="*/ 10425 w 11464"/>
                  <a:gd name="T33" fmla="*/ 2421 h 5558"/>
                  <a:gd name="T34" fmla="*/ 10219 w 11464"/>
                  <a:gd name="T35" fmla="*/ 2233 h 5558"/>
                  <a:gd name="T36" fmla="*/ 10126 w 11464"/>
                  <a:gd name="T37" fmla="*/ 1711 h 5558"/>
                  <a:gd name="T38" fmla="*/ 10023 w 11464"/>
                  <a:gd name="T39" fmla="*/ 1497 h 5558"/>
                  <a:gd name="T40" fmla="*/ 9806 w 11464"/>
                  <a:gd name="T41" fmla="*/ 1404 h 5558"/>
                  <a:gd name="T42" fmla="*/ 9701 w 11464"/>
                  <a:gd name="T43" fmla="*/ 1585 h 5558"/>
                  <a:gd name="T44" fmla="*/ 9802 w 11464"/>
                  <a:gd name="T45" fmla="*/ 2218 h 5558"/>
                  <a:gd name="T46" fmla="*/ 9864 w 11464"/>
                  <a:gd name="T47" fmla="*/ 2517 h 5558"/>
                  <a:gd name="T48" fmla="*/ 9710 w 11464"/>
                  <a:gd name="T49" fmla="*/ 2697 h 5558"/>
                  <a:gd name="T50" fmla="*/ 9492 w 11464"/>
                  <a:gd name="T51" fmla="*/ 2640 h 5558"/>
                  <a:gd name="T52" fmla="*/ 9416 w 11464"/>
                  <a:gd name="T53" fmla="*/ 2366 h 5558"/>
                  <a:gd name="T54" fmla="*/ 9309 w 11464"/>
                  <a:gd name="T55" fmla="*/ 1918 h 5558"/>
                  <a:gd name="T56" fmla="*/ 9183 w 11464"/>
                  <a:gd name="T57" fmla="*/ 1630 h 5558"/>
                  <a:gd name="T58" fmla="*/ 8925 w 11464"/>
                  <a:gd name="T59" fmla="*/ 1620 h 5558"/>
                  <a:gd name="T60" fmla="*/ 8847 w 11464"/>
                  <a:gd name="T61" fmla="*/ 1742 h 5558"/>
                  <a:gd name="T62" fmla="*/ 8853 w 11464"/>
                  <a:gd name="T63" fmla="*/ 1939 h 5558"/>
                  <a:gd name="T64" fmla="*/ 9067 w 11464"/>
                  <a:gd name="T65" fmla="*/ 2823 h 5558"/>
                  <a:gd name="T66" fmla="*/ 8939 w 11464"/>
                  <a:gd name="T67" fmla="*/ 2991 h 5558"/>
                  <a:gd name="T68" fmla="*/ 8715 w 11464"/>
                  <a:gd name="T69" fmla="*/ 3033 h 5558"/>
                  <a:gd name="T70" fmla="*/ 8534 w 11464"/>
                  <a:gd name="T71" fmla="*/ 2965 h 5558"/>
                  <a:gd name="T72" fmla="*/ 8341 w 11464"/>
                  <a:gd name="T73" fmla="*/ 2958 h 5558"/>
                  <a:gd name="T74" fmla="*/ 8239 w 11464"/>
                  <a:gd name="T75" fmla="*/ 3086 h 5558"/>
                  <a:gd name="T76" fmla="*/ 8411 w 11464"/>
                  <a:gd name="T77" fmla="*/ 3289 h 5558"/>
                  <a:gd name="T78" fmla="*/ 8721 w 11464"/>
                  <a:gd name="T79" fmla="*/ 3382 h 5558"/>
                  <a:gd name="T80" fmla="*/ 8993 w 11464"/>
                  <a:gd name="T81" fmla="*/ 3524 h 5558"/>
                  <a:gd name="T82" fmla="*/ 9135 w 11464"/>
                  <a:gd name="T83" fmla="*/ 3676 h 5558"/>
                  <a:gd name="T84" fmla="*/ 8951 w 11464"/>
                  <a:gd name="T85" fmla="*/ 3834 h 5558"/>
                  <a:gd name="T86" fmla="*/ 8287 w 11464"/>
                  <a:gd name="T87" fmla="*/ 4043 h 5558"/>
                  <a:gd name="T88" fmla="*/ 8264 w 11464"/>
                  <a:gd name="T89" fmla="*/ 4239 h 5558"/>
                  <a:gd name="T90" fmla="*/ 8386 w 11464"/>
                  <a:gd name="T91" fmla="*/ 4379 h 5558"/>
                  <a:gd name="T92" fmla="*/ 8602 w 11464"/>
                  <a:gd name="T93" fmla="*/ 4415 h 5558"/>
                  <a:gd name="T94" fmla="*/ 8884 w 11464"/>
                  <a:gd name="T95" fmla="*/ 4309 h 5558"/>
                  <a:gd name="T96" fmla="*/ 9083 w 11464"/>
                  <a:gd name="T97" fmla="*/ 4235 h 5558"/>
                  <a:gd name="T98" fmla="*/ 9244 w 11464"/>
                  <a:gd name="T99" fmla="*/ 4322 h 5558"/>
                  <a:gd name="T100" fmla="*/ 9272 w 11464"/>
                  <a:gd name="T101" fmla="*/ 4517 h 5558"/>
                  <a:gd name="T102" fmla="*/ 9210 w 11464"/>
                  <a:gd name="T103" fmla="*/ 4831 h 5558"/>
                  <a:gd name="T104" fmla="*/ 9026 w 11464"/>
                  <a:gd name="T105" fmla="*/ 5220 h 5558"/>
                  <a:gd name="T106" fmla="*/ 8560 w 11464"/>
                  <a:gd name="T107" fmla="*/ 5387 h 5558"/>
                  <a:gd name="T108" fmla="*/ 8030 w 11464"/>
                  <a:gd name="T109" fmla="*/ 5555 h 5558"/>
                  <a:gd name="T110" fmla="*/ 2130 w 11464"/>
                  <a:gd name="T111" fmla="*/ 5558 h 5558"/>
                  <a:gd name="T112" fmla="*/ 2205 w 11464"/>
                  <a:gd name="T113" fmla="*/ 5400 h 5558"/>
                  <a:gd name="connsiteX0" fmla="*/ 1923 w 10000"/>
                  <a:gd name="connsiteY0" fmla="*/ 9825 h 10109"/>
                  <a:gd name="connsiteX1" fmla="*/ 0 w 10000"/>
                  <a:gd name="connsiteY1" fmla="*/ 8070 h 10109"/>
                  <a:gd name="connsiteX2" fmla="*/ 65 w 10000"/>
                  <a:gd name="connsiteY2" fmla="*/ 7288 h 10109"/>
                  <a:gd name="connsiteX3" fmla="*/ 1753 w 10000"/>
                  <a:gd name="connsiteY3" fmla="*/ 109 h 10109"/>
                  <a:gd name="connsiteX4" fmla="*/ 1698 w 10000"/>
                  <a:gd name="connsiteY4" fmla="*/ 0 h 10109"/>
                  <a:gd name="connsiteX5" fmla="*/ 9143 w 10000"/>
                  <a:gd name="connsiteY5" fmla="*/ 185 h 10109"/>
                  <a:gd name="connsiteX6" fmla="*/ 9655 w 10000"/>
                  <a:gd name="connsiteY6" fmla="*/ 1798 h 10109"/>
                  <a:gd name="connsiteX7" fmla="*/ 9819 w 10000"/>
                  <a:gd name="connsiteY7" fmla="*/ 1642 h 10109"/>
                  <a:gd name="connsiteX8" fmla="*/ 9969 w 10000"/>
                  <a:gd name="connsiteY8" fmla="*/ 1685 h 10109"/>
                  <a:gd name="connsiteX9" fmla="*/ 10000 w 10000"/>
                  <a:gd name="connsiteY9" fmla="*/ 1984 h 10109"/>
                  <a:gd name="connsiteX10" fmla="*/ 9873 w 10000"/>
                  <a:gd name="connsiteY10" fmla="*/ 2360 h 10109"/>
                  <a:gd name="connsiteX11" fmla="*/ 9545 w 10000"/>
                  <a:gd name="connsiteY11" fmla="*/ 3166 h 10109"/>
                  <a:gd name="connsiteX12" fmla="*/ 9437 w 10000"/>
                  <a:gd name="connsiteY12" fmla="*/ 3572 h 10109"/>
                  <a:gd name="connsiteX13" fmla="*/ 9373 w 10000"/>
                  <a:gd name="connsiteY13" fmla="*/ 3995 h 10109"/>
                  <a:gd name="connsiteX14" fmla="*/ 9304 w 10000"/>
                  <a:gd name="connsiteY14" fmla="*/ 4229 h 10109"/>
                  <a:gd name="connsiteX15" fmla="*/ 9252 w 10000"/>
                  <a:gd name="connsiteY15" fmla="*/ 4388 h 10109"/>
                  <a:gd name="connsiteX16" fmla="*/ 9094 w 10000"/>
                  <a:gd name="connsiteY16" fmla="*/ 4465 h 10109"/>
                  <a:gd name="connsiteX17" fmla="*/ 8914 w 10000"/>
                  <a:gd name="connsiteY17" fmla="*/ 4127 h 10109"/>
                  <a:gd name="connsiteX18" fmla="*/ 8833 w 10000"/>
                  <a:gd name="connsiteY18" fmla="*/ 3187 h 10109"/>
                  <a:gd name="connsiteX19" fmla="*/ 8743 w 10000"/>
                  <a:gd name="connsiteY19" fmla="*/ 2802 h 10109"/>
                  <a:gd name="connsiteX20" fmla="*/ 8554 w 10000"/>
                  <a:gd name="connsiteY20" fmla="*/ 2635 h 10109"/>
                  <a:gd name="connsiteX21" fmla="*/ 8462 w 10000"/>
                  <a:gd name="connsiteY21" fmla="*/ 2961 h 10109"/>
                  <a:gd name="connsiteX22" fmla="*/ 8550 w 10000"/>
                  <a:gd name="connsiteY22" fmla="*/ 4100 h 10109"/>
                  <a:gd name="connsiteX23" fmla="*/ 8604 w 10000"/>
                  <a:gd name="connsiteY23" fmla="*/ 4638 h 10109"/>
                  <a:gd name="connsiteX24" fmla="*/ 8470 w 10000"/>
                  <a:gd name="connsiteY24" fmla="*/ 4961 h 10109"/>
                  <a:gd name="connsiteX25" fmla="*/ 8280 w 10000"/>
                  <a:gd name="connsiteY25" fmla="*/ 4859 h 10109"/>
                  <a:gd name="connsiteX26" fmla="*/ 8214 w 10000"/>
                  <a:gd name="connsiteY26" fmla="*/ 4366 h 10109"/>
                  <a:gd name="connsiteX27" fmla="*/ 8120 w 10000"/>
                  <a:gd name="connsiteY27" fmla="*/ 3560 h 10109"/>
                  <a:gd name="connsiteX28" fmla="*/ 8010 w 10000"/>
                  <a:gd name="connsiteY28" fmla="*/ 3042 h 10109"/>
                  <a:gd name="connsiteX29" fmla="*/ 7785 w 10000"/>
                  <a:gd name="connsiteY29" fmla="*/ 3024 h 10109"/>
                  <a:gd name="connsiteX30" fmla="*/ 7717 w 10000"/>
                  <a:gd name="connsiteY30" fmla="*/ 3243 h 10109"/>
                  <a:gd name="connsiteX31" fmla="*/ 7722 w 10000"/>
                  <a:gd name="connsiteY31" fmla="*/ 3598 h 10109"/>
                  <a:gd name="connsiteX32" fmla="*/ 7909 w 10000"/>
                  <a:gd name="connsiteY32" fmla="*/ 5188 h 10109"/>
                  <a:gd name="connsiteX33" fmla="*/ 7797 w 10000"/>
                  <a:gd name="connsiteY33" fmla="*/ 5490 h 10109"/>
                  <a:gd name="connsiteX34" fmla="*/ 7602 w 10000"/>
                  <a:gd name="connsiteY34" fmla="*/ 5566 h 10109"/>
                  <a:gd name="connsiteX35" fmla="*/ 7444 w 10000"/>
                  <a:gd name="connsiteY35" fmla="*/ 5444 h 10109"/>
                  <a:gd name="connsiteX36" fmla="*/ 7276 w 10000"/>
                  <a:gd name="connsiteY36" fmla="*/ 5431 h 10109"/>
                  <a:gd name="connsiteX37" fmla="*/ 7187 w 10000"/>
                  <a:gd name="connsiteY37" fmla="*/ 5661 h 10109"/>
                  <a:gd name="connsiteX38" fmla="*/ 7337 w 10000"/>
                  <a:gd name="connsiteY38" fmla="*/ 6027 h 10109"/>
                  <a:gd name="connsiteX39" fmla="*/ 7607 w 10000"/>
                  <a:gd name="connsiteY39" fmla="*/ 6194 h 10109"/>
                  <a:gd name="connsiteX40" fmla="*/ 7845 w 10000"/>
                  <a:gd name="connsiteY40" fmla="*/ 6449 h 10109"/>
                  <a:gd name="connsiteX41" fmla="*/ 7968 w 10000"/>
                  <a:gd name="connsiteY41" fmla="*/ 6723 h 10109"/>
                  <a:gd name="connsiteX42" fmla="*/ 7808 w 10000"/>
                  <a:gd name="connsiteY42" fmla="*/ 7007 h 10109"/>
                  <a:gd name="connsiteX43" fmla="*/ 7229 w 10000"/>
                  <a:gd name="connsiteY43" fmla="*/ 7383 h 10109"/>
                  <a:gd name="connsiteX44" fmla="*/ 7209 w 10000"/>
                  <a:gd name="connsiteY44" fmla="*/ 7736 h 10109"/>
                  <a:gd name="connsiteX45" fmla="*/ 7315 w 10000"/>
                  <a:gd name="connsiteY45" fmla="*/ 7988 h 10109"/>
                  <a:gd name="connsiteX46" fmla="*/ 7503 w 10000"/>
                  <a:gd name="connsiteY46" fmla="*/ 8053 h 10109"/>
                  <a:gd name="connsiteX47" fmla="*/ 7749 w 10000"/>
                  <a:gd name="connsiteY47" fmla="*/ 7862 h 10109"/>
                  <a:gd name="connsiteX48" fmla="*/ 7923 w 10000"/>
                  <a:gd name="connsiteY48" fmla="*/ 7729 h 10109"/>
                  <a:gd name="connsiteX49" fmla="*/ 8064 w 10000"/>
                  <a:gd name="connsiteY49" fmla="*/ 7885 h 10109"/>
                  <a:gd name="connsiteX50" fmla="*/ 8088 w 10000"/>
                  <a:gd name="connsiteY50" fmla="*/ 8236 h 10109"/>
                  <a:gd name="connsiteX51" fmla="*/ 8034 w 10000"/>
                  <a:gd name="connsiteY51" fmla="*/ 8801 h 10109"/>
                  <a:gd name="connsiteX52" fmla="*/ 7873 w 10000"/>
                  <a:gd name="connsiteY52" fmla="*/ 9501 h 10109"/>
                  <a:gd name="connsiteX53" fmla="*/ 7467 w 10000"/>
                  <a:gd name="connsiteY53" fmla="*/ 9801 h 10109"/>
                  <a:gd name="connsiteX54" fmla="*/ 7005 w 10000"/>
                  <a:gd name="connsiteY54" fmla="*/ 10104 h 10109"/>
                  <a:gd name="connsiteX55" fmla="*/ 1858 w 10000"/>
                  <a:gd name="connsiteY55" fmla="*/ 10109 h 10109"/>
                  <a:gd name="connsiteX56" fmla="*/ 1923 w 10000"/>
                  <a:gd name="connsiteY56" fmla="*/ 9825 h 10109"/>
                  <a:gd name="connsiteX0" fmla="*/ 1923 w 10000"/>
                  <a:gd name="connsiteY0" fmla="*/ 9798 h 10082"/>
                  <a:gd name="connsiteX1" fmla="*/ 0 w 10000"/>
                  <a:gd name="connsiteY1" fmla="*/ 8043 h 10082"/>
                  <a:gd name="connsiteX2" fmla="*/ 65 w 10000"/>
                  <a:gd name="connsiteY2" fmla="*/ 7261 h 10082"/>
                  <a:gd name="connsiteX3" fmla="*/ 1753 w 10000"/>
                  <a:gd name="connsiteY3" fmla="*/ 82 h 10082"/>
                  <a:gd name="connsiteX4" fmla="*/ 1711 w 10000"/>
                  <a:gd name="connsiteY4" fmla="*/ 0 h 10082"/>
                  <a:gd name="connsiteX5" fmla="*/ 9143 w 10000"/>
                  <a:gd name="connsiteY5" fmla="*/ 158 h 10082"/>
                  <a:gd name="connsiteX6" fmla="*/ 9655 w 10000"/>
                  <a:gd name="connsiteY6" fmla="*/ 1771 h 10082"/>
                  <a:gd name="connsiteX7" fmla="*/ 9819 w 10000"/>
                  <a:gd name="connsiteY7" fmla="*/ 1615 h 10082"/>
                  <a:gd name="connsiteX8" fmla="*/ 9969 w 10000"/>
                  <a:gd name="connsiteY8" fmla="*/ 1658 h 10082"/>
                  <a:gd name="connsiteX9" fmla="*/ 10000 w 10000"/>
                  <a:gd name="connsiteY9" fmla="*/ 1957 h 10082"/>
                  <a:gd name="connsiteX10" fmla="*/ 9873 w 10000"/>
                  <a:gd name="connsiteY10" fmla="*/ 2333 h 10082"/>
                  <a:gd name="connsiteX11" fmla="*/ 9545 w 10000"/>
                  <a:gd name="connsiteY11" fmla="*/ 3139 h 10082"/>
                  <a:gd name="connsiteX12" fmla="*/ 9437 w 10000"/>
                  <a:gd name="connsiteY12" fmla="*/ 3545 h 10082"/>
                  <a:gd name="connsiteX13" fmla="*/ 9373 w 10000"/>
                  <a:gd name="connsiteY13" fmla="*/ 3968 h 10082"/>
                  <a:gd name="connsiteX14" fmla="*/ 9304 w 10000"/>
                  <a:gd name="connsiteY14" fmla="*/ 4202 h 10082"/>
                  <a:gd name="connsiteX15" fmla="*/ 9252 w 10000"/>
                  <a:gd name="connsiteY15" fmla="*/ 4361 h 10082"/>
                  <a:gd name="connsiteX16" fmla="*/ 9094 w 10000"/>
                  <a:gd name="connsiteY16" fmla="*/ 4438 h 10082"/>
                  <a:gd name="connsiteX17" fmla="*/ 8914 w 10000"/>
                  <a:gd name="connsiteY17" fmla="*/ 4100 h 10082"/>
                  <a:gd name="connsiteX18" fmla="*/ 8833 w 10000"/>
                  <a:gd name="connsiteY18" fmla="*/ 3160 h 10082"/>
                  <a:gd name="connsiteX19" fmla="*/ 8743 w 10000"/>
                  <a:gd name="connsiteY19" fmla="*/ 2775 h 10082"/>
                  <a:gd name="connsiteX20" fmla="*/ 8554 w 10000"/>
                  <a:gd name="connsiteY20" fmla="*/ 2608 h 10082"/>
                  <a:gd name="connsiteX21" fmla="*/ 8462 w 10000"/>
                  <a:gd name="connsiteY21" fmla="*/ 2934 h 10082"/>
                  <a:gd name="connsiteX22" fmla="*/ 8550 w 10000"/>
                  <a:gd name="connsiteY22" fmla="*/ 4073 h 10082"/>
                  <a:gd name="connsiteX23" fmla="*/ 8604 w 10000"/>
                  <a:gd name="connsiteY23" fmla="*/ 4611 h 10082"/>
                  <a:gd name="connsiteX24" fmla="*/ 8470 w 10000"/>
                  <a:gd name="connsiteY24" fmla="*/ 4934 h 10082"/>
                  <a:gd name="connsiteX25" fmla="*/ 8280 w 10000"/>
                  <a:gd name="connsiteY25" fmla="*/ 4832 h 10082"/>
                  <a:gd name="connsiteX26" fmla="*/ 8214 w 10000"/>
                  <a:gd name="connsiteY26" fmla="*/ 4339 h 10082"/>
                  <a:gd name="connsiteX27" fmla="*/ 8120 w 10000"/>
                  <a:gd name="connsiteY27" fmla="*/ 3533 h 10082"/>
                  <a:gd name="connsiteX28" fmla="*/ 8010 w 10000"/>
                  <a:gd name="connsiteY28" fmla="*/ 3015 h 10082"/>
                  <a:gd name="connsiteX29" fmla="*/ 7785 w 10000"/>
                  <a:gd name="connsiteY29" fmla="*/ 2997 h 10082"/>
                  <a:gd name="connsiteX30" fmla="*/ 7717 w 10000"/>
                  <a:gd name="connsiteY30" fmla="*/ 3216 h 10082"/>
                  <a:gd name="connsiteX31" fmla="*/ 7722 w 10000"/>
                  <a:gd name="connsiteY31" fmla="*/ 3571 h 10082"/>
                  <a:gd name="connsiteX32" fmla="*/ 7909 w 10000"/>
                  <a:gd name="connsiteY32" fmla="*/ 5161 h 10082"/>
                  <a:gd name="connsiteX33" fmla="*/ 7797 w 10000"/>
                  <a:gd name="connsiteY33" fmla="*/ 5463 h 10082"/>
                  <a:gd name="connsiteX34" fmla="*/ 7602 w 10000"/>
                  <a:gd name="connsiteY34" fmla="*/ 5539 h 10082"/>
                  <a:gd name="connsiteX35" fmla="*/ 7444 w 10000"/>
                  <a:gd name="connsiteY35" fmla="*/ 5417 h 10082"/>
                  <a:gd name="connsiteX36" fmla="*/ 7276 w 10000"/>
                  <a:gd name="connsiteY36" fmla="*/ 5404 h 10082"/>
                  <a:gd name="connsiteX37" fmla="*/ 7187 w 10000"/>
                  <a:gd name="connsiteY37" fmla="*/ 5634 h 10082"/>
                  <a:gd name="connsiteX38" fmla="*/ 7337 w 10000"/>
                  <a:gd name="connsiteY38" fmla="*/ 6000 h 10082"/>
                  <a:gd name="connsiteX39" fmla="*/ 7607 w 10000"/>
                  <a:gd name="connsiteY39" fmla="*/ 6167 h 10082"/>
                  <a:gd name="connsiteX40" fmla="*/ 7845 w 10000"/>
                  <a:gd name="connsiteY40" fmla="*/ 6422 h 10082"/>
                  <a:gd name="connsiteX41" fmla="*/ 7968 w 10000"/>
                  <a:gd name="connsiteY41" fmla="*/ 6696 h 10082"/>
                  <a:gd name="connsiteX42" fmla="*/ 7808 w 10000"/>
                  <a:gd name="connsiteY42" fmla="*/ 6980 h 10082"/>
                  <a:gd name="connsiteX43" fmla="*/ 7229 w 10000"/>
                  <a:gd name="connsiteY43" fmla="*/ 7356 h 10082"/>
                  <a:gd name="connsiteX44" fmla="*/ 7209 w 10000"/>
                  <a:gd name="connsiteY44" fmla="*/ 7709 h 10082"/>
                  <a:gd name="connsiteX45" fmla="*/ 7315 w 10000"/>
                  <a:gd name="connsiteY45" fmla="*/ 7961 h 10082"/>
                  <a:gd name="connsiteX46" fmla="*/ 7503 w 10000"/>
                  <a:gd name="connsiteY46" fmla="*/ 8026 h 10082"/>
                  <a:gd name="connsiteX47" fmla="*/ 7749 w 10000"/>
                  <a:gd name="connsiteY47" fmla="*/ 7835 h 10082"/>
                  <a:gd name="connsiteX48" fmla="*/ 7923 w 10000"/>
                  <a:gd name="connsiteY48" fmla="*/ 7702 h 10082"/>
                  <a:gd name="connsiteX49" fmla="*/ 8064 w 10000"/>
                  <a:gd name="connsiteY49" fmla="*/ 7858 h 10082"/>
                  <a:gd name="connsiteX50" fmla="*/ 8088 w 10000"/>
                  <a:gd name="connsiteY50" fmla="*/ 8209 h 10082"/>
                  <a:gd name="connsiteX51" fmla="*/ 8034 w 10000"/>
                  <a:gd name="connsiteY51" fmla="*/ 8774 h 10082"/>
                  <a:gd name="connsiteX52" fmla="*/ 7873 w 10000"/>
                  <a:gd name="connsiteY52" fmla="*/ 9474 h 10082"/>
                  <a:gd name="connsiteX53" fmla="*/ 7467 w 10000"/>
                  <a:gd name="connsiteY53" fmla="*/ 9774 h 10082"/>
                  <a:gd name="connsiteX54" fmla="*/ 7005 w 10000"/>
                  <a:gd name="connsiteY54" fmla="*/ 10077 h 10082"/>
                  <a:gd name="connsiteX55" fmla="*/ 1858 w 10000"/>
                  <a:gd name="connsiteY55" fmla="*/ 10082 h 10082"/>
                  <a:gd name="connsiteX56" fmla="*/ 1923 w 10000"/>
                  <a:gd name="connsiteY56" fmla="*/ 9798 h 10082"/>
                  <a:gd name="connsiteX0" fmla="*/ 1923 w 10000"/>
                  <a:gd name="connsiteY0" fmla="*/ 10287 h 10571"/>
                  <a:gd name="connsiteX1" fmla="*/ 0 w 10000"/>
                  <a:gd name="connsiteY1" fmla="*/ 8532 h 10571"/>
                  <a:gd name="connsiteX2" fmla="*/ 65 w 10000"/>
                  <a:gd name="connsiteY2" fmla="*/ 7750 h 10571"/>
                  <a:gd name="connsiteX3" fmla="*/ 1753 w 10000"/>
                  <a:gd name="connsiteY3" fmla="*/ 571 h 10571"/>
                  <a:gd name="connsiteX4" fmla="*/ 9143 w 10000"/>
                  <a:gd name="connsiteY4" fmla="*/ 647 h 10571"/>
                  <a:gd name="connsiteX5" fmla="*/ 9655 w 10000"/>
                  <a:gd name="connsiteY5" fmla="*/ 2260 h 10571"/>
                  <a:gd name="connsiteX6" fmla="*/ 9819 w 10000"/>
                  <a:gd name="connsiteY6" fmla="*/ 2104 h 10571"/>
                  <a:gd name="connsiteX7" fmla="*/ 9969 w 10000"/>
                  <a:gd name="connsiteY7" fmla="*/ 2147 h 10571"/>
                  <a:gd name="connsiteX8" fmla="*/ 10000 w 10000"/>
                  <a:gd name="connsiteY8" fmla="*/ 2446 h 10571"/>
                  <a:gd name="connsiteX9" fmla="*/ 9873 w 10000"/>
                  <a:gd name="connsiteY9" fmla="*/ 2822 h 10571"/>
                  <a:gd name="connsiteX10" fmla="*/ 9545 w 10000"/>
                  <a:gd name="connsiteY10" fmla="*/ 3628 h 10571"/>
                  <a:gd name="connsiteX11" fmla="*/ 9437 w 10000"/>
                  <a:gd name="connsiteY11" fmla="*/ 4034 h 10571"/>
                  <a:gd name="connsiteX12" fmla="*/ 9373 w 10000"/>
                  <a:gd name="connsiteY12" fmla="*/ 4457 h 10571"/>
                  <a:gd name="connsiteX13" fmla="*/ 9304 w 10000"/>
                  <a:gd name="connsiteY13" fmla="*/ 4691 h 10571"/>
                  <a:gd name="connsiteX14" fmla="*/ 9252 w 10000"/>
                  <a:gd name="connsiteY14" fmla="*/ 4850 h 10571"/>
                  <a:gd name="connsiteX15" fmla="*/ 9094 w 10000"/>
                  <a:gd name="connsiteY15" fmla="*/ 4927 h 10571"/>
                  <a:gd name="connsiteX16" fmla="*/ 8914 w 10000"/>
                  <a:gd name="connsiteY16" fmla="*/ 4589 h 10571"/>
                  <a:gd name="connsiteX17" fmla="*/ 8833 w 10000"/>
                  <a:gd name="connsiteY17" fmla="*/ 3649 h 10571"/>
                  <a:gd name="connsiteX18" fmla="*/ 8743 w 10000"/>
                  <a:gd name="connsiteY18" fmla="*/ 3264 h 10571"/>
                  <a:gd name="connsiteX19" fmla="*/ 8554 w 10000"/>
                  <a:gd name="connsiteY19" fmla="*/ 3097 h 10571"/>
                  <a:gd name="connsiteX20" fmla="*/ 8462 w 10000"/>
                  <a:gd name="connsiteY20" fmla="*/ 3423 h 10571"/>
                  <a:gd name="connsiteX21" fmla="*/ 8550 w 10000"/>
                  <a:gd name="connsiteY21" fmla="*/ 4562 h 10571"/>
                  <a:gd name="connsiteX22" fmla="*/ 8604 w 10000"/>
                  <a:gd name="connsiteY22" fmla="*/ 5100 h 10571"/>
                  <a:gd name="connsiteX23" fmla="*/ 8470 w 10000"/>
                  <a:gd name="connsiteY23" fmla="*/ 5423 h 10571"/>
                  <a:gd name="connsiteX24" fmla="*/ 8280 w 10000"/>
                  <a:gd name="connsiteY24" fmla="*/ 5321 h 10571"/>
                  <a:gd name="connsiteX25" fmla="*/ 8214 w 10000"/>
                  <a:gd name="connsiteY25" fmla="*/ 4828 h 10571"/>
                  <a:gd name="connsiteX26" fmla="*/ 8120 w 10000"/>
                  <a:gd name="connsiteY26" fmla="*/ 4022 h 10571"/>
                  <a:gd name="connsiteX27" fmla="*/ 8010 w 10000"/>
                  <a:gd name="connsiteY27" fmla="*/ 3504 h 10571"/>
                  <a:gd name="connsiteX28" fmla="*/ 7785 w 10000"/>
                  <a:gd name="connsiteY28" fmla="*/ 3486 h 10571"/>
                  <a:gd name="connsiteX29" fmla="*/ 7717 w 10000"/>
                  <a:gd name="connsiteY29" fmla="*/ 3705 h 10571"/>
                  <a:gd name="connsiteX30" fmla="*/ 7722 w 10000"/>
                  <a:gd name="connsiteY30" fmla="*/ 4060 h 10571"/>
                  <a:gd name="connsiteX31" fmla="*/ 7909 w 10000"/>
                  <a:gd name="connsiteY31" fmla="*/ 5650 h 10571"/>
                  <a:gd name="connsiteX32" fmla="*/ 7797 w 10000"/>
                  <a:gd name="connsiteY32" fmla="*/ 5952 h 10571"/>
                  <a:gd name="connsiteX33" fmla="*/ 7602 w 10000"/>
                  <a:gd name="connsiteY33" fmla="*/ 6028 h 10571"/>
                  <a:gd name="connsiteX34" fmla="*/ 7444 w 10000"/>
                  <a:gd name="connsiteY34" fmla="*/ 5906 h 10571"/>
                  <a:gd name="connsiteX35" fmla="*/ 7276 w 10000"/>
                  <a:gd name="connsiteY35" fmla="*/ 5893 h 10571"/>
                  <a:gd name="connsiteX36" fmla="*/ 7187 w 10000"/>
                  <a:gd name="connsiteY36" fmla="*/ 6123 h 10571"/>
                  <a:gd name="connsiteX37" fmla="*/ 7337 w 10000"/>
                  <a:gd name="connsiteY37" fmla="*/ 6489 h 10571"/>
                  <a:gd name="connsiteX38" fmla="*/ 7607 w 10000"/>
                  <a:gd name="connsiteY38" fmla="*/ 6656 h 10571"/>
                  <a:gd name="connsiteX39" fmla="*/ 7845 w 10000"/>
                  <a:gd name="connsiteY39" fmla="*/ 6911 h 10571"/>
                  <a:gd name="connsiteX40" fmla="*/ 7968 w 10000"/>
                  <a:gd name="connsiteY40" fmla="*/ 7185 h 10571"/>
                  <a:gd name="connsiteX41" fmla="*/ 7808 w 10000"/>
                  <a:gd name="connsiteY41" fmla="*/ 7469 h 10571"/>
                  <a:gd name="connsiteX42" fmla="*/ 7229 w 10000"/>
                  <a:gd name="connsiteY42" fmla="*/ 7845 h 10571"/>
                  <a:gd name="connsiteX43" fmla="*/ 7209 w 10000"/>
                  <a:gd name="connsiteY43" fmla="*/ 8198 h 10571"/>
                  <a:gd name="connsiteX44" fmla="*/ 7315 w 10000"/>
                  <a:gd name="connsiteY44" fmla="*/ 8450 h 10571"/>
                  <a:gd name="connsiteX45" fmla="*/ 7503 w 10000"/>
                  <a:gd name="connsiteY45" fmla="*/ 8515 h 10571"/>
                  <a:gd name="connsiteX46" fmla="*/ 7749 w 10000"/>
                  <a:gd name="connsiteY46" fmla="*/ 8324 h 10571"/>
                  <a:gd name="connsiteX47" fmla="*/ 7923 w 10000"/>
                  <a:gd name="connsiteY47" fmla="*/ 8191 h 10571"/>
                  <a:gd name="connsiteX48" fmla="*/ 8064 w 10000"/>
                  <a:gd name="connsiteY48" fmla="*/ 8347 h 10571"/>
                  <a:gd name="connsiteX49" fmla="*/ 8088 w 10000"/>
                  <a:gd name="connsiteY49" fmla="*/ 8698 h 10571"/>
                  <a:gd name="connsiteX50" fmla="*/ 8034 w 10000"/>
                  <a:gd name="connsiteY50" fmla="*/ 9263 h 10571"/>
                  <a:gd name="connsiteX51" fmla="*/ 7873 w 10000"/>
                  <a:gd name="connsiteY51" fmla="*/ 9963 h 10571"/>
                  <a:gd name="connsiteX52" fmla="*/ 7467 w 10000"/>
                  <a:gd name="connsiteY52" fmla="*/ 10263 h 10571"/>
                  <a:gd name="connsiteX53" fmla="*/ 7005 w 10000"/>
                  <a:gd name="connsiteY53" fmla="*/ 10566 h 10571"/>
                  <a:gd name="connsiteX54" fmla="*/ 1858 w 10000"/>
                  <a:gd name="connsiteY54" fmla="*/ 10571 h 10571"/>
                  <a:gd name="connsiteX55" fmla="*/ 1923 w 10000"/>
                  <a:gd name="connsiteY55" fmla="*/ 10287 h 10571"/>
                  <a:gd name="connsiteX0" fmla="*/ 1923 w 10000"/>
                  <a:gd name="connsiteY0" fmla="*/ 9716 h 10000"/>
                  <a:gd name="connsiteX1" fmla="*/ 0 w 10000"/>
                  <a:gd name="connsiteY1" fmla="*/ 7961 h 10000"/>
                  <a:gd name="connsiteX2" fmla="*/ 65 w 10000"/>
                  <a:gd name="connsiteY2" fmla="*/ 7179 h 10000"/>
                  <a:gd name="connsiteX3" fmla="*/ 1753 w 10000"/>
                  <a:gd name="connsiteY3" fmla="*/ 0 h 10000"/>
                  <a:gd name="connsiteX4" fmla="*/ 9143 w 10000"/>
                  <a:gd name="connsiteY4" fmla="*/ 76 h 10000"/>
                  <a:gd name="connsiteX5" fmla="*/ 9655 w 10000"/>
                  <a:gd name="connsiteY5" fmla="*/ 1689 h 10000"/>
                  <a:gd name="connsiteX6" fmla="*/ 9819 w 10000"/>
                  <a:gd name="connsiteY6" fmla="*/ 1533 h 10000"/>
                  <a:gd name="connsiteX7" fmla="*/ 9969 w 10000"/>
                  <a:gd name="connsiteY7" fmla="*/ 1576 h 10000"/>
                  <a:gd name="connsiteX8" fmla="*/ 10000 w 10000"/>
                  <a:gd name="connsiteY8" fmla="*/ 1875 h 10000"/>
                  <a:gd name="connsiteX9" fmla="*/ 9873 w 10000"/>
                  <a:gd name="connsiteY9" fmla="*/ 2251 h 10000"/>
                  <a:gd name="connsiteX10" fmla="*/ 9545 w 10000"/>
                  <a:gd name="connsiteY10" fmla="*/ 3057 h 10000"/>
                  <a:gd name="connsiteX11" fmla="*/ 9437 w 10000"/>
                  <a:gd name="connsiteY11" fmla="*/ 3463 h 10000"/>
                  <a:gd name="connsiteX12" fmla="*/ 9373 w 10000"/>
                  <a:gd name="connsiteY12" fmla="*/ 3886 h 10000"/>
                  <a:gd name="connsiteX13" fmla="*/ 9304 w 10000"/>
                  <a:gd name="connsiteY13" fmla="*/ 4120 h 10000"/>
                  <a:gd name="connsiteX14" fmla="*/ 9252 w 10000"/>
                  <a:gd name="connsiteY14" fmla="*/ 4279 h 10000"/>
                  <a:gd name="connsiteX15" fmla="*/ 9094 w 10000"/>
                  <a:gd name="connsiteY15" fmla="*/ 4356 h 10000"/>
                  <a:gd name="connsiteX16" fmla="*/ 8914 w 10000"/>
                  <a:gd name="connsiteY16" fmla="*/ 4018 h 10000"/>
                  <a:gd name="connsiteX17" fmla="*/ 8833 w 10000"/>
                  <a:gd name="connsiteY17" fmla="*/ 3078 h 10000"/>
                  <a:gd name="connsiteX18" fmla="*/ 8743 w 10000"/>
                  <a:gd name="connsiteY18" fmla="*/ 2693 h 10000"/>
                  <a:gd name="connsiteX19" fmla="*/ 8554 w 10000"/>
                  <a:gd name="connsiteY19" fmla="*/ 2526 h 10000"/>
                  <a:gd name="connsiteX20" fmla="*/ 8462 w 10000"/>
                  <a:gd name="connsiteY20" fmla="*/ 2852 h 10000"/>
                  <a:gd name="connsiteX21" fmla="*/ 8550 w 10000"/>
                  <a:gd name="connsiteY21" fmla="*/ 3991 h 10000"/>
                  <a:gd name="connsiteX22" fmla="*/ 8604 w 10000"/>
                  <a:gd name="connsiteY22" fmla="*/ 4529 h 10000"/>
                  <a:gd name="connsiteX23" fmla="*/ 8470 w 10000"/>
                  <a:gd name="connsiteY23" fmla="*/ 4852 h 10000"/>
                  <a:gd name="connsiteX24" fmla="*/ 8280 w 10000"/>
                  <a:gd name="connsiteY24" fmla="*/ 4750 h 10000"/>
                  <a:gd name="connsiteX25" fmla="*/ 8214 w 10000"/>
                  <a:gd name="connsiteY25" fmla="*/ 4257 h 10000"/>
                  <a:gd name="connsiteX26" fmla="*/ 8120 w 10000"/>
                  <a:gd name="connsiteY26" fmla="*/ 3451 h 10000"/>
                  <a:gd name="connsiteX27" fmla="*/ 8010 w 10000"/>
                  <a:gd name="connsiteY27" fmla="*/ 2933 h 10000"/>
                  <a:gd name="connsiteX28" fmla="*/ 7785 w 10000"/>
                  <a:gd name="connsiteY28" fmla="*/ 2915 h 10000"/>
                  <a:gd name="connsiteX29" fmla="*/ 7717 w 10000"/>
                  <a:gd name="connsiteY29" fmla="*/ 3134 h 10000"/>
                  <a:gd name="connsiteX30" fmla="*/ 7722 w 10000"/>
                  <a:gd name="connsiteY30" fmla="*/ 3489 h 10000"/>
                  <a:gd name="connsiteX31" fmla="*/ 7909 w 10000"/>
                  <a:gd name="connsiteY31" fmla="*/ 5079 h 10000"/>
                  <a:gd name="connsiteX32" fmla="*/ 7797 w 10000"/>
                  <a:gd name="connsiteY32" fmla="*/ 5381 h 10000"/>
                  <a:gd name="connsiteX33" fmla="*/ 7602 w 10000"/>
                  <a:gd name="connsiteY33" fmla="*/ 5457 h 10000"/>
                  <a:gd name="connsiteX34" fmla="*/ 7444 w 10000"/>
                  <a:gd name="connsiteY34" fmla="*/ 5335 h 10000"/>
                  <a:gd name="connsiteX35" fmla="*/ 7276 w 10000"/>
                  <a:gd name="connsiteY35" fmla="*/ 5322 h 10000"/>
                  <a:gd name="connsiteX36" fmla="*/ 7187 w 10000"/>
                  <a:gd name="connsiteY36" fmla="*/ 5552 h 10000"/>
                  <a:gd name="connsiteX37" fmla="*/ 7337 w 10000"/>
                  <a:gd name="connsiteY37" fmla="*/ 5918 h 10000"/>
                  <a:gd name="connsiteX38" fmla="*/ 7607 w 10000"/>
                  <a:gd name="connsiteY38" fmla="*/ 6085 h 10000"/>
                  <a:gd name="connsiteX39" fmla="*/ 7845 w 10000"/>
                  <a:gd name="connsiteY39" fmla="*/ 6340 h 10000"/>
                  <a:gd name="connsiteX40" fmla="*/ 7968 w 10000"/>
                  <a:gd name="connsiteY40" fmla="*/ 6614 h 10000"/>
                  <a:gd name="connsiteX41" fmla="*/ 7808 w 10000"/>
                  <a:gd name="connsiteY41" fmla="*/ 6898 h 10000"/>
                  <a:gd name="connsiteX42" fmla="*/ 7229 w 10000"/>
                  <a:gd name="connsiteY42" fmla="*/ 7274 h 10000"/>
                  <a:gd name="connsiteX43" fmla="*/ 7209 w 10000"/>
                  <a:gd name="connsiteY43" fmla="*/ 7627 h 10000"/>
                  <a:gd name="connsiteX44" fmla="*/ 7315 w 10000"/>
                  <a:gd name="connsiteY44" fmla="*/ 7879 h 10000"/>
                  <a:gd name="connsiteX45" fmla="*/ 7503 w 10000"/>
                  <a:gd name="connsiteY45" fmla="*/ 7944 h 10000"/>
                  <a:gd name="connsiteX46" fmla="*/ 7749 w 10000"/>
                  <a:gd name="connsiteY46" fmla="*/ 7753 h 10000"/>
                  <a:gd name="connsiteX47" fmla="*/ 7923 w 10000"/>
                  <a:gd name="connsiteY47" fmla="*/ 7620 h 10000"/>
                  <a:gd name="connsiteX48" fmla="*/ 8064 w 10000"/>
                  <a:gd name="connsiteY48" fmla="*/ 7776 h 10000"/>
                  <a:gd name="connsiteX49" fmla="*/ 8088 w 10000"/>
                  <a:gd name="connsiteY49" fmla="*/ 8127 h 10000"/>
                  <a:gd name="connsiteX50" fmla="*/ 8034 w 10000"/>
                  <a:gd name="connsiteY50" fmla="*/ 8692 h 10000"/>
                  <a:gd name="connsiteX51" fmla="*/ 7873 w 10000"/>
                  <a:gd name="connsiteY51" fmla="*/ 9392 h 10000"/>
                  <a:gd name="connsiteX52" fmla="*/ 7467 w 10000"/>
                  <a:gd name="connsiteY52" fmla="*/ 9692 h 10000"/>
                  <a:gd name="connsiteX53" fmla="*/ 7005 w 10000"/>
                  <a:gd name="connsiteY53" fmla="*/ 9995 h 10000"/>
                  <a:gd name="connsiteX54" fmla="*/ 1858 w 10000"/>
                  <a:gd name="connsiteY54" fmla="*/ 10000 h 10000"/>
                  <a:gd name="connsiteX55" fmla="*/ 1923 w 10000"/>
                  <a:gd name="connsiteY55" fmla="*/ 9716 h 10000"/>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143 w 10000"/>
                  <a:gd name="connsiteY4" fmla="*/ 578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754 h 11038"/>
                  <a:gd name="connsiteX1" fmla="*/ 0 w 10000"/>
                  <a:gd name="connsiteY1" fmla="*/ 8999 h 11038"/>
                  <a:gd name="connsiteX2" fmla="*/ 65 w 10000"/>
                  <a:gd name="connsiteY2" fmla="*/ 8217 h 11038"/>
                  <a:gd name="connsiteX3" fmla="*/ 1860 w 10000"/>
                  <a:gd name="connsiteY3" fmla="*/ 536 h 11038"/>
                  <a:gd name="connsiteX4" fmla="*/ 9217 w 10000"/>
                  <a:gd name="connsiteY4" fmla="*/ 880 h 11038"/>
                  <a:gd name="connsiteX5" fmla="*/ 9655 w 10000"/>
                  <a:gd name="connsiteY5" fmla="*/ 2727 h 11038"/>
                  <a:gd name="connsiteX6" fmla="*/ 9819 w 10000"/>
                  <a:gd name="connsiteY6" fmla="*/ 2571 h 11038"/>
                  <a:gd name="connsiteX7" fmla="*/ 9969 w 10000"/>
                  <a:gd name="connsiteY7" fmla="*/ 2614 h 11038"/>
                  <a:gd name="connsiteX8" fmla="*/ 10000 w 10000"/>
                  <a:gd name="connsiteY8" fmla="*/ 2913 h 11038"/>
                  <a:gd name="connsiteX9" fmla="*/ 9873 w 10000"/>
                  <a:gd name="connsiteY9" fmla="*/ 3289 h 11038"/>
                  <a:gd name="connsiteX10" fmla="*/ 9545 w 10000"/>
                  <a:gd name="connsiteY10" fmla="*/ 4095 h 11038"/>
                  <a:gd name="connsiteX11" fmla="*/ 9437 w 10000"/>
                  <a:gd name="connsiteY11" fmla="*/ 4501 h 11038"/>
                  <a:gd name="connsiteX12" fmla="*/ 9373 w 10000"/>
                  <a:gd name="connsiteY12" fmla="*/ 4924 h 11038"/>
                  <a:gd name="connsiteX13" fmla="*/ 9304 w 10000"/>
                  <a:gd name="connsiteY13" fmla="*/ 5158 h 11038"/>
                  <a:gd name="connsiteX14" fmla="*/ 9252 w 10000"/>
                  <a:gd name="connsiteY14" fmla="*/ 5317 h 11038"/>
                  <a:gd name="connsiteX15" fmla="*/ 9094 w 10000"/>
                  <a:gd name="connsiteY15" fmla="*/ 5394 h 11038"/>
                  <a:gd name="connsiteX16" fmla="*/ 8914 w 10000"/>
                  <a:gd name="connsiteY16" fmla="*/ 5056 h 11038"/>
                  <a:gd name="connsiteX17" fmla="*/ 8833 w 10000"/>
                  <a:gd name="connsiteY17" fmla="*/ 4116 h 11038"/>
                  <a:gd name="connsiteX18" fmla="*/ 8743 w 10000"/>
                  <a:gd name="connsiteY18" fmla="*/ 3731 h 11038"/>
                  <a:gd name="connsiteX19" fmla="*/ 8554 w 10000"/>
                  <a:gd name="connsiteY19" fmla="*/ 3564 h 11038"/>
                  <a:gd name="connsiteX20" fmla="*/ 8462 w 10000"/>
                  <a:gd name="connsiteY20" fmla="*/ 3890 h 11038"/>
                  <a:gd name="connsiteX21" fmla="*/ 8550 w 10000"/>
                  <a:gd name="connsiteY21" fmla="*/ 5029 h 11038"/>
                  <a:gd name="connsiteX22" fmla="*/ 8604 w 10000"/>
                  <a:gd name="connsiteY22" fmla="*/ 5567 h 11038"/>
                  <a:gd name="connsiteX23" fmla="*/ 8470 w 10000"/>
                  <a:gd name="connsiteY23" fmla="*/ 5890 h 11038"/>
                  <a:gd name="connsiteX24" fmla="*/ 8280 w 10000"/>
                  <a:gd name="connsiteY24" fmla="*/ 5788 h 11038"/>
                  <a:gd name="connsiteX25" fmla="*/ 8214 w 10000"/>
                  <a:gd name="connsiteY25" fmla="*/ 5295 h 11038"/>
                  <a:gd name="connsiteX26" fmla="*/ 8120 w 10000"/>
                  <a:gd name="connsiteY26" fmla="*/ 4489 h 11038"/>
                  <a:gd name="connsiteX27" fmla="*/ 8010 w 10000"/>
                  <a:gd name="connsiteY27" fmla="*/ 3971 h 11038"/>
                  <a:gd name="connsiteX28" fmla="*/ 7785 w 10000"/>
                  <a:gd name="connsiteY28" fmla="*/ 3953 h 11038"/>
                  <a:gd name="connsiteX29" fmla="*/ 7717 w 10000"/>
                  <a:gd name="connsiteY29" fmla="*/ 4172 h 11038"/>
                  <a:gd name="connsiteX30" fmla="*/ 7722 w 10000"/>
                  <a:gd name="connsiteY30" fmla="*/ 4527 h 11038"/>
                  <a:gd name="connsiteX31" fmla="*/ 7909 w 10000"/>
                  <a:gd name="connsiteY31" fmla="*/ 6117 h 11038"/>
                  <a:gd name="connsiteX32" fmla="*/ 7797 w 10000"/>
                  <a:gd name="connsiteY32" fmla="*/ 6419 h 11038"/>
                  <a:gd name="connsiteX33" fmla="*/ 7602 w 10000"/>
                  <a:gd name="connsiteY33" fmla="*/ 6495 h 11038"/>
                  <a:gd name="connsiteX34" fmla="*/ 7444 w 10000"/>
                  <a:gd name="connsiteY34" fmla="*/ 6373 h 11038"/>
                  <a:gd name="connsiteX35" fmla="*/ 7276 w 10000"/>
                  <a:gd name="connsiteY35" fmla="*/ 6360 h 11038"/>
                  <a:gd name="connsiteX36" fmla="*/ 7187 w 10000"/>
                  <a:gd name="connsiteY36" fmla="*/ 6590 h 11038"/>
                  <a:gd name="connsiteX37" fmla="*/ 7337 w 10000"/>
                  <a:gd name="connsiteY37" fmla="*/ 6956 h 11038"/>
                  <a:gd name="connsiteX38" fmla="*/ 7607 w 10000"/>
                  <a:gd name="connsiteY38" fmla="*/ 7123 h 11038"/>
                  <a:gd name="connsiteX39" fmla="*/ 7845 w 10000"/>
                  <a:gd name="connsiteY39" fmla="*/ 7378 h 11038"/>
                  <a:gd name="connsiteX40" fmla="*/ 7968 w 10000"/>
                  <a:gd name="connsiteY40" fmla="*/ 7652 h 11038"/>
                  <a:gd name="connsiteX41" fmla="*/ 7808 w 10000"/>
                  <a:gd name="connsiteY41" fmla="*/ 7936 h 11038"/>
                  <a:gd name="connsiteX42" fmla="*/ 7229 w 10000"/>
                  <a:gd name="connsiteY42" fmla="*/ 8312 h 11038"/>
                  <a:gd name="connsiteX43" fmla="*/ 7209 w 10000"/>
                  <a:gd name="connsiteY43" fmla="*/ 8665 h 11038"/>
                  <a:gd name="connsiteX44" fmla="*/ 7315 w 10000"/>
                  <a:gd name="connsiteY44" fmla="*/ 8917 h 11038"/>
                  <a:gd name="connsiteX45" fmla="*/ 7503 w 10000"/>
                  <a:gd name="connsiteY45" fmla="*/ 8982 h 11038"/>
                  <a:gd name="connsiteX46" fmla="*/ 7749 w 10000"/>
                  <a:gd name="connsiteY46" fmla="*/ 8791 h 11038"/>
                  <a:gd name="connsiteX47" fmla="*/ 7923 w 10000"/>
                  <a:gd name="connsiteY47" fmla="*/ 8658 h 11038"/>
                  <a:gd name="connsiteX48" fmla="*/ 8064 w 10000"/>
                  <a:gd name="connsiteY48" fmla="*/ 8814 h 11038"/>
                  <a:gd name="connsiteX49" fmla="*/ 8088 w 10000"/>
                  <a:gd name="connsiteY49" fmla="*/ 9165 h 11038"/>
                  <a:gd name="connsiteX50" fmla="*/ 8034 w 10000"/>
                  <a:gd name="connsiteY50" fmla="*/ 9730 h 11038"/>
                  <a:gd name="connsiteX51" fmla="*/ 7873 w 10000"/>
                  <a:gd name="connsiteY51" fmla="*/ 10430 h 11038"/>
                  <a:gd name="connsiteX52" fmla="*/ 7467 w 10000"/>
                  <a:gd name="connsiteY52" fmla="*/ 10730 h 11038"/>
                  <a:gd name="connsiteX53" fmla="*/ 7005 w 10000"/>
                  <a:gd name="connsiteY53" fmla="*/ 11033 h 11038"/>
                  <a:gd name="connsiteX54" fmla="*/ 1858 w 10000"/>
                  <a:gd name="connsiteY54" fmla="*/ 11038 h 11038"/>
                  <a:gd name="connsiteX55" fmla="*/ 1923 w 10000"/>
                  <a:gd name="connsiteY55" fmla="*/ 10754 h 11038"/>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122 w 10000"/>
                  <a:gd name="connsiteY2" fmla="*/ 7832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806 w 9883"/>
                  <a:gd name="connsiteY0" fmla="*/ 10218 h 10502"/>
                  <a:gd name="connsiteX1" fmla="*/ 22 w 9883"/>
                  <a:gd name="connsiteY1" fmla="*/ 8246 h 10502"/>
                  <a:gd name="connsiteX2" fmla="*/ 5 w 9883"/>
                  <a:gd name="connsiteY2" fmla="*/ 7832 h 10502"/>
                  <a:gd name="connsiteX3" fmla="*/ 1743 w 9883"/>
                  <a:gd name="connsiteY3" fmla="*/ 0 h 10502"/>
                  <a:gd name="connsiteX4" fmla="*/ 9100 w 9883"/>
                  <a:gd name="connsiteY4" fmla="*/ 344 h 10502"/>
                  <a:gd name="connsiteX5" fmla="*/ 9538 w 9883"/>
                  <a:gd name="connsiteY5" fmla="*/ 2191 h 10502"/>
                  <a:gd name="connsiteX6" fmla="*/ 9702 w 9883"/>
                  <a:gd name="connsiteY6" fmla="*/ 2035 h 10502"/>
                  <a:gd name="connsiteX7" fmla="*/ 9852 w 9883"/>
                  <a:gd name="connsiteY7" fmla="*/ 2078 h 10502"/>
                  <a:gd name="connsiteX8" fmla="*/ 9883 w 9883"/>
                  <a:gd name="connsiteY8" fmla="*/ 2377 h 10502"/>
                  <a:gd name="connsiteX9" fmla="*/ 9756 w 9883"/>
                  <a:gd name="connsiteY9" fmla="*/ 2753 h 10502"/>
                  <a:gd name="connsiteX10" fmla="*/ 9428 w 9883"/>
                  <a:gd name="connsiteY10" fmla="*/ 3559 h 10502"/>
                  <a:gd name="connsiteX11" fmla="*/ 9320 w 9883"/>
                  <a:gd name="connsiteY11" fmla="*/ 3965 h 10502"/>
                  <a:gd name="connsiteX12" fmla="*/ 9256 w 9883"/>
                  <a:gd name="connsiteY12" fmla="*/ 4388 h 10502"/>
                  <a:gd name="connsiteX13" fmla="*/ 9187 w 9883"/>
                  <a:gd name="connsiteY13" fmla="*/ 4622 h 10502"/>
                  <a:gd name="connsiteX14" fmla="*/ 9135 w 9883"/>
                  <a:gd name="connsiteY14" fmla="*/ 4781 h 10502"/>
                  <a:gd name="connsiteX15" fmla="*/ 8977 w 9883"/>
                  <a:gd name="connsiteY15" fmla="*/ 4858 h 10502"/>
                  <a:gd name="connsiteX16" fmla="*/ 8797 w 9883"/>
                  <a:gd name="connsiteY16" fmla="*/ 4520 h 10502"/>
                  <a:gd name="connsiteX17" fmla="*/ 8716 w 9883"/>
                  <a:gd name="connsiteY17" fmla="*/ 3580 h 10502"/>
                  <a:gd name="connsiteX18" fmla="*/ 8626 w 9883"/>
                  <a:gd name="connsiteY18" fmla="*/ 3195 h 10502"/>
                  <a:gd name="connsiteX19" fmla="*/ 8437 w 9883"/>
                  <a:gd name="connsiteY19" fmla="*/ 3028 h 10502"/>
                  <a:gd name="connsiteX20" fmla="*/ 8345 w 9883"/>
                  <a:gd name="connsiteY20" fmla="*/ 3354 h 10502"/>
                  <a:gd name="connsiteX21" fmla="*/ 8433 w 9883"/>
                  <a:gd name="connsiteY21" fmla="*/ 4493 h 10502"/>
                  <a:gd name="connsiteX22" fmla="*/ 8487 w 9883"/>
                  <a:gd name="connsiteY22" fmla="*/ 5031 h 10502"/>
                  <a:gd name="connsiteX23" fmla="*/ 8353 w 9883"/>
                  <a:gd name="connsiteY23" fmla="*/ 5354 h 10502"/>
                  <a:gd name="connsiteX24" fmla="*/ 8163 w 9883"/>
                  <a:gd name="connsiteY24" fmla="*/ 5252 h 10502"/>
                  <a:gd name="connsiteX25" fmla="*/ 8097 w 9883"/>
                  <a:gd name="connsiteY25" fmla="*/ 4759 h 10502"/>
                  <a:gd name="connsiteX26" fmla="*/ 8003 w 9883"/>
                  <a:gd name="connsiteY26" fmla="*/ 3953 h 10502"/>
                  <a:gd name="connsiteX27" fmla="*/ 7893 w 9883"/>
                  <a:gd name="connsiteY27" fmla="*/ 3435 h 10502"/>
                  <a:gd name="connsiteX28" fmla="*/ 7668 w 9883"/>
                  <a:gd name="connsiteY28" fmla="*/ 3417 h 10502"/>
                  <a:gd name="connsiteX29" fmla="*/ 7600 w 9883"/>
                  <a:gd name="connsiteY29" fmla="*/ 3636 h 10502"/>
                  <a:gd name="connsiteX30" fmla="*/ 7605 w 9883"/>
                  <a:gd name="connsiteY30" fmla="*/ 3991 h 10502"/>
                  <a:gd name="connsiteX31" fmla="*/ 7792 w 9883"/>
                  <a:gd name="connsiteY31" fmla="*/ 5581 h 10502"/>
                  <a:gd name="connsiteX32" fmla="*/ 7680 w 9883"/>
                  <a:gd name="connsiteY32" fmla="*/ 5883 h 10502"/>
                  <a:gd name="connsiteX33" fmla="*/ 7485 w 9883"/>
                  <a:gd name="connsiteY33" fmla="*/ 5959 h 10502"/>
                  <a:gd name="connsiteX34" fmla="*/ 7327 w 9883"/>
                  <a:gd name="connsiteY34" fmla="*/ 5837 h 10502"/>
                  <a:gd name="connsiteX35" fmla="*/ 7159 w 9883"/>
                  <a:gd name="connsiteY35" fmla="*/ 5824 h 10502"/>
                  <a:gd name="connsiteX36" fmla="*/ 7070 w 9883"/>
                  <a:gd name="connsiteY36" fmla="*/ 6054 h 10502"/>
                  <a:gd name="connsiteX37" fmla="*/ 7220 w 9883"/>
                  <a:gd name="connsiteY37" fmla="*/ 6420 h 10502"/>
                  <a:gd name="connsiteX38" fmla="*/ 7490 w 9883"/>
                  <a:gd name="connsiteY38" fmla="*/ 6587 h 10502"/>
                  <a:gd name="connsiteX39" fmla="*/ 7728 w 9883"/>
                  <a:gd name="connsiteY39" fmla="*/ 6842 h 10502"/>
                  <a:gd name="connsiteX40" fmla="*/ 7851 w 9883"/>
                  <a:gd name="connsiteY40" fmla="*/ 7116 h 10502"/>
                  <a:gd name="connsiteX41" fmla="*/ 7691 w 9883"/>
                  <a:gd name="connsiteY41" fmla="*/ 7400 h 10502"/>
                  <a:gd name="connsiteX42" fmla="*/ 7112 w 9883"/>
                  <a:gd name="connsiteY42" fmla="*/ 7776 h 10502"/>
                  <a:gd name="connsiteX43" fmla="*/ 7092 w 9883"/>
                  <a:gd name="connsiteY43" fmla="*/ 8129 h 10502"/>
                  <a:gd name="connsiteX44" fmla="*/ 7198 w 9883"/>
                  <a:gd name="connsiteY44" fmla="*/ 8381 h 10502"/>
                  <a:gd name="connsiteX45" fmla="*/ 7386 w 9883"/>
                  <a:gd name="connsiteY45" fmla="*/ 8446 h 10502"/>
                  <a:gd name="connsiteX46" fmla="*/ 7632 w 9883"/>
                  <a:gd name="connsiteY46" fmla="*/ 8255 h 10502"/>
                  <a:gd name="connsiteX47" fmla="*/ 7806 w 9883"/>
                  <a:gd name="connsiteY47" fmla="*/ 8122 h 10502"/>
                  <a:gd name="connsiteX48" fmla="*/ 7947 w 9883"/>
                  <a:gd name="connsiteY48" fmla="*/ 8278 h 10502"/>
                  <a:gd name="connsiteX49" fmla="*/ 7971 w 9883"/>
                  <a:gd name="connsiteY49" fmla="*/ 8629 h 10502"/>
                  <a:gd name="connsiteX50" fmla="*/ 7917 w 9883"/>
                  <a:gd name="connsiteY50" fmla="*/ 9194 h 10502"/>
                  <a:gd name="connsiteX51" fmla="*/ 7756 w 9883"/>
                  <a:gd name="connsiteY51" fmla="*/ 9894 h 10502"/>
                  <a:gd name="connsiteX52" fmla="*/ 7350 w 9883"/>
                  <a:gd name="connsiteY52" fmla="*/ 10194 h 10502"/>
                  <a:gd name="connsiteX53" fmla="*/ 6888 w 9883"/>
                  <a:gd name="connsiteY53" fmla="*/ 10497 h 10502"/>
                  <a:gd name="connsiteX54" fmla="*/ 1741 w 9883"/>
                  <a:gd name="connsiteY54" fmla="*/ 10502 h 10502"/>
                  <a:gd name="connsiteX55" fmla="*/ 1806 w 9883"/>
                  <a:gd name="connsiteY55" fmla="*/ 10218 h 10502"/>
                  <a:gd name="connsiteX0" fmla="*/ 1835 w 10000"/>
                  <a:gd name="connsiteY0" fmla="*/ 9539 h 10000"/>
                  <a:gd name="connsiteX1" fmla="*/ 22 w 10000"/>
                  <a:gd name="connsiteY1" fmla="*/ 7852 h 10000"/>
                  <a:gd name="connsiteX2" fmla="*/ 5 w 10000"/>
                  <a:gd name="connsiteY2" fmla="*/ 7458 h 10000"/>
                  <a:gd name="connsiteX3" fmla="*/ 1764 w 10000"/>
                  <a:gd name="connsiteY3" fmla="*/ 0 h 10000"/>
                  <a:gd name="connsiteX4" fmla="*/ 9208 w 10000"/>
                  <a:gd name="connsiteY4" fmla="*/ 328 h 10000"/>
                  <a:gd name="connsiteX5" fmla="*/ 9651 w 10000"/>
                  <a:gd name="connsiteY5" fmla="*/ 2086 h 10000"/>
                  <a:gd name="connsiteX6" fmla="*/ 9817 w 10000"/>
                  <a:gd name="connsiteY6" fmla="*/ 1938 h 10000"/>
                  <a:gd name="connsiteX7" fmla="*/ 9969 w 10000"/>
                  <a:gd name="connsiteY7" fmla="*/ 1979 h 10000"/>
                  <a:gd name="connsiteX8" fmla="*/ 10000 w 10000"/>
                  <a:gd name="connsiteY8" fmla="*/ 2263 h 10000"/>
                  <a:gd name="connsiteX9" fmla="*/ 9871 w 10000"/>
                  <a:gd name="connsiteY9" fmla="*/ 2621 h 10000"/>
                  <a:gd name="connsiteX10" fmla="*/ 9540 w 10000"/>
                  <a:gd name="connsiteY10" fmla="*/ 3389 h 10000"/>
                  <a:gd name="connsiteX11" fmla="*/ 9430 w 10000"/>
                  <a:gd name="connsiteY11" fmla="*/ 3775 h 10000"/>
                  <a:gd name="connsiteX12" fmla="*/ 9366 w 10000"/>
                  <a:gd name="connsiteY12" fmla="*/ 4178 h 10000"/>
                  <a:gd name="connsiteX13" fmla="*/ 9296 w 10000"/>
                  <a:gd name="connsiteY13" fmla="*/ 4401 h 10000"/>
                  <a:gd name="connsiteX14" fmla="*/ 9243 w 10000"/>
                  <a:gd name="connsiteY14" fmla="*/ 4552 h 10000"/>
                  <a:gd name="connsiteX15" fmla="*/ 9083 w 10000"/>
                  <a:gd name="connsiteY15" fmla="*/ 4626 h 10000"/>
                  <a:gd name="connsiteX16" fmla="*/ 8901 w 10000"/>
                  <a:gd name="connsiteY16" fmla="*/ 4304 h 10000"/>
                  <a:gd name="connsiteX17" fmla="*/ 8819 w 10000"/>
                  <a:gd name="connsiteY17" fmla="*/ 3409 h 10000"/>
                  <a:gd name="connsiteX18" fmla="*/ 8728 w 10000"/>
                  <a:gd name="connsiteY18" fmla="*/ 3042 h 10000"/>
                  <a:gd name="connsiteX19" fmla="*/ 8537 w 10000"/>
                  <a:gd name="connsiteY19" fmla="*/ 2883 h 10000"/>
                  <a:gd name="connsiteX20" fmla="*/ 8444 w 10000"/>
                  <a:gd name="connsiteY20" fmla="*/ 3194 h 10000"/>
                  <a:gd name="connsiteX21" fmla="*/ 8533 w 10000"/>
                  <a:gd name="connsiteY21" fmla="*/ 4278 h 10000"/>
                  <a:gd name="connsiteX22" fmla="*/ 8587 w 10000"/>
                  <a:gd name="connsiteY22" fmla="*/ 4791 h 10000"/>
                  <a:gd name="connsiteX23" fmla="*/ 8452 w 10000"/>
                  <a:gd name="connsiteY23" fmla="*/ 5098 h 10000"/>
                  <a:gd name="connsiteX24" fmla="*/ 8260 w 10000"/>
                  <a:gd name="connsiteY24" fmla="*/ 5001 h 10000"/>
                  <a:gd name="connsiteX25" fmla="*/ 8193 w 10000"/>
                  <a:gd name="connsiteY25" fmla="*/ 4532 h 10000"/>
                  <a:gd name="connsiteX26" fmla="*/ 8098 w 10000"/>
                  <a:gd name="connsiteY26" fmla="*/ 3764 h 10000"/>
                  <a:gd name="connsiteX27" fmla="*/ 7986 w 10000"/>
                  <a:gd name="connsiteY27" fmla="*/ 3271 h 10000"/>
                  <a:gd name="connsiteX28" fmla="*/ 7759 w 10000"/>
                  <a:gd name="connsiteY28" fmla="*/ 3254 h 10000"/>
                  <a:gd name="connsiteX29" fmla="*/ 7690 w 10000"/>
                  <a:gd name="connsiteY29" fmla="*/ 3462 h 10000"/>
                  <a:gd name="connsiteX30" fmla="*/ 7695 w 10000"/>
                  <a:gd name="connsiteY30" fmla="*/ 3800 h 10000"/>
                  <a:gd name="connsiteX31" fmla="*/ 7884 w 10000"/>
                  <a:gd name="connsiteY31" fmla="*/ 5314 h 10000"/>
                  <a:gd name="connsiteX32" fmla="*/ 7771 w 10000"/>
                  <a:gd name="connsiteY32" fmla="*/ 5602 h 10000"/>
                  <a:gd name="connsiteX33" fmla="*/ 7574 w 10000"/>
                  <a:gd name="connsiteY33" fmla="*/ 5674 h 10000"/>
                  <a:gd name="connsiteX34" fmla="*/ 7414 w 10000"/>
                  <a:gd name="connsiteY34" fmla="*/ 5558 h 10000"/>
                  <a:gd name="connsiteX35" fmla="*/ 7244 w 10000"/>
                  <a:gd name="connsiteY35" fmla="*/ 5546 h 10000"/>
                  <a:gd name="connsiteX36" fmla="*/ 7154 w 10000"/>
                  <a:gd name="connsiteY36" fmla="*/ 5765 h 10000"/>
                  <a:gd name="connsiteX37" fmla="*/ 7305 w 10000"/>
                  <a:gd name="connsiteY37" fmla="*/ 6113 h 10000"/>
                  <a:gd name="connsiteX38" fmla="*/ 7579 w 10000"/>
                  <a:gd name="connsiteY38" fmla="*/ 6272 h 10000"/>
                  <a:gd name="connsiteX39" fmla="*/ 7819 w 10000"/>
                  <a:gd name="connsiteY39" fmla="*/ 6515 h 10000"/>
                  <a:gd name="connsiteX40" fmla="*/ 7944 w 10000"/>
                  <a:gd name="connsiteY40" fmla="*/ 6776 h 10000"/>
                  <a:gd name="connsiteX41" fmla="*/ 7782 w 10000"/>
                  <a:gd name="connsiteY41" fmla="*/ 7046 h 10000"/>
                  <a:gd name="connsiteX42" fmla="*/ 7196 w 10000"/>
                  <a:gd name="connsiteY42" fmla="*/ 7404 h 10000"/>
                  <a:gd name="connsiteX43" fmla="*/ 7176 w 10000"/>
                  <a:gd name="connsiteY43" fmla="*/ 7740 h 10000"/>
                  <a:gd name="connsiteX44" fmla="*/ 7283 w 10000"/>
                  <a:gd name="connsiteY44" fmla="*/ 7980 h 10000"/>
                  <a:gd name="connsiteX45" fmla="*/ 7473 w 10000"/>
                  <a:gd name="connsiteY45" fmla="*/ 8042 h 10000"/>
                  <a:gd name="connsiteX46" fmla="*/ 7722 w 10000"/>
                  <a:gd name="connsiteY46" fmla="*/ 7860 h 10000"/>
                  <a:gd name="connsiteX47" fmla="*/ 7898 w 10000"/>
                  <a:gd name="connsiteY47" fmla="*/ 7734 h 10000"/>
                  <a:gd name="connsiteX48" fmla="*/ 8041 w 10000"/>
                  <a:gd name="connsiteY48" fmla="*/ 7882 h 10000"/>
                  <a:gd name="connsiteX49" fmla="*/ 8065 w 10000"/>
                  <a:gd name="connsiteY49" fmla="*/ 8217 h 10000"/>
                  <a:gd name="connsiteX50" fmla="*/ 8011 w 10000"/>
                  <a:gd name="connsiteY50" fmla="*/ 8755 h 10000"/>
                  <a:gd name="connsiteX51" fmla="*/ 7848 w 10000"/>
                  <a:gd name="connsiteY51" fmla="*/ 9421 h 10000"/>
                  <a:gd name="connsiteX52" fmla="*/ 7437 w 10000"/>
                  <a:gd name="connsiteY52" fmla="*/ 9707 h 10000"/>
                  <a:gd name="connsiteX53" fmla="*/ 6970 w 10000"/>
                  <a:gd name="connsiteY53" fmla="*/ 9995 h 10000"/>
                  <a:gd name="connsiteX54" fmla="*/ 1762 w 10000"/>
                  <a:gd name="connsiteY54" fmla="*/ 10000 h 10000"/>
                  <a:gd name="connsiteX55" fmla="*/ 1835 w 10000"/>
                  <a:gd name="connsiteY55" fmla="*/ 9539 h 10000"/>
                  <a:gd name="connsiteX0" fmla="*/ 1835 w 10000"/>
                  <a:gd name="connsiteY0" fmla="*/ 9539 h 9995"/>
                  <a:gd name="connsiteX1" fmla="*/ 22 w 10000"/>
                  <a:gd name="connsiteY1" fmla="*/ 7852 h 9995"/>
                  <a:gd name="connsiteX2" fmla="*/ 5 w 10000"/>
                  <a:gd name="connsiteY2" fmla="*/ 7458 h 9995"/>
                  <a:gd name="connsiteX3" fmla="*/ 1764 w 10000"/>
                  <a:gd name="connsiteY3" fmla="*/ 0 h 9995"/>
                  <a:gd name="connsiteX4" fmla="*/ 9208 w 10000"/>
                  <a:gd name="connsiteY4" fmla="*/ 328 h 9995"/>
                  <a:gd name="connsiteX5" fmla="*/ 9651 w 10000"/>
                  <a:gd name="connsiteY5" fmla="*/ 2086 h 9995"/>
                  <a:gd name="connsiteX6" fmla="*/ 9817 w 10000"/>
                  <a:gd name="connsiteY6" fmla="*/ 1938 h 9995"/>
                  <a:gd name="connsiteX7" fmla="*/ 9969 w 10000"/>
                  <a:gd name="connsiteY7" fmla="*/ 1979 h 9995"/>
                  <a:gd name="connsiteX8" fmla="*/ 10000 w 10000"/>
                  <a:gd name="connsiteY8" fmla="*/ 2263 h 9995"/>
                  <a:gd name="connsiteX9" fmla="*/ 9871 w 10000"/>
                  <a:gd name="connsiteY9" fmla="*/ 2621 h 9995"/>
                  <a:gd name="connsiteX10" fmla="*/ 9540 w 10000"/>
                  <a:gd name="connsiteY10" fmla="*/ 3389 h 9995"/>
                  <a:gd name="connsiteX11" fmla="*/ 9430 w 10000"/>
                  <a:gd name="connsiteY11" fmla="*/ 3775 h 9995"/>
                  <a:gd name="connsiteX12" fmla="*/ 9366 w 10000"/>
                  <a:gd name="connsiteY12" fmla="*/ 4178 h 9995"/>
                  <a:gd name="connsiteX13" fmla="*/ 9296 w 10000"/>
                  <a:gd name="connsiteY13" fmla="*/ 4401 h 9995"/>
                  <a:gd name="connsiteX14" fmla="*/ 9243 w 10000"/>
                  <a:gd name="connsiteY14" fmla="*/ 4552 h 9995"/>
                  <a:gd name="connsiteX15" fmla="*/ 9083 w 10000"/>
                  <a:gd name="connsiteY15" fmla="*/ 4626 h 9995"/>
                  <a:gd name="connsiteX16" fmla="*/ 8901 w 10000"/>
                  <a:gd name="connsiteY16" fmla="*/ 4304 h 9995"/>
                  <a:gd name="connsiteX17" fmla="*/ 8819 w 10000"/>
                  <a:gd name="connsiteY17" fmla="*/ 3409 h 9995"/>
                  <a:gd name="connsiteX18" fmla="*/ 8728 w 10000"/>
                  <a:gd name="connsiteY18" fmla="*/ 3042 h 9995"/>
                  <a:gd name="connsiteX19" fmla="*/ 8537 w 10000"/>
                  <a:gd name="connsiteY19" fmla="*/ 2883 h 9995"/>
                  <a:gd name="connsiteX20" fmla="*/ 8444 w 10000"/>
                  <a:gd name="connsiteY20" fmla="*/ 3194 h 9995"/>
                  <a:gd name="connsiteX21" fmla="*/ 8533 w 10000"/>
                  <a:gd name="connsiteY21" fmla="*/ 4278 h 9995"/>
                  <a:gd name="connsiteX22" fmla="*/ 8587 w 10000"/>
                  <a:gd name="connsiteY22" fmla="*/ 4791 h 9995"/>
                  <a:gd name="connsiteX23" fmla="*/ 8452 w 10000"/>
                  <a:gd name="connsiteY23" fmla="*/ 5098 h 9995"/>
                  <a:gd name="connsiteX24" fmla="*/ 8260 w 10000"/>
                  <a:gd name="connsiteY24" fmla="*/ 5001 h 9995"/>
                  <a:gd name="connsiteX25" fmla="*/ 8193 w 10000"/>
                  <a:gd name="connsiteY25" fmla="*/ 4532 h 9995"/>
                  <a:gd name="connsiteX26" fmla="*/ 8098 w 10000"/>
                  <a:gd name="connsiteY26" fmla="*/ 3764 h 9995"/>
                  <a:gd name="connsiteX27" fmla="*/ 7986 w 10000"/>
                  <a:gd name="connsiteY27" fmla="*/ 3271 h 9995"/>
                  <a:gd name="connsiteX28" fmla="*/ 7759 w 10000"/>
                  <a:gd name="connsiteY28" fmla="*/ 3254 h 9995"/>
                  <a:gd name="connsiteX29" fmla="*/ 7690 w 10000"/>
                  <a:gd name="connsiteY29" fmla="*/ 3462 h 9995"/>
                  <a:gd name="connsiteX30" fmla="*/ 7695 w 10000"/>
                  <a:gd name="connsiteY30" fmla="*/ 3800 h 9995"/>
                  <a:gd name="connsiteX31" fmla="*/ 7884 w 10000"/>
                  <a:gd name="connsiteY31" fmla="*/ 5314 h 9995"/>
                  <a:gd name="connsiteX32" fmla="*/ 7771 w 10000"/>
                  <a:gd name="connsiteY32" fmla="*/ 5602 h 9995"/>
                  <a:gd name="connsiteX33" fmla="*/ 7574 w 10000"/>
                  <a:gd name="connsiteY33" fmla="*/ 5674 h 9995"/>
                  <a:gd name="connsiteX34" fmla="*/ 7414 w 10000"/>
                  <a:gd name="connsiteY34" fmla="*/ 5558 h 9995"/>
                  <a:gd name="connsiteX35" fmla="*/ 7244 w 10000"/>
                  <a:gd name="connsiteY35" fmla="*/ 5546 h 9995"/>
                  <a:gd name="connsiteX36" fmla="*/ 7154 w 10000"/>
                  <a:gd name="connsiteY36" fmla="*/ 5765 h 9995"/>
                  <a:gd name="connsiteX37" fmla="*/ 7305 w 10000"/>
                  <a:gd name="connsiteY37" fmla="*/ 6113 h 9995"/>
                  <a:gd name="connsiteX38" fmla="*/ 7579 w 10000"/>
                  <a:gd name="connsiteY38" fmla="*/ 6272 h 9995"/>
                  <a:gd name="connsiteX39" fmla="*/ 7819 w 10000"/>
                  <a:gd name="connsiteY39" fmla="*/ 6515 h 9995"/>
                  <a:gd name="connsiteX40" fmla="*/ 7944 w 10000"/>
                  <a:gd name="connsiteY40" fmla="*/ 6776 h 9995"/>
                  <a:gd name="connsiteX41" fmla="*/ 7782 w 10000"/>
                  <a:gd name="connsiteY41" fmla="*/ 7046 h 9995"/>
                  <a:gd name="connsiteX42" fmla="*/ 7196 w 10000"/>
                  <a:gd name="connsiteY42" fmla="*/ 7404 h 9995"/>
                  <a:gd name="connsiteX43" fmla="*/ 7176 w 10000"/>
                  <a:gd name="connsiteY43" fmla="*/ 7740 h 9995"/>
                  <a:gd name="connsiteX44" fmla="*/ 7283 w 10000"/>
                  <a:gd name="connsiteY44" fmla="*/ 7980 h 9995"/>
                  <a:gd name="connsiteX45" fmla="*/ 7473 w 10000"/>
                  <a:gd name="connsiteY45" fmla="*/ 8042 h 9995"/>
                  <a:gd name="connsiteX46" fmla="*/ 7722 w 10000"/>
                  <a:gd name="connsiteY46" fmla="*/ 7860 h 9995"/>
                  <a:gd name="connsiteX47" fmla="*/ 7898 w 10000"/>
                  <a:gd name="connsiteY47" fmla="*/ 7734 h 9995"/>
                  <a:gd name="connsiteX48" fmla="*/ 8041 w 10000"/>
                  <a:gd name="connsiteY48" fmla="*/ 7882 h 9995"/>
                  <a:gd name="connsiteX49" fmla="*/ 8065 w 10000"/>
                  <a:gd name="connsiteY49" fmla="*/ 8217 h 9995"/>
                  <a:gd name="connsiteX50" fmla="*/ 8011 w 10000"/>
                  <a:gd name="connsiteY50" fmla="*/ 8755 h 9995"/>
                  <a:gd name="connsiteX51" fmla="*/ 7848 w 10000"/>
                  <a:gd name="connsiteY51" fmla="*/ 9421 h 9995"/>
                  <a:gd name="connsiteX52" fmla="*/ 7437 w 10000"/>
                  <a:gd name="connsiteY52" fmla="*/ 9707 h 9995"/>
                  <a:gd name="connsiteX53" fmla="*/ 6970 w 10000"/>
                  <a:gd name="connsiteY53" fmla="*/ 9995 h 9995"/>
                  <a:gd name="connsiteX54" fmla="*/ 1737 w 10000"/>
                  <a:gd name="connsiteY54" fmla="*/ 9936 h 9995"/>
                  <a:gd name="connsiteX55" fmla="*/ 1835 w 10000"/>
                  <a:gd name="connsiteY55" fmla="*/ 9539 h 9995"/>
                  <a:gd name="connsiteX0" fmla="*/ 1835 w 10000"/>
                  <a:gd name="connsiteY0" fmla="*/ 9544 h 9941"/>
                  <a:gd name="connsiteX1" fmla="*/ 22 w 10000"/>
                  <a:gd name="connsiteY1" fmla="*/ 7856 h 9941"/>
                  <a:gd name="connsiteX2" fmla="*/ 5 w 10000"/>
                  <a:gd name="connsiteY2" fmla="*/ 7462 h 9941"/>
                  <a:gd name="connsiteX3" fmla="*/ 1764 w 10000"/>
                  <a:gd name="connsiteY3" fmla="*/ 0 h 9941"/>
                  <a:gd name="connsiteX4" fmla="*/ 9208 w 10000"/>
                  <a:gd name="connsiteY4" fmla="*/ 328 h 9941"/>
                  <a:gd name="connsiteX5" fmla="*/ 9651 w 10000"/>
                  <a:gd name="connsiteY5" fmla="*/ 2087 h 9941"/>
                  <a:gd name="connsiteX6" fmla="*/ 9817 w 10000"/>
                  <a:gd name="connsiteY6" fmla="*/ 1939 h 9941"/>
                  <a:gd name="connsiteX7" fmla="*/ 9969 w 10000"/>
                  <a:gd name="connsiteY7" fmla="*/ 1980 h 9941"/>
                  <a:gd name="connsiteX8" fmla="*/ 10000 w 10000"/>
                  <a:gd name="connsiteY8" fmla="*/ 2264 h 9941"/>
                  <a:gd name="connsiteX9" fmla="*/ 9871 w 10000"/>
                  <a:gd name="connsiteY9" fmla="*/ 2622 h 9941"/>
                  <a:gd name="connsiteX10" fmla="*/ 9540 w 10000"/>
                  <a:gd name="connsiteY10" fmla="*/ 3391 h 9941"/>
                  <a:gd name="connsiteX11" fmla="*/ 9430 w 10000"/>
                  <a:gd name="connsiteY11" fmla="*/ 3777 h 9941"/>
                  <a:gd name="connsiteX12" fmla="*/ 9366 w 10000"/>
                  <a:gd name="connsiteY12" fmla="*/ 4180 h 9941"/>
                  <a:gd name="connsiteX13" fmla="*/ 9296 w 10000"/>
                  <a:gd name="connsiteY13" fmla="*/ 4403 h 9941"/>
                  <a:gd name="connsiteX14" fmla="*/ 9243 w 10000"/>
                  <a:gd name="connsiteY14" fmla="*/ 4554 h 9941"/>
                  <a:gd name="connsiteX15" fmla="*/ 9083 w 10000"/>
                  <a:gd name="connsiteY15" fmla="*/ 4628 h 9941"/>
                  <a:gd name="connsiteX16" fmla="*/ 8901 w 10000"/>
                  <a:gd name="connsiteY16" fmla="*/ 4306 h 9941"/>
                  <a:gd name="connsiteX17" fmla="*/ 8819 w 10000"/>
                  <a:gd name="connsiteY17" fmla="*/ 3411 h 9941"/>
                  <a:gd name="connsiteX18" fmla="*/ 8728 w 10000"/>
                  <a:gd name="connsiteY18" fmla="*/ 3044 h 9941"/>
                  <a:gd name="connsiteX19" fmla="*/ 8537 w 10000"/>
                  <a:gd name="connsiteY19" fmla="*/ 2884 h 9941"/>
                  <a:gd name="connsiteX20" fmla="*/ 8444 w 10000"/>
                  <a:gd name="connsiteY20" fmla="*/ 3196 h 9941"/>
                  <a:gd name="connsiteX21" fmla="*/ 8533 w 10000"/>
                  <a:gd name="connsiteY21" fmla="*/ 4280 h 9941"/>
                  <a:gd name="connsiteX22" fmla="*/ 8587 w 10000"/>
                  <a:gd name="connsiteY22" fmla="*/ 4793 h 9941"/>
                  <a:gd name="connsiteX23" fmla="*/ 8452 w 10000"/>
                  <a:gd name="connsiteY23" fmla="*/ 5101 h 9941"/>
                  <a:gd name="connsiteX24" fmla="*/ 8260 w 10000"/>
                  <a:gd name="connsiteY24" fmla="*/ 5004 h 9941"/>
                  <a:gd name="connsiteX25" fmla="*/ 8193 w 10000"/>
                  <a:gd name="connsiteY25" fmla="*/ 4534 h 9941"/>
                  <a:gd name="connsiteX26" fmla="*/ 8098 w 10000"/>
                  <a:gd name="connsiteY26" fmla="*/ 3766 h 9941"/>
                  <a:gd name="connsiteX27" fmla="*/ 7986 w 10000"/>
                  <a:gd name="connsiteY27" fmla="*/ 3273 h 9941"/>
                  <a:gd name="connsiteX28" fmla="*/ 7759 w 10000"/>
                  <a:gd name="connsiteY28" fmla="*/ 3256 h 9941"/>
                  <a:gd name="connsiteX29" fmla="*/ 7690 w 10000"/>
                  <a:gd name="connsiteY29" fmla="*/ 3464 h 9941"/>
                  <a:gd name="connsiteX30" fmla="*/ 7695 w 10000"/>
                  <a:gd name="connsiteY30" fmla="*/ 3802 h 9941"/>
                  <a:gd name="connsiteX31" fmla="*/ 7884 w 10000"/>
                  <a:gd name="connsiteY31" fmla="*/ 5317 h 9941"/>
                  <a:gd name="connsiteX32" fmla="*/ 7771 w 10000"/>
                  <a:gd name="connsiteY32" fmla="*/ 5605 h 9941"/>
                  <a:gd name="connsiteX33" fmla="*/ 7574 w 10000"/>
                  <a:gd name="connsiteY33" fmla="*/ 5677 h 9941"/>
                  <a:gd name="connsiteX34" fmla="*/ 7414 w 10000"/>
                  <a:gd name="connsiteY34" fmla="*/ 5561 h 9941"/>
                  <a:gd name="connsiteX35" fmla="*/ 7244 w 10000"/>
                  <a:gd name="connsiteY35" fmla="*/ 5549 h 9941"/>
                  <a:gd name="connsiteX36" fmla="*/ 7154 w 10000"/>
                  <a:gd name="connsiteY36" fmla="*/ 5768 h 9941"/>
                  <a:gd name="connsiteX37" fmla="*/ 7305 w 10000"/>
                  <a:gd name="connsiteY37" fmla="*/ 6116 h 9941"/>
                  <a:gd name="connsiteX38" fmla="*/ 7579 w 10000"/>
                  <a:gd name="connsiteY38" fmla="*/ 6275 h 9941"/>
                  <a:gd name="connsiteX39" fmla="*/ 7819 w 10000"/>
                  <a:gd name="connsiteY39" fmla="*/ 6518 h 9941"/>
                  <a:gd name="connsiteX40" fmla="*/ 7944 w 10000"/>
                  <a:gd name="connsiteY40" fmla="*/ 6779 h 9941"/>
                  <a:gd name="connsiteX41" fmla="*/ 7782 w 10000"/>
                  <a:gd name="connsiteY41" fmla="*/ 7050 h 9941"/>
                  <a:gd name="connsiteX42" fmla="*/ 7196 w 10000"/>
                  <a:gd name="connsiteY42" fmla="*/ 7408 h 9941"/>
                  <a:gd name="connsiteX43" fmla="*/ 7176 w 10000"/>
                  <a:gd name="connsiteY43" fmla="*/ 7744 h 9941"/>
                  <a:gd name="connsiteX44" fmla="*/ 7283 w 10000"/>
                  <a:gd name="connsiteY44" fmla="*/ 7984 h 9941"/>
                  <a:gd name="connsiteX45" fmla="*/ 7473 w 10000"/>
                  <a:gd name="connsiteY45" fmla="*/ 8046 h 9941"/>
                  <a:gd name="connsiteX46" fmla="*/ 7722 w 10000"/>
                  <a:gd name="connsiteY46" fmla="*/ 7864 h 9941"/>
                  <a:gd name="connsiteX47" fmla="*/ 7898 w 10000"/>
                  <a:gd name="connsiteY47" fmla="*/ 7738 h 9941"/>
                  <a:gd name="connsiteX48" fmla="*/ 8041 w 10000"/>
                  <a:gd name="connsiteY48" fmla="*/ 7886 h 9941"/>
                  <a:gd name="connsiteX49" fmla="*/ 8065 w 10000"/>
                  <a:gd name="connsiteY49" fmla="*/ 8221 h 9941"/>
                  <a:gd name="connsiteX50" fmla="*/ 8011 w 10000"/>
                  <a:gd name="connsiteY50" fmla="*/ 8759 h 9941"/>
                  <a:gd name="connsiteX51" fmla="*/ 7848 w 10000"/>
                  <a:gd name="connsiteY51" fmla="*/ 9426 h 9941"/>
                  <a:gd name="connsiteX52" fmla="*/ 7437 w 10000"/>
                  <a:gd name="connsiteY52" fmla="*/ 9712 h 9941"/>
                  <a:gd name="connsiteX53" fmla="*/ 6937 w 10000"/>
                  <a:gd name="connsiteY53" fmla="*/ 9920 h 9941"/>
                  <a:gd name="connsiteX54" fmla="*/ 1737 w 10000"/>
                  <a:gd name="connsiteY54" fmla="*/ 9941 h 9941"/>
                  <a:gd name="connsiteX55" fmla="*/ 1835 w 10000"/>
                  <a:gd name="connsiteY55" fmla="*/ 9544 h 9941"/>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817 w 10000"/>
                  <a:gd name="connsiteY6" fmla="*/ 1951 h 10000"/>
                  <a:gd name="connsiteX7" fmla="*/ 9969 w 10000"/>
                  <a:gd name="connsiteY7" fmla="*/ 1992 h 10000"/>
                  <a:gd name="connsiteX8" fmla="*/ 10000 w 10000"/>
                  <a:gd name="connsiteY8" fmla="*/ 2277 h 10000"/>
                  <a:gd name="connsiteX9" fmla="*/ 9871 w 10000"/>
                  <a:gd name="connsiteY9" fmla="*/ 2638 h 10000"/>
                  <a:gd name="connsiteX10" fmla="*/ 9540 w 10000"/>
                  <a:gd name="connsiteY10" fmla="*/ 3411 h 10000"/>
                  <a:gd name="connsiteX11" fmla="*/ 9430 w 10000"/>
                  <a:gd name="connsiteY11" fmla="*/ 3799 h 10000"/>
                  <a:gd name="connsiteX12" fmla="*/ 9366 w 10000"/>
                  <a:gd name="connsiteY12" fmla="*/ 4205 h 10000"/>
                  <a:gd name="connsiteX13" fmla="*/ 9296 w 10000"/>
                  <a:gd name="connsiteY13" fmla="*/ 4429 h 10000"/>
                  <a:gd name="connsiteX14" fmla="*/ 9243 w 10000"/>
                  <a:gd name="connsiteY14" fmla="*/ 4581 h 10000"/>
                  <a:gd name="connsiteX15" fmla="*/ 9083 w 10000"/>
                  <a:gd name="connsiteY15" fmla="*/ 4655 h 10000"/>
                  <a:gd name="connsiteX16" fmla="*/ 8901 w 10000"/>
                  <a:gd name="connsiteY16" fmla="*/ 4332 h 10000"/>
                  <a:gd name="connsiteX17" fmla="*/ 8819 w 10000"/>
                  <a:gd name="connsiteY17" fmla="*/ 3431 h 10000"/>
                  <a:gd name="connsiteX18" fmla="*/ 8728 w 10000"/>
                  <a:gd name="connsiteY18" fmla="*/ 3062 h 10000"/>
                  <a:gd name="connsiteX19" fmla="*/ 8537 w 10000"/>
                  <a:gd name="connsiteY19" fmla="*/ 2901 h 10000"/>
                  <a:gd name="connsiteX20" fmla="*/ 8444 w 10000"/>
                  <a:gd name="connsiteY20" fmla="*/ 3215 h 10000"/>
                  <a:gd name="connsiteX21" fmla="*/ 8533 w 10000"/>
                  <a:gd name="connsiteY21" fmla="*/ 4305 h 10000"/>
                  <a:gd name="connsiteX22" fmla="*/ 8587 w 10000"/>
                  <a:gd name="connsiteY22" fmla="*/ 4821 h 10000"/>
                  <a:gd name="connsiteX23" fmla="*/ 8452 w 10000"/>
                  <a:gd name="connsiteY23" fmla="*/ 5131 h 10000"/>
                  <a:gd name="connsiteX24" fmla="*/ 8260 w 10000"/>
                  <a:gd name="connsiteY24" fmla="*/ 5034 h 10000"/>
                  <a:gd name="connsiteX25" fmla="*/ 8193 w 10000"/>
                  <a:gd name="connsiteY25" fmla="*/ 4561 h 10000"/>
                  <a:gd name="connsiteX26" fmla="*/ 8098 w 10000"/>
                  <a:gd name="connsiteY26" fmla="*/ 3788 h 10000"/>
                  <a:gd name="connsiteX27" fmla="*/ 7986 w 10000"/>
                  <a:gd name="connsiteY27" fmla="*/ 3292 h 10000"/>
                  <a:gd name="connsiteX28" fmla="*/ 7759 w 10000"/>
                  <a:gd name="connsiteY28" fmla="*/ 3275 h 10000"/>
                  <a:gd name="connsiteX29" fmla="*/ 7690 w 10000"/>
                  <a:gd name="connsiteY29" fmla="*/ 3485 h 10000"/>
                  <a:gd name="connsiteX30" fmla="*/ 7695 w 10000"/>
                  <a:gd name="connsiteY30" fmla="*/ 3825 h 10000"/>
                  <a:gd name="connsiteX31" fmla="*/ 7884 w 10000"/>
                  <a:gd name="connsiteY31" fmla="*/ 5349 h 10000"/>
                  <a:gd name="connsiteX32" fmla="*/ 7771 w 10000"/>
                  <a:gd name="connsiteY32" fmla="*/ 5638 h 10000"/>
                  <a:gd name="connsiteX33" fmla="*/ 7574 w 10000"/>
                  <a:gd name="connsiteY33" fmla="*/ 5711 h 10000"/>
                  <a:gd name="connsiteX34" fmla="*/ 7414 w 10000"/>
                  <a:gd name="connsiteY34" fmla="*/ 5594 h 10000"/>
                  <a:gd name="connsiteX35" fmla="*/ 7244 w 10000"/>
                  <a:gd name="connsiteY35" fmla="*/ 5582 h 10000"/>
                  <a:gd name="connsiteX36" fmla="*/ 7154 w 10000"/>
                  <a:gd name="connsiteY36" fmla="*/ 5802 h 10000"/>
                  <a:gd name="connsiteX37" fmla="*/ 7305 w 10000"/>
                  <a:gd name="connsiteY37" fmla="*/ 6152 h 10000"/>
                  <a:gd name="connsiteX38" fmla="*/ 7579 w 10000"/>
                  <a:gd name="connsiteY38" fmla="*/ 6312 h 10000"/>
                  <a:gd name="connsiteX39" fmla="*/ 7819 w 10000"/>
                  <a:gd name="connsiteY39" fmla="*/ 6557 h 10000"/>
                  <a:gd name="connsiteX40" fmla="*/ 7944 w 10000"/>
                  <a:gd name="connsiteY40" fmla="*/ 6819 h 10000"/>
                  <a:gd name="connsiteX41" fmla="*/ 7782 w 10000"/>
                  <a:gd name="connsiteY41" fmla="*/ 7092 h 10000"/>
                  <a:gd name="connsiteX42" fmla="*/ 7196 w 10000"/>
                  <a:gd name="connsiteY42" fmla="*/ 7452 h 10000"/>
                  <a:gd name="connsiteX43" fmla="*/ 7176 w 10000"/>
                  <a:gd name="connsiteY43" fmla="*/ 7790 h 10000"/>
                  <a:gd name="connsiteX44" fmla="*/ 7283 w 10000"/>
                  <a:gd name="connsiteY44" fmla="*/ 8031 h 10000"/>
                  <a:gd name="connsiteX45" fmla="*/ 7473 w 10000"/>
                  <a:gd name="connsiteY45" fmla="*/ 8094 h 10000"/>
                  <a:gd name="connsiteX46" fmla="*/ 7722 w 10000"/>
                  <a:gd name="connsiteY46" fmla="*/ 7911 h 10000"/>
                  <a:gd name="connsiteX47" fmla="*/ 7898 w 10000"/>
                  <a:gd name="connsiteY47" fmla="*/ 7784 h 10000"/>
                  <a:gd name="connsiteX48" fmla="*/ 8041 w 10000"/>
                  <a:gd name="connsiteY48" fmla="*/ 7933 h 10000"/>
                  <a:gd name="connsiteX49" fmla="*/ 8065 w 10000"/>
                  <a:gd name="connsiteY49" fmla="*/ 8270 h 10000"/>
                  <a:gd name="connsiteX50" fmla="*/ 8011 w 10000"/>
                  <a:gd name="connsiteY50" fmla="*/ 8811 h 10000"/>
                  <a:gd name="connsiteX51" fmla="*/ 7848 w 10000"/>
                  <a:gd name="connsiteY51" fmla="*/ 9482 h 10000"/>
                  <a:gd name="connsiteX52" fmla="*/ 7437 w 10000"/>
                  <a:gd name="connsiteY52" fmla="*/ 9770 h 10000"/>
                  <a:gd name="connsiteX53" fmla="*/ 6937 w 10000"/>
                  <a:gd name="connsiteY53" fmla="*/ 9979 h 10000"/>
                  <a:gd name="connsiteX54" fmla="*/ 1737 w 10000"/>
                  <a:gd name="connsiteY54" fmla="*/ 10000 h 10000"/>
                  <a:gd name="connsiteX55" fmla="*/ 1835 w 10000"/>
                  <a:gd name="connsiteY55"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704 w 10000"/>
                  <a:gd name="connsiteY5" fmla="*/ 2086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369 h 9768"/>
                  <a:gd name="connsiteX1" fmla="*/ 22 w 10000"/>
                  <a:gd name="connsiteY1" fmla="*/ 7671 h 9768"/>
                  <a:gd name="connsiteX2" fmla="*/ 5 w 10000"/>
                  <a:gd name="connsiteY2" fmla="*/ 7274 h 9768"/>
                  <a:gd name="connsiteX3" fmla="*/ 1790 w 10000"/>
                  <a:gd name="connsiteY3" fmla="*/ 0 h 9768"/>
                  <a:gd name="connsiteX4" fmla="*/ 9248 w 10000"/>
                  <a:gd name="connsiteY4" fmla="*/ 408 h 9768"/>
                  <a:gd name="connsiteX5" fmla="*/ 9704 w 10000"/>
                  <a:gd name="connsiteY5" fmla="*/ 1854 h 9768"/>
                  <a:gd name="connsiteX6" fmla="*/ 9729 w 10000"/>
                  <a:gd name="connsiteY6" fmla="*/ 1827 h 9768"/>
                  <a:gd name="connsiteX7" fmla="*/ 9817 w 10000"/>
                  <a:gd name="connsiteY7" fmla="*/ 1719 h 9768"/>
                  <a:gd name="connsiteX8" fmla="*/ 9969 w 10000"/>
                  <a:gd name="connsiteY8" fmla="*/ 1760 h 9768"/>
                  <a:gd name="connsiteX9" fmla="*/ 10000 w 10000"/>
                  <a:gd name="connsiteY9" fmla="*/ 2045 h 9768"/>
                  <a:gd name="connsiteX10" fmla="*/ 9871 w 10000"/>
                  <a:gd name="connsiteY10" fmla="*/ 2406 h 9768"/>
                  <a:gd name="connsiteX11" fmla="*/ 9540 w 10000"/>
                  <a:gd name="connsiteY11" fmla="*/ 3179 h 9768"/>
                  <a:gd name="connsiteX12" fmla="*/ 9430 w 10000"/>
                  <a:gd name="connsiteY12" fmla="*/ 3567 h 9768"/>
                  <a:gd name="connsiteX13" fmla="*/ 9366 w 10000"/>
                  <a:gd name="connsiteY13" fmla="*/ 3973 h 9768"/>
                  <a:gd name="connsiteX14" fmla="*/ 9296 w 10000"/>
                  <a:gd name="connsiteY14" fmla="*/ 4197 h 9768"/>
                  <a:gd name="connsiteX15" fmla="*/ 9243 w 10000"/>
                  <a:gd name="connsiteY15" fmla="*/ 4349 h 9768"/>
                  <a:gd name="connsiteX16" fmla="*/ 9083 w 10000"/>
                  <a:gd name="connsiteY16" fmla="*/ 4423 h 9768"/>
                  <a:gd name="connsiteX17" fmla="*/ 8901 w 10000"/>
                  <a:gd name="connsiteY17" fmla="*/ 4100 h 9768"/>
                  <a:gd name="connsiteX18" fmla="*/ 8819 w 10000"/>
                  <a:gd name="connsiteY18" fmla="*/ 3199 h 9768"/>
                  <a:gd name="connsiteX19" fmla="*/ 8728 w 10000"/>
                  <a:gd name="connsiteY19" fmla="*/ 2830 h 9768"/>
                  <a:gd name="connsiteX20" fmla="*/ 8537 w 10000"/>
                  <a:gd name="connsiteY20" fmla="*/ 2669 h 9768"/>
                  <a:gd name="connsiteX21" fmla="*/ 8444 w 10000"/>
                  <a:gd name="connsiteY21" fmla="*/ 2983 h 9768"/>
                  <a:gd name="connsiteX22" fmla="*/ 8533 w 10000"/>
                  <a:gd name="connsiteY22" fmla="*/ 4073 h 9768"/>
                  <a:gd name="connsiteX23" fmla="*/ 8587 w 10000"/>
                  <a:gd name="connsiteY23" fmla="*/ 4589 h 9768"/>
                  <a:gd name="connsiteX24" fmla="*/ 8452 w 10000"/>
                  <a:gd name="connsiteY24" fmla="*/ 4899 h 9768"/>
                  <a:gd name="connsiteX25" fmla="*/ 8260 w 10000"/>
                  <a:gd name="connsiteY25" fmla="*/ 4802 h 9768"/>
                  <a:gd name="connsiteX26" fmla="*/ 8193 w 10000"/>
                  <a:gd name="connsiteY26" fmla="*/ 4329 h 9768"/>
                  <a:gd name="connsiteX27" fmla="*/ 8098 w 10000"/>
                  <a:gd name="connsiteY27" fmla="*/ 3556 h 9768"/>
                  <a:gd name="connsiteX28" fmla="*/ 7986 w 10000"/>
                  <a:gd name="connsiteY28" fmla="*/ 3060 h 9768"/>
                  <a:gd name="connsiteX29" fmla="*/ 7759 w 10000"/>
                  <a:gd name="connsiteY29" fmla="*/ 3043 h 9768"/>
                  <a:gd name="connsiteX30" fmla="*/ 7690 w 10000"/>
                  <a:gd name="connsiteY30" fmla="*/ 3253 h 9768"/>
                  <a:gd name="connsiteX31" fmla="*/ 7695 w 10000"/>
                  <a:gd name="connsiteY31" fmla="*/ 3593 h 9768"/>
                  <a:gd name="connsiteX32" fmla="*/ 7884 w 10000"/>
                  <a:gd name="connsiteY32" fmla="*/ 5117 h 9768"/>
                  <a:gd name="connsiteX33" fmla="*/ 7771 w 10000"/>
                  <a:gd name="connsiteY33" fmla="*/ 5406 h 9768"/>
                  <a:gd name="connsiteX34" fmla="*/ 7574 w 10000"/>
                  <a:gd name="connsiteY34" fmla="*/ 5479 h 9768"/>
                  <a:gd name="connsiteX35" fmla="*/ 7414 w 10000"/>
                  <a:gd name="connsiteY35" fmla="*/ 5362 h 9768"/>
                  <a:gd name="connsiteX36" fmla="*/ 7244 w 10000"/>
                  <a:gd name="connsiteY36" fmla="*/ 5350 h 9768"/>
                  <a:gd name="connsiteX37" fmla="*/ 7154 w 10000"/>
                  <a:gd name="connsiteY37" fmla="*/ 5570 h 9768"/>
                  <a:gd name="connsiteX38" fmla="*/ 7305 w 10000"/>
                  <a:gd name="connsiteY38" fmla="*/ 5920 h 9768"/>
                  <a:gd name="connsiteX39" fmla="*/ 7579 w 10000"/>
                  <a:gd name="connsiteY39" fmla="*/ 6080 h 9768"/>
                  <a:gd name="connsiteX40" fmla="*/ 7819 w 10000"/>
                  <a:gd name="connsiteY40" fmla="*/ 6325 h 9768"/>
                  <a:gd name="connsiteX41" fmla="*/ 7944 w 10000"/>
                  <a:gd name="connsiteY41" fmla="*/ 6587 h 9768"/>
                  <a:gd name="connsiteX42" fmla="*/ 7782 w 10000"/>
                  <a:gd name="connsiteY42" fmla="*/ 6860 h 9768"/>
                  <a:gd name="connsiteX43" fmla="*/ 7196 w 10000"/>
                  <a:gd name="connsiteY43" fmla="*/ 7220 h 9768"/>
                  <a:gd name="connsiteX44" fmla="*/ 7176 w 10000"/>
                  <a:gd name="connsiteY44" fmla="*/ 7558 h 9768"/>
                  <a:gd name="connsiteX45" fmla="*/ 7283 w 10000"/>
                  <a:gd name="connsiteY45" fmla="*/ 7799 h 9768"/>
                  <a:gd name="connsiteX46" fmla="*/ 7473 w 10000"/>
                  <a:gd name="connsiteY46" fmla="*/ 7862 h 9768"/>
                  <a:gd name="connsiteX47" fmla="*/ 7722 w 10000"/>
                  <a:gd name="connsiteY47" fmla="*/ 7679 h 9768"/>
                  <a:gd name="connsiteX48" fmla="*/ 7898 w 10000"/>
                  <a:gd name="connsiteY48" fmla="*/ 7552 h 9768"/>
                  <a:gd name="connsiteX49" fmla="*/ 8041 w 10000"/>
                  <a:gd name="connsiteY49" fmla="*/ 7701 h 9768"/>
                  <a:gd name="connsiteX50" fmla="*/ 8065 w 10000"/>
                  <a:gd name="connsiteY50" fmla="*/ 8038 h 9768"/>
                  <a:gd name="connsiteX51" fmla="*/ 8011 w 10000"/>
                  <a:gd name="connsiteY51" fmla="*/ 8579 h 9768"/>
                  <a:gd name="connsiteX52" fmla="*/ 7848 w 10000"/>
                  <a:gd name="connsiteY52" fmla="*/ 9250 h 9768"/>
                  <a:gd name="connsiteX53" fmla="*/ 7437 w 10000"/>
                  <a:gd name="connsiteY53" fmla="*/ 9538 h 9768"/>
                  <a:gd name="connsiteX54" fmla="*/ 6937 w 10000"/>
                  <a:gd name="connsiteY54" fmla="*/ 9747 h 9768"/>
                  <a:gd name="connsiteX55" fmla="*/ 1737 w 10000"/>
                  <a:gd name="connsiteY55" fmla="*/ 9768 h 9768"/>
                  <a:gd name="connsiteX56" fmla="*/ 1835 w 10000"/>
                  <a:gd name="connsiteY56" fmla="*/ 9369 h 9768"/>
                  <a:gd name="connsiteX0" fmla="*/ 1835 w 10000"/>
                  <a:gd name="connsiteY0" fmla="*/ 9592 h 10000"/>
                  <a:gd name="connsiteX1" fmla="*/ 22 w 10000"/>
                  <a:gd name="connsiteY1" fmla="*/ 7853 h 10000"/>
                  <a:gd name="connsiteX2" fmla="*/ 5 w 10000"/>
                  <a:gd name="connsiteY2" fmla="*/ 7447 h 10000"/>
                  <a:gd name="connsiteX3" fmla="*/ 1750 w 10000"/>
                  <a:gd name="connsiteY3" fmla="*/ 0 h 10000"/>
                  <a:gd name="connsiteX4" fmla="*/ 9248 w 10000"/>
                  <a:gd name="connsiteY4" fmla="*/ 418 h 10000"/>
                  <a:gd name="connsiteX5" fmla="*/ 9704 w 10000"/>
                  <a:gd name="connsiteY5" fmla="*/ 1898 h 10000"/>
                  <a:gd name="connsiteX6" fmla="*/ 9729 w 10000"/>
                  <a:gd name="connsiteY6" fmla="*/ 1870 h 10000"/>
                  <a:gd name="connsiteX7" fmla="*/ 9817 w 10000"/>
                  <a:gd name="connsiteY7" fmla="*/ 1760 h 10000"/>
                  <a:gd name="connsiteX8" fmla="*/ 9969 w 10000"/>
                  <a:gd name="connsiteY8" fmla="*/ 1802 h 10000"/>
                  <a:gd name="connsiteX9" fmla="*/ 10000 w 10000"/>
                  <a:gd name="connsiteY9" fmla="*/ 2094 h 10000"/>
                  <a:gd name="connsiteX10" fmla="*/ 9871 w 10000"/>
                  <a:gd name="connsiteY10" fmla="*/ 2463 h 10000"/>
                  <a:gd name="connsiteX11" fmla="*/ 9540 w 10000"/>
                  <a:gd name="connsiteY11" fmla="*/ 3255 h 10000"/>
                  <a:gd name="connsiteX12" fmla="*/ 9430 w 10000"/>
                  <a:gd name="connsiteY12" fmla="*/ 3652 h 10000"/>
                  <a:gd name="connsiteX13" fmla="*/ 9366 w 10000"/>
                  <a:gd name="connsiteY13" fmla="*/ 4067 h 10000"/>
                  <a:gd name="connsiteX14" fmla="*/ 9296 w 10000"/>
                  <a:gd name="connsiteY14" fmla="*/ 4297 h 10000"/>
                  <a:gd name="connsiteX15" fmla="*/ 9243 w 10000"/>
                  <a:gd name="connsiteY15" fmla="*/ 4452 h 10000"/>
                  <a:gd name="connsiteX16" fmla="*/ 9083 w 10000"/>
                  <a:gd name="connsiteY16" fmla="*/ 4528 h 10000"/>
                  <a:gd name="connsiteX17" fmla="*/ 8901 w 10000"/>
                  <a:gd name="connsiteY17" fmla="*/ 4197 h 10000"/>
                  <a:gd name="connsiteX18" fmla="*/ 8819 w 10000"/>
                  <a:gd name="connsiteY18" fmla="*/ 3275 h 10000"/>
                  <a:gd name="connsiteX19" fmla="*/ 8728 w 10000"/>
                  <a:gd name="connsiteY19" fmla="*/ 2897 h 10000"/>
                  <a:gd name="connsiteX20" fmla="*/ 8537 w 10000"/>
                  <a:gd name="connsiteY20" fmla="*/ 2732 h 10000"/>
                  <a:gd name="connsiteX21" fmla="*/ 8444 w 10000"/>
                  <a:gd name="connsiteY21" fmla="*/ 3054 h 10000"/>
                  <a:gd name="connsiteX22" fmla="*/ 8533 w 10000"/>
                  <a:gd name="connsiteY22" fmla="*/ 4170 h 10000"/>
                  <a:gd name="connsiteX23" fmla="*/ 8587 w 10000"/>
                  <a:gd name="connsiteY23" fmla="*/ 4698 h 10000"/>
                  <a:gd name="connsiteX24" fmla="*/ 8452 w 10000"/>
                  <a:gd name="connsiteY24" fmla="*/ 5015 h 10000"/>
                  <a:gd name="connsiteX25" fmla="*/ 8260 w 10000"/>
                  <a:gd name="connsiteY25" fmla="*/ 4916 h 10000"/>
                  <a:gd name="connsiteX26" fmla="*/ 8193 w 10000"/>
                  <a:gd name="connsiteY26" fmla="*/ 4432 h 10000"/>
                  <a:gd name="connsiteX27" fmla="*/ 8098 w 10000"/>
                  <a:gd name="connsiteY27" fmla="*/ 3640 h 10000"/>
                  <a:gd name="connsiteX28" fmla="*/ 7986 w 10000"/>
                  <a:gd name="connsiteY28" fmla="*/ 3133 h 10000"/>
                  <a:gd name="connsiteX29" fmla="*/ 7759 w 10000"/>
                  <a:gd name="connsiteY29" fmla="*/ 3115 h 10000"/>
                  <a:gd name="connsiteX30" fmla="*/ 7690 w 10000"/>
                  <a:gd name="connsiteY30" fmla="*/ 3330 h 10000"/>
                  <a:gd name="connsiteX31" fmla="*/ 7695 w 10000"/>
                  <a:gd name="connsiteY31" fmla="*/ 3678 h 10000"/>
                  <a:gd name="connsiteX32" fmla="*/ 7884 w 10000"/>
                  <a:gd name="connsiteY32" fmla="*/ 5239 h 10000"/>
                  <a:gd name="connsiteX33" fmla="*/ 7771 w 10000"/>
                  <a:gd name="connsiteY33" fmla="*/ 5534 h 10000"/>
                  <a:gd name="connsiteX34" fmla="*/ 7574 w 10000"/>
                  <a:gd name="connsiteY34" fmla="*/ 5609 h 10000"/>
                  <a:gd name="connsiteX35" fmla="*/ 7414 w 10000"/>
                  <a:gd name="connsiteY35" fmla="*/ 5489 h 10000"/>
                  <a:gd name="connsiteX36" fmla="*/ 7244 w 10000"/>
                  <a:gd name="connsiteY36" fmla="*/ 5477 h 10000"/>
                  <a:gd name="connsiteX37" fmla="*/ 7154 w 10000"/>
                  <a:gd name="connsiteY37" fmla="*/ 5702 h 10000"/>
                  <a:gd name="connsiteX38" fmla="*/ 7305 w 10000"/>
                  <a:gd name="connsiteY38" fmla="*/ 6061 h 10000"/>
                  <a:gd name="connsiteX39" fmla="*/ 7579 w 10000"/>
                  <a:gd name="connsiteY39" fmla="*/ 6224 h 10000"/>
                  <a:gd name="connsiteX40" fmla="*/ 7819 w 10000"/>
                  <a:gd name="connsiteY40" fmla="*/ 6475 h 10000"/>
                  <a:gd name="connsiteX41" fmla="*/ 7944 w 10000"/>
                  <a:gd name="connsiteY41" fmla="*/ 6743 h 10000"/>
                  <a:gd name="connsiteX42" fmla="*/ 7782 w 10000"/>
                  <a:gd name="connsiteY42" fmla="*/ 7023 h 10000"/>
                  <a:gd name="connsiteX43" fmla="*/ 7196 w 10000"/>
                  <a:gd name="connsiteY43" fmla="*/ 7391 h 10000"/>
                  <a:gd name="connsiteX44" fmla="*/ 7176 w 10000"/>
                  <a:gd name="connsiteY44" fmla="*/ 7738 h 10000"/>
                  <a:gd name="connsiteX45" fmla="*/ 7283 w 10000"/>
                  <a:gd name="connsiteY45" fmla="*/ 7984 h 10000"/>
                  <a:gd name="connsiteX46" fmla="*/ 7473 w 10000"/>
                  <a:gd name="connsiteY46" fmla="*/ 8049 h 10000"/>
                  <a:gd name="connsiteX47" fmla="*/ 7722 w 10000"/>
                  <a:gd name="connsiteY47" fmla="*/ 7861 h 10000"/>
                  <a:gd name="connsiteX48" fmla="*/ 7898 w 10000"/>
                  <a:gd name="connsiteY48" fmla="*/ 7731 h 10000"/>
                  <a:gd name="connsiteX49" fmla="*/ 8041 w 10000"/>
                  <a:gd name="connsiteY49" fmla="*/ 7884 h 10000"/>
                  <a:gd name="connsiteX50" fmla="*/ 8065 w 10000"/>
                  <a:gd name="connsiteY50" fmla="*/ 8229 h 10000"/>
                  <a:gd name="connsiteX51" fmla="*/ 8011 w 10000"/>
                  <a:gd name="connsiteY51" fmla="*/ 8783 h 10000"/>
                  <a:gd name="connsiteX52" fmla="*/ 7848 w 10000"/>
                  <a:gd name="connsiteY52" fmla="*/ 9470 h 10000"/>
                  <a:gd name="connsiteX53" fmla="*/ 7437 w 10000"/>
                  <a:gd name="connsiteY53" fmla="*/ 9765 h 10000"/>
                  <a:gd name="connsiteX54" fmla="*/ 6937 w 10000"/>
                  <a:gd name="connsiteY54" fmla="*/ 9979 h 10000"/>
                  <a:gd name="connsiteX55" fmla="*/ 1737 w 10000"/>
                  <a:gd name="connsiteY55" fmla="*/ 10000 h 10000"/>
                  <a:gd name="connsiteX56" fmla="*/ 1835 w 10000"/>
                  <a:gd name="connsiteY56" fmla="*/ 9592 h 10000"/>
                  <a:gd name="connsiteX0" fmla="*/ 1911 w 10076"/>
                  <a:gd name="connsiteY0" fmla="*/ 9592 h 10000"/>
                  <a:gd name="connsiteX1" fmla="*/ 98 w 10076"/>
                  <a:gd name="connsiteY1" fmla="*/ 7853 h 10000"/>
                  <a:gd name="connsiteX2" fmla="*/ 2 w 10076"/>
                  <a:gd name="connsiteY2" fmla="*/ 7473 h 10000"/>
                  <a:gd name="connsiteX3" fmla="*/ 1826 w 10076"/>
                  <a:gd name="connsiteY3" fmla="*/ 0 h 10000"/>
                  <a:gd name="connsiteX4" fmla="*/ 9324 w 10076"/>
                  <a:gd name="connsiteY4" fmla="*/ 418 h 10000"/>
                  <a:gd name="connsiteX5" fmla="*/ 9780 w 10076"/>
                  <a:gd name="connsiteY5" fmla="*/ 1898 h 10000"/>
                  <a:gd name="connsiteX6" fmla="*/ 9805 w 10076"/>
                  <a:gd name="connsiteY6" fmla="*/ 1870 h 10000"/>
                  <a:gd name="connsiteX7" fmla="*/ 9893 w 10076"/>
                  <a:gd name="connsiteY7" fmla="*/ 1760 h 10000"/>
                  <a:gd name="connsiteX8" fmla="*/ 10045 w 10076"/>
                  <a:gd name="connsiteY8" fmla="*/ 1802 h 10000"/>
                  <a:gd name="connsiteX9" fmla="*/ 10076 w 10076"/>
                  <a:gd name="connsiteY9" fmla="*/ 2094 h 10000"/>
                  <a:gd name="connsiteX10" fmla="*/ 9947 w 10076"/>
                  <a:gd name="connsiteY10" fmla="*/ 2463 h 10000"/>
                  <a:gd name="connsiteX11" fmla="*/ 9616 w 10076"/>
                  <a:gd name="connsiteY11" fmla="*/ 3255 h 10000"/>
                  <a:gd name="connsiteX12" fmla="*/ 9506 w 10076"/>
                  <a:gd name="connsiteY12" fmla="*/ 3652 h 10000"/>
                  <a:gd name="connsiteX13" fmla="*/ 9442 w 10076"/>
                  <a:gd name="connsiteY13" fmla="*/ 4067 h 10000"/>
                  <a:gd name="connsiteX14" fmla="*/ 9372 w 10076"/>
                  <a:gd name="connsiteY14" fmla="*/ 4297 h 10000"/>
                  <a:gd name="connsiteX15" fmla="*/ 9319 w 10076"/>
                  <a:gd name="connsiteY15" fmla="*/ 4452 h 10000"/>
                  <a:gd name="connsiteX16" fmla="*/ 9159 w 10076"/>
                  <a:gd name="connsiteY16" fmla="*/ 4528 h 10000"/>
                  <a:gd name="connsiteX17" fmla="*/ 8977 w 10076"/>
                  <a:gd name="connsiteY17" fmla="*/ 4197 h 10000"/>
                  <a:gd name="connsiteX18" fmla="*/ 8895 w 10076"/>
                  <a:gd name="connsiteY18" fmla="*/ 3275 h 10000"/>
                  <a:gd name="connsiteX19" fmla="*/ 8804 w 10076"/>
                  <a:gd name="connsiteY19" fmla="*/ 2897 h 10000"/>
                  <a:gd name="connsiteX20" fmla="*/ 8613 w 10076"/>
                  <a:gd name="connsiteY20" fmla="*/ 2732 h 10000"/>
                  <a:gd name="connsiteX21" fmla="*/ 8520 w 10076"/>
                  <a:gd name="connsiteY21" fmla="*/ 3054 h 10000"/>
                  <a:gd name="connsiteX22" fmla="*/ 8609 w 10076"/>
                  <a:gd name="connsiteY22" fmla="*/ 4170 h 10000"/>
                  <a:gd name="connsiteX23" fmla="*/ 8663 w 10076"/>
                  <a:gd name="connsiteY23" fmla="*/ 4698 h 10000"/>
                  <a:gd name="connsiteX24" fmla="*/ 8528 w 10076"/>
                  <a:gd name="connsiteY24" fmla="*/ 5015 h 10000"/>
                  <a:gd name="connsiteX25" fmla="*/ 8336 w 10076"/>
                  <a:gd name="connsiteY25" fmla="*/ 4916 h 10000"/>
                  <a:gd name="connsiteX26" fmla="*/ 8269 w 10076"/>
                  <a:gd name="connsiteY26" fmla="*/ 4432 h 10000"/>
                  <a:gd name="connsiteX27" fmla="*/ 8174 w 10076"/>
                  <a:gd name="connsiteY27" fmla="*/ 3640 h 10000"/>
                  <a:gd name="connsiteX28" fmla="*/ 8062 w 10076"/>
                  <a:gd name="connsiteY28" fmla="*/ 3133 h 10000"/>
                  <a:gd name="connsiteX29" fmla="*/ 7835 w 10076"/>
                  <a:gd name="connsiteY29" fmla="*/ 3115 h 10000"/>
                  <a:gd name="connsiteX30" fmla="*/ 7766 w 10076"/>
                  <a:gd name="connsiteY30" fmla="*/ 3330 h 10000"/>
                  <a:gd name="connsiteX31" fmla="*/ 7771 w 10076"/>
                  <a:gd name="connsiteY31" fmla="*/ 3678 h 10000"/>
                  <a:gd name="connsiteX32" fmla="*/ 7960 w 10076"/>
                  <a:gd name="connsiteY32" fmla="*/ 5239 h 10000"/>
                  <a:gd name="connsiteX33" fmla="*/ 7847 w 10076"/>
                  <a:gd name="connsiteY33" fmla="*/ 5534 h 10000"/>
                  <a:gd name="connsiteX34" fmla="*/ 7650 w 10076"/>
                  <a:gd name="connsiteY34" fmla="*/ 5609 h 10000"/>
                  <a:gd name="connsiteX35" fmla="*/ 7490 w 10076"/>
                  <a:gd name="connsiteY35" fmla="*/ 5489 h 10000"/>
                  <a:gd name="connsiteX36" fmla="*/ 7320 w 10076"/>
                  <a:gd name="connsiteY36" fmla="*/ 5477 h 10000"/>
                  <a:gd name="connsiteX37" fmla="*/ 7230 w 10076"/>
                  <a:gd name="connsiteY37" fmla="*/ 5702 h 10000"/>
                  <a:gd name="connsiteX38" fmla="*/ 7381 w 10076"/>
                  <a:gd name="connsiteY38" fmla="*/ 6061 h 10000"/>
                  <a:gd name="connsiteX39" fmla="*/ 7655 w 10076"/>
                  <a:gd name="connsiteY39" fmla="*/ 6224 h 10000"/>
                  <a:gd name="connsiteX40" fmla="*/ 7895 w 10076"/>
                  <a:gd name="connsiteY40" fmla="*/ 6475 h 10000"/>
                  <a:gd name="connsiteX41" fmla="*/ 8020 w 10076"/>
                  <a:gd name="connsiteY41" fmla="*/ 6743 h 10000"/>
                  <a:gd name="connsiteX42" fmla="*/ 7858 w 10076"/>
                  <a:gd name="connsiteY42" fmla="*/ 7023 h 10000"/>
                  <a:gd name="connsiteX43" fmla="*/ 7272 w 10076"/>
                  <a:gd name="connsiteY43" fmla="*/ 7391 h 10000"/>
                  <a:gd name="connsiteX44" fmla="*/ 7252 w 10076"/>
                  <a:gd name="connsiteY44" fmla="*/ 7738 h 10000"/>
                  <a:gd name="connsiteX45" fmla="*/ 7359 w 10076"/>
                  <a:gd name="connsiteY45" fmla="*/ 7984 h 10000"/>
                  <a:gd name="connsiteX46" fmla="*/ 7549 w 10076"/>
                  <a:gd name="connsiteY46" fmla="*/ 8049 h 10000"/>
                  <a:gd name="connsiteX47" fmla="*/ 7798 w 10076"/>
                  <a:gd name="connsiteY47" fmla="*/ 7861 h 10000"/>
                  <a:gd name="connsiteX48" fmla="*/ 7974 w 10076"/>
                  <a:gd name="connsiteY48" fmla="*/ 7731 h 10000"/>
                  <a:gd name="connsiteX49" fmla="*/ 8117 w 10076"/>
                  <a:gd name="connsiteY49" fmla="*/ 7884 h 10000"/>
                  <a:gd name="connsiteX50" fmla="*/ 8141 w 10076"/>
                  <a:gd name="connsiteY50" fmla="*/ 8229 h 10000"/>
                  <a:gd name="connsiteX51" fmla="*/ 8087 w 10076"/>
                  <a:gd name="connsiteY51" fmla="*/ 8783 h 10000"/>
                  <a:gd name="connsiteX52" fmla="*/ 7924 w 10076"/>
                  <a:gd name="connsiteY52" fmla="*/ 9470 h 10000"/>
                  <a:gd name="connsiteX53" fmla="*/ 7513 w 10076"/>
                  <a:gd name="connsiteY53" fmla="*/ 9765 h 10000"/>
                  <a:gd name="connsiteX54" fmla="*/ 7013 w 10076"/>
                  <a:gd name="connsiteY54" fmla="*/ 9979 h 10000"/>
                  <a:gd name="connsiteX55" fmla="*/ 1813 w 10076"/>
                  <a:gd name="connsiteY55" fmla="*/ 10000 h 10000"/>
                  <a:gd name="connsiteX56" fmla="*/ 1911 w 10076"/>
                  <a:gd name="connsiteY56" fmla="*/ 9592 h 10000"/>
                  <a:gd name="connsiteX0" fmla="*/ 2033 w 10198"/>
                  <a:gd name="connsiteY0" fmla="*/ 9592 h 10000"/>
                  <a:gd name="connsiteX1" fmla="*/ 220 w 10198"/>
                  <a:gd name="connsiteY1" fmla="*/ 7853 h 10000"/>
                  <a:gd name="connsiteX2" fmla="*/ 166 w 10198"/>
                  <a:gd name="connsiteY2" fmla="*/ 7645 h 10000"/>
                  <a:gd name="connsiteX3" fmla="*/ 124 w 10198"/>
                  <a:gd name="connsiteY3" fmla="*/ 7473 h 10000"/>
                  <a:gd name="connsiteX4" fmla="*/ 1948 w 10198"/>
                  <a:gd name="connsiteY4" fmla="*/ 0 h 10000"/>
                  <a:gd name="connsiteX5" fmla="*/ 9446 w 10198"/>
                  <a:gd name="connsiteY5" fmla="*/ 418 h 10000"/>
                  <a:gd name="connsiteX6" fmla="*/ 9902 w 10198"/>
                  <a:gd name="connsiteY6" fmla="*/ 1898 h 10000"/>
                  <a:gd name="connsiteX7" fmla="*/ 9927 w 10198"/>
                  <a:gd name="connsiteY7" fmla="*/ 1870 h 10000"/>
                  <a:gd name="connsiteX8" fmla="*/ 10015 w 10198"/>
                  <a:gd name="connsiteY8" fmla="*/ 1760 h 10000"/>
                  <a:gd name="connsiteX9" fmla="*/ 10167 w 10198"/>
                  <a:gd name="connsiteY9" fmla="*/ 1802 h 10000"/>
                  <a:gd name="connsiteX10" fmla="*/ 10198 w 10198"/>
                  <a:gd name="connsiteY10" fmla="*/ 2094 h 10000"/>
                  <a:gd name="connsiteX11" fmla="*/ 10069 w 10198"/>
                  <a:gd name="connsiteY11" fmla="*/ 2463 h 10000"/>
                  <a:gd name="connsiteX12" fmla="*/ 9738 w 10198"/>
                  <a:gd name="connsiteY12" fmla="*/ 3255 h 10000"/>
                  <a:gd name="connsiteX13" fmla="*/ 9628 w 10198"/>
                  <a:gd name="connsiteY13" fmla="*/ 3652 h 10000"/>
                  <a:gd name="connsiteX14" fmla="*/ 9564 w 10198"/>
                  <a:gd name="connsiteY14" fmla="*/ 4067 h 10000"/>
                  <a:gd name="connsiteX15" fmla="*/ 9494 w 10198"/>
                  <a:gd name="connsiteY15" fmla="*/ 4297 h 10000"/>
                  <a:gd name="connsiteX16" fmla="*/ 9441 w 10198"/>
                  <a:gd name="connsiteY16" fmla="*/ 4452 h 10000"/>
                  <a:gd name="connsiteX17" fmla="*/ 9281 w 10198"/>
                  <a:gd name="connsiteY17" fmla="*/ 4528 h 10000"/>
                  <a:gd name="connsiteX18" fmla="*/ 9099 w 10198"/>
                  <a:gd name="connsiteY18" fmla="*/ 4197 h 10000"/>
                  <a:gd name="connsiteX19" fmla="*/ 9017 w 10198"/>
                  <a:gd name="connsiteY19" fmla="*/ 3275 h 10000"/>
                  <a:gd name="connsiteX20" fmla="*/ 8926 w 10198"/>
                  <a:gd name="connsiteY20" fmla="*/ 2897 h 10000"/>
                  <a:gd name="connsiteX21" fmla="*/ 8735 w 10198"/>
                  <a:gd name="connsiteY21" fmla="*/ 2732 h 10000"/>
                  <a:gd name="connsiteX22" fmla="*/ 8642 w 10198"/>
                  <a:gd name="connsiteY22" fmla="*/ 3054 h 10000"/>
                  <a:gd name="connsiteX23" fmla="*/ 8731 w 10198"/>
                  <a:gd name="connsiteY23" fmla="*/ 4170 h 10000"/>
                  <a:gd name="connsiteX24" fmla="*/ 8785 w 10198"/>
                  <a:gd name="connsiteY24" fmla="*/ 4698 h 10000"/>
                  <a:gd name="connsiteX25" fmla="*/ 8650 w 10198"/>
                  <a:gd name="connsiteY25" fmla="*/ 5015 h 10000"/>
                  <a:gd name="connsiteX26" fmla="*/ 8458 w 10198"/>
                  <a:gd name="connsiteY26" fmla="*/ 4916 h 10000"/>
                  <a:gd name="connsiteX27" fmla="*/ 8391 w 10198"/>
                  <a:gd name="connsiteY27" fmla="*/ 4432 h 10000"/>
                  <a:gd name="connsiteX28" fmla="*/ 8296 w 10198"/>
                  <a:gd name="connsiteY28" fmla="*/ 3640 h 10000"/>
                  <a:gd name="connsiteX29" fmla="*/ 8184 w 10198"/>
                  <a:gd name="connsiteY29" fmla="*/ 3133 h 10000"/>
                  <a:gd name="connsiteX30" fmla="*/ 7957 w 10198"/>
                  <a:gd name="connsiteY30" fmla="*/ 3115 h 10000"/>
                  <a:gd name="connsiteX31" fmla="*/ 7888 w 10198"/>
                  <a:gd name="connsiteY31" fmla="*/ 3330 h 10000"/>
                  <a:gd name="connsiteX32" fmla="*/ 7893 w 10198"/>
                  <a:gd name="connsiteY32" fmla="*/ 3678 h 10000"/>
                  <a:gd name="connsiteX33" fmla="*/ 8082 w 10198"/>
                  <a:gd name="connsiteY33" fmla="*/ 5239 h 10000"/>
                  <a:gd name="connsiteX34" fmla="*/ 7969 w 10198"/>
                  <a:gd name="connsiteY34" fmla="*/ 5534 h 10000"/>
                  <a:gd name="connsiteX35" fmla="*/ 7772 w 10198"/>
                  <a:gd name="connsiteY35" fmla="*/ 5609 h 10000"/>
                  <a:gd name="connsiteX36" fmla="*/ 7612 w 10198"/>
                  <a:gd name="connsiteY36" fmla="*/ 5489 h 10000"/>
                  <a:gd name="connsiteX37" fmla="*/ 7442 w 10198"/>
                  <a:gd name="connsiteY37" fmla="*/ 5477 h 10000"/>
                  <a:gd name="connsiteX38" fmla="*/ 7352 w 10198"/>
                  <a:gd name="connsiteY38" fmla="*/ 5702 h 10000"/>
                  <a:gd name="connsiteX39" fmla="*/ 7503 w 10198"/>
                  <a:gd name="connsiteY39" fmla="*/ 6061 h 10000"/>
                  <a:gd name="connsiteX40" fmla="*/ 7777 w 10198"/>
                  <a:gd name="connsiteY40" fmla="*/ 6224 h 10000"/>
                  <a:gd name="connsiteX41" fmla="*/ 8017 w 10198"/>
                  <a:gd name="connsiteY41" fmla="*/ 6475 h 10000"/>
                  <a:gd name="connsiteX42" fmla="*/ 8142 w 10198"/>
                  <a:gd name="connsiteY42" fmla="*/ 6743 h 10000"/>
                  <a:gd name="connsiteX43" fmla="*/ 7980 w 10198"/>
                  <a:gd name="connsiteY43" fmla="*/ 7023 h 10000"/>
                  <a:gd name="connsiteX44" fmla="*/ 7394 w 10198"/>
                  <a:gd name="connsiteY44" fmla="*/ 7391 h 10000"/>
                  <a:gd name="connsiteX45" fmla="*/ 7374 w 10198"/>
                  <a:gd name="connsiteY45" fmla="*/ 7738 h 10000"/>
                  <a:gd name="connsiteX46" fmla="*/ 7481 w 10198"/>
                  <a:gd name="connsiteY46" fmla="*/ 7984 h 10000"/>
                  <a:gd name="connsiteX47" fmla="*/ 7671 w 10198"/>
                  <a:gd name="connsiteY47" fmla="*/ 8049 h 10000"/>
                  <a:gd name="connsiteX48" fmla="*/ 7920 w 10198"/>
                  <a:gd name="connsiteY48" fmla="*/ 7861 h 10000"/>
                  <a:gd name="connsiteX49" fmla="*/ 8096 w 10198"/>
                  <a:gd name="connsiteY49" fmla="*/ 7731 h 10000"/>
                  <a:gd name="connsiteX50" fmla="*/ 8239 w 10198"/>
                  <a:gd name="connsiteY50" fmla="*/ 7884 h 10000"/>
                  <a:gd name="connsiteX51" fmla="*/ 8263 w 10198"/>
                  <a:gd name="connsiteY51" fmla="*/ 8229 h 10000"/>
                  <a:gd name="connsiteX52" fmla="*/ 8209 w 10198"/>
                  <a:gd name="connsiteY52" fmla="*/ 8783 h 10000"/>
                  <a:gd name="connsiteX53" fmla="*/ 8046 w 10198"/>
                  <a:gd name="connsiteY53" fmla="*/ 9470 h 10000"/>
                  <a:gd name="connsiteX54" fmla="*/ 7635 w 10198"/>
                  <a:gd name="connsiteY54" fmla="*/ 9765 h 10000"/>
                  <a:gd name="connsiteX55" fmla="*/ 7135 w 10198"/>
                  <a:gd name="connsiteY55" fmla="*/ 9979 h 10000"/>
                  <a:gd name="connsiteX56" fmla="*/ 1935 w 10198"/>
                  <a:gd name="connsiteY56" fmla="*/ 10000 h 10000"/>
                  <a:gd name="connsiteX57" fmla="*/ 2033 w 10198"/>
                  <a:gd name="connsiteY57" fmla="*/ 9592 h 10000"/>
                  <a:gd name="connsiteX0" fmla="*/ 2092 w 10257"/>
                  <a:gd name="connsiteY0" fmla="*/ 9592 h 10000"/>
                  <a:gd name="connsiteX1" fmla="*/ 279 w 10257"/>
                  <a:gd name="connsiteY1" fmla="*/ 7853 h 10000"/>
                  <a:gd name="connsiteX2" fmla="*/ 183 w 10257"/>
                  <a:gd name="connsiteY2" fmla="*/ 7473 h 10000"/>
                  <a:gd name="connsiteX3" fmla="*/ 2007 w 10257"/>
                  <a:gd name="connsiteY3" fmla="*/ 0 h 10000"/>
                  <a:gd name="connsiteX4" fmla="*/ 9505 w 10257"/>
                  <a:gd name="connsiteY4" fmla="*/ 418 h 10000"/>
                  <a:gd name="connsiteX5" fmla="*/ 9961 w 10257"/>
                  <a:gd name="connsiteY5" fmla="*/ 1898 h 10000"/>
                  <a:gd name="connsiteX6" fmla="*/ 9986 w 10257"/>
                  <a:gd name="connsiteY6" fmla="*/ 1870 h 10000"/>
                  <a:gd name="connsiteX7" fmla="*/ 10074 w 10257"/>
                  <a:gd name="connsiteY7" fmla="*/ 1760 h 10000"/>
                  <a:gd name="connsiteX8" fmla="*/ 10226 w 10257"/>
                  <a:gd name="connsiteY8" fmla="*/ 1802 h 10000"/>
                  <a:gd name="connsiteX9" fmla="*/ 10257 w 10257"/>
                  <a:gd name="connsiteY9" fmla="*/ 2094 h 10000"/>
                  <a:gd name="connsiteX10" fmla="*/ 10128 w 10257"/>
                  <a:gd name="connsiteY10" fmla="*/ 2463 h 10000"/>
                  <a:gd name="connsiteX11" fmla="*/ 9797 w 10257"/>
                  <a:gd name="connsiteY11" fmla="*/ 3255 h 10000"/>
                  <a:gd name="connsiteX12" fmla="*/ 9687 w 10257"/>
                  <a:gd name="connsiteY12" fmla="*/ 3652 h 10000"/>
                  <a:gd name="connsiteX13" fmla="*/ 9623 w 10257"/>
                  <a:gd name="connsiteY13" fmla="*/ 4067 h 10000"/>
                  <a:gd name="connsiteX14" fmla="*/ 9553 w 10257"/>
                  <a:gd name="connsiteY14" fmla="*/ 4297 h 10000"/>
                  <a:gd name="connsiteX15" fmla="*/ 9500 w 10257"/>
                  <a:gd name="connsiteY15" fmla="*/ 4452 h 10000"/>
                  <a:gd name="connsiteX16" fmla="*/ 9340 w 10257"/>
                  <a:gd name="connsiteY16" fmla="*/ 4528 h 10000"/>
                  <a:gd name="connsiteX17" fmla="*/ 9158 w 10257"/>
                  <a:gd name="connsiteY17" fmla="*/ 4197 h 10000"/>
                  <a:gd name="connsiteX18" fmla="*/ 9076 w 10257"/>
                  <a:gd name="connsiteY18" fmla="*/ 3275 h 10000"/>
                  <a:gd name="connsiteX19" fmla="*/ 8985 w 10257"/>
                  <a:gd name="connsiteY19" fmla="*/ 2897 h 10000"/>
                  <a:gd name="connsiteX20" fmla="*/ 8794 w 10257"/>
                  <a:gd name="connsiteY20" fmla="*/ 2732 h 10000"/>
                  <a:gd name="connsiteX21" fmla="*/ 8701 w 10257"/>
                  <a:gd name="connsiteY21" fmla="*/ 3054 h 10000"/>
                  <a:gd name="connsiteX22" fmla="*/ 8790 w 10257"/>
                  <a:gd name="connsiteY22" fmla="*/ 4170 h 10000"/>
                  <a:gd name="connsiteX23" fmla="*/ 8844 w 10257"/>
                  <a:gd name="connsiteY23" fmla="*/ 4698 h 10000"/>
                  <a:gd name="connsiteX24" fmla="*/ 8709 w 10257"/>
                  <a:gd name="connsiteY24" fmla="*/ 5015 h 10000"/>
                  <a:gd name="connsiteX25" fmla="*/ 8517 w 10257"/>
                  <a:gd name="connsiteY25" fmla="*/ 4916 h 10000"/>
                  <a:gd name="connsiteX26" fmla="*/ 8450 w 10257"/>
                  <a:gd name="connsiteY26" fmla="*/ 4432 h 10000"/>
                  <a:gd name="connsiteX27" fmla="*/ 8355 w 10257"/>
                  <a:gd name="connsiteY27" fmla="*/ 3640 h 10000"/>
                  <a:gd name="connsiteX28" fmla="*/ 8243 w 10257"/>
                  <a:gd name="connsiteY28" fmla="*/ 3133 h 10000"/>
                  <a:gd name="connsiteX29" fmla="*/ 8016 w 10257"/>
                  <a:gd name="connsiteY29" fmla="*/ 3115 h 10000"/>
                  <a:gd name="connsiteX30" fmla="*/ 7947 w 10257"/>
                  <a:gd name="connsiteY30" fmla="*/ 3330 h 10000"/>
                  <a:gd name="connsiteX31" fmla="*/ 7952 w 10257"/>
                  <a:gd name="connsiteY31" fmla="*/ 3678 h 10000"/>
                  <a:gd name="connsiteX32" fmla="*/ 8141 w 10257"/>
                  <a:gd name="connsiteY32" fmla="*/ 5239 h 10000"/>
                  <a:gd name="connsiteX33" fmla="*/ 8028 w 10257"/>
                  <a:gd name="connsiteY33" fmla="*/ 5534 h 10000"/>
                  <a:gd name="connsiteX34" fmla="*/ 7831 w 10257"/>
                  <a:gd name="connsiteY34" fmla="*/ 5609 h 10000"/>
                  <a:gd name="connsiteX35" fmla="*/ 7671 w 10257"/>
                  <a:gd name="connsiteY35" fmla="*/ 5489 h 10000"/>
                  <a:gd name="connsiteX36" fmla="*/ 7501 w 10257"/>
                  <a:gd name="connsiteY36" fmla="*/ 5477 h 10000"/>
                  <a:gd name="connsiteX37" fmla="*/ 7411 w 10257"/>
                  <a:gd name="connsiteY37" fmla="*/ 5702 h 10000"/>
                  <a:gd name="connsiteX38" fmla="*/ 7562 w 10257"/>
                  <a:gd name="connsiteY38" fmla="*/ 6061 h 10000"/>
                  <a:gd name="connsiteX39" fmla="*/ 7836 w 10257"/>
                  <a:gd name="connsiteY39" fmla="*/ 6224 h 10000"/>
                  <a:gd name="connsiteX40" fmla="*/ 8076 w 10257"/>
                  <a:gd name="connsiteY40" fmla="*/ 6475 h 10000"/>
                  <a:gd name="connsiteX41" fmla="*/ 8201 w 10257"/>
                  <a:gd name="connsiteY41" fmla="*/ 6743 h 10000"/>
                  <a:gd name="connsiteX42" fmla="*/ 8039 w 10257"/>
                  <a:gd name="connsiteY42" fmla="*/ 7023 h 10000"/>
                  <a:gd name="connsiteX43" fmla="*/ 7453 w 10257"/>
                  <a:gd name="connsiteY43" fmla="*/ 7391 h 10000"/>
                  <a:gd name="connsiteX44" fmla="*/ 7433 w 10257"/>
                  <a:gd name="connsiteY44" fmla="*/ 7738 h 10000"/>
                  <a:gd name="connsiteX45" fmla="*/ 7540 w 10257"/>
                  <a:gd name="connsiteY45" fmla="*/ 7984 h 10000"/>
                  <a:gd name="connsiteX46" fmla="*/ 7730 w 10257"/>
                  <a:gd name="connsiteY46" fmla="*/ 8049 h 10000"/>
                  <a:gd name="connsiteX47" fmla="*/ 7979 w 10257"/>
                  <a:gd name="connsiteY47" fmla="*/ 7861 h 10000"/>
                  <a:gd name="connsiteX48" fmla="*/ 8155 w 10257"/>
                  <a:gd name="connsiteY48" fmla="*/ 7731 h 10000"/>
                  <a:gd name="connsiteX49" fmla="*/ 8298 w 10257"/>
                  <a:gd name="connsiteY49" fmla="*/ 7884 h 10000"/>
                  <a:gd name="connsiteX50" fmla="*/ 8322 w 10257"/>
                  <a:gd name="connsiteY50" fmla="*/ 8229 h 10000"/>
                  <a:gd name="connsiteX51" fmla="*/ 8268 w 10257"/>
                  <a:gd name="connsiteY51" fmla="*/ 8783 h 10000"/>
                  <a:gd name="connsiteX52" fmla="*/ 8105 w 10257"/>
                  <a:gd name="connsiteY52" fmla="*/ 9470 h 10000"/>
                  <a:gd name="connsiteX53" fmla="*/ 7694 w 10257"/>
                  <a:gd name="connsiteY53" fmla="*/ 9765 h 10000"/>
                  <a:gd name="connsiteX54" fmla="*/ 7194 w 10257"/>
                  <a:gd name="connsiteY54" fmla="*/ 9979 h 10000"/>
                  <a:gd name="connsiteX55" fmla="*/ 1994 w 10257"/>
                  <a:gd name="connsiteY55" fmla="*/ 10000 h 10000"/>
                  <a:gd name="connsiteX56" fmla="*/ 2092 w 10257"/>
                  <a:gd name="connsiteY56" fmla="*/ 9592 h 10000"/>
                  <a:gd name="connsiteX0" fmla="*/ 1909 w 10074"/>
                  <a:gd name="connsiteY0" fmla="*/ 9592 h 10000"/>
                  <a:gd name="connsiteX1" fmla="*/ 96 w 10074"/>
                  <a:gd name="connsiteY1" fmla="*/ 7853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9979"/>
                  <a:gd name="connsiteX1" fmla="*/ 17 w 10074"/>
                  <a:gd name="connsiteY1" fmla="*/ 7747 h 9979"/>
                  <a:gd name="connsiteX2" fmla="*/ 0 w 10074"/>
                  <a:gd name="connsiteY2" fmla="*/ 7473 h 9979"/>
                  <a:gd name="connsiteX3" fmla="*/ 1824 w 10074"/>
                  <a:gd name="connsiteY3" fmla="*/ 0 h 9979"/>
                  <a:gd name="connsiteX4" fmla="*/ 9322 w 10074"/>
                  <a:gd name="connsiteY4" fmla="*/ 418 h 9979"/>
                  <a:gd name="connsiteX5" fmla="*/ 9778 w 10074"/>
                  <a:gd name="connsiteY5" fmla="*/ 1898 h 9979"/>
                  <a:gd name="connsiteX6" fmla="*/ 9803 w 10074"/>
                  <a:gd name="connsiteY6" fmla="*/ 1870 h 9979"/>
                  <a:gd name="connsiteX7" fmla="*/ 9891 w 10074"/>
                  <a:gd name="connsiteY7" fmla="*/ 1760 h 9979"/>
                  <a:gd name="connsiteX8" fmla="*/ 10043 w 10074"/>
                  <a:gd name="connsiteY8" fmla="*/ 1802 h 9979"/>
                  <a:gd name="connsiteX9" fmla="*/ 10074 w 10074"/>
                  <a:gd name="connsiteY9" fmla="*/ 2094 h 9979"/>
                  <a:gd name="connsiteX10" fmla="*/ 9945 w 10074"/>
                  <a:gd name="connsiteY10" fmla="*/ 2463 h 9979"/>
                  <a:gd name="connsiteX11" fmla="*/ 9614 w 10074"/>
                  <a:gd name="connsiteY11" fmla="*/ 3255 h 9979"/>
                  <a:gd name="connsiteX12" fmla="*/ 9504 w 10074"/>
                  <a:gd name="connsiteY12" fmla="*/ 3652 h 9979"/>
                  <a:gd name="connsiteX13" fmla="*/ 9440 w 10074"/>
                  <a:gd name="connsiteY13" fmla="*/ 4067 h 9979"/>
                  <a:gd name="connsiteX14" fmla="*/ 9370 w 10074"/>
                  <a:gd name="connsiteY14" fmla="*/ 4297 h 9979"/>
                  <a:gd name="connsiteX15" fmla="*/ 9317 w 10074"/>
                  <a:gd name="connsiteY15" fmla="*/ 4452 h 9979"/>
                  <a:gd name="connsiteX16" fmla="*/ 9157 w 10074"/>
                  <a:gd name="connsiteY16" fmla="*/ 4528 h 9979"/>
                  <a:gd name="connsiteX17" fmla="*/ 8975 w 10074"/>
                  <a:gd name="connsiteY17" fmla="*/ 4197 h 9979"/>
                  <a:gd name="connsiteX18" fmla="*/ 8893 w 10074"/>
                  <a:gd name="connsiteY18" fmla="*/ 3275 h 9979"/>
                  <a:gd name="connsiteX19" fmla="*/ 8802 w 10074"/>
                  <a:gd name="connsiteY19" fmla="*/ 2897 h 9979"/>
                  <a:gd name="connsiteX20" fmla="*/ 8611 w 10074"/>
                  <a:gd name="connsiteY20" fmla="*/ 2732 h 9979"/>
                  <a:gd name="connsiteX21" fmla="*/ 8518 w 10074"/>
                  <a:gd name="connsiteY21" fmla="*/ 3054 h 9979"/>
                  <a:gd name="connsiteX22" fmla="*/ 8607 w 10074"/>
                  <a:gd name="connsiteY22" fmla="*/ 4170 h 9979"/>
                  <a:gd name="connsiteX23" fmla="*/ 8661 w 10074"/>
                  <a:gd name="connsiteY23" fmla="*/ 4698 h 9979"/>
                  <a:gd name="connsiteX24" fmla="*/ 8526 w 10074"/>
                  <a:gd name="connsiteY24" fmla="*/ 5015 h 9979"/>
                  <a:gd name="connsiteX25" fmla="*/ 8334 w 10074"/>
                  <a:gd name="connsiteY25" fmla="*/ 4916 h 9979"/>
                  <a:gd name="connsiteX26" fmla="*/ 8267 w 10074"/>
                  <a:gd name="connsiteY26" fmla="*/ 4432 h 9979"/>
                  <a:gd name="connsiteX27" fmla="*/ 8172 w 10074"/>
                  <a:gd name="connsiteY27" fmla="*/ 3640 h 9979"/>
                  <a:gd name="connsiteX28" fmla="*/ 8060 w 10074"/>
                  <a:gd name="connsiteY28" fmla="*/ 3133 h 9979"/>
                  <a:gd name="connsiteX29" fmla="*/ 7833 w 10074"/>
                  <a:gd name="connsiteY29" fmla="*/ 3115 h 9979"/>
                  <a:gd name="connsiteX30" fmla="*/ 7764 w 10074"/>
                  <a:gd name="connsiteY30" fmla="*/ 3330 h 9979"/>
                  <a:gd name="connsiteX31" fmla="*/ 7769 w 10074"/>
                  <a:gd name="connsiteY31" fmla="*/ 3678 h 9979"/>
                  <a:gd name="connsiteX32" fmla="*/ 7958 w 10074"/>
                  <a:gd name="connsiteY32" fmla="*/ 5239 h 9979"/>
                  <a:gd name="connsiteX33" fmla="*/ 7845 w 10074"/>
                  <a:gd name="connsiteY33" fmla="*/ 5534 h 9979"/>
                  <a:gd name="connsiteX34" fmla="*/ 7648 w 10074"/>
                  <a:gd name="connsiteY34" fmla="*/ 5609 h 9979"/>
                  <a:gd name="connsiteX35" fmla="*/ 7488 w 10074"/>
                  <a:gd name="connsiteY35" fmla="*/ 5489 h 9979"/>
                  <a:gd name="connsiteX36" fmla="*/ 7318 w 10074"/>
                  <a:gd name="connsiteY36" fmla="*/ 5477 h 9979"/>
                  <a:gd name="connsiteX37" fmla="*/ 7228 w 10074"/>
                  <a:gd name="connsiteY37" fmla="*/ 5702 h 9979"/>
                  <a:gd name="connsiteX38" fmla="*/ 7379 w 10074"/>
                  <a:gd name="connsiteY38" fmla="*/ 6061 h 9979"/>
                  <a:gd name="connsiteX39" fmla="*/ 7653 w 10074"/>
                  <a:gd name="connsiteY39" fmla="*/ 6224 h 9979"/>
                  <a:gd name="connsiteX40" fmla="*/ 7893 w 10074"/>
                  <a:gd name="connsiteY40" fmla="*/ 6475 h 9979"/>
                  <a:gd name="connsiteX41" fmla="*/ 8018 w 10074"/>
                  <a:gd name="connsiteY41" fmla="*/ 6743 h 9979"/>
                  <a:gd name="connsiteX42" fmla="*/ 7856 w 10074"/>
                  <a:gd name="connsiteY42" fmla="*/ 7023 h 9979"/>
                  <a:gd name="connsiteX43" fmla="*/ 7270 w 10074"/>
                  <a:gd name="connsiteY43" fmla="*/ 7391 h 9979"/>
                  <a:gd name="connsiteX44" fmla="*/ 7250 w 10074"/>
                  <a:gd name="connsiteY44" fmla="*/ 7738 h 9979"/>
                  <a:gd name="connsiteX45" fmla="*/ 7357 w 10074"/>
                  <a:gd name="connsiteY45" fmla="*/ 7984 h 9979"/>
                  <a:gd name="connsiteX46" fmla="*/ 7547 w 10074"/>
                  <a:gd name="connsiteY46" fmla="*/ 8049 h 9979"/>
                  <a:gd name="connsiteX47" fmla="*/ 7796 w 10074"/>
                  <a:gd name="connsiteY47" fmla="*/ 7861 h 9979"/>
                  <a:gd name="connsiteX48" fmla="*/ 7972 w 10074"/>
                  <a:gd name="connsiteY48" fmla="*/ 7731 h 9979"/>
                  <a:gd name="connsiteX49" fmla="*/ 8115 w 10074"/>
                  <a:gd name="connsiteY49" fmla="*/ 7884 h 9979"/>
                  <a:gd name="connsiteX50" fmla="*/ 8139 w 10074"/>
                  <a:gd name="connsiteY50" fmla="*/ 8229 h 9979"/>
                  <a:gd name="connsiteX51" fmla="*/ 8085 w 10074"/>
                  <a:gd name="connsiteY51" fmla="*/ 8783 h 9979"/>
                  <a:gd name="connsiteX52" fmla="*/ 7922 w 10074"/>
                  <a:gd name="connsiteY52" fmla="*/ 9470 h 9979"/>
                  <a:gd name="connsiteX53" fmla="*/ 7511 w 10074"/>
                  <a:gd name="connsiteY53" fmla="*/ 9765 h 9979"/>
                  <a:gd name="connsiteX54" fmla="*/ 7011 w 10074"/>
                  <a:gd name="connsiteY54" fmla="*/ 9979 h 9979"/>
                  <a:gd name="connsiteX55" fmla="*/ 1877 w 10074"/>
                  <a:gd name="connsiteY55" fmla="*/ 9815 h 9979"/>
                  <a:gd name="connsiteX56" fmla="*/ 1909 w 10074"/>
                  <a:gd name="connsiteY56" fmla="*/ 9592 h 9979"/>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10100 h 10501"/>
                  <a:gd name="connsiteX1" fmla="*/ 17 w 10000"/>
                  <a:gd name="connsiteY1" fmla="*/ 8264 h 10501"/>
                  <a:gd name="connsiteX2" fmla="*/ 0 w 10000"/>
                  <a:gd name="connsiteY2" fmla="*/ 7990 h 10501"/>
                  <a:gd name="connsiteX3" fmla="*/ 1811 w 10000"/>
                  <a:gd name="connsiteY3" fmla="*/ 501 h 10501"/>
                  <a:gd name="connsiteX4" fmla="*/ 9330 w 10000"/>
                  <a:gd name="connsiteY4" fmla="*/ 653 h 10501"/>
                  <a:gd name="connsiteX5" fmla="*/ 9254 w 10000"/>
                  <a:gd name="connsiteY5" fmla="*/ 920 h 10501"/>
                  <a:gd name="connsiteX6" fmla="*/ 9706 w 10000"/>
                  <a:gd name="connsiteY6" fmla="*/ 2403 h 10501"/>
                  <a:gd name="connsiteX7" fmla="*/ 9731 w 10000"/>
                  <a:gd name="connsiteY7" fmla="*/ 2375 h 10501"/>
                  <a:gd name="connsiteX8" fmla="*/ 9818 w 10000"/>
                  <a:gd name="connsiteY8" fmla="*/ 2265 h 10501"/>
                  <a:gd name="connsiteX9" fmla="*/ 9969 w 10000"/>
                  <a:gd name="connsiteY9" fmla="*/ 2307 h 10501"/>
                  <a:gd name="connsiteX10" fmla="*/ 10000 w 10000"/>
                  <a:gd name="connsiteY10" fmla="*/ 2599 h 10501"/>
                  <a:gd name="connsiteX11" fmla="*/ 9872 w 10000"/>
                  <a:gd name="connsiteY11" fmla="*/ 2969 h 10501"/>
                  <a:gd name="connsiteX12" fmla="*/ 9543 w 10000"/>
                  <a:gd name="connsiteY12" fmla="*/ 3763 h 10501"/>
                  <a:gd name="connsiteX13" fmla="*/ 9434 w 10000"/>
                  <a:gd name="connsiteY13" fmla="*/ 4161 h 10501"/>
                  <a:gd name="connsiteX14" fmla="*/ 9371 w 10000"/>
                  <a:gd name="connsiteY14" fmla="*/ 4577 h 10501"/>
                  <a:gd name="connsiteX15" fmla="*/ 9301 w 10000"/>
                  <a:gd name="connsiteY15" fmla="*/ 4807 h 10501"/>
                  <a:gd name="connsiteX16" fmla="*/ 9249 w 10000"/>
                  <a:gd name="connsiteY16" fmla="*/ 4962 h 10501"/>
                  <a:gd name="connsiteX17" fmla="*/ 9090 w 10000"/>
                  <a:gd name="connsiteY17" fmla="*/ 5039 h 10501"/>
                  <a:gd name="connsiteX18" fmla="*/ 8909 w 10000"/>
                  <a:gd name="connsiteY18" fmla="*/ 4707 h 10501"/>
                  <a:gd name="connsiteX19" fmla="*/ 8828 w 10000"/>
                  <a:gd name="connsiteY19" fmla="*/ 3783 h 10501"/>
                  <a:gd name="connsiteX20" fmla="*/ 8737 w 10000"/>
                  <a:gd name="connsiteY20" fmla="*/ 3404 h 10501"/>
                  <a:gd name="connsiteX21" fmla="*/ 8548 w 10000"/>
                  <a:gd name="connsiteY21" fmla="*/ 3239 h 10501"/>
                  <a:gd name="connsiteX22" fmla="*/ 8455 w 10000"/>
                  <a:gd name="connsiteY22" fmla="*/ 3561 h 10501"/>
                  <a:gd name="connsiteX23" fmla="*/ 8544 w 10000"/>
                  <a:gd name="connsiteY23" fmla="*/ 4680 h 10501"/>
                  <a:gd name="connsiteX24" fmla="*/ 8597 w 10000"/>
                  <a:gd name="connsiteY24" fmla="*/ 5209 h 10501"/>
                  <a:gd name="connsiteX25" fmla="*/ 8463 w 10000"/>
                  <a:gd name="connsiteY25" fmla="*/ 5527 h 10501"/>
                  <a:gd name="connsiteX26" fmla="*/ 8273 w 10000"/>
                  <a:gd name="connsiteY26" fmla="*/ 5427 h 10501"/>
                  <a:gd name="connsiteX27" fmla="*/ 8206 w 10000"/>
                  <a:gd name="connsiteY27" fmla="*/ 4942 h 10501"/>
                  <a:gd name="connsiteX28" fmla="*/ 8112 w 10000"/>
                  <a:gd name="connsiteY28" fmla="*/ 4149 h 10501"/>
                  <a:gd name="connsiteX29" fmla="*/ 8001 w 10000"/>
                  <a:gd name="connsiteY29" fmla="*/ 3641 h 10501"/>
                  <a:gd name="connsiteX30" fmla="*/ 7775 w 10000"/>
                  <a:gd name="connsiteY30" fmla="*/ 3623 h 10501"/>
                  <a:gd name="connsiteX31" fmla="*/ 7707 w 10000"/>
                  <a:gd name="connsiteY31" fmla="*/ 3838 h 10501"/>
                  <a:gd name="connsiteX32" fmla="*/ 7712 w 10000"/>
                  <a:gd name="connsiteY32" fmla="*/ 4187 h 10501"/>
                  <a:gd name="connsiteX33" fmla="*/ 7900 w 10000"/>
                  <a:gd name="connsiteY33" fmla="*/ 5751 h 10501"/>
                  <a:gd name="connsiteX34" fmla="*/ 7787 w 10000"/>
                  <a:gd name="connsiteY34" fmla="*/ 6047 h 10501"/>
                  <a:gd name="connsiteX35" fmla="*/ 7592 w 10000"/>
                  <a:gd name="connsiteY35" fmla="*/ 6122 h 10501"/>
                  <a:gd name="connsiteX36" fmla="*/ 7433 w 10000"/>
                  <a:gd name="connsiteY36" fmla="*/ 6002 h 10501"/>
                  <a:gd name="connsiteX37" fmla="*/ 7264 w 10000"/>
                  <a:gd name="connsiteY37" fmla="*/ 5990 h 10501"/>
                  <a:gd name="connsiteX38" fmla="*/ 7175 w 10000"/>
                  <a:gd name="connsiteY38" fmla="*/ 6215 h 10501"/>
                  <a:gd name="connsiteX39" fmla="*/ 7325 w 10000"/>
                  <a:gd name="connsiteY39" fmla="*/ 6575 h 10501"/>
                  <a:gd name="connsiteX40" fmla="*/ 7597 w 10000"/>
                  <a:gd name="connsiteY40" fmla="*/ 6738 h 10501"/>
                  <a:gd name="connsiteX41" fmla="*/ 7835 w 10000"/>
                  <a:gd name="connsiteY41" fmla="*/ 6990 h 10501"/>
                  <a:gd name="connsiteX42" fmla="*/ 7959 w 10000"/>
                  <a:gd name="connsiteY42" fmla="*/ 7258 h 10501"/>
                  <a:gd name="connsiteX43" fmla="*/ 7798 w 10000"/>
                  <a:gd name="connsiteY43" fmla="*/ 7539 h 10501"/>
                  <a:gd name="connsiteX44" fmla="*/ 7217 w 10000"/>
                  <a:gd name="connsiteY44" fmla="*/ 7908 h 10501"/>
                  <a:gd name="connsiteX45" fmla="*/ 7197 w 10000"/>
                  <a:gd name="connsiteY45" fmla="*/ 8255 h 10501"/>
                  <a:gd name="connsiteX46" fmla="*/ 7303 w 10000"/>
                  <a:gd name="connsiteY46" fmla="*/ 8502 h 10501"/>
                  <a:gd name="connsiteX47" fmla="*/ 7492 w 10000"/>
                  <a:gd name="connsiteY47" fmla="*/ 8567 h 10501"/>
                  <a:gd name="connsiteX48" fmla="*/ 7739 w 10000"/>
                  <a:gd name="connsiteY48" fmla="*/ 8379 h 10501"/>
                  <a:gd name="connsiteX49" fmla="*/ 7913 w 10000"/>
                  <a:gd name="connsiteY49" fmla="*/ 8248 h 10501"/>
                  <a:gd name="connsiteX50" fmla="*/ 8055 w 10000"/>
                  <a:gd name="connsiteY50" fmla="*/ 8402 h 10501"/>
                  <a:gd name="connsiteX51" fmla="*/ 8079 w 10000"/>
                  <a:gd name="connsiteY51" fmla="*/ 8747 h 10501"/>
                  <a:gd name="connsiteX52" fmla="*/ 8026 w 10000"/>
                  <a:gd name="connsiteY52" fmla="*/ 9302 h 10501"/>
                  <a:gd name="connsiteX53" fmla="*/ 7864 w 10000"/>
                  <a:gd name="connsiteY53" fmla="*/ 9991 h 10501"/>
                  <a:gd name="connsiteX54" fmla="*/ 7456 w 10000"/>
                  <a:gd name="connsiteY54" fmla="*/ 10287 h 10501"/>
                  <a:gd name="connsiteX55" fmla="*/ 6959 w 10000"/>
                  <a:gd name="connsiteY55" fmla="*/ 10501 h 10501"/>
                  <a:gd name="connsiteX56" fmla="*/ 1863 w 10000"/>
                  <a:gd name="connsiteY56" fmla="*/ 10337 h 10501"/>
                  <a:gd name="connsiteX57" fmla="*/ 1934 w 10000"/>
                  <a:gd name="connsiteY57" fmla="*/ 10100 h 10501"/>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648 w 10000"/>
                  <a:gd name="connsiteY5" fmla="*/ 1002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11"/>
                  <a:gd name="connsiteY0" fmla="*/ 9599 h 10000"/>
                  <a:gd name="connsiteX1" fmla="*/ 17 w 10011"/>
                  <a:gd name="connsiteY1" fmla="*/ 7763 h 10000"/>
                  <a:gd name="connsiteX2" fmla="*/ 0 w 10011"/>
                  <a:gd name="connsiteY2" fmla="*/ 7489 h 10000"/>
                  <a:gd name="connsiteX3" fmla="*/ 1811 w 10011"/>
                  <a:gd name="connsiteY3" fmla="*/ 0 h 10000"/>
                  <a:gd name="connsiteX4" fmla="*/ 9330 w 10011"/>
                  <a:gd name="connsiteY4" fmla="*/ 152 h 10000"/>
                  <a:gd name="connsiteX5" fmla="*/ 9706 w 10011"/>
                  <a:gd name="connsiteY5" fmla="*/ 1902 h 10000"/>
                  <a:gd name="connsiteX6" fmla="*/ 9731 w 10011"/>
                  <a:gd name="connsiteY6" fmla="*/ 1874 h 10000"/>
                  <a:gd name="connsiteX7" fmla="*/ 9818 w 10011"/>
                  <a:gd name="connsiteY7" fmla="*/ 1764 h 10000"/>
                  <a:gd name="connsiteX8" fmla="*/ 9969 w 10011"/>
                  <a:gd name="connsiteY8" fmla="*/ 1806 h 10000"/>
                  <a:gd name="connsiteX9" fmla="*/ 10000 w 10011"/>
                  <a:gd name="connsiteY9" fmla="*/ 2098 h 10000"/>
                  <a:gd name="connsiteX10" fmla="*/ 9872 w 10011"/>
                  <a:gd name="connsiteY10" fmla="*/ 2468 h 10000"/>
                  <a:gd name="connsiteX11" fmla="*/ 9543 w 10011"/>
                  <a:gd name="connsiteY11" fmla="*/ 3262 h 10000"/>
                  <a:gd name="connsiteX12" fmla="*/ 9434 w 10011"/>
                  <a:gd name="connsiteY12" fmla="*/ 3660 h 10000"/>
                  <a:gd name="connsiteX13" fmla="*/ 9371 w 10011"/>
                  <a:gd name="connsiteY13" fmla="*/ 4076 h 10000"/>
                  <a:gd name="connsiteX14" fmla="*/ 9301 w 10011"/>
                  <a:gd name="connsiteY14" fmla="*/ 4306 h 10000"/>
                  <a:gd name="connsiteX15" fmla="*/ 9249 w 10011"/>
                  <a:gd name="connsiteY15" fmla="*/ 4461 h 10000"/>
                  <a:gd name="connsiteX16" fmla="*/ 9090 w 10011"/>
                  <a:gd name="connsiteY16" fmla="*/ 4538 h 10000"/>
                  <a:gd name="connsiteX17" fmla="*/ 8909 w 10011"/>
                  <a:gd name="connsiteY17" fmla="*/ 4206 h 10000"/>
                  <a:gd name="connsiteX18" fmla="*/ 8828 w 10011"/>
                  <a:gd name="connsiteY18" fmla="*/ 3282 h 10000"/>
                  <a:gd name="connsiteX19" fmla="*/ 8737 w 10011"/>
                  <a:gd name="connsiteY19" fmla="*/ 2903 h 10000"/>
                  <a:gd name="connsiteX20" fmla="*/ 8548 w 10011"/>
                  <a:gd name="connsiteY20" fmla="*/ 2738 h 10000"/>
                  <a:gd name="connsiteX21" fmla="*/ 8455 w 10011"/>
                  <a:gd name="connsiteY21" fmla="*/ 3060 h 10000"/>
                  <a:gd name="connsiteX22" fmla="*/ 8544 w 10011"/>
                  <a:gd name="connsiteY22" fmla="*/ 4179 h 10000"/>
                  <a:gd name="connsiteX23" fmla="*/ 8597 w 10011"/>
                  <a:gd name="connsiteY23" fmla="*/ 4708 h 10000"/>
                  <a:gd name="connsiteX24" fmla="*/ 8463 w 10011"/>
                  <a:gd name="connsiteY24" fmla="*/ 5026 h 10000"/>
                  <a:gd name="connsiteX25" fmla="*/ 8273 w 10011"/>
                  <a:gd name="connsiteY25" fmla="*/ 4926 h 10000"/>
                  <a:gd name="connsiteX26" fmla="*/ 8206 w 10011"/>
                  <a:gd name="connsiteY26" fmla="*/ 4441 h 10000"/>
                  <a:gd name="connsiteX27" fmla="*/ 8112 w 10011"/>
                  <a:gd name="connsiteY27" fmla="*/ 3648 h 10000"/>
                  <a:gd name="connsiteX28" fmla="*/ 8001 w 10011"/>
                  <a:gd name="connsiteY28" fmla="*/ 3140 h 10000"/>
                  <a:gd name="connsiteX29" fmla="*/ 7775 w 10011"/>
                  <a:gd name="connsiteY29" fmla="*/ 3122 h 10000"/>
                  <a:gd name="connsiteX30" fmla="*/ 7707 w 10011"/>
                  <a:gd name="connsiteY30" fmla="*/ 3337 h 10000"/>
                  <a:gd name="connsiteX31" fmla="*/ 7712 w 10011"/>
                  <a:gd name="connsiteY31" fmla="*/ 3686 h 10000"/>
                  <a:gd name="connsiteX32" fmla="*/ 7900 w 10011"/>
                  <a:gd name="connsiteY32" fmla="*/ 5250 h 10000"/>
                  <a:gd name="connsiteX33" fmla="*/ 7787 w 10011"/>
                  <a:gd name="connsiteY33" fmla="*/ 5546 h 10000"/>
                  <a:gd name="connsiteX34" fmla="*/ 7592 w 10011"/>
                  <a:gd name="connsiteY34" fmla="*/ 5621 h 10000"/>
                  <a:gd name="connsiteX35" fmla="*/ 7433 w 10011"/>
                  <a:gd name="connsiteY35" fmla="*/ 5501 h 10000"/>
                  <a:gd name="connsiteX36" fmla="*/ 7264 w 10011"/>
                  <a:gd name="connsiteY36" fmla="*/ 5489 h 10000"/>
                  <a:gd name="connsiteX37" fmla="*/ 7175 w 10011"/>
                  <a:gd name="connsiteY37" fmla="*/ 5714 h 10000"/>
                  <a:gd name="connsiteX38" fmla="*/ 7325 w 10011"/>
                  <a:gd name="connsiteY38" fmla="*/ 6074 h 10000"/>
                  <a:gd name="connsiteX39" fmla="*/ 7597 w 10011"/>
                  <a:gd name="connsiteY39" fmla="*/ 6237 h 10000"/>
                  <a:gd name="connsiteX40" fmla="*/ 7835 w 10011"/>
                  <a:gd name="connsiteY40" fmla="*/ 6489 h 10000"/>
                  <a:gd name="connsiteX41" fmla="*/ 7959 w 10011"/>
                  <a:gd name="connsiteY41" fmla="*/ 6757 h 10000"/>
                  <a:gd name="connsiteX42" fmla="*/ 7798 w 10011"/>
                  <a:gd name="connsiteY42" fmla="*/ 7038 h 10000"/>
                  <a:gd name="connsiteX43" fmla="*/ 7217 w 10011"/>
                  <a:gd name="connsiteY43" fmla="*/ 7407 h 10000"/>
                  <a:gd name="connsiteX44" fmla="*/ 7197 w 10011"/>
                  <a:gd name="connsiteY44" fmla="*/ 7754 h 10000"/>
                  <a:gd name="connsiteX45" fmla="*/ 7303 w 10011"/>
                  <a:gd name="connsiteY45" fmla="*/ 8001 h 10000"/>
                  <a:gd name="connsiteX46" fmla="*/ 7492 w 10011"/>
                  <a:gd name="connsiteY46" fmla="*/ 8066 h 10000"/>
                  <a:gd name="connsiteX47" fmla="*/ 7739 w 10011"/>
                  <a:gd name="connsiteY47" fmla="*/ 7878 h 10000"/>
                  <a:gd name="connsiteX48" fmla="*/ 7913 w 10011"/>
                  <a:gd name="connsiteY48" fmla="*/ 7747 h 10000"/>
                  <a:gd name="connsiteX49" fmla="*/ 8055 w 10011"/>
                  <a:gd name="connsiteY49" fmla="*/ 7901 h 10000"/>
                  <a:gd name="connsiteX50" fmla="*/ 8079 w 10011"/>
                  <a:gd name="connsiteY50" fmla="*/ 8246 h 10000"/>
                  <a:gd name="connsiteX51" fmla="*/ 8026 w 10011"/>
                  <a:gd name="connsiteY51" fmla="*/ 8801 h 10000"/>
                  <a:gd name="connsiteX52" fmla="*/ 7864 w 10011"/>
                  <a:gd name="connsiteY52" fmla="*/ 9490 h 10000"/>
                  <a:gd name="connsiteX53" fmla="*/ 7456 w 10011"/>
                  <a:gd name="connsiteY53" fmla="*/ 9786 h 10000"/>
                  <a:gd name="connsiteX54" fmla="*/ 6959 w 10011"/>
                  <a:gd name="connsiteY54" fmla="*/ 10000 h 10000"/>
                  <a:gd name="connsiteX55" fmla="*/ 1863 w 10011"/>
                  <a:gd name="connsiteY55" fmla="*/ 9836 h 10000"/>
                  <a:gd name="connsiteX56" fmla="*/ 1934 w 10011"/>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974 w 10000"/>
                  <a:gd name="connsiteY7" fmla="*/ 1543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44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969 w 10000"/>
                  <a:gd name="connsiteY7" fmla="*/ 1806 h 10000"/>
                  <a:gd name="connsiteX8" fmla="*/ 10000 w 10000"/>
                  <a:gd name="connsiteY8" fmla="*/ 2098 h 10000"/>
                  <a:gd name="connsiteX9" fmla="*/ 9872 w 10000"/>
                  <a:gd name="connsiteY9" fmla="*/ 2468 h 10000"/>
                  <a:gd name="connsiteX10" fmla="*/ 9543 w 10000"/>
                  <a:gd name="connsiteY10" fmla="*/ 3262 h 10000"/>
                  <a:gd name="connsiteX11" fmla="*/ 9434 w 10000"/>
                  <a:gd name="connsiteY11" fmla="*/ 3660 h 10000"/>
                  <a:gd name="connsiteX12" fmla="*/ 9371 w 10000"/>
                  <a:gd name="connsiteY12" fmla="*/ 4076 h 10000"/>
                  <a:gd name="connsiteX13" fmla="*/ 9301 w 10000"/>
                  <a:gd name="connsiteY13" fmla="*/ 4306 h 10000"/>
                  <a:gd name="connsiteX14" fmla="*/ 9249 w 10000"/>
                  <a:gd name="connsiteY14" fmla="*/ 4461 h 10000"/>
                  <a:gd name="connsiteX15" fmla="*/ 9090 w 10000"/>
                  <a:gd name="connsiteY15" fmla="*/ 4538 h 10000"/>
                  <a:gd name="connsiteX16" fmla="*/ 8909 w 10000"/>
                  <a:gd name="connsiteY16" fmla="*/ 4206 h 10000"/>
                  <a:gd name="connsiteX17" fmla="*/ 8828 w 10000"/>
                  <a:gd name="connsiteY17" fmla="*/ 3282 h 10000"/>
                  <a:gd name="connsiteX18" fmla="*/ 8737 w 10000"/>
                  <a:gd name="connsiteY18" fmla="*/ 2903 h 10000"/>
                  <a:gd name="connsiteX19" fmla="*/ 8548 w 10000"/>
                  <a:gd name="connsiteY19" fmla="*/ 2738 h 10000"/>
                  <a:gd name="connsiteX20" fmla="*/ 8455 w 10000"/>
                  <a:gd name="connsiteY20" fmla="*/ 3060 h 10000"/>
                  <a:gd name="connsiteX21" fmla="*/ 8544 w 10000"/>
                  <a:gd name="connsiteY21" fmla="*/ 4179 h 10000"/>
                  <a:gd name="connsiteX22" fmla="*/ 8597 w 10000"/>
                  <a:gd name="connsiteY22" fmla="*/ 4708 h 10000"/>
                  <a:gd name="connsiteX23" fmla="*/ 8463 w 10000"/>
                  <a:gd name="connsiteY23" fmla="*/ 5026 h 10000"/>
                  <a:gd name="connsiteX24" fmla="*/ 8273 w 10000"/>
                  <a:gd name="connsiteY24" fmla="*/ 4926 h 10000"/>
                  <a:gd name="connsiteX25" fmla="*/ 8206 w 10000"/>
                  <a:gd name="connsiteY25" fmla="*/ 4441 h 10000"/>
                  <a:gd name="connsiteX26" fmla="*/ 8112 w 10000"/>
                  <a:gd name="connsiteY26" fmla="*/ 3648 h 10000"/>
                  <a:gd name="connsiteX27" fmla="*/ 8001 w 10000"/>
                  <a:gd name="connsiteY27" fmla="*/ 3140 h 10000"/>
                  <a:gd name="connsiteX28" fmla="*/ 7775 w 10000"/>
                  <a:gd name="connsiteY28" fmla="*/ 3122 h 10000"/>
                  <a:gd name="connsiteX29" fmla="*/ 7707 w 10000"/>
                  <a:gd name="connsiteY29" fmla="*/ 3337 h 10000"/>
                  <a:gd name="connsiteX30" fmla="*/ 7712 w 10000"/>
                  <a:gd name="connsiteY30" fmla="*/ 3686 h 10000"/>
                  <a:gd name="connsiteX31" fmla="*/ 7900 w 10000"/>
                  <a:gd name="connsiteY31" fmla="*/ 5250 h 10000"/>
                  <a:gd name="connsiteX32" fmla="*/ 7787 w 10000"/>
                  <a:gd name="connsiteY32" fmla="*/ 5546 h 10000"/>
                  <a:gd name="connsiteX33" fmla="*/ 7592 w 10000"/>
                  <a:gd name="connsiteY33" fmla="*/ 5621 h 10000"/>
                  <a:gd name="connsiteX34" fmla="*/ 7433 w 10000"/>
                  <a:gd name="connsiteY34" fmla="*/ 5501 h 10000"/>
                  <a:gd name="connsiteX35" fmla="*/ 7264 w 10000"/>
                  <a:gd name="connsiteY35" fmla="*/ 5489 h 10000"/>
                  <a:gd name="connsiteX36" fmla="*/ 7175 w 10000"/>
                  <a:gd name="connsiteY36" fmla="*/ 5714 h 10000"/>
                  <a:gd name="connsiteX37" fmla="*/ 7325 w 10000"/>
                  <a:gd name="connsiteY37" fmla="*/ 6074 h 10000"/>
                  <a:gd name="connsiteX38" fmla="*/ 7597 w 10000"/>
                  <a:gd name="connsiteY38" fmla="*/ 6237 h 10000"/>
                  <a:gd name="connsiteX39" fmla="*/ 7835 w 10000"/>
                  <a:gd name="connsiteY39" fmla="*/ 6489 h 10000"/>
                  <a:gd name="connsiteX40" fmla="*/ 7959 w 10000"/>
                  <a:gd name="connsiteY40" fmla="*/ 6757 h 10000"/>
                  <a:gd name="connsiteX41" fmla="*/ 7798 w 10000"/>
                  <a:gd name="connsiteY41" fmla="*/ 7038 h 10000"/>
                  <a:gd name="connsiteX42" fmla="*/ 7217 w 10000"/>
                  <a:gd name="connsiteY42" fmla="*/ 7407 h 10000"/>
                  <a:gd name="connsiteX43" fmla="*/ 7197 w 10000"/>
                  <a:gd name="connsiteY43" fmla="*/ 7754 h 10000"/>
                  <a:gd name="connsiteX44" fmla="*/ 7303 w 10000"/>
                  <a:gd name="connsiteY44" fmla="*/ 8001 h 10000"/>
                  <a:gd name="connsiteX45" fmla="*/ 7492 w 10000"/>
                  <a:gd name="connsiteY45" fmla="*/ 8066 h 10000"/>
                  <a:gd name="connsiteX46" fmla="*/ 7739 w 10000"/>
                  <a:gd name="connsiteY46" fmla="*/ 7878 h 10000"/>
                  <a:gd name="connsiteX47" fmla="*/ 7913 w 10000"/>
                  <a:gd name="connsiteY47" fmla="*/ 7747 h 10000"/>
                  <a:gd name="connsiteX48" fmla="*/ 8055 w 10000"/>
                  <a:gd name="connsiteY48" fmla="*/ 7901 h 10000"/>
                  <a:gd name="connsiteX49" fmla="*/ 8079 w 10000"/>
                  <a:gd name="connsiteY49" fmla="*/ 8246 h 10000"/>
                  <a:gd name="connsiteX50" fmla="*/ 8026 w 10000"/>
                  <a:gd name="connsiteY50" fmla="*/ 8801 h 10000"/>
                  <a:gd name="connsiteX51" fmla="*/ 7864 w 10000"/>
                  <a:gd name="connsiteY51" fmla="*/ 9490 h 10000"/>
                  <a:gd name="connsiteX52" fmla="*/ 7456 w 10000"/>
                  <a:gd name="connsiteY52" fmla="*/ 9786 h 10000"/>
                  <a:gd name="connsiteX53" fmla="*/ 6959 w 10000"/>
                  <a:gd name="connsiteY53" fmla="*/ 10000 h 10000"/>
                  <a:gd name="connsiteX54" fmla="*/ 1863 w 10000"/>
                  <a:gd name="connsiteY54" fmla="*/ 9836 h 10000"/>
                  <a:gd name="connsiteX55" fmla="*/ 1934 w 10000"/>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18 w 10007"/>
                  <a:gd name="connsiteY0" fmla="*/ 9599 h 10000"/>
                  <a:gd name="connsiteX1" fmla="*/ 1 w 10007"/>
                  <a:gd name="connsiteY1" fmla="*/ 7763 h 10000"/>
                  <a:gd name="connsiteX2" fmla="*/ 43 w 10007"/>
                  <a:gd name="connsiteY2" fmla="*/ 7489 h 10000"/>
                  <a:gd name="connsiteX3" fmla="*/ 1795 w 10007"/>
                  <a:gd name="connsiteY3" fmla="*/ 0 h 10000"/>
                  <a:gd name="connsiteX4" fmla="*/ 9314 w 10007"/>
                  <a:gd name="connsiteY4" fmla="*/ 152 h 10000"/>
                  <a:gd name="connsiteX5" fmla="*/ 9821 w 10007"/>
                  <a:gd name="connsiteY5" fmla="*/ 1544 h 10000"/>
                  <a:gd name="connsiteX6" fmla="*/ 9958 w 10007"/>
                  <a:gd name="connsiteY6" fmla="*/ 1543 h 10000"/>
                  <a:gd name="connsiteX7" fmla="*/ 10006 w 10007"/>
                  <a:gd name="connsiteY7" fmla="*/ 1806 h 10000"/>
                  <a:gd name="connsiteX8" fmla="*/ 9984 w 10007"/>
                  <a:gd name="connsiteY8" fmla="*/ 2098 h 10000"/>
                  <a:gd name="connsiteX9" fmla="*/ 9856 w 10007"/>
                  <a:gd name="connsiteY9" fmla="*/ 2468 h 10000"/>
                  <a:gd name="connsiteX10" fmla="*/ 9527 w 10007"/>
                  <a:gd name="connsiteY10" fmla="*/ 3262 h 10000"/>
                  <a:gd name="connsiteX11" fmla="*/ 9418 w 10007"/>
                  <a:gd name="connsiteY11" fmla="*/ 3660 h 10000"/>
                  <a:gd name="connsiteX12" fmla="*/ 9355 w 10007"/>
                  <a:gd name="connsiteY12" fmla="*/ 4076 h 10000"/>
                  <a:gd name="connsiteX13" fmla="*/ 9285 w 10007"/>
                  <a:gd name="connsiteY13" fmla="*/ 4306 h 10000"/>
                  <a:gd name="connsiteX14" fmla="*/ 9233 w 10007"/>
                  <a:gd name="connsiteY14" fmla="*/ 4461 h 10000"/>
                  <a:gd name="connsiteX15" fmla="*/ 9074 w 10007"/>
                  <a:gd name="connsiteY15" fmla="*/ 4538 h 10000"/>
                  <a:gd name="connsiteX16" fmla="*/ 8893 w 10007"/>
                  <a:gd name="connsiteY16" fmla="*/ 4206 h 10000"/>
                  <a:gd name="connsiteX17" fmla="*/ 8812 w 10007"/>
                  <a:gd name="connsiteY17" fmla="*/ 3282 h 10000"/>
                  <a:gd name="connsiteX18" fmla="*/ 8721 w 10007"/>
                  <a:gd name="connsiteY18" fmla="*/ 2903 h 10000"/>
                  <a:gd name="connsiteX19" fmla="*/ 8532 w 10007"/>
                  <a:gd name="connsiteY19" fmla="*/ 2738 h 10000"/>
                  <a:gd name="connsiteX20" fmla="*/ 8439 w 10007"/>
                  <a:gd name="connsiteY20" fmla="*/ 3060 h 10000"/>
                  <a:gd name="connsiteX21" fmla="*/ 8528 w 10007"/>
                  <a:gd name="connsiteY21" fmla="*/ 4179 h 10000"/>
                  <a:gd name="connsiteX22" fmla="*/ 8581 w 10007"/>
                  <a:gd name="connsiteY22" fmla="*/ 4708 h 10000"/>
                  <a:gd name="connsiteX23" fmla="*/ 8447 w 10007"/>
                  <a:gd name="connsiteY23" fmla="*/ 5026 h 10000"/>
                  <a:gd name="connsiteX24" fmla="*/ 8257 w 10007"/>
                  <a:gd name="connsiteY24" fmla="*/ 4926 h 10000"/>
                  <a:gd name="connsiteX25" fmla="*/ 8190 w 10007"/>
                  <a:gd name="connsiteY25" fmla="*/ 4441 h 10000"/>
                  <a:gd name="connsiteX26" fmla="*/ 8096 w 10007"/>
                  <a:gd name="connsiteY26" fmla="*/ 3648 h 10000"/>
                  <a:gd name="connsiteX27" fmla="*/ 7985 w 10007"/>
                  <a:gd name="connsiteY27" fmla="*/ 3140 h 10000"/>
                  <a:gd name="connsiteX28" fmla="*/ 7759 w 10007"/>
                  <a:gd name="connsiteY28" fmla="*/ 3122 h 10000"/>
                  <a:gd name="connsiteX29" fmla="*/ 7691 w 10007"/>
                  <a:gd name="connsiteY29" fmla="*/ 3337 h 10000"/>
                  <a:gd name="connsiteX30" fmla="*/ 7696 w 10007"/>
                  <a:gd name="connsiteY30" fmla="*/ 3686 h 10000"/>
                  <a:gd name="connsiteX31" fmla="*/ 7884 w 10007"/>
                  <a:gd name="connsiteY31" fmla="*/ 5250 h 10000"/>
                  <a:gd name="connsiteX32" fmla="*/ 7771 w 10007"/>
                  <a:gd name="connsiteY32" fmla="*/ 5546 h 10000"/>
                  <a:gd name="connsiteX33" fmla="*/ 7576 w 10007"/>
                  <a:gd name="connsiteY33" fmla="*/ 5621 h 10000"/>
                  <a:gd name="connsiteX34" fmla="*/ 7417 w 10007"/>
                  <a:gd name="connsiteY34" fmla="*/ 5501 h 10000"/>
                  <a:gd name="connsiteX35" fmla="*/ 7248 w 10007"/>
                  <a:gd name="connsiteY35" fmla="*/ 5489 h 10000"/>
                  <a:gd name="connsiteX36" fmla="*/ 7159 w 10007"/>
                  <a:gd name="connsiteY36" fmla="*/ 5714 h 10000"/>
                  <a:gd name="connsiteX37" fmla="*/ 7309 w 10007"/>
                  <a:gd name="connsiteY37" fmla="*/ 6074 h 10000"/>
                  <a:gd name="connsiteX38" fmla="*/ 7581 w 10007"/>
                  <a:gd name="connsiteY38" fmla="*/ 6237 h 10000"/>
                  <a:gd name="connsiteX39" fmla="*/ 7819 w 10007"/>
                  <a:gd name="connsiteY39" fmla="*/ 6489 h 10000"/>
                  <a:gd name="connsiteX40" fmla="*/ 7943 w 10007"/>
                  <a:gd name="connsiteY40" fmla="*/ 6757 h 10000"/>
                  <a:gd name="connsiteX41" fmla="*/ 7782 w 10007"/>
                  <a:gd name="connsiteY41" fmla="*/ 7038 h 10000"/>
                  <a:gd name="connsiteX42" fmla="*/ 7201 w 10007"/>
                  <a:gd name="connsiteY42" fmla="*/ 7407 h 10000"/>
                  <a:gd name="connsiteX43" fmla="*/ 7181 w 10007"/>
                  <a:gd name="connsiteY43" fmla="*/ 7754 h 10000"/>
                  <a:gd name="connsiteX44" fmla="*/ 7287 w 10007"/>
                  <a:gd name="connsiteY44" fmla="*/ 8001 h 10000"/>
                  <a:gd name="connsiteX45" fmla="*/ 7476 w 10007"/>
                  <a:gd name="connsiteY45" fmla="*/ 8066 h 10000"/>
                  <a:gd name="connsiteX46" fmla="*/ 7723 w 10007"/>
                  <a:gd name="connsiteY46" fmla="*/ 7878 h 10000"/>
                  <a:gd name="connsiteX47" fmla="*/ 7897 w 10007"/>
                  <a:gd name="connsiteY47" fmla="*/ 7747 h 10000"/>
                  <a:gd name="connsiteX48" fmla="*/ 8039 w 10007"/>
                  <a:gd name="connsiteY48" fmla="*/ 7901 h 10000"/>
                  <a:gd name="connsiteX49" fmla="*/ 8063 w 10007"/>
                  <a:gd name="connsiteY49" fmla="*/ 8246 h 10000"/>
                  <a:gd name="connsiteX50" fmla="*/ 8010 w 10007"/>
                  <a:gd name="connsiteY50" fmla="*/ 8801 h 10000"/>
                  <a:gd name="connsiteX51" fmla="*/ 7848 w 10007"/>
                  <a:gd name="connsiteY51" fmla="*/ 9490 h 10000"/>
                  <a:gd name="connsiteX52" fmla="*/ 7440 w 10007"/>
                  <a:gd name="connsiteY52" fmla="*/ 9786 h 10000"/>
                  <a:gd name="connsiteX53" fmla="*/ 6943 w 10007"/>
                  <a:gd name="connsiteY53" fmla="*/ 10000 h 10000"/>
                  <a:gd name="connsiteX54" fmla="*/ 1847 w 10007"/>
                  <a:gd name="connsiteY54" fmla="*/ 9836 h 10000"/>
                  <a:gd name="connsiteX55" fmla="*/ 1918 w 10007"/>
                  <a:gd name="connsiteY55" fmla="*/ 9599 h 10000"/>
                  <a:gd name="connsiteX0" fmla="*/ 1875 w 9964"/>
                  <a:gd name="connsiteY0" fmla="*/ 9599 h 10000"/>
                  <a:gd name="connsiteX1" fmla="*/ 11 w 9964"/>
                  <a:gd name="connsiteY1" fmla="*/ 7776 h 10000"/>
                  <a:gd name="connsiteX2" fmla="*/ 0 w 9964"/>
                  <a:gd name="connsiteY2" fmla="*/ 7489 h 10000"/>
                  <a:gd name="connsiteX3" fmla="*/ 1752 w 9964"/>
                  <a:gd name="connsiteY3" fmla="*/ 0 h 10000"/>
                  <a:gd name="connsiteX4" fmla="*/ 9271 w 9964"/>
                  <a:gd name="connsiteY4" fmla="*/ 152 h 10000"/>
                  <a:gd name="connsiteX5" fmla="*/ 9778 w 9964"/>
                  <a:gd name="connsiteY5" fmla="*/ 1544 h 10000"/>
                  <a:gd name="connsiteX6" fmla="*/ 9915 w 9964"/>
                  <a:gd name="connsiteY6" fmla="*/ 1543 h 10000"/>
                  <a:gd name="connsiteX7" fmla="*/ 9963 w 9964"/>
                  <a:gd name="connsiteY7" fmla="*/ 1806 h 10000"/>
                  <a:gd name="connsiteX8" fmla="*/ 9941 w 9964"/>
                  <a:gd name="connsiteY8" fmla="*/ 2098 h 10000"/>
                  <a:gd name="connsiteX9" fmla="*/ 9813 w 9964"/>
                  <a:gd name="connsiteY9" fmla="*/ 2468 h 10000"/>
                  <a:gd name="connsiteX10" fmla="*/ 9484 w 9964"/>
                  <a:gd name="connsiteY10" fmla="*/ 3262 h 10000"/>
                  <a:gd name="connsiteX11" fmla="*/ 9375 w 9964"/>
                  <a:gd name="connsiteY11" fmla="*/ 3660 h 10000"/>
                  <a:gd name="connsiteX12" fmla="*/ 9312 w 9964"/>
                  <a:gd name="connsiteY12" fmla="*/ 4076 h 10000"/>
                  <a:gd name="connsiteX13" fmla="*/ 9242 w 9964"/>
                  <a:gd name="connsiteY13" fmla="*/ 4306 h 10000"/>
                  <a:gd name="connsiteX14" fmla="*/ 9190 w 9964"/>
                  <a:gd name="connsiteY14" fmla="*/ 4461 h 10000"/>
                  <a:gd name="connsiteX15" fmla="*/ 9031 w 9964"/>
                  <a:gd name="connsiteY15" fmla="*/ 4538 h 10000"/>
                  <a:gd name="connsiteX16" fmla="*/ 8850 w 9964"/>
                  <a:gd name="connsiteY16" fmla="*/ 4206 h 10000"/>
                  <a:gd name="connsiteX17" fmla="*/ 8769 w 9964"/>
                  <a:gd name="connsiteY17" fmla="*/ 3282 h 10000"/>
                  <a:gd name="connsiteX18" fmla="*/ 8678 w 9964"/>
                  <a:gd name="connsiteY18" fmla="*/ 2903 h 10000"/>
                  <a:gd name="connsiteX19" fmla="*/ 8489 w 9964"/>
                  <a:gd name="connsiteY19" fmla="*/ 2738 h 10000"/>
                  <a:gd name="connsiteX20" fmla="*/ 8396 w 9964"/>
                  <a:gd name="connsiteY20" fmla="*/ 3060 h 10000"/>
                  <a:gd name="connsiteX21" fmla="*/ 8485 w 9964"/>
                  <a:gd name="connsiteY21" fmla="*/ 4179 h 10000"/>
                  <a:gd name="connsiteX22" fmla="*/ 8538 w 9964"/>
                  <a:gd name="connsiteY22" fmla="*/ 4708 h 10000"/>
                  <a:gd name="connsiteX23" fmla="*/ 8404 w 9964"/>
                  <a:gd name="connsiteY23" fmla="*/ 5026 h 10000"/>
                  <a:gd name="connsiteX24" fmla="*/ 8214 w 9964"/>
                  <a:gd name="connsiteY24" fmla="*/ 4926 h 10000"/>
                  <a:gd name="connsiteX25" fmla="*/ 8147 w 9964"/>
                  <a:gd name="connsiteY25" fmla="*/ 4441 h 10000"/>
                  <a:gd name="connsiteX26" fmla="*/ 8053 w 9964"/>
                  <a:gd name="connsiteY26" fmla="*/ 3648 h 10000"/>
                  <a:gd name="connsiteX27" fmla="*/ 7942 w 9964"/>
                  <a:gd name="connsiteY27" fmla="*/ 3140 h 10000"/>
                  <a:gd name="connsiteX28" fmla="*/ 7716 w 9964"/>
                  <a:gd name="connsiteY28" fmla="*/ 3122 h 10000"/>
                  <a:gd name="connsiteX29" fmla="*/ 7648 w 9964"/>
                  <a:gd name="connsiteY29" fmla="*/ 3337 h 10000"/>
                  <a:gd name="connsiteX30" fmla="*/ 7653 w 9964"/>
                  <a:gd name="connsiteY30" fmla="*/ 3686 h 10000"/>
                  <a:gd name="connsiteX31" fmla="*/ 7841 w 9964"/>
                  <a:gd name="connsiteY31" fmla="*/ 5250 h 10000"/>
                  <a:gd name="connsiteX32" fmla="*/ 7728 w 9964"/>
                  <a:gd name="connsiteY32" fmla="*/ 5546 h 10000"/>
                  <a:gd name="connsiteX33" fmla="*/ 7533 w 9964"/>
                  <a:gd name="connsiteY33" fmla="*/ 5621 h 10000"/>
                  <a:gd name="connsiteX34" fmla="*/ 7374 w 9964"/>
                  <a:gd name="connsiteY34" fmla="*/ 5501 h 10000"/>
                  <a:gd name="connsiteX35" fmla="*/ 7205 w 9964"/>
                  <a:gd name="connsiteY35" fmla="*/ 5489 h 10000"/>
                  <a:gd name="connsiteX36" fmla="*/ 7116 w 9964"/>
                  <a:gd name="connsiteY36" fmla="*/ 5714 h 10000"/>
                  <a:gd name="connsiteX37" fmla="*/ 7266 w 9964"/>
                  <a:gd name="connsiteY37" fmla="*/ 6074 h 10000"/>
                  <a:gd name="connsiteX38" fmla="*/ 7538 w 9964"/>
                  <a:gd name="connsiteY38" fmla="*/ 6237 h 10000"/>
                  <a:gd name="connsiteX39" fmla="*/ 7776 w 9964"/>
                  <a:gd name="connsiteY39" fmla="*/ 6489 h 10000"/>
                  <a:gd name="connsiteX40" fmla="*/ 7900 w 9964"/>
                  <a:gd name="connsiteY40" fmla="*/ 6757 h 10000"/>
                  <a:gd name="connsiteX41" fmla="*/ 7739 w 9964"/>
                  <a:gd name="connsiteY41" fmla="*/ 7038 h 10000"/>
                  <a:gd name="connsiteX42" fmla="*/ 7158 w 9964"/>
                  <a:gd name="connsiteY42" fmla="*/ 7407 h 10000"/>
                  <a:gd name="connsiteX43" fmla="*/ 7138 w 9964"/>
                  <a:gd name="connsiteY43" fmla="*/ 7754 h 10000"/>
                  <a:gd name="connsiteX44" fmla="*/ 7244 w 9964"/>
                  <a:gd name="connsiteY44" fmla="*/ 8001 h 10000"/>
                  <a:gd name="connsiteX45" fmla="*/ 7433 w 9964"/>
                  <a:gd name="connsiteY45" fmla="*/ 8066 h 10000"/>
                  <a:gd name="connsiteX46" fmla="*/ 7680 w 9964"/>
                  <a:gd name="connsiteY46" fmla="*/ 7878 h 10000"/>
                  <a:gd name="connsiteX47" fmla="*/ 7854 w 9964"/>
                  <a:gd name="connsiteY47" fmla="*/ 7747 h 10000"/>
                  <a:gd name="connsiteX48" fmla="*/ 7996 w 9964"/>
                  <a:gd name="connsiteY48" fmla="*/ 7901 h 10000"/>
                  <a:gd name="connsiteX49" fmla="*/ 8020 w 9964"/>
                  <a:gd name="connsiteY49" fmla="*/ 8246 h 10000"/>
                  <a:gd name="connsiteX50" fmla="*/ 7967 w 9964"/>
                  <a:gd name="connsiteY50" fmla="*/ 8801 h 10000"/>
                  <a:gd name="connsiteX51" fmla="*/ 7805 w 9964"/>
                  <a:gd name="connsiteY51" fmla="*/ 9490 h 10000"/>
                  <a:gd name="connsiteX52" fmla="*/ 7397 w 9964"/>
                  <a:gd name="connsiteY52" fmla="*/ 9786 h 10000"/>
                  <a:gd name="connsiteX53" fmla="*/ 6900 w 9964"/>
                  <a:gd name="connsiteY53" fmla="*/ 10000 h 10000"/>
                  <a:gd name="connsiteX54" fmla="*/ 1804 w 9964"/>
                  <a:gd name="connsiteY54" fmla="*/ 9836 h 10000"/>
                  <a:gd name="connsiteX55" fmla="*/ 1875 w 9964"/>
                  <a:gd name="connsiteY55" fmla="*/ 9599 h 10000"/>
                  <a:gd name="connsiteX0" fmla="*/ 1882 w 10000"/>
                  <a:gd name="connsiteY0" fmla="*/ 9599 h 10000"/>
                  <a:gd name="connsiteX1" fmla="*/ 11 w 10000"/>
                  <a:gd name="connsiteY1" fmla="*/ 7776 h 10000"/>
                  <a:gd name="connsiteX2" fmla="*/ 0 w 10000"/>
                  <a:gd name="connsiteY2" fmla="*/ 7489 h 10000"/>
                  <a:gd name="connsiteX3" fmla="*/ 1705 w 10000"/>
                  <a:gd name="connsiteY3" fmla="*/ 0 h 10000"/>
                  <a:gd name="connsiteX4" fmla="*/ 9304 w 10000"/>
                  <a:gd name="connsiteY4" fmla="*/ 152 h 10000"/>
                  <a:gd name="connsiteX5" fmla="*/ 9813 w 10000"/>
                  <a:gd name="connsiteY5" fmla="*/ 1544 h 10000"/>
                  <a:gd name="connsiteX6" fmla="*/ 9951 w 10000"/>
                  <a:gd name="connsiteY6" fmla="*/ 1543 h 10000"/>
                  <a:gd name="connsiteX7" fmla="*/ 9999 w 10000"/>
                  <a:gd name="connsiteY7" fmla="*/ 1806 h 10000"/>
                  <a:gd name="connsiteX8" fmla="*/ 9977 w 10000"/>
                  <a:gd name="connsiteY8" fmla="*/ 2098 h 10000"/>
                  <a:gd name="connsiteX9" fmla="*/ 9848 w 10000"/>
                  <a:gd name="connsiteY9" fmla="*/ 2468 h 10000"/>
                  <a:gd name="connsiteX10" fmla="*/ 9518 w 10000"/>
                  <a:gd name="connsiteY10" fmla="*/ 3262 h 10000"/>
                  <a:gd name="connsiteX11" fmla="*/ 9409 w 10000"/>
                  <a:gd name="connsiteY11" fmla="*/ 3660 h 10000"/>
                  <a:gd name="connsiteX12" fmla="*/ 9346 w 10000"/>
                  <a:gd name="connsiteY12" fmla="*/ 4076 h 10000"/>
                  <a:gd name="connsiteX13" fmla="*/ 9275 w 10000"/>
                  <a:gd name="connsiteY13" fmla="*/ 4306 h 10000"/>
                  <a:gd name="connsiteX14" fmla="*/ 9223 w 10000"/>
                  <a:gd name="connsiteY14" fmla="*/ 4461 h 10000"/>
                  <a:gd name="connsiteX15" fmla="*/ 9064 w 10000"/>
                  <a:gd name="connsiteY15" fmla="*/ 4538 h 10000"/>
                  <a:gd name="connsiteX16" fmla="*/ 8882 w 10000"/>
                  <a:gd name="connsiteY16" fmla="*/ 4206 h 10000"/>
                  <a:gd name="connsiteX17" fmla="*/ 8801 w 10000"/>
                  <a:gd name="connsiteY17" fmla="*/ 3282 h 10000"/>
                  <a:gd name="connsiteX18" fmla="*/ 8709 w 10000"/>
                  <a:gd name="connsiteY18" fmla="*/ 2903 h 10000"/>
                  <a:gd name="connsiteX19" fmla="*/ 8520 w 10000"/>
                  <a:gd name="connsiteY19" fmla="*/ 2738 h 10000"/>
                  <a:gd name="connsiteX20" fmla="*/ 8426 w 10000"/>
                  <a:gd name="connsiteY20" fmla="*/ 3060 h 10000"/>
                  <a:gd name="connsiteX21" fmla="*/ 8516 w 10000"/>
                  <a:gd name="connsiteY21" fmla="*/ 4179 h 10000"/>
                  <a:gd name="connsiteX22" fmla="*/ 8569 w 10000"/>
                  <a:gd name="connsiteY22" fmla="*/ 4708 h 10000"/>
                  <a:gd name="connsiteX23" fmla="*/ 8434 w 10000"/>
                  <a:gd name="connsiteY23" fmla="*/ 5026 h 10000"/>
                  <a:gd name="connsiteX24" fmla="*/ 8244 w 10000"/>
                  <a:gd name="connsiteY24" fmla="*/ 4926 h 10000"/>
                  <a:gd name="connsiteX25" fmla="*/ 8176 w 10000"/>
                  <a:gd name="connsiteY25" fmla="*/ 4441 h 10000"/>
                  <a:gd name="connsiteX26" fmla="*/ 8082 w 10000"/>
                  <a:gd name="connsiteY26" fmla="*/ 3648 h 10000"/>
                  <a:gd name="connsiteX27" fmla="*/ 7971 w 10000"/>
                  <a:gd name="connsiteY27" fmla="*/ 3140 h 10000"/>
                  <a:gd name="connsiteX28" fmla="*/ 7744 w 10000"/>
                  <a:gd name="connsiteY28" fmla="*/ 3122 h 10000"/>
                  <a:gd name="connsiteX29" fmla="*/ 7676 w 10000"/>
                  <a:gd name="connsiteY29" fmla="*/ 3337 h 10000"/>
                  <a:gd name="connsiteX30" fmla="*/ 7681 w 10000"/>
                  <a:gd name="connsiteY30" fmla="*/ 3686 h 10000"/>
                  <a:gd name="connsiteX31" fmla="*/ 7869 w 10000"/>
                  <a:gd name="connsiteY31" fmla="*/ 5250 h 10000"/>
                  <a:gd name="connsiteX32" fmla="*/ 7756 w 10000"/>
                  <a:gd name="connsiteY32" fmla="*/ 5546 h 10000"/>
                  <a:gd name="connsiteX33" fmla="*/ 7560 w 10000"/>
                  <a:gd name="connsiteY33" fmla="*/ 5621 h 10000"/>
                  <a:gd name="connsiteX34" fmla="*/ 7401 w 10000"/>
                  <a:gd name="connsiteY34" fmla="*/ 5501 h 10000"/>
                  <a:gd name="connsiteX35" fmla="*/ 7231 w 10000"/>
                  <a:gd name="connsiteY35" fmla="*/ 5489 h 10000"/>
                  <a:gd name="connsiteX36" fmla="*/ 7142 w 10000"/>
                  <a:gd name="connsiteY36" fmla="*/ 5714 h 10000"/>
                  <a:gd name="connsiteX37" fmla="*/ 7292 w 10000"/>
                  <a:gd name="connsiteY37" fmla="*/ 6074 h 10000"/>
                  <a:gd name="connsiteX38" fmla="*/ 7565 w 10000"/>
                  <a:gd name="connsiteY38" fmla="*/ 6237 h 10000"/>
                  <a:gd name="connsiteX39" fmla="*/ 7804 w 10000"/>
                  <a:gd name="connsiteY39" fmla="*/ 6489 h 10000"/>
                  <a:gd name="connsiteX40" fmla="*/ 7929 w 10000"/>
                  <a:gd name="connsiteY40" fmla="*/ 6757 h 10000"/>
                  <a:gd name="connsiteX41" fmla="*/ 7767 w 10000"/>
                  <a:gd name="connsiteY41" fmla="*/ 7038 h 10000"/>
                  <a:gd name="connsiteX42" fmla="*/ 7184 w 10000"/>
                  <a:gd name="connsiteY42" fmla="*/ 7407 h 10000"/>
                  <a:gd name="connsiteX43" fmla="*/ 7164 w 10000"/>
                  <a:gd name="connsiteY43" fmla="*/ 7754 h 10000"/>
                  <a:gd name="connsiteX44" fmla="*/ 7270 w 10000"/>
                  <a:gd name="connsiteY44" fmla="*/ 8001 h 10000"/>
                  <a:gd name="connsiteX45" fmla="*/ 7460 w 10000"/>
                  <a:gd name="connsiteY45" fmla="*/ 8066 h 10000"/>
                  <a:gd name="connsiteX46" fmla="*/ 7708 w 10000"/>
                  <a:gd name="connsiteY46" fmla="*/ 7878 h 10000"/>
                  <a:gd name="connsiteX47" fmla="*/ 7882 w 10000"/>
                  <a:gd name="connsiteY47" fmla="*/ 7747 h 10000"/>
                  <a:gd name="connsiteX48" fmla="*/ 8025 w 10000"/>
                  <a:gd name="connsiteY48" fmla="*/ 7901 h 10000"/>
                  <a:gd name="connsiteX49" fmla="*/ 8049 w 10000"/>
                  <a:gd name="connsiteY49" fmla="*/ 8246 h 10000"/>
                  <a:gd name="connsiteX50" fmla="*/ 7996 w 10000"/>
                  <a:gd name="connsiteY50" fmla="*/ 8801 h 10000"/>
                  <a:gd name="connsiteX51" fmla="*/ 7833 w 10000"/>
                  <a:gd name="connsiteY51" fmla="*/ 9490 h 10000"/>
                  <a:gd name="connsiteX52" fmla="*/ 7424 w 10000"/>
                  <a:gd name="connsiteY52" fmla="*/ 9786 h 10000"/>
                  <a:gd name="connsiteX53" fmla="*/ 6925 w 10000"/>
                  <a:gd name="connsiteY53" fmla="*/ 10000 h 10000"/>
                  <a:gd name="connsiteX54" fmla="*/ 1811 w 10000"/>
                  <a:gd name="connsiteY54" fmla="*/ 9836 h 10000"/>
                  <a:gd name="connsiteX55" fmla="*/ 1882 w 10000"/>
                  <a:gd name="connsiteY55" fmla="*/ 9599 h 10000"/>
                  <a:gd name="connsiteX0" fmla="*/ 1882 w 10000"/>
                  <a:gd name="connsiteY0" fmla="*/ 9599 h 9922"/>
                  <a:gd name="connsiteX1" fmla="*/ 11 w 10000"/>
                  <a:gd name="connsiteY1" fmla="*/ 7776 h 9922"/>
                  <a:gd name="connsiteX2" fmla="*/ 0 w 10000"/>
                  <a:gd name="connsiteY2" fmla="*/ 7489 h 9922"/>
                  <a:gd name="connsiteX3" fmla="*/ 1705 w 10000"/>
                  <a:gd name="connsiteY3" fmla="*/ 0 h 9922"/>
                  <a:gd name="connsiteX4" fmla="*/ 9304 w 10000"/>
                  <a:gd name="connsiteY4" fmla="*/ 152 h 9922"/>
                  <a:gd name="connsiteX5" fmla="*/ 9813 w 10000"/>
                  <a:gd name="connsiteY5" fmla="*/ 1544 h 9922"/>
                  <a:gd name="connsiteX6" fmla="*/ 9951 w 10000"/>
                  <a:gd name="connsiteY6" fmla="*/ 1543 h 9922"/>
                  <a:gd name="connsiteX7" fmla="*/ 9999 w 10000"/>
                  <a:gd name="connsiteY7" fmla="*/ 1806 h 9922"/>
                  <a:gd name="connsiteX8" fmla="*/ 9977 w 10000"/>
                  <a:gd name="connsiteY8" fmla="*/ 2098 h 9922"/>
                  <a:gd name="connsiteX9" fmla="*/ 9848 w 10000"/>
                  <a:gd name="connsiteY9" fmla="*/ 2468 h 9922"/>
                  <a:gd name="connsiteX10" fmla="*/ 9518 w 10000"/>
                  <a:gd name="connsiteY10" fmla="*/ 3262 h 9922"/>
                  <a:gd name="connsiteX11" fmla="*/ 9409 w 10000"/>
                  <a:gd name="connsiteY11" fmla="*/ 3660 h 9922"/>
                  <a:gd name="connsiteX12" fmla="*/ 9346 w 10000"/>
                  <a:gd name="connsiteY12" fmla="*/ 4076 h 9922"/>
                  <a:gd name="connsiteX13" fmla="*/ 9275 w 10000"/>
                  <a:gd name="connsiteY13" fmla="*/ 4306 h 9922"/>
                  <a:gd name="connsiteX14" fmla="*/ 9223 w 10000"/>
                  <a:gd name="connsiteY14" fmla="*/ 4461 h 9922"/>
                  <a:gd name="connsiteX15" fmla="*/ 9064 w 10000"/>
                  <a:gd name="connsiteY15" fmla="*/ 4538 h 9922"/>
                  <a:gd name="connsiteX16" fmla="*/ 8882 w 10000"/>
                  <a:gd name="connsiteY16" fmla="*/ 4206 h 9922"/>
                  <a:gd name="connsiteX17" fmla="*/ 8801 w 10000"/>
                  <a:gd name="connsiteY17" fmla="*/ 3282 h 9922"/>
                  <a:gd name="connsiteX18" fmla="*/ 8709 w 10000"/>
                  <a:gd name="connsiteY18" fmla="*/ 2903 h 9922"/>
                  <a:gd name="connsiteX19" fmla="*/ 8520 w 10000"/>
                  <a:gd name="connsiteY19" fmla="*/ 2738 h 9922"/>
                  <a:gd name="connsiteX20" fmla="*/ 8426 w 10000"/>
                  <a:gd name="connsiteY20" fmla="*/ 3060 h 9922"/>
                  <a:gd name="connsiteX21" fmla="*/ 8516 w 10000"/>
                  <a:gd name="connsiteY21" fmla="*/ 4179 h 9922"/>
                  <a:gd name="connsiteX22" fmla="*/ 8569 w 10000"/>
                  <a:gd name="connsiteY22" fmla="*/ 4708 h 9922"/>
                  <a:gd name="connsiteX23" fmla="*/ 8434 w 10000"/>
                  <a:gd name="connsiteY23" fmla="*/ 5026 h 9922"/>
                  <a:gd name="connsiteX24" fmla="*/ 8244 w 10000"/>
                  <a:gd name="connsiteY24" fmla="*/ 4926 h 9922"/>
                  <a:gd name="connsiteX25" fmla="*/ 8176 w 10000"/>
                  <a:gd name="connsiteY25" fmla="*/ 4441 h 9922"/>
                  <a:gd name="connsiteX26" fmla="*/ 8082 w 10000"/>
                  <a:gd name="connsiteY26" fmla="*/ 3648 h 9922"/>
                  <a:gd name="connsiteX27" fmla="*/ 7971 w 10000"/>
                  <a:gd name="connsiteY27" fmla="*/ 3140 h 9922"/>
                  <a:gd name="connsiteX28" fmla="*/ 7744 w 10000"/>
                  <a:gd name="connsiteY28" fmla="*/ 3122 h 9922"/>
                  <a:gd name="connsiteX29" fmla="*/ 7676 w 10000"/>
                  <a:gd name="connsiteY29" fmla="*/ 3337 h 9922"/>
                  <a:gd name="connsiteX30" fmla="*/ 7681 w 10000"/>
                  <a:gd name="connsiteY30" fmla="*/ 3686 h 9922"/>
                  <a:gd name="connsiteX31" fmla="*/ 7869 w 10000"/>
                  <a:gd name="connsiteY31" fmla="*/ 5250 h 9922"/>
                  <a:gd name="connsiteX32" fmla="*/ 7756 w 10000"/>
                  <a:gd name="connsiteY32" fmla="*/ 5546 h 9922"/>
                  <a:gd name="connsiteX33" fmla="*/ 7560 w 10000"/>
                  <a:gd name="connsiteY33" fmla="*/ 5621 h 9922"/>
                  <a:gd name="connsiteX34" fmla="*/ 7401 w 10000"/>
                  <a:gd name="connsiteY34" fmla="*/ 5501 h 9922"/>
                  <a:gd name="connsiteX35" fmla="*/ 7231 w 10000"/>
                  <a:gd name="connsiteY35" fmla="*/ 5489 h 9922"/>
                  <a:gd name="connsiteX36" fmla="*/ 7142 w 10000"/>
                  <a:gd name="connsiteY36" fmla="*/ 5714 h 9922"/>
                  <a:gd name="connsiteX37" fmla="*/ 7292 w 10000"/>
                  <a:gd name="connsiteY37" fmla="*/ 6074 h 9922"/>
                  <a:gd name="connsiteX38" fmla="*/ 7565 w 10000"/>
                  <a:gd name="connsiteY38" fmla="*/ 6237 h 9922"/>
                  <a:gd name="connsiteX39" fmla="*/ 7804 w 10000"/>
                  <a:gd name="connsiteY39" fmla="*/ 6489 h 9922"/>
                  <a:gd name="connsiteX40" fmla="*/ 7929 w 10000"/>
                  <a:gd name="connsiteY40" fmla="*/ 6757 h 9922"/>
                  <a:gd name="connsiteX41" fmla="*/ 7767 w 10000"/>
                  <a:gd name="connsiteY41" fmla="*/ 7038 h 9922"/>
                  <a:gd name="connsiteX42" fmla="*/ 7184 w 10000"/>
                  <a:gd name="connsiteY42" fmla="*/ 7407 h 9922"/>
                  <a:gd name="connsiteX43" fmla="*/ 7164 w 10000"/>
                  <a:gd name="connsiteY43" fmla="*/ 7754 h 9922"/>
                  <a:gd name="connsiteX44" fmla="*/ 7270 w 10000"/>
                  <a:gd name="connsiteY44" fmla="*/ 8001 h 9922"/>
                  <a:gd name="connsiteX45" fmla="*/ 7460 w 10000"/>
                  <a:gd name="connsiteY45" fmla="*/ 8066 h 9922"/>
                  <a:gd name="connsiteX46" fmla="*/ 7708 w 10000"/>
                  <a:gd name="connsiteY46" fmla="*/ 7878 h 9922"/>
                  <a:gd name="connsiteX47" fmla="*/ 7882 w 10000"/>
                  <a:gd name="connsiteY47" fmla="*/ 7747 h 9922"/>
                  <a:gd name="connsiteX48" fmla="*/ 8025 w 10000"/>
                  <a:gd name="connsiteY48" fmla="*/ 7901 h 9922"/>
                  <a:gd name="connsiteX49" fmla="*/ 8049 w 10000"/>
                  <a:gd name="connsiteY49" fmla="*/ 8246 h 9922"/>
                  <a:gd name="connsiteX50" fmla="*/ 7996 w 10000"/>
                  <a:gd name="connsiteY50" fmla="*/ 8801 h 9922"/>
                  <a:gd name="connsiteX51" fmla="*/ 7833 w 10000"/>
                  <a:gd name="connsiteY51" fmla="*/ 9490 h 9922"/>
                  <a:gd name="connsiteX52" fmla="*/ 7424 w 10000"/>
                  <a:gd name="connsiteY52" fmla="*/ 9786 h 9922"/>
                  <a:gd name="connsiteX53" fmla="*/ 6918 w 10000"/>
                  <a:gd name="connsiteY53" fmla="*/ 9921 h 9922"/>
                  <a:gd name="connsiteX54" fmla="*/ 1811 w 10000"/>
                  <a:gd name="connsiteY54" fmla="*/ 9836 h 9922"/>
                  <a:gd name="connsiteX55" fmla="*/ 1882 w 10000"/>
                  <a:gd name="connsiteY55" fmla="*/ 9599 h 9922"/>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33 w 10000"/>
                  <a:gd name="connsiteY51" fmla="*/ 956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13 w 10000"/>
                  <a:gd name="connsiteY51" fmla="*/ 944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860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39"/>
                  <a:gd name="connsiteY0" fmla="*/ 9674 h 10000"/>
                  <a:gd name="connsiteX1" fmla="*/ 11 w 10039"/>
                  <a:gd name="connsiteY1" fmla="*/ 7837 h 10000"/>
                  <a:gd name="connsiteX2" fmla="*/ 0 w 10039"/>
                  <a:gd name="connsiteY2" fmla="*/ 7548 h 10000"/>
                  <a:gd name="connsiteX3" fmla="*/ 1705 w 10039"/>
                  <a:gd name="connsiteY3" fmla="*/ 0 h 10000"/>
                  <a:gd name="connsiteX4" fmla="*/ 9304 w 10039"/>
                  <a:gd name="connsiteY4" fmla="*/ 356 h 10000"/>
                  <a:gd name="connsiteX5" fmla="*/ 9813 w 10039"/>
                  <a:gd name="connsiteY5" fmla="*/ 1860 h 10000"/>
                  <a:gd name="connsiteX6" fmla="*/ 10035 w 10039"/>
                  <a:gd name="connsiteY6" fmla="*/ 1656 h 10000"/>
                  <a:gd name="connsiteX7" fmla="*/ 9999 w 10039"/>
                  <a:gd name="connsiteY7" fmla="*/ 1820 h 10000"/>
                  <a:gd name="connsiteX8" fmla="*/ 9977 w 10039"/>
                  <a:gd name="connsiteY8" fmla="*/ 2114 h 10000"/>
                  <a:gd name="connsiteX9" fmla="*/ 9848 w 10039"/>
                  <a:gd name="connsiteY9" fmla="*/ 2487 h 10000"/>
                  <a:gd name="connsiteX10" fmla="*/ 9518 w 10039"/>
                  <a:gd name="connsiteY10" fmla="*/ 3288 h 10000"/>
                  <a:gd name="connsiteX11" fmla="*/ 9409 w 10039"/>
                  <a:gd name="connsiteY11" fmla="*/ 3689 h 10000"/>
                  <a:gd name="connsiteX12" fmla="*/ 9346 w 10039"/>
                  <a:gd name="connsiteY12" fmla="*/ 4108 h 10000"/>
                  <a:gd name="connsiteX13" fmla="*/ 9275 w 10039"/>
                  <a:gd name="connsiteY13" fmla="*/ 4340 h 10000"/>
                  <a:gd name="connsiteX14" fmla="*/ 9223 w 10039"/>
                  <a:gd name="connsiteY14" fmla="*/ 4496 h 10000"/>
                  <a:gd name="connsiteX15" fmla="*/ 9064 w 10039"/>
                  <a:gd name="connsiteY15" fmla="*/ 4574 h 10000"/>
                  <a:gd name="connsiteX16" fmla="*/ 8882 w 10039"/>
                  <a:gd name="connsiteY16" fmla="*/ 4239 h 10000"/>
                  <a:gd name="connsiteX17" fmla="*/ 8801 w 10039"/>
                  <a:gd name="connsiteY17" fmla="*/ 3308 h 10000"/>
                  <a:gd name="connsiteX18" fmla="*/ 8709 w 10039"/>
                  <a:gd name="connsiteY18" fmla="*/ 2926 h 10000"/>
                  <a:gd name="connsiteX19" fmla="*/ 8520 w 10039"/>
                  <a:gd name="connsiteY19" fmla="*/ 2760 h 10000"/>
                  <a:gd name="connsiteX20" fmla="*/ 8426 w 10039"/>
                  <a:gd name="connsiteY20" fmla="*/ 3084 h 10000"/>
                  <a:gd name="connsiteX21" fmla="*/ 8516 w 10039"/>
                  <a:gd name="connsiteY21" fmla="*/ 4212 h 10000"/>
                  <a:gd name="connsiteX22" fmla="*/ 8569 w 10039"/>
                  <a:gd name="connsiteY22" fmla="*/ 4745 h 10000"/>
                  <a:gd name="connsiteX23" fmla="*/ 8434 w 10039"/>
                  <a:gd name="connsiteY23" fmla="*/ 5066 h 10000"/>
                  <a:gd name="connsiteX24" fmla="*/ 8244 w 10039"/>
                  <a:gd name="connsiteY24" fmla="*/ 4965 h 10000"/>
                  <a:gd name="connsiteX25" fmla="*/ 8176 w 10039"/>
                  <a:gd name="connsiteY25" fmla="*/ 4476 h 10000"/>
                  <a:gd name="connsiteX26" fmla="*/ 8082 w 10039"/>
                  <a:gd name="connsiteY26" fmla="*/ 3677 h 10000"/>
                  <a:gd name="connsiteX27" fmla="*/ 7971 w 10039"/>
                  <a:gd name="connsiteY27" fmla="*/ 3165 h 10000"/>
                  <a:gd name="connsiteX28" fmla="*/ 7744 w 10039"/>
                  <a:gd name="connsiteY28" fmla="*/ 3147 h 10000"/>
                  <a:gd name="connsiteX29" fmla="*/ 7676 w 10039"/>
                  <a:gd name="connsiteY29" fmla="*/ 3363 h 10000"/>
                  <a:gd name="connsiteX30" fmla="*/ 7681 w 10039"/>
                  <a:gd name="connsiteY30" fmla="*/ 3715 h 10000"/>
                  <a:gd name="connsiteX31" fmla="*/ 7869 w 10039"/>
                  <a:gd name="connsiteY31" fmla="*/ 5291 h 10000"/>
                  <a:gd name="connsiteX32" fmla="*/ 7756 w 10039"/>
                  <a:gd name="connsiteY32" fmla="*/ 5590 h 10000"/>
                  <a:gd name="connsiteX33" fmla="*/ 7560 w 10039"/>
                  <a:gd name="connsiteY33" fmla="*/ 5665 h 10000"/>
                  <a:gd name="connsiteX34" fmla="*/ 7401 w 10039"/>
                  <a:gd name="connsiteY34" fmla="*/ 5544 h 10000"/>
                  <a:gd name="connsiteX35" fmla="*/ 7231 w 10039"/>
                  <a:gd name="connsiteY35" fmla="*/ 5532 h 10000"/>
                  <a:gd name="connsiteX36" fmla="*/ 7142 w 10039"/>
                  <a:gd name="connsiteY36" fmla="*/ 5759 h 10000"/>
                  <a:gd name="connsiteX37" fmla="*/ 7292 w 10039"/>
                  <a:gd name="connsiteY37" fmla="*/ 6122 h 10000"/>
                  <a:gd name="connsiteX38" fmla="*/ 7565 w 10039"/>
                  <a:gd name="connsiteY38" fmla="*/ 6286 h 10000"/>
                  <a:gd name="connsiteX39" fmla="*/ 7804 w 10039"/>
                  <a:gd name="connsiteY39" fmla="*/ 6540 h 10000"/>
                  <a:gd name="connsiteX40" fmla="*/ 7929 w 10039"/>
                  <a:gd name="connsiteY40" fmla="*/ 6810 h 10000"/>
                  <a:gd name="connsiteX41" fmla="*/ 7767 w 10039"/>
                  <a:gd name="connsiteY41" fmla="*/ 7093 h 10000"/>
                  <a:gd name="connsiteX42" fmla="*/ 7184 w 10039"/>
                  <a:gd name="connsiteY42" fmla="*/ 7465 h 10000"/>
                  <a:gd name="connsiteX43" fmla="*/ 7164 w 10039"/>
                  <a:gd name="connsiteY43" fmla="*/ 7815 h 10000"/>
                  <a:gd name="connsiteX44" fmla="*/ 7270 w 10039"/>
                  <a:gd name="connsiteY44" fmla="*/ 8064 h 10000"/>
                  <a:gd name="connsiteX45" fmla="*/ 7460 w 10039"/>
                  <a:gd name="connsiteY45" fmla="*/ 8129 h 10000"/>
                  <a:gd name="connsiteX46" fmla="*/ 7708 w 10039"/>
                  <a:gd name="connsiteY46" fmla="*/ 7940 h 10000"/>
                  <a:gd name="connsiteX47" fmla="*/ 7882 w 10039"/>
                  <a:gd name="connsiteY47" fmla="*/ 7808 h 10000"/>
                  <a:gd name="connsiteX48" fmla="*/ 8025 w 10039"/>
                  <a:gd name="connsiteY48" fmla="*/ 7963 h 10000"/>
                  <a:gd name="connsiteX49" fmla="*/ 8049 w 10039"/>
                  <a:gd name="connsiteY49" fmla="*/ 8311 h 10000"/>
                  <a:gd name="connsiteX50" fmla="*/ 7996 w 10039"/>
                  <a:gd name="connsiteY50" fmla="*/ 8870 h 10000"/>
                  <a:gd name="connsiteX51" fmla="*/ 7800 w 10039"/>
                  <a:gd name="connsiteY51" fmla="*/ 9378 h 10000"/>
                  <a:gd name="connsiteX52" fmla="*/ 7417 w 10039"/>
                  <a:gd name="connsiteY52" fmla="*/ 9743 h 10000"/>
                  <a:gd name="connsiteX53" fmla="*/ 6918 w 10039"/>
                  <a:gd name="connsiteY53" fmla="*/ 9999 h 10000"/>
                  <a:gd name="connsiteX54" fmla="*/ 1811 w 10039"/>
                  <a:gd name="connsiteY54" fmla="*/ 9913 h 10000"/>
                  <a:gd name="connsiteX55" fmla="*/ 1882 w 10039"/>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977 w 10116"/>
                  <a:gd name="connsiteY8" fmla="*/ 2114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10011 w 10116"/>
                  <a:gd name="connsiteY8" fmla="*/ 2520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848 w 10116"/>
                  <a:gd name="connsiteY8" fmla="*/ 2487 h 10000"/>
                  <a:gd name="connsiteX9" fmla="*/ 9518 w 10116"/>
                  <a:gd name="connsiteY9" fmla="*/ 3288 h 10000"/>
                  <a:gd name="connsiteX10" fmla="*/ 9409 w 10116"/>
                  <a:gd name="connsiteY10" fmla="*/ 3689 h 10000"/>
                  <a:gd name="connsiteX11" fmla="*/ 9346 w 10116"/>
                  <a:gd name="connsiteY11" fmla="*/ 4108 h 10000"/>
                  <a:gd name="connsiteX12" fmla="*/ 9275 w 10116"/>
                  <a:gd name="connsiteY12" fmla="*/ 4340 h 10000"/>
                  <a:gd name="connsiteX13" fmla="*/ 9223 w 10116"/>
                  <a:gd name="connsiteY13" fmla="*/ 4496 h 10000"/>
                  <a:gd name="connsiteX14" fmla="*/ 9064 w 10116"/>
                  <a:gd name="connsiteY14" fmla="*/ 4574 h 10000"/>
                  <a:gd name="connsiteX15" fmla="*/ 8882 w 10116"/>
                  <a:gd name="connsiteY15" fmla="*/ 4239 h 10000"/>
                  <a:gd name="connsiteX16" fmla="*/ 8801 w 10116"/>
                  <a:gd name="connsiteY16" fmla="*/ 3308 h 10000"/>
                  <a:gd name="connsiteX17" fmla="*/ 8709 w 10116"/>
                  <a:gd name="connsiteY17" fmla="*/ 2926 h 10000"/>
                  <a:gd name="connsiteX18" fmla="*/ 8520 w 10116"/>
                  <a:gd name="connsiteY18" fmla="*/ 2760 h 10000"/>
                  <a:gd name="connsiteX19" fmla="*/ 8426 w 10116"/>
                  <a:gd name="connsiteY19" fmla="*/ 3084 h 10000"/>
                  <a:gd name="connsiteX20" fmla="*/ 8516 w 10116"/>
                  <a:gd name="connsiteY20" fmla="*/ 4212 h 10000"/>
                  <a:gd name="connsiteX21" fmla="*/ 8569 w 10116"/>
                  <a:gd name="connsiteY21" fmla="*/ 4745 h 10000"/>
                  <a:gd name="connsiteX22" fmla="*/ 8434 w 10116"/>
                  <a:gd name="connsiteY22" fmla="*/ 5066 h 10000"/>
                  <a:gd name="connsiteX23" fmla="*/ 8244 w 10116"/>
                  <a:gd name="connsiteY23" fmla="*/ 4965 h 10000"/>
                  <a:gd name="connsiteX24" fmla="*/ 8176 w 10116"/>
                  <a:gd name="connsiteY24" fmla="*/ 4476 h 10000"/>
                  <a:gd name="connsiteX25" fmla="*/ 8082 w 10116"/>
                  <a:gd name="connsiteY25" fmla="*/ 3677 h 10000"/>
                  <a:gd name="connsiteX26" fmla="*/ 7971 w 10116"/>
                  <a:gd name="connsiteY26" fmla="*/ 3165 h 10000"/>
                  <a:gd name="connsiteX27" fmla="*/ 7744 w 10116"/>
                  <a:gd name="connsiteY27" fmla="*/ 3147 h 10000"/>
                  <a:gd name="connsiteX28" fmla="*/ 7676 w 10116"/>
                  <a:gd name="connsiteY28" fmla="*/ 3363 h 10000"/>
                  <a:gd name="connsiteX29" fmla="*/ 7681 w 10116"/>
                  <a:gd name="connsiteY29" fmla="*/ 3715 h 10000"/>
                  <a:gd name="connsiteX30" fmla="*/ 7869 w 10116"/>
                  <a:gd name="connsiteY30" fmla="*/ 5291 h 10000"/>
                  <a:gd name="connsiteX31" fmla="*/ 7756 w 10116"/>
                  <a:gd name="connsiteY31" fmla="*/ 5590 h 10000"/>
                  <a:gd name="connsiteX32" fmla="*/ 7560 w 10116"/>
                  <a:gd name="connsiteY32" fmla="*/ 5665 h 10000"/>
                  <a:gd name="connsiteX33" fmla="*/ 7401 w 10116"/>
                  <a:gd name="connsiteY33" fmla="*/ 5544 h 10000"/>
                  <a:gd name="connsiteX34" fmla="*/ 7231 w 10116"/>
                  <a:gd name="connsiteY34" fmla="*/ 5532 h 10000"/>
                  <a:gd name="connsiteX35" fmla="*/ 7142 w 10116"/>
                  <a:gd name="connsiteY35" fmla="*/ 5759 h 10000"/>
                  <a:gd name="connsiteX36" fmla="*/ 7292 w 10116"/>
                  <a:gd name="connsiteY36" fmla="*/ 6122 h 10000"/>
                  <a:gd name="connsiteX37" fmla="*/ 7565 w 10116"/>
                  <a:gd name="connsiteY37" fmla="*/ 6286 h 10000"/>
                  <a:gd name="connsiteX38" fmla="*/ 7804 w 10116"/>
                  <a:gd name="connsiteY38" fmla="*/ 6540 h 10000"/>
                  <a:gd name="connsiteX39" fmla="*/ 7929 w 10116"/>
                  <a:gd name="connsiteY39" fmla="*/ 6810 h 10000"/>
                  <a:gd name="connsiteX40" fmla="*/ 7767 w 10116"/>
                  <a:gd name="connsiteY40" fmla="*/ 7093 h 10000"/>
                  <a:gd name="connsiteX41" fmla="*/ 7184 w 10116"/>
                  <a:gd name="connsiteY41" fmla="*/ 7465 h 10000"/>
                  <a:gd name="connsiteX42" fmla="*/ 7164 w 10116"/>
                  <a:gd name="connsiteY42" fmla="*/ 7815 h 10000"/>
                  <a:gd name="connsiteX43" fmla="*/ 7270 w 10116"/>
                  <a:gd name="connsiteY43" fmla="*/ 8064 h 10000"/>
                  <a:gd name="connsiteX44" fmla="*/ 7460 w 10116"/>
                  <a:gd name="connsiteY44" fmla="*/ 8129 h 10000"/>
                  <a:gd name="connsiteX45" fmla="*/ 7708 w 10116"/>
                  <a:gd name="connsiteY45" fmla="*/ 7940 h 10000"/>
                  <a:gd name="connsiteX46" fmla="*/ 7882 w 10116"/>
                  <a:gd name="connsiteY46" fmla="*/ 7808 h 10000"/>
                  <a:gd name="connsiteX47" fmla="*/ 8025 w 10116"/>
                  <a:gd name="connsiteY47" fmla="*/ 7963 h 10000"/>
                  <a:gd name="connsiteX48" fmla="*/ 8049 w 10116"/>
                  <a:gd name="connsiteY48" fmla="*/ 8311 h 10000"/>
                  <a:gd name="connsiteX49" fmla="*/ 7996 w 10116"/>
                  <a:gd name="connsiteY49" fmla="*/ 8870 h 10000"/>
                  <a:gd name="connsiteX50" fmla="*/ 7800 w 10116"/>
                  <a:gd name="connsiteY50" fmla="*/ 9378 h 10000"/>
                  <a:gd name="connsiteX51" fmla="*/ 7417 w 10116"/>
                  <a:gd name="connsiteY51" fmla="*/ 9743 h 10000"/>
                  <a:gd name="connsiteX52" fmla="*/ 6918 w 10116"/>
                  <a:gd name="connsiteY52" fmla="*/ 9999 h 10000"/>
                  <a:gd name="connsiteX53" fmla="*/ 1811 w 10116"/>
                  <a:gd name="connsiteY53" fmla="*/ 9913 h 10000"/>
                  <a:gd name="connsiteX54" fmla="*/ 1882 w 10116"/>
                  <a:gd name="connsiteY54"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18 w 10116"/>
                  <a:gd name="connsiteY8" fmla="*/ 3288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01 w 10116"/>
                  <a:gd name="connsiteY8" fmla="*/ 3491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04 h 9930"/>
                  <a:gd name="connsiteX1" fmla="*/ 11 w 10116"/>
                  <a:gd name="connsiteY1" fmla="*/ 7767 h 9930"/>
                  <a:gd name="connsiteX2" fmla="*/ 0 w 10116"/>
                  <a:gd name="connsiteY2" fmla="*/ 7478 h 9930"/>
                  <a:gd name="connsiteX3" fmla="*/ 1791 w 10116"/>
                  <a:gd name="connsiteY3" fmla="*/ 0 h 9930"/>
                  <a:gd name="connsiteX4" fmla="*/ 9304 w 10116"/>
                  <a:gd name="connsiteY4" fmla="*/ 286 h 9930"/>
                  <a:gd name="connsiteX5" fmla="*/ 9813 w 10116"/>
                  <a:gd name="connsiteY5" fmla="*/ 1790 h 9930"/>
                  <a:gd name="connsiteX6" fmla="*/ 10035 w 10116"/>
                  <a:gd name="connsiteY6" fmla="*/ 1586 h 9930"/>
                  <a:gd name="connsiteX7" fmla="*/ 10116 w 10116"/>
                  <a:gd name="connsiteY7" fmla="*/ 1953 h 9930"/>
                  <a:gd name="connsiteX8" fmla="*/ 9501 w 10116"/>
                  <a:gd name="connsiteY8" fmla="*/ 3421 h 9930"/>
                  <a:gd name="connsiteX9" fmla="*/ 9409 w 10116"/>
                  <a:gd name="connsiteY9" fmla="*/ 3619 h 9930"/>
                  <a:gd name="connsiteX10" fmla="*/ 9346 w 10116"/>
                  <a:gd name="connsiteY10" fmla="*/ 4038 h 9930"/>
                  <a:gd name="connsiteX11" fmla="*/ 9275 w 10116"/>
                  <a:gd name="connsiteY11" fmla="*/ 4270 h 9930"/>
                  <a:gd name="connsiteX12" fmla="*/ 9223 w 10116"/>
                  <a:gd name="connsiteY12" fmla="*/ 4426 h 9930"/>
                  <a:gd name="connsiteX13" fmla="*/ 9064 w 10116"/>
                  <a:gd name="connsiteY13" fmla="*/ 4504 h 9930"/>
                  <a:gd name="connsiteX14" fmla="*/ 8882 w 10116"/>
                  <a:gd name="connsiteY14" fmla="*/ 4169 h 9930"/>
                  <a:gd name="connsiteX15" fmla="*/ 8801 w 10116"/>
                  <a:gd name="connsiteY15" fmla="*/ 3238 h 9930"/>
                  <a:gd name="connsiteX16" fmla="*/ 8709 w 10116"/>
                  <a:gd name="connsiteY16" fmla="*/ 2856 h 9930"/>
                  <a:gd name="connsiteX17" fmla="*/ 8520 w 10116"/>
                  <a:gd name="connsiteY17" fmla="*/ 2690 h 9930"/>
                  <a:gd name="connsiteX18" fmla="*/ 8426 w 10116"/>
                  <a:gd name="connsiteY18" fmla="*/ 3014 h 9930"/>
                  <a:gd name="connsiteX19" fmla="*/ 8516 w 10116"/>
                  <a:gd name="connsiteY19" fmla="*/ 4142 h 9930"/>
                  <a:gd name="connsiteX20" fmla="*/ 8569 w 10116"/>
                  <a:gd name="connsiteY20" fmla="*/ 4675 h 9930"/>
                  <a:gd name="connsiteX21" fmla="*/ 8434 w 10116"/>
                  <a:gd name="connsiteY21" fmla="*/ 4996 h 9930"/>
                  <a:gd name="connsiteX22" fmla="*/ 8244 w 10116"/>
                  <a:gd name="connsiteY22" fmla="*/ 4895 h 9930"/>
                  <a:gd name="connsiteX23" fmla="*/ 8176 w 10116"/>
                  <a:gd name="connsiteY23" fmla="*/ 4406 h 9930"/>
                  <a:gd name="connsiteX24" fmla="*/ 8082 w 10116"/>
                  <a:gd name="connsiteY24" fmla="*/ 3607 h 9930"/>
                  <a:gd name="connsiteX25" fmla="*/ 7971 w 10116"/>
                  <a:gd name="connsiteY25" fmla="*/ 3095 h 9930"/>
                  <a:gd name="connsiteX26" fmla="*/ 7744 w 10116"/>
                  <a:gd name="connsiteY26" fmla="*/ 3077 h 9930"/>
                  <a:gd name="connsiteX27" fmla="*/ 7676 w 10116"/>
                  <a:gd name="connsiteY27" fmla="*/ 3293 h 9930"/>
                  <a:gd name="connsiteX28" fmla="*/ 7681 w 10116"/>
                  <a:gd name="connsiteY28" fmla="*/ 3645 h 9930"/>
                  <a:gd name="connsiteX29" fmla="*/ 7869 w 10116"/>
                  <a:gd name="connsiteY29" fmla="*/ 5221 h 9930"/>
                  <a:gd name="connsiteX30" fmla="*/ 7756 w 10116"/>
                  <a:gd name="connsiteY30" fmla="*/ 5520 h 9930"/>
                  <a:gd name="connsiteX31" fmla="*/ 7560 w 10116"/>
                  <a:gd name="connsiteY31" fmla="*/ 5595 h 9930"/>
                  <a:gd name="connsiteX32" fmla="*/ 7401 w 10116"/>
                  <a:gd name="connsiteY32" fmla="*/ 5474 h 9930"/>
                  <a:gd name="connsiteX33" fmla="*/ 7231 w 10116"/>
                  <a:gd name="connsiteY33" fmla="*/ 5462 h 9930"/>
                  <a:gd name="connsiteX34" fmla="*/ 7142 w 10116"/>
                  <a:gd name="connsiteY34" fmla="*/ 5689 h 9930"/>
                  <a:gd name="connsiteX35" fmla="*/ 7292 w 10116"/>
                  <a:gd name="connsiteY35" fmla="*/ 6052 h 9930"/>
                  <a:gd name="connsiteX36" fmla="*/ 7565 w 10116"/>
                  <a:gd name="connsiteY36" fmla="*/ 6216 h 9930"/>
                  <a:gd name="connsiteX37" fmla="*/ 7804 w 10116"/>
                  <a:gd name="connsiteY37" fmla="*/ 6470 h 9930"/>
                  <a:gd name="connsiteX38" fmla="*/ 7929 w 10116"/>
                  <a:gd name="connsiteY38" fmla="*/ 6740 h 9930"/>
                  <a:gd name="connsiteX39" fmla="*/ 7767 w 10116"/>
                  <a:gd name="connsiteY39" fmla="*/ 7023 h 9930"/>
                  <a:gd name="connsiteX40" fmla="*/ 7184 w 10116"/>
                  <a:gd name="connsiteY40" fmla="*/ 7395 h 9930"/>
                  <a:gd name="connsiteX41" fmla="*/ 7164 w 10116"/>
                  <a:gd name="connsiteY41" fmla="*/ 7745 h 9930"/>
                  <a:gd name="connsiteX42" fmla="*/ 7270 w 10116"/>
                  <a:gd name="connsiteY42" fmla="*/ 7994 h 9930"/>
                  <a:gd name="connsiteX43" fmla="*/ 7460 w 10116"/>
                  <a:gd name="connsiteY43" fmla="*/ 8059 h 9930"/>
                  <a:gd name="connsiteX44" fmla="*/ 7708 w 10116"/>
                  <a:gd name="connsiteY44" fmla="*/ 7870 h 9930"/>
                  <a:gd name="connsiteX45" fmla="*/ 7882 w 10116"/>
                  <a:gd name="connsiteY45" fmla="*/ 7738 h 9930"/>
                  <a:gd name="connsiteX46" fmla="*/ 8025 w 10116"/>
                  <a:gd name="connsiteY46" fmla="*/ 7893 h 9930"/>
                  <a:gd name="connsiteX47" fmla="*/ 8049 w 10116"/>
                  <a:gd name="connsiteY47" fmla="*/ 8241 h 9930"/>
                  <a:gd name="connsiteX48" fmla="*/ 7996 w 10116"/>
                  <a:gd name="connsiteY48" fmla="*/ 8800 h 9930"/>
                  <a:gd name="connsiteX49" fmla="*/ 7800 w 10116"/>
                  <a:gd name="connsiteY49" fmla="*/ 9308 h 9930"/>
                  <a:gd name="connsiteX50" fmla="*/ 7417 w 10116"/>
                  <a:gd name="connsiteY50" fmla="*/ 9673 h 9930"/>
                  <a:gd name="connsiteX51" fmla="*/ 6918 w 10116"/>
                  <a:gd name="connsiteY51" fmla="*/ 9929 h 9930"/>
                  <a:gd name="connsiteX52" fmla="*/ 1811 w 10116"/>
                  <a:gd name="connsiteY52" fmla="*/ 9843 h 9930"/>
                  <a:gd name="connsiteX53" fmla="*/ 1882 w 10116"/>
                  <a:gd name="connsiteY53" fmla="*/ 9604 h 993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640 w 10000"/>
                  <a:gd name="connsiteY5" fmla="*/ 2136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877 w 10000"/>
                  <a:gd name="connsiteY6" fmla="*/ 165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71 w 10000"/>
                  <a:gd name="connsiteY6" fmla="*/ 1545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39 w 10000"/>
                  <a:gd name="connsiteY9" fmla="*/ 406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17 w 10000"/>
                  <a:gd name="connsiteY10" fmla="*/ 4457 h 10000"/>
                  <a:gd name="connsiteX11" fmla="*/ 8960 w 10000"/>
                  <a:gd name="connsiteY11" fmla="*/ 4536 h 10000"/>
                  <a:gd name="connsiteX12" fmla="*/ 8780 w 10000"/>
                  <a:gd name="connsiteY12" fmla="*/ 4198 h 10000"/>
                  <a:gd name="connsiteX13" fmla="*/ 8700 w 10000"/>
                  <a:gd name="connsiteY13" fmla="*/ 3261 h 10000"/>
                  <a:gd name="connsiteX14" fmla="*/ 8609 w 10000"/>
                  <a:gd name="connsiteY14" fmla="*/ 2876 h 10000"/>
                  <a:gd name="connsiteX15" fmla="*/ 8422 w 10000"/>
                  <a:gd name="connsiteY15" fmla="*/ 2709 h 10000"/>
                  <a:gd name="connsiteX16" fmla="*/ 8329 w 10000"/>
                  <a:gd name="connsiteY16" fmla="*/ 3035 h 10000"/>
                  <a:gd name="connsiteX17" fmla="*/ 8418 w 10000"/>
                  <a:gd name="connsiteY17" fmla="*/ 4171 h 10000"/>
                  <a:gd name="connsiteX18" fmla="*/ 8471 w 10000"/>
                  <a:gd name="connsiteY18" fmla="*/ 4708 h 10000"/>
                  <a:gd name="connsiteX19" fmla="*/ 8337 w 10000"/>
                  <a:gd name="connsiteY19" fmla="*/ 5031 h 10000"/>
                  <a:gd name="connsiteX20" fmla="*/ 8149 w 10000"/>
                  <a:gd name="connsiteY20" fmla="*/ 4930 h 10000"/>
                  <a:gd name="connsiteX21" fmla="*/ 8082 w 10000"/>
                  <a:gd name="connsiteY21" fmla="*/ 4437 h 10000"/>
                  <a:gd name="connsiteX22" fmla="*/ 7989 w 10000"/>
                  <a:gd name="connsiteY22" fmla="*/ 3632 h 10000"/>
                  <a:gd name="connsiteX23" fmla="*/ 7880 w 10000"/>
                  <a:gd name="connsiteY23" fmla="*/ 3117 h 10000"/>
                  <a:gd name="connsiteX24" fmla="*/ 7655 w 10000"/>
                  <a:gd name="connsiteY24" fmla="*/ 3099 h 10000"/>
                  <a:gd name="connsiteX25" fmla="*/ 7588 w 10000"/>
                  <a:gd name="connsiteY25" fmla="*/ 3316 h 10000"/>
                  <a:gd name="connsiteX26" fmla="*/ 7593 w 10000"/>
                  <a:gd name="connsiteY26" fmla="*/ 3671 h 10000"/>
                  <a:gd name="connsiteX27" fmla="*/ 7779 w 10000"/>
                  <a:gd name="connsiteY27" fmla="*/ 5258 h 10000"/>
                  <a:gd name="connsiteX28" fmla="*/ 7667 w 10000"/>
                  <a:gd name="connsiteY28" fmla="*/ 5559 h 10000"/>
                  <a:gd name="connsiteX29" fmla="*/ 7473 w 10000"/>
                  <a:gd name="connsiteY29" fmla="*/ 5634 h 10000"/>
                  <a:gd name="connsiteX30" fmla="*/ 7316 w 10000"/>
                  <a:gd name="connsiteY30" fmla="*/ 5513 h 10000"/>
                  <a:gd name="connsiteX31" fmla="*/ 7148 w 10000"/>
                  <a:gd name="connsiteY31" fmla="*/ 5501 h 10000"/>
                  <a:gd name="connsiteX32" fmla="*/ 7060 w 10000"/>
                  <a:gd name="connsiteY32" fmla="*/ 5729 h 10000"/>
                  <a:gd name="connsiteX33" fmla="*/ 7208 w 10000"/>
                  <a:gd name="connsiteY33" fmla="*/ 6095 h 10000"/>
                  <a:gd name="connsiteX34" fmla="*/ 7478 w 10000"/>
                  <a:gd name="connsiteY34" fmla="*/ 6260 h 10000"/>
                  <a:gd name="connsiteX35" fmla="*/ 7715 w 10000"/>
                  <a:gd name="connsiteY35" fmla="*/ 6516 h 10000"/>
                  <a:gd name="connsiteX36" fmla="*/ 7838 w 10000"/>
                  <a:gd name="connsiteY36" fmla="*/ 6788 h 10000"/>
                  <a:gd name="connsiteX37" fmla="*/ 7678 w 10000"/>
                  <a:gd name="connsiteY37" fmla="*/ 7073 h 10000"/>
                  <a:gd name="connsiteX38" fmla="*/ 7102 w 10000"/>
                  <a:gd name="connsiteY38" fmla="*/ 7447 h 10000"/>
                  <a:gd name="connsiteX39" fmla="*/ 7082 w 10000"/>
                  <a:gd name="connsiteY39" fmla="*/ 7800 h 10000"/>
                  <a:gd name="connsiteX40" fmla="*/ 7187 w 10000"/>
                  <a:gd name="connsiteY40" fmla="*/ 8050 h 10000"/>
                  <a:gd name="connsiteX41" fmla="*/ 7374 w 10000"/>
                  <a:gd name="connsiteY41" fmla="*/ 8116 h 10000"/>
                  <a:gd name="connsiteX42" fmla="*/ 7620 w 10000"/>
                  <a:gd name="connsiteY42" fmla="*/ 7925 h 10000"/>
                  <a:gd name="connsiteX43" fmla="*/ 7792 w 10000"/>
                  <a:gd name="connsiteY43" fmla="*/ 7793 h 10000"/>
                  <a:gd name="connsiteX44" fmla="*/ 7933 w 10000"/>
                  <a:gd name="connsiteY44" fmla="*/ 7949 h 10000"/>
                  <a:gd name="connsiteX45" fmla="*/ 7957 w 10000"/>
                  <a:gd name="connsiteY45" fmla="*/ 8299 h 10000"/>
                  <a:gd name="connsiteX46" fmla="*/ 7904 w 10000"/>
                  <a:gd name="connsiteY46" fmla="*/ 8862 h 10000"/>
                  <a:gd name="connsiteX47" fmla="*/ 7711 w 10000"/>
                  <a:gd name="connsiteY47" fmla="*/ 9374 h 10000"/>
                  <a:gd name="connsiteX48" fmla="*/ 7332 w 10000"/>
                  <a:gd name="connsiteY48" fmla="*/ 9741 h 10000"/>
                  <a:gd name="connsiteX49" fmla="*/ 6839 w 10000"/>
                  <a:gd name="connsiteY49" fmla="*/ 9999 h 10000"/>
                  <a:gd name="connsiteX50" fmla="*/ 1790 w 10000"/>
                  <a:gd name="connsiteY50" fmla="*/ 9912 h 10000"/>
                  <a:gd name="connsiteX51" fmla="*/ 1860 w 10000"/>
                  <a:gd name="connsiteY5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60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22 w 10000"/>
                  <a:gd name="connsiteY13" fmla="*/ 2709 h 10000"/>
                  <a:gd name="connsiteX14" fmla="*/ 8329 w 10000"/>
                  <a:gd name="connsiteY14" fmla="*/ 3035 h 10000"/>
                  <a:gd name="connsiteX15" fmla="*/ 8418 w 10000"/>
                  <a:gd name="connsiteY15" fmla="*/ 4171 h 10000"/>
                  <a:gd name="connsiteX16" fmla="*/ 8471 w 10000"/>
                  <a:gd name="connsiteY16" fmla="*/ 4708 h 10000"/>
                  <a:gd name="connsiteX17" fmla="*/ 8337 w 10000"/>
                  <a:gd name="connsiteY17" fmla="*/ 5031 h 10000"/>
                  <a:gd name="connsiteX18" fmla="*/ 8149 w 10000"/>
                  <a:gd name="connsiteY18" fmla="*/ 4930 h 10000"/>
                  <a:gd name="connsiteX19" fmla="*/ 8082 w 10000"/>
                  <a:gd name="connsiteY19" fmla="*/ 4437 h 10000"/>
                  <a:gd name="connsiteX20" fmla="*/ 7989 w 10000"/>
                  <a:gd name="connsiteY20" fmla="*/ 3632 h 10000"/>
                  <a:gd name="connsiteX21" fmla="*/ 7880 w 10000"/>
                  <a:gd name="connsiteY21" fmla="*/ 3117 h 10000"/>
                  <a:gd name="connsiteX22" fmla="*/ 7655 w 10000"/>
                  <a:gd name="connsiteY22" fmla="*/ 3099 h 10000"/>
                  <a:gd name="connsiteX23" fmla="*/ 7588 w 10000"/>
                  <a:gd name="connsiteY23" fmla="*/ 3316 h 10000"/>
                  <a:gd name="connsiteX24" fmla="*/ 7593 w 10000"/>
                  <a:gd name="connsiteY24" fmla="*/ 3671 h 10000"/>
                  <a:gd name="connsiteX25" fmla="*/ 7779 w 10000"/>
                  <a:gd name="connsiteY25" fmla="*/ 5258 h 10000"/>
                  <a:gd name="connsiteX26" fmla="*/ 7667 w 10000"/>
                  <a:gd name="connsiteY26" fmla="*/ 5559 h 10000"/>
                  <a:gd name="connsiteX27" fmla="*/ 7473 w 10000"/>
                  <a:gd name="connsiteY27" fmla="*/ 5634 h 10000"/>
                  <a:gd name="connsiteX28" fmla="*/ 7316 w 10000"/>
                  <a:gd name="connsiteY28" fmla="*/ 5513 h 10000"/>
                  <a:gd name="connsiteX29" fmla="*/ 7148 w 10000"/>
                  <a:gd name="connsiteY29" fmla="*/ 5501 h 10000"/>
                  <a:gd name="connsiteX30" fmla="*/ 7060 w 10000"/>
                  <a:gd name="connsiteY30" fmla="*/ 5729 h 10000"/>
                  <a:gd name="connsiteX31" fmla="*/ 7208 w 10000"/>
                  <a:gd name="connsiteY31" fmla="*/ 6095 h 10000"/>
                  <a:gd name="connsiteX32" fmla="*/ 7478 w 10000"/>
                  <a:gd name="connsiteY32" fmla="*/ 6260 h 10000"/>
                  <a:gd name="connsiteX33" fmla="*/ 7715 w 10000"/>
                  <a:gd name="connsiteY33" fmla="*/ 6516 h 10000"/>
                  <a:gd name="connsiteX34" fmla="*/ 7838 w 10000"/>
                  <a:gd name="connsiteY34" fmla="*/ 6788 h 10000"/>
                  <a:gd name="connsiteX35" fmla="*/ 7678 w 10000"/>
                  <a:gd name="connsiteY35" fmla="*/ 7073 h 10000"/>
                  <a:gd name="connsiteX36" fmla="*/ 7102 w 10000"/>
                  <a:gd name="connsiteY36" fmla="*/ 7447 h 10000"/>
                  <a:gd name="connsiteX37" fmla="*/ 7082 w 10000"/>
                  <a:gd name="connsiteY37" fmla="*/ 7800 h 10000"/>
                  <a:gd name="connsiteX38" fmla="*/ 7187 w 10000"/>
                  <a:gd name="connsiteY38" fmla="*/ 8050 h 10000"/>
                  <a:gd name="connsiteX39" fmla="*/ 7374 w 10000"/>
                  <a:gd name="connsiteY39" fmla="*/ 8116 h 10000"/>
                  <a:gd name="connsiteX40" fmla="*/ 7620 w 10000"/>
                  <a:gd name="connsiteY40" fmla="*/ 7925 h 10000"/>
                  <a:gd name="connsiteX41" fmla="*/ 7792 w 10000"/>
                  <a:gd name="connsiteY41" fmla="*/ 7793 h 10000"/>
                  <a:gd name="connsiteX42" fmla="*/ 7933 w 10000"/>
                  <a:gd name="connsiteY42" fmla="*/ 7949 h 10000"/>
                  <a:gd name="connsiteX43" fmla="*/ 7957 w 10000"/>
                  <a:gd name="connsiteY43" fmla="*/ 8299 h 10000"/>
                  <a:gd name="connsiteX44" fmla="*/ 7904 w 10000"/>
                  <a:gd name="connsiteY44" fmla="*/ 8862 h 10000"/>
                  <a:gd name="connsiteX45" fmla="*/ 7711 w 10000"/>
                  <a:gd name="connsiteY45" fmla="*/ 9374 h 10000"/>
                  <a:gd name="connsiteX46" fmla="*/ 7332 w 10000"/>
                  <a:gd name="connsiteY46" fmla="*/ 9741 h 10000"/>
                  <a:gd name="connsiteX47" fmla="*/ 6839 w 10000"/>
                  <a:gd name="connsiteY47" fmla="*/ 9999 h 10000"/>
                  <a:gd name="connsiteX48" fmla="*/ 1790 w 10000"/>
                  <a:gd name="connsiteY48" fmla="*/ 9912 h 10000"/>
                  <a:gd name="connsiteX49" fmla="*/ 1860 w 10000"/>
                  <a:gd name="connsiteY4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329 w 10000"/>
                  <a:gd name="connsiteY13" fmla="*/ 3035 h 10000"/>
                  <a:gd name="connsiteX14" fmla="*/ 8418 w 10000"/>
                  <a:gd name="connsiteY14" fmla="*/ 4171 h 10000"/>
                  <a:gd name="connsiteX15" fmla="*/ 8471 w 10000"/>
                  <a:gd name="connsiteY15" fmla="*/ 4708 h 10000"/>
                  <a:gd name="connsiteX16" fmla="*/ 8337 w 10000"/>
                  <a:gd name="connsiteY16" fmla="*/ 5031 h 10000"/>
                  <a:gd name="connsiteX17" fmla="*/ 8149 w 10000"/>
                  <a:gd name="connsiteY17" fmla="*/ 4930 h 10000"/>
                  <a:gd name="connsiteX18" fmla="*/ 8082 w 10000"/>
                  <a:gd name="connsiteY18" fmla="*/ 4437 h 10000"/>
                  <a:gd name="connsiteX19" fmla="*/ 7989 w 10000"/>
                  <a:gd name="connsiteY19" fmla="*/ 3632 h 10000"/>
                  <a:gd name="connsiteX20" fmla="*/ 7880 w 10000"/>
                  <a:gd name="connsiteY20" fmla="*/ 3117 h 10000"/>
                  <a:gd name="connsiteX21" fmla="*/ 7655 w 10000"/>
                  <a:gd name="connsiteY21" fmla="*/ 3099 h 10000"/>
                  <a:gd name="connsiteX22" fmla="*/ 7588 w 10000"/>
                  <a:gd name="connsiteY22" fmla="*/ 3316 h 10000"/>
                  <a:gd name="connsiteX23" fmla="*/ 7593 w 10000"/>
                  <a:gd name="connsiteY23" fmla="*/ 3671 h 10000"/>
                  <a:gd name="connsiteX24" fmla="*/ 7779 w 10000"/>
                  <a:gd name="connsiteY24" fmla="*/ 5258 h 10000"/>
                  <a:gd name="connsiteX25" fmla="*/ 7667 w 10000"/>
                  <a:gd name="connsiteY25" fmla="*/ 5559 h 10000"/>
                  <a:gd name="connsiteX26" fmla="*/ 7473 w 10000"/>
                  <a:gd name="connsiteY26" fmla="*/ 5634 h 10000"/>
                  <a:gd name="connsiteX27" fmla="*/ 7316 w 10000"/>
                  <a:gd name="connsiteY27" fmla="*/ 5513 h 10000"/>
                  <a:gd name="connsiteX28" fmla="*/ 7148 w 10000"/>
                  <a:gd name="connsiteY28" fmla="*/ 5501 h 10000"/>
                  <a:gd name="connsiteX29" fmla="*/ 7060 w 10000"/>
                  <a:gd name="connsiteY29" fmla="*/ 5729 h 10000"/>
                  <a:gd name="connsiteX30" fmla="*/ 7208 w 10000"/>
                  <a:gd name="connsiteY30" fmla="*/ 6095 h 10000"/>
                  <a:gd name="connsiteX31" fmla="*/ 7478 w 10000"/>
                  <a:gd name="connsiteY31" fmla="*/ 6260 h 10000"/>
                  <a:gd name="connsiteX32" fmla="*/ 7715 w 10000"/>
                  <a:gd name="connsiteY32" fmla="*/ 6516 h 10000"/>
                  <a:gd name="connsiteX33" fmla="*/ 7838 w 10000"/>
                  <a:gd name="connsiteY33" fmla="*/ 6788 h 10000"/>
                  <a:gd name="connsiteX34" fmla="*/ 7678 w 10000"/>
                  <a:gd name="connsiteY34" fmla="*/ 7073 h 10000"/>
                  <a:gd name="connsiteX35" fmla="*/ 7102 w 10000"/>
                  <a:gd name="connsiteY35" fmla="*/ 7447 h 10000"/>
                  <a:gd name="connsiteX36" fmla="*/ 7082 w 10000"/>
                  <a:gd name="connsiteY36" fmla="*/ 7800 h 10000"/>
                  <a:gd name="connsiteX37" fmla="*/ 7187 w 10000"/>
                  <a:gd name="connsiteY37" fmla="*/ 8050 h 10000"/>
                  <a:gd name="connsiteX38" fmla="*/ 7374 w 10000"/>
                  <a:gd name="connsiteY38" fmla="*/ 8116 h 10000"/>
                  <a:gd name="connsiteX39" fmla="*/ 7620 w 10000"/>
                  <a:gd name="connsiteY39" fmla="*/ 7925 h 10000"/>
                  <a:gd name="connsiteX40" fmla="*/ 7792 w 10000"/>
                  <a:gd name="connsiteY40" fmla="*/ 7793 h 10000"/>
                  <a:gd name="connsiteX41" fmla="*/ 7933 w 10000"/>
                  <a:gd name="connsiteY41" fmla="*/ 7949 h 10000"/>
                  <a:gd name="connsiteX42" fmla="*/ 7957 w 10000"/>
                  <a:gd name="connsiteY42" fmla="*/ 8299 h 10000"/>
                  <a:gd name="connsiteX43" fmla="*/ 7904 w 10000"/>
                  <a:gd name="connsiteY43" fmla="*/ 8862 h 10000"/>
                  <a:gd name="connsiteX44" fmla="*/ 7711 w 10000"/>
                  <a:gd name="connsiteY44" fmla="*/ 9374 h 10000"/>
                  <a:gd name="connsiteX45" fmla="*/ 7332 w 10000"/>
                  <a:gd name="connsiteY45" fmla="*/ 9741 h 10000"/>
                  <a:gd name="connsiteX46" fmla="*/ 6839 w 10000"/>
                  <a:gd name="connsiteY46" fmla="*/ 9999 h 10000"/>
                  <a:gd name="connsiteX47" fmla="*/ 1790 w 10000"/>
                  <a:gd name="connsiteY47" fmla="*/ 9912 h 10000"/>
                  <a:gd name="connsiteX48" fmla="*/ 1860 w 10000"/>
                  <a:gd name="connsiteY4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324 w 10000"/>
                  <a:gd name="connsiteY12" fmla="*/ 3068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149 w 10000"/>
                  <a:gd name="connsiteY15" fmla="*/ 4930 h 10000"/>
                  <a:gd name="connsiteX16" fmla="*/ 8082 w 10000"/>
                  <a:gd name="connsiteY16" fmla="*/ 4437 h 10000"/>
                  <a:gd name="connsiteX17" fmla="*/ 7989 w 10000"/>
                  <a:gd name="connsiteY17" fmla="*/ 3632 h 10000"/>
                  <a:gd name="connsiteX18" fmla="*/ 7880 w 10000"/>
                  <a:gd name="connsiteY18" fmla="*/ 3117 h 10000"/>
                  <a:gd name="connsiteX19" fmla="*/ 7655 w 10000"/>
                  <a:gd name="connsiteY19" fmla="*/ 3099 h 10000"/>
                  <a:gd name="connsiteX20" fmla="*/ 7588 w 10000"/>
                  <a:gd name="connsiteY20" fmla="*/ 3316 h 10000"/>
                  <a:gd name="connsiteX21" fmla="*/ 7593 w 10000"/>
                  <a:gd name="connsiteY21" fmla="*/ 3671 h 10000"/>
                  <a:gd name="connsiteX22" fmla="*/ 7779 w 10000"/>
                  <a:gd name="connsiteY22" fmla="*/ 5258 h 10000"/>
                  <a:gd name="connsiteX23" fmla="*/ 7667 w 10000"/>
                  <a:gd name="connsiteY23" fmla="*/ 5559 h 10000"/>
                  <a:gd name="connsiteX24" fmla="*/ 7473 w 10000"/>
                  <a:gd name="connsiteY24" fmla="*/ 5634 h 10000"/>
                  <a:gd name="connsiteX25" fmla="*/ 7316 w 10000"/>
                  <a:gd name="connsiteY25" fmla="*/ 5513 h 10000"/>
                  <a:gd name="connsiteX26" fmla="*/ 7148 w 10000"/>
                  <a:gd name="connsiteY26" fmla="*/ 5501 h 10000"/>
                  <a:gd name="connsiteX27" fmla="*/ 7060 w 10000"/>
                  <a:gd name="connsiteY27" fmla="*/ 5729 h 10000"/>
                  <a:gd name="connsiteX28" fmla="*/ 7208 w 10000"/>
                  <a:gd name="connsiteY28" fmla="*/ 6095 h 10000"/>
                  <a:gd name="connsiteX29" fmla="*/ 7478 w 10000"/>
                  <a:gd name="connsiteY29" fmla="*/ 6260 h 10000"/>
                  <a:gd name="connsiteX30" fmla="*/ 7715 w 10000"/>
                  <a:gd name="connsiteY30" fmla="*/ 6516 h 10000"/>
                  <a:gd name="connsiteX31" fmla="*/ 7838 w 10000"/>
                  <a:gd name="connsiteY31" fmla="*/ 6788 h 10000"/>
                  <a:gd name="connsiteX32" fmla="*/ 7678 w 10000"/>
                  <a:gd name="connsiteY32" fmla="*/ 7073 h 10000"/>
                  <a:gd name="connsiteX33" fmla="*/ 7102 w 10000"/>
                  <a:gd name="connsiteY33" fmla="*/ 7447 h 10000"/>
                  <a:gd name="connsiteX34" fmla="*/ 7082 w 10000"/>
                  <a:gd name="connsiteY34" fmla="*/ 7800 h 10000"/>
                  <a:gd name="connsiteX35" fmla="*/ 7187 w 10000"/>
                  <a:gd name="connsiteY35" fmla="*/ 8050 h 10000"/>
                  <a:gd name="connsiteX36" fmla="*/ 7374 w 10000"/>
                  <a:gd name="connsiteY36" fmla="*/ 8116 h 10000"/>
                  <a:gd name="connsiteX37" fmla="*/ 7620 w 10000"/>
                  <a:gd name="connsiteY37" fmla="*/ 7925 h 10000"/>
                  <a:gd name="connsiteX38" fmla="*/ 7792 w 10000"/>
                  <a:gd name="connsiteY38" fmla="*/ 7793 h 10000"/>
                  <a:gd name="connsiteX39" fmla="*/ 7933 w 10000"/>
                  <a:gd name="connsiteY39" fmla="*/ 7949 h 10000"/>
                  <a:gd name="connsiteX40" fmla="*/ 7957 w 10000"/>
                  <a:gd name="connsiteY40" fmla="*/ 8299 h 10000"/>
                  <a:gd name="connsiteX41" fmla="*/ 7904 w 10000"/>
                  <a:gd name="connsiteY41" fmla="*/ 8862 h 10000"/>
                  <a:gd name="connsiteX42" fmla="*/ 7711 w 10000"/>
                  <a:gd name="connsiteY42" fmla="*/ 9374 h 10000"/>
                  <a:gd name="connsiteX43" fmla="*/ 7332 w 10000"/>
                  <a:gd name="connsiteY43" fmla="*/ 9741 h 10000"/>
                  <a:gd name="connsiteX44" fmla="*/ 6839 w 10000"/>
                  <a:gd name="connsiteY44" fmla="*/ 9999 h 10000"/>
                  <a:gd name="connsiteX45" fmla="*/ 1790 w 10000"/>
                  <a:gd name="connsiteY45" fmla="*/ 9912 h 10000"/>
                  <a:gd name="connsiteX46" fmla="*/ 1860 w 10000"/>
                  <a:gd name="connsiteY4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55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94 w 10000"/>
                  <a:gd name="connsiteY18" fmla="*/ 3334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03 w 10000"/>
                  <a:gd name="connsiteY18" fmla="*/ 3053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779 w 10000"/>
                  <a:gd name="connsiteY19" fmla="*/ 5258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473 w 10000"/>
                  <a:gd name="connsiteY20" fmla="*/ 5634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85 w 10000"/>
                  <a:gd name="connsiteY20" fmla="*/ 5160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148 w 10000"/>
                  <a:gd name="connsiteY21" fmla="*/ 5501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32 w 10000"/>
                  <a:gd name="connsiteY22" fmla="*/ 5290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478 w 10000"/>
                  <a:gd name="connsiteY23" fmla="*/ 6260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374 w 10000"/>
                  <a:gd name="connsiteY28" fmla="*/ 8116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92 w 10000"/>
                  <a:gd name="connsiteY29" fmla="*/ 7793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24 w 10000"/>
                  <a:gd name="connsiteY30" fmla="*/ 8212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88 w 10000"/>
                  <a:gd name="connsiteY27" fmla="*/ 7625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04 w 10000"/>
                  <a:gd name="connsiteY31" fmla="*/ 8862 h 10000"/>
                  <a:gd name="connsiteX32" fmla="*/ 7711 w 10000"/>
                  <a:gd name="connsiteY32" fmla="*/ 9374 h 10000"/>
                  <a:gd name="connsiteX33" fmla="*/ 7332 w 10000"/>
                  <a:gd name="connsiteY33" fmla="*/ 9741 h 10000"/>
                  <a:gd name="connsiteX34" fmla="*/ 6839 w 10000"/>
                  <a:gd name="connsiteY34" fmla="*/ 9999 h 10000"/>
                  <a:gd name="connsiteX35" fmla="*/ 1790 w 10000"/>
                  <a:gd name="connsiteY35" fmla="*/ 9912 h 10000"/>
                  <a:gd name="connsiteX36" fmla="*/ 1860 w 10000"/>
                  <a:gd name="connsiteY3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711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6839 w 10000"/>
                  <a:gd name="connsiteY32" fmla="*/ 9999 h 10000"/>
                  <a:gd name="connsiteX33" fmla="*/ 1790 w 10000"/>
                  <a:gd name="connsiteY33" fmla="*/ 9912 h 10000"/>
                  <a:gd name="connsiteX34" fmla="*/ 1860 w 10000"/>
                  <a:gd name="connsiteY34" fmla="*/ 9672 h 10000"/>
                  <a:gd name="connsiteX0" fmla="*/ 1860 w 10000"/>
                  <a:gd name="connsiteY0" fmla="*/ 9672 h 9944"/>
                  <a:gd name="connsiteX1" fmla="*/ 11 w 10000"/>
                  <a:gd name="connsiteY1" fmla="*/ 7822 h 9944"/>
                  <a:gd name="connsiteX2" fmla="*/ 0 w 10000"/>
                  <a:gd name="connsiteY2" fmla="*/ 7531 h 9944"/>
                  <a:gd name="connsiteX3" fmla="*/ 1770 w 10000"/>
                  <a:gd name="connsiteY3" fmla="*/ 0 h 9944"/>
                  <a:gd name="connsiteX4" fmla="*/ 9197 w 10000"/>
                  <a:gd name="connsiteY4" fmla="*/ 288 h 9944"/>
                  <a:gd name="connsiteX5" fmla="*/ 9700 w 10000"/>
                  <a:gd name="connsiteY5" fmla="*/ 1873 h 9944"/>
                  <a:gd name="connsiteX6" fmla="*/ 9937 w 10000"/>
                  <a:gd name="connsiteY6" fmla="*/ 1580 h 9944"/>
                  <a:gd name="connsiteX7" fmla="*/ 10000 w 10000"/>
                  <a:gd name="connsiteY7" fmla="*/ 1967 h 9944"/>
                  <a:gd name="connsiteX8" fmla="*/ 9392 w 10000"/>
                  <a:gd name="connsiteY8" fmla="*/ 3445 h 9944"/>
                  <a:gd name="connsiteX9" fmla="*/ 9213 w 10000"/>
                  <a:gd name="connsiteY9" fmla="*/ 3996 h 9944"/>
                  <a:gd name="connsiteX10" fmla="*/ 8943 w 10000"/>
                  <a:gd name="connsiteY10" fmla="*/ 4536 h 9944"/>
                  <a:gd name="connsiteX11" fmla="*/ 8763 w 10000"/>
                  <a:gd name="connsiteY11" fmla="*/ 4110 h 9944"/>
                  <a:gd name="connsiteX12" fmla="*/ 8725 w 10000"/>
                  <a:gd name="connsiteY12" fmla="*/ 3015 h 9944"/>
                  <a:gd name="connsiteX13" fmla="*/ 8384 w 10000"/>
                  <a:gd name="connsiteY13" fmla="*/ 4206 h 9944"/>
                  <a:gd name="connsiteX14" fmla="*/ 8132 w 10000"/>
                  <a:gd name="connsiteY14" fmla="*/ 5101 h 9944"/>
                  <a:gd name="connsiteX15" fmla="*/ 7843 w 10000"/>
                  <a:gd name="connsiteY15" fmla="*/ 4525 h 9944"/>
                  <a:gd name="connsiteX16" fmla="*/ 7921 w 10000"/>
                  <a:gd name="connsiteY16" fmla="*/ 3632 h 9944"/>
                  <a:gd name="connsiteX17" fmla="*/ 7766 w 10000"/>
                  <a:gd name="connsiteY17" fmla="*/ 3100 h 9944"/>
                  <a:gd name="connsiteX18" fmla="*/ 7477 w 10000"/>
                  <a:gd name="connsiteY18" fmla="*/ 3386 h 9944"/>
                  <a:gd name="connsiteX19" fmla="*/ 7523 w 10000"/>
                  <a:gd name="connsiteY19" fmla="*/ 5135 h 9944"/>
                  <a:gd name="connsiteX20" fmla="*/ 7260 w 10000"/>
                  <a:gd name="connsiteY20" fmla="*/ 5142 h 9944"/>
                  <a:gd name="connsiteX21" fmla="*/ 7020 w 10000"/>
                  <a:gd name="connsiteY21" fmla="*/ 4817 h 9944"/>
                  <a:gd name="connsiteX22" fmla="*/ 6924 w 10000"/>
                  <a:gd name="connsiteY22" fmla="*/ 4991 h 9944"/>
                  <a:gd name="connsiteX23" fmla="*/ 7060 w 10000"/>
                  <a:gd name="connsiteY23" fmla="*/ 5628 h 9944"/>
                  <a:gd name="connsiteX24" fmla="*/ 7485 w 10000"/>
                  <a:gd name="connsiteY24" fmla="*/ 5674 h 9944"/>
                  <a:gd name="connsiteX25" fmla="*/ 7497 w 10000"/>
                  <a:gd name="connsiteY25" fmla="*/ 6332 h 9944"/>
                  <a:gd name="connsiteX26" fmla="*/ 6829 w 10000"/>
                  <a:gd name="connsiteY26" fmla="*/ 7078 h 9944"/>
                  <a:gd name="connsiteX27" fmla="*/ 6894 w 10000"/>
                  <a:gd name="connsiteY27" fmla="*/ 7520 h 9944"/>
                  <a:gd name="connsiteX28" fmla="*/ 7280 w 10000"/>
                  <a:gd name="connsiteY28" fmla="*/ 7467 h 9944"/>
                  <a:gd name="connsiteX29" fmla="*/ 7749 w 10000"/>
                  <a:gd name="connsiteY29" fmla="*/ 7109 h 9944"/>
                  <a:gd name="connsiteX30" fmla="*/ 7933 w 10000"/>
                  <a:gd name="connsiteY30" fmla="*/ 7317 h 9944"/>
                  <a:gd name="connsiteX31" fmla="*/ 7583 w 10000"/>
                  <a:gd name="connsiteY31" fmla="*/ 9374 h 9944"/>
                  <a:gd name="connsiteX32" fmla="*/ 6890 w 10000"/>
                  <a:gd name="connsiteY32" fmla="*/ 9911 h 9944"/>
                  <a:gd name="connsiteX33" fmla="*/ 1790 w 10000"/>
                  <a:gd name="connsiteY33" fmla="*/ 9912 h 9944"/>
                  <a:gd name="connsiteX34" fmla="*/ 1860 w 10000"/>
                  <a:gd name="connsiteY34" fmla="*/ 9672 h 9944"/>
                  <a:gd name="connsiteX0" fmla="*/ 1860 w 10000"/>
                  <a:gd name="connsiteY0" fmla="*/ 9726 h 10000"/>
                  <a:gd name="connsiteX1" fmla="*/ 11 w 10000"/>
                  <a:gd name="connsiteY1" fmla="*/ 7866 h 10000"/>
                  <a:gd name="connsiteX2" fmla="*/ 0 w 10000"/>
                  <a:gd name="connsiteY2" fmla="*/ 7573 h 10000"/>
                  <a:gd name="connsiteX3" fmla="*/ 1770 w 10000"/>
                  <a:gd name="connsiteY3" fmla="*/ 0 h 10000"/>
                  <a:gd name="connsiteX4" fmla="*/ 9197 w 10000"/>
                  <a:gd name="connsiteY4" fmla="*/ 290 h 10000"/>
                  <a:gd name="connsiteX5" fmla="*/ 9700 w 10000"/>
                  <a:gd name="connsiteY5" fmla="*/ 1884 h 10000"/>
                  <a:gd name="connsiteX6" fmla="*/ 9937 w 10000"/>
                  <a:gd name="connsiteY6" fmla="*/ 1589 h 10000"/>
                  <a:gd name="connsiteX7" fmla="*/ 10000 w 10000"/>
                  <a:gd name="connsiteY7" fmla="*/ 1978 h 10000"/>
                  <a:gd name="connsiteX8" fmla="*/ 9392 w 10000"/>
                  <a:gd name="connsiteY8" fmla="*/ 3464 h 10000"/>
                  <a:gd name="connsiteX9" fmla="*/ 9213 w 10000"/>
                  <a:gd name="connsiteY9" fmla="*/ 4019 h 10000"/>
                  <a:gd name="connsiteX10" fmla="*/ 8943 w 10000"/>
                  <a:gd name="connsiteY10" fmla="*/ 4562 h 10000"/>
                  <a:gd name="connsiteX11" fmla="*/ 8763 w 10000"/>
                  <a:gd name="connsiteY11" fmla="*/ 4133 h 10000"/>
                  <a:gd name="connsiteX12" fmla="*/ 8725 w 10000"/>
                  <a:gd name="connsiteY12" fmla="*/ 3032 h 10000"/>
                  <a:gd name="connsiteX13" fmla="*/ 8384 w 10000"/>
                  <a:gd name="connsiteY13" fmla="*/ 4230 h 10000"/>
                  <a:gd name="connsiteX14" fmla="*/ 8132 w 10000"/>
                  <a:gd name="connsiteY14" fmla="*/ 5130 h 10000"/>
                  <a:gd name="connsiteX15" fmla="*/ 7843 w 10000"/>
                  <a:gd name="connsiteY15" fmla="*/ 4550 h 10000"/>
                  <a:gd name="connsiteX16" fmla="*/ 7921 w 10000"/>
                  <a:gd name="connsiteY16" fmla="*/ 3652 h 10000"/>
                  <a:gd name="connsiteX17" fmla="*/ 7766 w 10000"/>
                  <a:gd name="connsiteY17" fmla="*/ 3117 h 10000"/>
                  <a:gd name="connsiteX18" fmla="*/ 7477 w 10000"/>
                  <a:gd name="connsiteY18" fmla="*/ 3405 h 10000"/>
                  <a:gd name="connsiteX19" fmla="*/ 7523 w 10000"/>
                  <a:gd name="connsiteY19" fmla="*/ 5164 h 10000"/>
                  <a:gd name="connsiteX20" fmla="*/ 7260 w 10000"/>
                  <a:gd name="connsiteY20" fmla="*/ 5171 h 10000"/>
                  <a:gd name="connsiteX21" fmla="*/ 7020 w 10000"/>
                  <a:gd name="connsiteY21" fmla="*/ 4844 h 10000"/>
                  <a:gd name="connsiteX22" fmla="*/ 6924 w 10000"/>
                  <a:gd name="connsiteY22" fmla="*/ 5019 h 10000"/>
                  <a:gd name="connsiteX23" fmla="*/ 7060 w 10000"/>
                  <a:gd name="connsiteY23" fmla="*/ 5660 h 10000"/>
                  <a:gd name="connsiteX24" fmla="*/ 7485 w 10000"/>
                  <a:gd name="connsiteY24" fmla="*/ 5706 h 10000"/>
                  <a:gd name="connsiteX25" fmla="*/ 7497 w 10000"/>
                  <a:gd name="connsiteY25" fmla="*/ 6368 h 10000"/>
                  <a:gd name="connsiteX26" fmla="*/ 6829 w 10000"/>
                  <a:gd name="connsiteY26" fmla="*/ 7118 h 10000"/>
                  <a:gd name="connsiteX27" fmla="*/ 6894 w 10000"/>
                  <a:gd name="connsiteY27" fmla="*/ 7562 h 10000"/>
                  <a:gd name="connsiteX28" fmla="*/ 7280 w 10000"/>
                  <a:gd name="connsiteY28" fmla="*/ 7509 h 10000"/>
                  <a:gd name="connsiteX29" fmla="*/ 7749 w 10000"/>
                  <a:gd name="connsiteY29" fmla="*/ 7149 h 10000"/>
                  <a:gd name="connsiteX30" fmla="*/ 7933 w 10000"/>
                  <a:gd name="connsiteY30" fmla="*/ 7358 h 10000"/>
                  <a:gd name="connsiteX31" fmla="*/ 7583 w 10000"/>
                  <a:gd name="connsiteY31" fmla="*/ 9427 h 10000"/>
                  <a:gd name="connsiteX32" fmla="*/ 6890 w 10000"/>
                  <a:gd name="connsiteY32" fmla="*/ 9967 h 10000"/>
                  <a:gd name="connsiteX33" fmla="*/ 1790 w 10000"/>
                  <a:gd name="connsiteY33" fmla="*/ 9968 h 10000"/>
                  <a:gd name="connsiteX34" fmla="*/ 1860 w 10000"/>
                  <a:gd name="connsiteY34" fmla="*/ 9726 h 10000"/>
                  <a:gd name="connsiteX0" fmla="*/ 1860 w 10000"/>
                  <a:gd name="connsiteY0" fmla="*/ 9726 h 9967"/>
                  <a:gd name="connsiteX1" fmla="*/ 11 w 10000"/>
                  <a:gd name="connsiteY1" fmla="*/ 7866 h 9967"/>
                  <a:gd name="connsiteX2" fmla="*/ 0 w 10000"/>
                  <a:gd name="connsiteY2" fmla="*/ 7573 h 9967"/>
                  <a:gd name="connsiteX3" fmla="*/ 1770 w 10000"/>
                  <a:gd name="connsiteY3" fmla="*/ 0 h 9967"/>
                  <a:gd name="connsiteX4" fmla="*/ 9197 w 10000"/>
                  <a:gd name="connsiteY4" fmla="*/ 290 h 9967"/>
                  <a:gd name="connsiteX5" fmla="*/ 9700 w 10000"/>
                  <a:gd name="connsiteY5" fmla="*/ 1884 h 9967"/>
                  <a:gd name="connsiteX6" fmla="*/ 9937 w 10000"/>
                  <a:gd name="connsiteY6" fmla="*/ 1589 h 9967"/>
                  <a:gd name="connsiteX7" fmla="*/ 10000 w 10000"/>
                  <a:gd name="connsiteY7" fmla="*/ 1978 h 9967"/>
                  <a:gd name="connsiteX8" fmla="*/ 9392 w 10000"/>
                  <a:gd name="connsiteY8" fmla="*/ 3464 h 9967"/>
                  <a:gd name="connsiteX9" fmla="*/ 9213 w 10000"/>
                  <a:gd name="connsiteY9" fmla="*/ 4019 h 9967"/>
                  <a:gd name="connsiteX10" fmla="*/ 8943 w 10000"/>
                  <a:gd name="connsiteY10" fmla="*/ 4562 h 9967"/>
                  <a:gd name="connsiteX11" fmla="*/ 8763 w 10000"/>
                  <a:gd name="connsiteY11" fmla="*/ 4133 h 9967"/>
                  <a:gd name="connsiteX12" fmla="*/ 8725 w 10000"/>
                  <a:gd name="connsiteY12" fmla="*/ 3032 h 9967"/>
                  <a:gd name="connsiteX13" fmla="*/ 8384 w 10000"/>
                  <a:gd name="connsiteY13" fmla="*/ 4230 h 9967"/>
                  <a:gd name="connsiteX14" fmla="*/ 8132 w 10000"/>
                  <a:gd name="connsiteY14" fmla="*/ 5130 h 9967"/>
                  <a:gd name="connsiteX15" fmla="*/ 7843 w 10000"/>
                  <a:gd name="connsiteY15" fmla="*/ 4550 h 9967"/>
                  <a:gd name="connsiteX16" fmla="*/ 7921 w 10000"/>
                  <a:gd name="connsiteY16" fmla="*/ 3652 h 9967"/>
                  <a:gd name="connsiteX17" fmla="*/ 7766 w 10000"/>
                  <a:gd name="connsiteY17" fmla="*/ 3117 h 9967"/>
                  <a:gd name="connsiteX18" fmla="*/ 7477 w 10000"/>
                  <a:gd name="connsiteY18" fmla="*/ 3405 h 9967"/>
                  <a:gd name="connsiteX19" fmla="*/ 7523 w 10000"/>
                  <a:gd name="connsiteY19" fmla="*/ 5164 h 9967"/>
                  <a:gd name="connsiteX20" fmla="*/ 7260 w 10000"/>
                  <a:gd name="connsiteY20" fmla="*/ 5171 h 9967"/>
                  <a:gd name="connsiteX21" fmla="*/ 7020 w 10000"/>
                  <a:gd name="connsiteY21" fmla="*/ 4844 h 9967"/>
                  <a:gd name="connsiteX22" fmla="*/ 6924 w 10000"/>
                  <a:gd name="connsiteY22" fmla="*/ 5019 h 9967"/>
                  <a:gd name="connsiteX23" fmla="*/ 7060 w 10000"/>
                  <a:gd name="connsiteY23" fmla="*/ 5660 h 9967"/>
                  <a:gd name="connsiteX24" fmla="*/ 7485 w 10000"/>
                  <a:gd name="connsiteY24" fmla="*/ 5706 h 9967"/>
                  <a:gd name="connsiteX25" fmla="*/ 7497 w 10000"/>
                  <a:gd name="connsiteY25" fmla="*/ 6368 h 9967"/>
                  <a:gd name="connsiteX26" fmla="*/ 6829 w 10000"/>
                  <a:gd name="connsiteY26" fmla="*/ 7118 h 9967"/>
                  <a:gd name="connsiteX27" fmla="*/ 6894 w 10000"/>
                  <a:gd name="connsiteY27" fmla="*/ 7562 h 9967"/>
                  <a:gd name="connsiteX28" fmla="*/ 7280 w 10000"/>
                  <a:gd name="connsiteY28" fmla="*/ 7509 h 9967"/>
                  <a:gd name="connsiteX29" fmla="*/ 7749 w 10000"/>
                  <a:gd name="connsiteY29" fmla="*/ 7149 h 9967"/>
                  <a:gd name="connsiteX30" fmla="*/ 7933 w 10000"/>
                  <a:gd name="connsiteY30" fmla="*/ 7358 h 9967"/>
                  <a:gd name="connsiteX31" fmla="*/ 7583 w 10000"/>
                  <a:gd name="connsiteY31" fmla="*/ 9427 h 9967"/>
                  <a:gd name="connsiteX32" fmla="*/ 6890 w 10000"/>
                  <a:gd name="connsiteY32" fmla="*/ 9967 h 9967"/>
                  <a:gd name="connsiteX33" fmla="*/ 1747 w 10000"/>
                  <a:gd name="connsiteY33" fmla="*/ 9844 h 9967"/>
                  <a:gd name="connsiteX34" fmla="*/ 1860 w 10000"/>
                  <a:gd name="connsiteY34" fmla="*/ 9726 h 9967"/>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47 w 10000"/>
                  <a:gd name="connsiteY33" fmla="*/ 9877 h 10000"/>
                  <a:gd name="connsiteX34" fmla="*/ 1860 w 10000"/>
                  <a:gd name="connsiteY34" fmla="*/ 9652 h 10000"/>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56 w 10000"/>
                  <a:gd name="connsiteY33" fmla="*/ 9948 h 10000"/>
                  <a:gd name="connsiteX34" fmla="*/ 1860 w 10000"/>
                  <a:gd name="connsiteY34" fmla="*/ 9652 h 10000"/>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219 w 10000"/>
                  <a:gd name="connsiteY4" fmla="*/ 246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56 w 10000"/>
                  <a:gd name="connsiteY33" fmla="*/ 9948 h 10000"/>
                  <a:gd name="connsiteX34" fmla="*/ 1860 w 10000"/>
                  <a:gd name="connsiteY34" fmla="*/ 9652 h 10000"/>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219 w 10000"/>
                  <a:gd name="connsiteY4" fmla="*/ 246 h 10000"/>
                  <a:gd name="connsiteX5" fmla="*/ 9700 w 10000"/>
                  <a:gd name="connsiteY5" fmla="*/ 1822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56 w 10000"/>
                  <a:gd name="connsiteY33" fmla="*/ 9948 h 10000"/>
                  <a:gd name="connsiteX34" fmla="*/ 1860 w 10000"/>
                  <a:gd name="connsiteY34" fmla="*/ 9652 h 10000"/>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219 w 10000"/>
                  <a:gd name="connsiteY4" fmla="*/ 246 h 10000"/>
                  <a:gd name="connsiteX5" fmla="*/ 9700 w 10000"/>
                  <a:gd name="connsiteY5" fmla="*/ 1822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56 w 10000"/>
                  <a:gd name="connsiteY33" fmla="*/ 9948 h 10000"/>
                  <a:gd name="connsiteX34" fmla="*/ 1860 w 10000"/>
                  <a:gd name="connsiteY34" fmla="*/ 9652 h 10000"/>
                  <a:gd name="connsiteX0" fmla="*/ 1860 w 10000"/>
                  <a:gd name="connsiteY0" fmla="*/ 9743 h 10091"/>
                  <a:gd name="connsiteX1" fmla="*/ 11 w 10000"/>
                  <a:gd name="connsiteY1" fmla="*/ 7983 h 10091"/>
                  <a:gd name="connsiteX2" fmla="*/ 0 w 10000"/>
                  <a:gd name="connsiteY2" fmla="*/ 7689 h 10091"/>
                  <a:gd name="connsiteX3" fmla="*/ 1759 w 10000"/>
                  <a:gd name="connsiteY3" fmla="*/ 0 h 10091"/>
                  <a:gd name="connsiteX4" fmla="*/ 9219 w 10000"/>
                  <a:gd name="connsiteY4" fmla="*/ 337 h 10091"/>
                  <a:gd name="connsiteX5" fmla="*/ 9700 w 10000"/>
                  <a:gd name="connsiteY5" fmla="*/ 1913 h 10091"/>
                  <a:gd name="connsiteX6" fmla="*/ 9937 w 10000"/>
                  <a:gd name="connsiteY6" fmla="*/ 1685 h 10091"/>
                  <a:gd name="connsiteX7" fmla="*/ 10000 w 10000"/>
                  <a:gd name="connsiteY7" fmla="*/ 2076 h 10091"/>
                  <a:gd name="connsiteX8" fmla="*/ 9392 w 10000"/>
                  <a:gd name="connsiteY8" fmla="*/ 3566 h 10091"/>
                  <a:gd name="connsiteX9" fmla="*/ 9213 w 10000"/>
                  <a:gd name="connsiteY9" fmla="*/ 4123 h 10091"/>
                  <a:gd name="connsiteX10" fmla="*/ 8943 w 10000"/>
                  <a:gd name="connsiteY10" fmla="*/ 4668 h 10091"/>
                  <a:gd name="connsiteX11" fmla="*/ 8763 w 10000"/>
                  <a:gd name="connsiteY11" fmla="*/ 4238 h 10091"/>
                  <a:gd name="connsiteX12" fmla="*/ 8725 w 10000"/>
                  <a:gd name="connsiteY12" fmla="*/ 3133 h 10091"/>
                  <a:gd name="connsiteX13" fmla="*/ 8384 w 10000"/>
                  <a:gd name="connsiteY13" fmla="*/ 4335 h 10091"/>
                  <a:gd name="connsiteX14" fmla="*/ 8132 w 10000"/>
                  <a:gd name="connsiteY14" fmla="*/ 5238 h 10091"/>
                  <a:gd name="connsiteX15" fmla="*/ 7843 w 10000"/>
                  <a:gd name="connsiteY15" fmla="*/ 4656 h 10091"/>
                  <a:gd name="connsiteX16" fmla="*/ 7921 w 10000"/>
                  <a:gd name="connsiteY16" fmla="*/ 3755 h 10091"/>
                  <a:gd name="connsiteX17" fmla="*/ 7766 w 10000"/>
                  <a:gd name="connsiteY17" fmla="*/ 3218 h 10091"/>
                  <a:gd name="connsiteX18" fmla="*/ 7477 w 10000"/>
                  <a:gd name="connsiteY18" fmla="*/ 3507 h 10091"/>
                  <a:gd name="connsiteX19" fmla="*/ 7523 w 10000"/>
                  <a:gd name="connsiteY19" fmla="*/ 5272 h 10091"/>
                  <a:gd name="connsiteX20" fmla="*/ 7260 w 10000"/>
                  <a:gd name="connsiteY20" fmla="*/ 5279 h 10091"/>
                  <a:gd name="connsiteX21" fmla="*/ 7020 w 10000"/>
                  <a:gd name="connsiteY21" fmla="*/ 4951 h 10091"/>
                  <a:gd name="connsiteX22" fmla="*/ 6924 w 10000"/>
                  <a:gd name="connsiteY22" fmla="*/ 5127 h 10091"/>
                  <a:gd name="connsiteX23" fmla="*/ 7060 w 10000"/>
                  <a:gd name="connsiteY23" fmla="*/ 5770 h 10091"/>
                  <a:gd name="connsiteX24" fmla="*/ 7485 w 10000"/>
                  <a:gd name="connsiteY24" fmla="*/ 5816 h 10091"/>
                  <a:gd name="connsiteX25" fmla="*/ 7497 w 10000"/>
                  <a:gd name="connsiteY25" fmla="*/ 6480 h 10091"/>
                  <a:gd name="connsiteX26" fmla="*/ 6829 w 10000"/>
                  <a:gd name="connsiteY26" fmla="*/ 7233 h 10091"/>
                  <a:gd name="connsiteX27" fmla="*/ 6894 w 10000"/>
                  <a:gd name="connsiteY27" fmla="*/ 7678 h 10091"/>
                  <a:gd name="connsiteX28" fmla="*/ 7280 w 10000"/>
                  <a:gd name="connsiteY28" fmla="*/ 7625 h 10091"/>
                  <a:gd name="connsiteX29" fmla="*/ 7749 w 10000"/>
                  <a:gd name="connsiteY29" fmla="*/ 7264 h 10091"/>
                  <a:gd name="connsiteX30" fmla="*/ 7933 w 10000"/>
                  <a:gd name="connsiteY30" fmla="*/ 7473 h 10091"/>
                  <a:gd name="connsiteX31" fmla="*/ 7583 w 10000"/>
                  <a:gd name="connsiteY31" fmla="*/ 9549 h 10091"/>
                  <a:gd name="connsiteX32" fmla="*/ 6890 w 10000"/>
                  <a:gd name="connsiteY32" fmla="*/ 10091 h 10091"/>
                  <a:gd name="connsiteX33" fmla="*/ 1756 w 10000"/>
                  <a:gd name="connsiteY33" fmla="*/ 10039 h 10091"/>
                  <a:gd name="connsiteX34" fmla="*/ 1860 w 10000"/>
                  <a:gd name="connsiteY34" fmla="*/ 9743 h 10091"/>
                  <a:gd name="connsiteX0" fmla="*/ 1860 w 10000"/>
                  <a:gd name="connsiteY0" fmla="*/ 9743 h 10091"/>
                  <a:gd name="connsiteX1" fmla="*/ 11 w 10000"/>
                  <a:gd name="connsiteY1" fmla="*/ 7983 h 10091"/>
                  <a:gd name="connsiteX2" fmla="*/ 0 w 10000"/>
                  <a:gd name="connsiteY2" fmla="*/ 7689 h 10091"/>
                  <a:gd name="connsiteX3" fmla="*/ 1759 w 10000"/>
                  <a:gd name="connsiteY3" fmla="*/ 0 h 10091"/>
                  <a:gd name="connsiteX4" fmla="*/ 9219 w 10000"/>
                  <a:gd name="connsiteY4" fmla="*/ 337 h 10091"/>
                  <a:gd name="connsiteX5" fmla="*/ 9700 w 10000"/>
                  <a:gd name="connsiteY5" fmla="*/ 1913 h 10091"/>
                  <a:gd name="connsiteX6" fmla="*/ 9937 w 10000"/>
                  <a:gd name="connsiteY6" fmla="*/ 1685 h 10091"/>
                  <a:gd name="connsiteX7" fmla="*/ 10000 w 10000"/>
                  <a:gd name="connsiteY7" fmla="*/ 2076 h 10091"/>
                  <a:gd name="connsiteX8" fmla="*/ 9392 w 10000"/>
                  <a:gd name="connsiteY8" fmla="*/ 3566 h 10091"/>
                  <a:gd name="connsiteX9" fmla="*/ 9213 w 10000"/>
                  <a:gd name="connsiteY9" fmla="*/ 4123 h 10091"/>
                  <a:gd name="connsiteX10" fmla="*/ 8943 w 10000"/>
                  <a:gd name="connsiteY10" fmla="*/ 4668 h 10091"/>
                  <a:gd name="connsiteX11" fmla="*/ 8763 w 10000"/>
                  <a:gd name="connsiteY11" fmla="*/ 4238 h 10091"/>
                  <a:gd name="connsiteX12" fmla="*/ 8725 w 10000"/>
                  <a:gd name="connsiteY12" fmla="*/ 3133 h 10091"/>
                  <a:gd name="connsiteX13" fmla="*/ 8384 w 10000"/>
                  <a:gd name="connsiteY13" fmla="*/ 4335 h 10091"/>
                  <a:gd name="connsiteX14" fmla="*/ 8132 w 10000"/>
                  <a:gd name="connsiteY14" fmla="*/ 5238 h 10091"/>
                  <a:gd name="connsiteX15" fmla="*/ 7843 w 10000"/>
                  <a:gd name="connsiteY15" fmla="*/ 4656 h 10091"/>
                  <a:gd name="connsiteX16" fmla="*/ 7921 w 10000"/>
                  <a:gd name="connsiteY16" fmla="*/ 3755 h 10091"/>
                  <a:gd name="connsiteX17" fmla="*/ 7766 w 10000"/>
                  <a:gd name="connsiteY17" fmla="*/ 3218 h 10091"/>
                  <a:gd name="connsiteX18" fmla="*/ 7477 w 10000"/>
                  <a:gd name="connsiteY18" fmla="*/ 3507 h 10091"/>
                  <a:gd name="connsiteX19" fmla="*/ 7523 w 10000"/>
                  <a:gd name="connsiteY19" fmla="*/ 5272 h 10091"/>
                  <a:gd name="connsiteX20" fmla="*/ 7260 w 10000"/>
                  <a:gd name="connsiteY20" fmla="*/ 5279 h 10091"/>
                  <a:gd name="connsiteX21" fmla="*/ 7020 w 10000"/>
                  <a:gd name="connsiteY21" fmla="*/ 4951 h 10091"/>
                  <a:gd name="connsiteX22" fmla="*/ 6924 w 10000"/>
                  <a:gd name="connsiteY22" fmla="*/ 5127 h 10091"/>
                  <a:gd name="connsiteX23" fmla="*/ 7060 w 10000"/>
                  <a:gd name="connsiteY23" fmla="*/ 5770 h 10091"/>
                  <a:gd name="connsiteX24" fmla="*/ 7485 w 10000"/>
                  <a:gd name="connsiteY24" fmla="*/ 5816 h 10091"/>
                  <a:gd name="connsiteX25" fmla="*/ 7497 w 10000"/>
                  <a:gd name="connsiteY25" fmla="*/ 6480 h 10091"/>
                  <a:gd name="connsiteX26" fmla="*/ 6829 w 10000"/>
                  <a:gd name="connsiteY26" fmla="*/ 7233 h 10091"/>
                  <a:gd name="connsiteX27" fmla="*/ 6894 w 10000"/>
                  <a:gd name="connsiteY27" fmla="*/ 7678 h 10091"/>
                  <a:gd name="connsiteX28" fmla="*/ 7280 w 10000"/>
                  <a:gd name="connsiteY28" fmla="*/ 7625 h 10091"/>
                  <a:gd name="connsiteX29" fmla="*/ 7749 w 10000"/>
                  <a:gd name="connsiteY29" fmla="*/ 7264 h 10091"/>
                  <a:gd name="connsiteX30" fmla="*/ 7933 w 10000"/>
                  <a:gd name="connsiteY30" fmla="*/ 7473 h 10091"/>
                  <a:gd name="connsiteX31" fmla="*/ 7583 w 10000"/>
                  <a:gd name="connsiteY31" fmla="*/ 9549 h 10091"/>
                  <a:gd name="connsiteX32" fmla="*/ 6890 w 10000"/>
                  <a:gd name="connsiteY32" fmla="*/ 10091 h 10091"/>
                  <a:gd name="connsiteX33" fmla="*/ 1819 w 10000"/>
                  <a:gd name="connsiteY33" fmla="*/ 10091 h 10091"/>
                  <a:gd name="connsiteX34" fmla="*/ 1860 w 10000"/>
                  <a:gd name="connsiteY34" fmla="*/ 9743 h 10091"/>
                  <a:gd name="connsiteX0" fmla="*/ 1885 w 10000"/>
                  <a:gd name="connsiteY0" fmla="*/ 9691 h 10091"/>
                  <a:gd name="connsiteX1" fmla="*/ 11 w 10000"/>
                  <a:gd name="connsiteY1" fmla="*/ 7983 h 10091"/>
                  <a:gd name="connsiteX2" fmla="*/ 0 w 10000"/>
                  <a:gd name="connsiteY2" fmla="*/ 7689 h 10091"/>
                  <a:gd name="connsiteX3" fmla="*/ 1759 w 10000"/>
                  <a:gd name="connsiteY3" fmla="*/ 0 h 10091"/>
                  <a:gd name="connsiteX4" fmla="*/ 9219 w 10000"/>
                  <a:gd name="connsiteY4" fmla="*/ 337 h 10091"/>
                  <a:gd name="connsiteX5" fmla="*/ 9700 w 10000"/>
                  <a:gd name="connsiteY5" fmla="*/ 1913 h 10091"/>
                  <a:gd name="connsiteX6" fmla="*/ 9937 w 10000"/>
                  <a:gd name="connsiteY6" fmla="*/ 1685 h 10091"/>
                  <a:gd name="connsiteX7" fmla="*/ 10000 w 10000"/>
                  <a:gd name="connsiteY7" fmla="*/ 2076 h 10091"/>
                  <a:gd name="connsiteX8" fmla="*/ 9392 w 10000"/>
                  <a:gd name="connsiteY8" fmla="*/ 3566 h 10091"/>
                  <a:gd name="connsiteX9" fmla="*/ 9213 w 10000"/>
                  <a:gd name="connsiteY9" fmla="*/ 4123 h 10091"/>
                  <a:gd name="connsiteX10" fmla="*/ 8943 w 10000"/>
                  <a:gd name="connsiteY10" fmla="*/ 4668 h 10091"/>
                  <a:gd name="connsiteX11" fmla="*/ 8763 w 10000"/>
                  <a:gd name="connsiteY11" fmla="*/ 4238 h 10091"/>
                  <a:gd name="connsiteX12" fmla="*/ 8725 w 10000"/>
                  <a:gd name="connsiteY12" fmla="*/ 3133 h 10091"/>
                  <a:gd name="connsiteX13" fmla="*/ 8384 w 10000"/>
                  <a:gd name="connsiteY13" fmla="*/ 4335 h 10091"/>
                  <a:gd name="connsiteX14" fmla="*/ 8132 w 10000"/>
                  <a:gd name="connsiteY14" fmla="*/ 5238 h 10091"/>
                  <a:gd name="connsiteX15" fmla="*/ 7843 w 10000"/>
                  <a:gd name="connsiteY15" fmla="*/ 4656 h 10091"/>
                  <a:gd name="connsiteX16" fmla="*/ 7921 w 10000"/>
                  <a:gd name="connsiteY16" fmla="*/ 3755 h 10091"/>
                  <a:gd name="connsiteX17" fmla="*/ 7766 w 10000"/>
                  <a:gd name="connsiteY17" fmla="*/ 3218 h 10091"/>
                  <a:gd name="connsiteX18" fmla="*/ 7477 w 10000"/>
                  <a:gd name="connsiteY18" fmla="*/ 3507 h 10091"/>
                  <a:gd name="connsiteX19" fmla="*/ 7523 w 10000"/>
                  <a:gd name="connsiteY19" fmla="*/ 5272 h 10091"/>
                  <a:gd name="connsiteX20" fmla="*/ 7260 w 10000"/>
                  <a:gd name="connsiteY20" fmla="*/ 5279 h 10091"/>
                  <a:gd name="connsiteX21" fmla="*/ 7020 w 10000"/>
                  <a:gd name="connsiteY21" fmla="*/ 4951 h 10091"/>
                  <a:gd name="connsiteX22" fmla="*/ 6924 w 10000"/>
                  <a:gd name="connsiteY22" fmla="*/ 5127 h 10091"/>
                  <a:gd name="connsiteX23" fmla="*/ 7060 w 10000"/>
                  <a:gd name="connsiteY23" fmla="*/ 5770 h 10091"/>
                  <a:gd name="connsiteX24" fmla="*/ 7485 w 10000"/>
                  <a:gd name="connsiteY24" fmla="*/ 5816 h 10091"/>
                  <a:gd name="connsiteX25" fmla="*/ 7497 w 10000"/>
                  <a:gd name="connsiteY25" fmla="*/ 6480 h 10091"/>
                  <a:gd name="connsiteX26" fmla="*/ 6829 w 10000"/>
                  <a:gd name="connsiteY26" fmla="*/ 7233 h 10091"/>
                  <a:gd name="connsiteX27" fmla="*/ 6894 w 10000"/>
                  <a:gd name="connsiteY27" fmla="*/ 7678 h 10091"/>
                  <a:gd name="connsiteX28" fmla="*/ 7280 w 10000"/>
                  <a:gd name="connsiteY28" fmla="*/ 7625 h 10091"/>
                  <a:gd name="connsiteX29" fmla="*/ 7749 w 10000"/>
                  <a:gd name="connsiteY29" fmla="*/ 7264 h 10091"/>
                  <a:gd name="connsiteX30" fmla="*/ 7933 w 10000"/>
                  <a:gd name="connsiteY30" fmla="*/ 7473 h 10091"/>
                  <a:gd name="connsiteX31" fmla="*/ 7583 w 10000"/>
                  <a:gd name="connsiteY31" fmla="*/ 9549 h 10091"/>
                  <a:gd name="connsiteX32" fmla="*/ 6890 w 10000"/>
                  <a:gd name="connsiteY32" fmla="*/ 10091 h 10091"/>
                  <a:gd name="connsiteX33" fmla="*/ 1819 w 10000"/>
                  <a:gd name="connsiteY33" fmla="*/ 10091 h 10091"/>
                  <a:gd name="connsiteX34" fmla="*/ 1885 w 10000"/>
                  <a:gd name="connsiteY34" fmla="*/ 9691 h 10091"/>
                  <a:gd name="connsiteX0" fmla="*/ 1885 w 10000"/>
                  <a:gd name="connsiteY0" fmla="*/ 9691 h 10091"/>
                  <a:gd name="connsiteX1" fmla="*/ 11 w 10000"/>
                  <a:gd name="connsiteY1" fmla="*/ 7983 h 10091"/>
                  <a:gd name="connsiteX2" fmla="*/ 0 w 10000"/>
                  <a:gd name="connsiteY2" fmla="*/ 7689 h 10091"/>
                  <a:gd name="connsiteX3" fmla="*/ 1759 w 10000"/>
                  <a:gd name="connsiteY3" fmla="*/ 0 h 10091"/>
                  <a:gd name="connsiteX4" fmla="*/ 9219 w 10000"/>
                  <a:gd name="connsiteY4" fmla="*/ 337 h 10091"/>
                  <a:gd name="connsiteX5" fmla="*/ 9700 w 10000"/>
                  <a:gd name="connsiteY5" fmla="*/ 1913 h 10091"/>
                  <a:gd name="connsiteX6" fmla="*/ 9937 w 10000"/>
                  <a:gd name="connsiteY6" fmla="*/ 1685 h 10091"/>
                  <a:gd name="connsiteX7" fmla="*/ 10000 w 10000"/>
                  <a:gd name="connsiteY7" fmla="*/ 2076 h 10091"/>
                  <a:gd name="connsiteX8" fmla="*/ 9392 w 10000"/>
                  <a:gd name="connsiteY8" fmla="*/ 3566 h 10091"/>
                  <a:gd name="connsiteX9" fmla="*/ 9213 w 10000"/>
                  <a:gd name="connsiteY9" fmla="*/ 4123 h 10091"/>
                  <a:gd name="connsiteX10" fmla="*/ 8943 w 10000"/>
                  <a:gd name="connsiteY10" fmla="*/ 4668 h 10091"/>
                  <a:gd name="connsiteX11" fmla="*/ 8763 w 10000"/>
                  <a:gd name="connsiteY11" fmla="*/ 4238 h 10091"/>
                  <a:gd name="connsiteX12" fmla="*/ 8725 w 10000"/>
                  <a:gd name="connsiteY12" fmla="*/ 3133 h 10091"/>
                  <a:gd name="connsiteX13" fmla="*/ 8384 w 10000"/>
                  <a:gd name="connsiteY13" fmla="*/ 4335 h 10091"/>
                  <a:gd name="connsiteX14" fmla="*/ 8132 w 10000"/>
                  <a:gd name="connsiteY14" fmla="*/ 5238 h 10091"/>
                  <a:gd name="connsiteX15" fmla="*/ 7843 w 10000"/>
                  <a:gd name="connsiteY15" fmla="*/ 4656 h 10091"/>
                  <a:gd name="connsiteX16" fmla="*/ 7921 w 10000"/>
                  <a:gd name="connsiteY16" fmla="*/ 3755 h 10091"/>
                  <a:gd name="connsiteX17" fmla="*/ 7766 w 10000"/>
                  <a:gd name="connsiteY17" fmla="*/ 3218 h 10091"/>
                  <a:gd name="connsiteX18" fmla="*/ 7477 w 10000"/>
                  <a:gd name="connsiteY18" fmla="*/ 3507 h 10091"/>
                  <a:gd name="connsiteX19" fmla="*/ 7523 w 10000"/>
                  <a:gd name="connsiteY19" fmla="*/ 5272 h 10091"/>
                  <a:gd name="connsiteX20" fmla="*/ 7260 w 10000"/>
                  <a:gd name="connsiteY20" fmla="*/ 5279 h 10091"/>
                  <a:gd name="connsiteX21" fmla="*/ 7020 w 10000"/>
                  <a:gd name="connsiteY21" fmla="*/ 4951 h 10091"/>
                  <a:gd name="connsiteX22" fmla="*/ 6924 w 10000"/>
                  <a:gd name="connsiteY22" fmla="*/ 5127 h 10091"/>
                  <a:gd name="connsiteX23" fmla="*/ 7060 w 10000"/>
                  <a:gd name="connsiteY23" fmla="*/ 5770 h 10091"/>
                  <a:gd name="connsiteX24" fmla="*/ 7485 w 10000"/>
                  <a:gd name="connsiteY24" fmla="*/ 5816 h 10091"/>
                  <a:gd name="connsiteX25" fmla="*/ 7497 w 10000"/>
                  <a:gd name="connsiteY25" fmla="*/ 6480 h 10091"/>
                  <a:gd name="connsiteX26" fmla="*/ 6829 w 10000"/>
                  <a:gd name="connsiteY26" fmla="*/ 7233 h 10091"/>
                  <a:gd name="connsiteX27" fmla="*/ 6894 w 10000"/>
                  <a:gd name="connsiteY27" fmla="*/ 7678 h 10091"/>
                  <a:gd name="connsiteX28" fmla="*/ 7280 w 10000"/>
                  <a:gd name="connsiteY28" fmla="*/ 7625 h 10091"/>
                  <a:gd name="connsiteX29" fmla="*/ 7749 w 10000"/>
                  <a:gd name="connsiteY29" fmla="*/ 7264 h 10091"/>
                  <a:gd name="connsiteX30" fmla="*/ 7933 w 10000"/>
                  <a:gd name="connsiteY30" fmla="*/ 7473 h 10091"/>
                  <a:gd name="connsiteX31" fmla="*/ 7583 w 10000"/>
                  <a:gd name="connsiteY31" fmla="*/ 9549 h 10091"/>
                  <a:gd name="connsiteX32" fmla="*/ 6890 w 10000"/>
                  <a:gd name="connsiteY32" fmla="*/ 10091 h 10091"/>
                  <a:gd name="connsiteX33" fmla="*/ 1819 w 10000"/>
                  <a:gd name="connsiteY33" fmla="*/ 10013 h 10091"/>
                  <a:gd name="connsiteX34" fmla="*/ 1885 w 10000"/>
                  <a:gd name="connsiteY34" fmla="*/ 9691 h 10091"/>
                  <a:gd name="connsiteX0" fmla="*/ 1885 w 10000"/>
                  <a:gd name="connsiteY0" fmla="*/ 9691 h 10091"/>
                  <a:gd name="connsiteX1" fmla="*/ 11 w 10000"/>
                  <a:gd name="connsiteY1" fmla="*/ 7983 h 10091"/>
                  <a:gd name="connsiteX2" fmla="*/ 0 w 10000"/>
                  <a:gd name="connsiteY2" fmla="*/ 7689 h 10091"/>
                  <a:gd name="connsiteX3" fmla="*/ 1759 w 10000"/>
                  <a:gd name="connsiteY3" fmla="*/ 0 h 10091"/>
                  <a:gd name="connsiteX4" fmla="*/ 9219 w 10000"/>
                  <a:gd name="connsiteY4" fmla="*/ 337 h 10091"/>
                  <a:gd name="connsiteX5" fmla="*/ 9700 w 10000"/>
                  <a:gd name="connsiteY5" fmla="*/ 1913 h 10091"/>
                  <a:gd name="connsiteX6" fmla="*/ 9950 w 10000"/>
                  <a:gd name="connsiteY6" fmla="*/ 1814 h 10091"/>
                  <a:gd name="connsiteX7" fmla="*/ 10000 w 10000"/>
                  <a:gd name="connsiteY7" fmla="*/ 2076 h 10091"/>
                  <a:gd name="connsiteX8" fmla="*/ 9392 w 10000"/>
                  <a:gd name="connsiteY8" fmla="*/ 3566 h 10091"/>
                  <a:gd name="connsiteX9" fmla="*/ 9213 w 10000"/>
                  <a:gd name="connsiteY9" fmla="*/ 4123 h 10091"/>
                  <a:gd name="connsiteX10" fmla="*/ 8943 w 10000"/>
                  <a:gd name="connsiteY10" fmla="*/ 4668 h 10091"/>
                  <a:gd name="connsiteX11" fmla="*/ 8763 w 10000"/>
                  <a:gd name="connsiteY11" fmla="*/ 4238 h 10091"/>
                  <a:gd name="connsiteX12" fmla="*/ 8725 w 10000"/>
                  <a:gd name="connsiteY12" fmla="*/ 3133 h 10091"/>
                  <a:gd name="connsiteX13" fmla="*/ 8384 w 10000"/>
                  <a:gd name="connsiteY13" fmla="*/ 4335 h 10091"/>
                  <a:gd name="connsiteX14" fmla="*/ 8132 w 10000"/>
                  <a:gd name="connsiteY14" fmla="*/ 5238 h 10091"/>
                  <a:gd name="connsiteX15" fmla="*/ 7843 w 10000"/>
                  <a:gd name="connsiteY15" fmla="*/ 4656 h 10091"/>
                  <a:gd name="connsiteX16" fmla="*/ 7921 w 10000"/>
                  <a:gd name="connsiteY16" fmla="*/ 3755 h 10091"/>
                  <a:gd name="connsiteX17" fmla="*/ 7766 w 10000"/>
                  <a:gd name="connsiteY17" fmla="*/ 3218 h 10091"/>
                  <a:gd name="connsiteX18" fmla="*/ 7477 w 10000"/>
                  <a:gd name="connsiteY18" fmla="*/ 3507 h 10091"/>
                  <a:gd name="connsiteX19" fmla="*/ 7523 w 10000"/>
                  <a:gd name="connsiteY19" fmla="*/ 5272 h 10091"/>
                  <a:gd name="connsiteX20" fmla="*/ 7260 w 10000"/>
                  <a:gd name="connsiteY20" fmla="*/ 5279 h 10091"/>
                  <a:gd name="connsiteX21" fmla="*/ 7020 w 10000"/>
                  <a:gd name="connsiteY21" fmla="*/ 4951 h 10091"/>
                  <a:gd name="connsiteX22" fmla="*/ 6924 w 10000"/>
                  <a:gd name="connsiteY22" fmla="*/ 5127 h 10091"/>
                  <a:gd name="connsiteX23" fmla="*/ 7060 w 10000"/>
                  <a:gd name="connsiteY23" fmla="*/ 5770 h 10091"/>
                  <a:gd name="connsiteX24" fmla="*/ 7485 w 10000"/>
                  <a:gd name="connsiteY24" fmla="*/ 5816 h 10091"/>
                  <a:gd name="connsiteX25" fmla="*/ 7497 w 10000"/>
                  <a:gd name="connsiteY25" fmla="*/ 6480 h 10091"/>
                  <a:gd name="connsiteX26" fmla="*/ 6829 w 10000"/>
                  <a:gd name="connsiteY26" fmla="*/ 7233 h 10091"/>
                  <a:gd name="connsiteX27" fmla="*/ 6894 w 10000"/>
                  <a:gd name="connsiteY27" fmla="*/ 7678 h 10091"/>
                  <a:gd name="connsiteX28" fmla="*/ 7280 w 10000"/>
                  <a:gd name="connsiteY28" fmla="*/ 7625 h 10091"/>
                  <a:gd name="connsiteX29" fmla="*/ 7749 w 10000"/>
                  <a:gd name="connsiteY29" fmla="*/ 7264 h 10091"/>
                  <a:gd name="connsiteX30" fmla="*/ 7933 w 10000"/>
                  <a:gd name="connsiteY30" fmla="*/ 7473 h 10091"/>
                  <a:gd name="connsiteX31" fmla="*/ 7583 w 10000"/>
                  <a:gd name="connsiteY31" fmla="*/ 9549 h 10091"/>
                  <a:gd name="connsiteX32" fmla="*/ 6890 w 10000"/>
                  <a:gd name="connsiteY32" fmla="*/ 10091 h 10091"/>
                  <a:gd name="connsiteX33" fmla="*/ 1819 w 10000"/>
                  <a:gd name="connsiteY33" fmla="*/ 10013 h 10091"/>
                  <a:gd name="connsiteX34" fmla="*/ 1885 w 10000"/>
                  <a:gd name="connsiteY34" fmla="*/ 9691 h 10091"/>
                  <a:gd name="connsiteX0" fmla="*/ 1885 w 10000"/>
                  <a:gd name="connsiteY0" fmla="*/ 9691 h 10091"/>
                  <a:gd name="connsiteX1" fmla="*/ 11 w 10000"/>
                  <a:gd name="connsiteY1" fmla="*/ 7983 h 10091"/>
                  <a:gd name="connsiteX2" fmla="*/ 0 w 10000"/>
                  <a:gd name="connsiteY2" fmla="*/ 7689 h 10091"/>
                  <a:gd name="connsiteX3" fmla="*/ 1759 w 10000"/>
                  <a:gd name="connsiteY3" fmla="*/ 0 h 10091"/>
                  <a:gd name="connsiteX4" fmla="*/ 9219 w 10000"/>
                  <a:gd name="connsiteY4" fmla="*/ 337 h 10091"/>
                  <a:gd name="connsiteX5" fmla="*/ 9700 w 10000"/>
                  <a:gd name="connsiteY5" fmla="*/ 1913 h 10091"/>
                  <a:gd name="connsiteX6" fmla="*/ 9950 w 10000"/>
                  <a:gd name="connsiteY6" fmla="*/ 1814 h 10091"/>
                  <a:gd name="connsiteX7" fmla="*/ 10000 w 10000"/>
                  <a:gd name="connsiteY7" fmla="*/ 2076 h 10091"/>
                  <a:gd name="connsiteX8" fmla="*/ 9392 w 10000"/>
                  <a:gd name="connsiteY8" fmla="*/ 3566 h 10091"/>
                  <a:gd name="connsiteX9" fmla="*/ 9213 w 10000"/>
                  <a:gd name="connsiteY9" fmla="*/ 4123 h 10091"/>
                  <a:gd name="connsiteX10" fmla="*/ 8943 w 10000"/>
                  <a:gd name="connsiteY10" fmla="*/ 4668 h 10091"/>
                  <a:gd name="connsiteX11" fmla="*/ 8763 w 10000"/>
                  <a:gd name="connsiteY11" fmla="*/ 4238 h 10091"/>
                  <a:gd name="connsiteX12" fmla="*/ 8725 w 10000"/>
                  <a:gd name="connsiteY12" fmla="*/ 3133 h 10091"/>
                  <a:gd name="connsiteX13" fmla="*/ 8384 w 10000"/>
                  <a:gd name="connsiteY13" fmla="*/ 4335 h 10091"/>
                  <a:gd name="connsiteX14" fmla="*/ 8132 w 10000"/>
                  <a:gd name="connsiteY14" fmla="*/ 5238 h 10091"/>
                  <a:gd name="connsiteX15" fmla="*/ 7843 w 10000"/>
                  <a:gd name="connsiteY15" fmla="*/ 4656 h 10091"/>
                  <a:gd name="connsiteX16" fmla="*/ 7921 w 10000"/>
                  <a:gd name="connsiteY16" fmla="*/ 3755 h 10091"/>
                  <a:gd name="connsiteX17" fmla="*/ 7766 w 10000"/>
                  <a:gd name="connsiteY17" fmla="*/ 3218 h 10091"/>
                  <a:gd name="connsiteX18" fmla="*/ 7477 w 10000"/>
                  <a:gd name="connsiteY18" fmla="*/ 3507 h 10091"/>
                  <a:gd name="connsiteX19" fmla="*/ 7523 w 10000"/>
                  <a:gd name="connsiteY19" fmla="*/ 5272 h 10091"/>
                  <a:gd name="connsiteX20" fmla="*/ 7260 w 10000"/>
                  <a:gd name="connsiteY20" fmla="*/ 5279 h 10091"/>
                  <a:gd name="connsiteX21" fmla="*/ 7020 w 10000"/>
                  <a:gd name="connsiteY21" fmla="*/ 4951 h 10091"/>
                  <a:gd name="connsiteX22" fmla="*/ 6924 w 10000"/>
                  <a:gd name="connsiteY22" fmla="*/ 5127 h 10091"/>
                  <a:gd name="connsiteX23" fmla="*/ 7060 w 10000"/>
                  <a:gd name="connsiteY23" fmla="*/ 5770 h 10091"/>
                  <a:gd name="connsiteX24" fmla="*/ 7485 w 10000"/>
                  <a:gd name="connsiteY24" fmla="*/ 5816 h 10091"/>
                  <a:gd name="connsiteX25" fmla="*/ 7497 w 10000"/>
                  <a:gd name="connsiteY25" fmla="*/ 6480 h 10091"/>
                  <a:gd name="connsiteX26" fmla="*/ 6829 w 10000"/>
                  <a:gd name="connsiteY26" fmla="*/ 7233 h 10091"/>
                  <a:gd name="connsiteX27" fmla="*/ 6894 w 10000"/>
                  <a:gd name="connsiteY27" fmla="*/ 7678 h 10091"/>
                  <a:gd name="connsiteX28" fmla="*/ 7280 w 10000"/>
                  <a:gd name="connsiteY28" fmla="*/ 7625 h 10091"/>
                  <a:gd name="connsiteX29" fmla="*/ 7749 w 10000"/>
                  <a:gd name="connsiteY29" fmla="*/ 7264 h 10091"/>
                  <a:gd name="connsiteX30" fmla="*/ 7933 w 10000"/>
                  <a:gd name="connsiteY30" fmla="*/ 7473 h 10091"/>
                  <a:gd name="connsiteX31" fmla="*/ 7583 w 10000"/>
                  <a:gd name="connsiteY31" fmla="*/ 9549 h 10091"/>
                  <a:gd name="connsiteX32" fmla="*/ 6890 w 10000"/>
                  <a:gd name="connsiteY32" fmla="*/ 10091 h 10091"/>
                  <a:gd name="connsiteX33" fmla="*/ 1819 w 10000"/>
                  <a:gd name="connsiteY33" fmla="*/ 10013 h 10091"/>
                  <a:gd name="connsiteX34" fmla="*/ 1885 w 10000"/>
                  <a:gd name="connsiteY34" fmla="*/ 9691 h 10091"/>
                  <a:gd name="connsiteX0" fmla="*/ 1885 w 10000"/>
                  <a:gd name="connsiteY0" fmla="*/ 9691 h 10091"/>
                  <a:gd name="connsiteX1" fmla="*/ 11 w 10000"/>
                  <a:gd name="connsiteY1" fmla="*/ 7983 h 10091"/>
                  <a:gd name="connsiteX2" fmla="*/ 0 w 10000"/>
                  <a:gd name="connsiteY2" fmla="*/ 7689 h 10091"/>
                  <a:gd name="connsiteX3" fmla="*/ 1759 w 10000"/>
                  <a:gd name="connsiteY3" fmla="*/ 0 h 10091"/>
                  <a:gd name="connsiteX4" fmla="*/ 9219 w 10000"/>
                  <a:gd name="connsiteY4" fmla="*/ 337 h 10091"/>
                  <a:gd name="connsiteX5" fmla="*/ 9700 w 10000"/>
                  <a:gd name="connsiteY5" fmla="*/ 1913 h 10091"/>
                  <a:gd name="connsiteX6" fmla="*/ 9963 w 10000"/>
                  <a:gd name="connsiteY6" fmla="*/ 1710 h 10091"/>
                  <a:gd name="connsiteX7" fmla="*/ 10000 w 10000"/>
                  <a:gd name="connsiteY7" fmla="*/ 2076 h 10091"/>
                  <a:gd name="connsiteX8" fmla="*/ 9392 w 10000"/>
                  <a:gd name="connsiteY8" fmla="*/ 3566 h 10091"/>
                  <a:gd name="connsiteX9" fmla="*/ 9213 w 10000"/>
                  <a:gd name="connsiteY9" fmla="*/ 4123 h 10091"/>
                  <a:gd name="connsiteX10" fmla="*/ 8943 w 10000"/>
                  <a:gd name="connsiteY10" fmla="*/ 4668 h 10091"/>
                  <a:gd name="connsiteX11" fmla="*/ 8763 w 10000"/>
                  <a:gd name="connsiteY11" fmla="*/ 4238 h 10091"/>
                  <a:gd name="connsiteX12" fmla="*/ 8725 w 10000"/>
                  <a:gd name="connsiteY12" fmla="*/ 3133 h 10091"/>
                  <a:gd name="connsiteX13" fmla="*/ 8384 w 10000"/>
                  <a:gd name="connsiteY13" fmla="*/ 4335 h 10091"/>
                  <a:gd name="connsiteX14" fmla="*/ 8132 w 10000"/>
                  <a:gd name="connsiteY14" fmla="*/ 5238 h 10091"/>
                  <a:gd name="connsiteX15" fmla="*/ 7843 w 10000"/>
                  <a:gd name="connsiteY15" fmla="*/ 4656 h 10091"/>
                  <a:gd name="connsiteX16" fmla="*/ 7921 w 10000"/>
                  <a:gd name="connsiteY16" fmla="*/ 3755 h 10091"/>
                  <a:gd name="connsiteX17" fmla="*/ 7766 w 10000"/>
                  <a:gd name="connsiteY17" fmla="*/ 3218 h 10091"/>
                  <a:gd name="connsiteX18" fmla="*/ 7477 w 10000"/>
                  <a:gd name="connsiteY18" fmla="*/ 3507 h 10091"/>
                  <a:gd name="connsiteX19" fmla="*/ 7523 w 10000"/>
                  <a:gd name="connsiteY19" fmla="*/ 5272 h 10091"/>
                  <a:gd name="connsiteX20" fmla="*/ 7260 w 10000"/>
                  <a:gd name="connsiteY20" fmla="*/ 5279 h 10091"/>
                  <a:gd name="connsiteX21" fmla="*/ 7020 w 10000"/>
                  <a:gd name="connsiteY21" fmla="*/ 4951 h 10091"/>
                  <a:gd name="connsiteX22" fmla="*/ 6924 w 10000"/>
                  <a:gd name="connsiteY22" fmla="*/ 5127 h 10091"/>
                  <a:gd name="connsiteX23" fmla="*/ 7060 w 10000"/>
                  <a:gd name="connsiteY23" fmla="*/ 5770 h 10091"/>
                  <a:gd name="connsiteX24" fmla="*/ 7485 w 10000"/>
                  <a:gd name="connsiteY24" fmla="*/ 5816 h 10091"/>
                  <a:gd name="connsiteX25" fmla="*/ 7497 w 10000"/>
                  <a:gd name="connsiteY25" fmla="*/ 6480 h 10091"/>
                  <a:gd name="connsiteX26" fmla="*/ 6829 w 10000"/>
                  <a:gd name="connsiteY26" fmla="*/ 7233 h 10091"/>
                  <a:gd name="connsiteX27" fmla="*/ 6894 w 10000"/>
                  <a:gd name="connsiteY27" fmla="*/ 7678 h 10091"/>
                  <a:gd name="connsiteX28" fmla="*/ 7280 w 10000"/>
                  <a:gd name="connsiteY28" fmla="*/ 7625 h 10091"/>
                  <a:gd name="connsiteX29" fmla="*/ 7749 w 10000"/>
                  <a:gd name="connsiteY29" fmla="*/ 7264 h 10091"/>
                  <a:gd name="connsiteX30" fmla="*/ 7933 w 10000"/>
                  <a:gd name="connsiteY30" fmla="*/ 7473 h 10091"/>
                  <a:gd name="connsiteX31" fmla="*/ 7583 w 10000"/>
                  <a:gd name="connsiteY31" fmla="*/ 9549 h 10091"/>
                  <a:gd name="connsiteX32" fmla="*/ 6890 w 10000"/>
                  <a:gd name="connsiteY32" fmla="*/ 10091 h 10091"/>
                  <a:gd name="connsiteX33" fmla="*/ 1819 w 10000"/>
                  <a:gd name="connsiteY33" fmla="*/ 10013 h 10091"/>
                  <a:gd name="connsiteX34" fmla="*/ 1885 w 10000"/>
                  <a:gd name="connsiteY34" fmla="*/ 9691 h 10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000" h="10091">
                    <a:moveTo>
                      <a:pt x="1885" y="9691"/>
                    </a:moveTo>
                    <a:lnTo>
                      <a:pt x="11" y="7983"/>
                    </a:lnTo>
                    <a:cubicBezTo>
                      <a:pt x="5" y="7890"/>
                      <a:pt x="6" y="7782"/>
                      <a:pt x="0" y="7689"/>
                    </a:cubicBezTo>
                    <a:lnTo>
                      <a:pt x="1759" y="0"/>
                    </a:lnTo>
                    <a:lnTo>
                      <a:pt x="9219" y="337"/>
                    </a:lnTo>
                    <a:lnTo>
                      <a:pt x="9700" y="1913"/>
                    </a:lnTo>
                    <a:cubicBezTo>
                      <a:pt x="9793" y="1732"/>
                      <a:pt x="9857" y="1659"/>
                      <a:pt x="9963" y="1710"/>
                    </a:cubicBezTo>
                    <a:cubicBezTo>
                      <a:pt x="9985" y="1754"/>
                      <a:pt x="9996" y="1981"/>
                      <a:pt x="10000" y="2076"/>
                    </a:cubicBezTo>
                    <a:cubicBezTo>
                      <a:pt x="9915" y="2352"/>
                      <a:pt x="9748" y="3213"/>
                      <a:pt x="9392" y="3566"/>
                    </a:cubicBezTo>
                    <a:cubicBezTo>
                      <a:pt x="9265" y="3920"/>
                      <a:pt x="9250" y="3980"/>
                      <a:pt x="9213" y="4123"/>
                    </a:cubicBezTo>
                    <a:cubicBezTo>
                      <a:pt x="9141" y="4430"/>
                      <a:pt x="9134" y="4528"/>
                      <a:pt x="8943" y="4668"/>
                    </a:cubicBezTo>
                    <a:cubicBezTo>
                      <a:pt x="8882" y="4555"/>
                      <a:pt x="8823" y="4493"/>
                      <a:pt x="8763" y="4238"/>
                    </a:cubicBezTo>
                    <a:cubicBezTo>
                      <a:pt x="8804" y="3834"/>
                      <a:pt x="8786" y="3448"/>
                      <a:pt x="8725" y="3133"/>
                    </a:cubicBezTo>
                    <a:cubicBezTo>
                      <a:pt x="8668" y="3143"/>
                      <a:pt x="8376" y="3307"/>
                      <a:pt x="8384" y="4335"/>
                    </a:cubicBezTo>
                    <a:cubicBezTo>
                      <a:pt x="8396" y="4833"/>
                      <a:pt x="8367" y="5151"/>
                      <a:pt x="8132" y="5238"/>
                    </a:cubicBezTo>
                    <a:cubicBezTo>
                      <a:pt x="8004" y="5245"/>
                      <a:pt x="7894" y="4985"/>
                      <a:pt x="7843" y="4656"/>
                    </a:cubicBezTo>
                    <a:cubicBezTo>
                      <a:pt x="7813" y="4385"/>
                      <a:pt x="7952" y="4027"/>
                      <a:pt x="7921" y="3755"/>
                    </a:cubicBezTo>
                    <a:cubicBezTo>
                      <a:pt x="7890" y="3515"/>
                      <a:pt x="7916" y="3573"/>
                      <a:pt x="7766" y="3218"/>
                    </a:cubicBezTo>
                    <a:cubicBezTo>
                      <a:pt x="7548" y="3256"/>
                      <a:pt x="7585" y="3151"/>
                      <a:pt x="7477" y="3507"/>
                    </a:cubicBezTo>
                    <a:cubicBezTo>
                      <a:pt x="7479" y="3870"/>
                      <a:pt x="7534" y="4925"/>
                      <a:pt x="7523" y="5272"/>
                    </a:cubicBezTo>
                    <a:cubicBezTo>
                      <a:pt x="7403" y="5438"/>
                      <a:pt x="7362" y="5411"/>
                      <a:pt x="7260" y="5279"/>
                    </a:cubicBezTo>
                    <a:cubicBezTo>
                      <a:pt x="7198" y="5217"/>
                      <a:pt x="7059" y="4883"/>
                      <a:pt x="7020" y="4951"/>
                    </a:cubicBezTo>
                    <a:cubicBezTo>
                      <a:pt x="6989" y="5028"/>
                      <a:pt x="6954" y="5050"/>
                      <a:pt x="6924" y="5127"/>
                    </a:cubicBezTo>
                    <a:cubicBezTo>
                      <a:pt x="6957" y="5457"/>
                      <a:pt x="6927" y="5528"/>
                      <a:pt x="7060" y="5770"/>
                    </a:cubicBezTo>
                    <a:lnTo>
                      <a:pt x="7485" y="5816"/>
                    </a:lnTo>
                    <a:cubicBezTo>
                      <a:pt x="7526" y="5906"/>
                      <a:pt x="7540" y="6299"/>
                      <a:pt x="7497" y="6480"/>
                    </a:cubicBezTo>
                    <a:cubicBezTo>
                      <a:pt x="7433" y="6777"/>
                      <a:pt x="6901" y="6985"/>
                      <a:pt x="6829" y="7233"/>
                    </a:cubicBezTo>
                    <a:cubicBezTo>
                      <a:pt x="6822" y="7353"/>
                      <a:pt x="6901" y="7560"/>
                      <a:pt x="6894" y="7678"/>
                    </a:cubicBezTo>
                    <a:cubicBezTo>
                      <a:pt x="6985" y="7853"/>
                      <a:pt x="7105" y="7766"/>
                      <a:pt x="7280" y="7625"/>
                    </a:cubicBezTo>
                    <a:lnTo>
                      <a:pt x="7749" y="7264"/>
                    </a:lnTo>
                    <a:cubicBezTo>
                      <a:pt x="7797" y="7315"/>
                      <a:pt x="7887" y="7421"/>
                      <a:pt x="7933" y="7473"/>
                    </a:cubicBezTo>
                    <a:cubicBezTo>
                      <a:pt x="7953" y="8173"/>
                      <a:pt x="7939" y="8469"/>
                      <a:pt x="7583" y="9549"/>
                    </a:cubicBezTo>
                    <a:cubicBezTo>
                      <a:pt x="7343" y="9836"/>
                      <a:pt x="7121" y="9910"/>
                      <a:pt x="6890" y="10091"/>
                    </a:cubicBezTo>
                    <a:lnTo>
                      <a:pt x="1819" y="10013"/>
                    </a:lnTo>
                    <a:cubicBezTo>
                      <a:pt x="1843" y="9932"/>
                      <a:pt x="1862" y="9772"/>
                      <a:pt x="1885" y="9691"/>
                    </a:cubicBezTo>
                    <a:close/>
                  </a:path>
                </a:pathLst>
              </a:custGeom>
              <a:noFill/>
              <a:ln w="9525">
                <a:solidFill>
                  <a:srgbClr val="00B050"/>
                </a:solidFill>
                <a:round/>
                <a:headEnd/>
                <a:tailEnd/>
              </a:ln>
              <a:extLst>
                <a:ext uri="{909E8E84-426E-40DD-AFC4-6F175D3DCCD1}">
                  <a14:hiddenFill xmlns:a14="http://schemas.microsoft.com/office/drawing/2010/main">
                    <a:solidFill>
                      <a:srgbClr val="BBE0E3"/>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215"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9" name="Freeform 49"/>
              <p:cNvSpPr>
                <a:spLocks/>
              </p:cNvSpPr>
              <p:nvPr/>
            </p:nvSpPr>
            <p:spPr bwMode="auto">
              <a:xfrm>
                <a:off x="3381451" y="4624512"/>
                <a:ext cx="523094" cy="565217"/>
              </a:xfrm>
              <a:custGeom>
                <a:avLst/>
                <a:gdLst>
                  <a:gd name="T0" fmla="*/ 2205 w 11464"/>
                  <a:gd name="T1" fmla="*/ 5400 h 5558"/>
                  <a:gd name="T2" fmla="*/ 0 w 11464"/>
                  <a:gd name="T3" fmla="*/ 4425 h 5558"/>
                  <a:gd name="T4" fmla="*/ 75 w 11464"/>
                  <a:gd name="T5" fmla="*/ 3990 h 5558"/>
                  <a:gd name="T6" fmla="*/ 2010 w 11464"/>
                  <a:gd name="T7" fmla="*/ 0 h 5558"/>
                  <a:gd name="T8" fmla="*/ 2033 w 11464"/>
                  <a:gd name="T9" fmla="*/ 22 h 5558"/>
                  <a:gd name="T10" fmla="*/ 10482 w 11464"/>
                  <a:gd name="T11" fmla="*/ 42 h 5558"/>
                  <a:gd name="T12" fmla="*/ 11068 w 11464"/>
                  <a:gd name="T13" fmla="*/ 939 h 5558"/>
                  <a:gd name="T14" fmla="*/ 11257 w 11464"/>
                  <a:gd name="T15" fmla="*/ 852 h 5558"/>
                  <a:gd name="T16" fmla="*/ 11429 w 11464"/>
                  <a:gd name="T17" fmla="*/ 876 h 5558"/>
                  <a:gd name="T18" fmla="*/ 11464 w 11464"/>
                  <a:gd name="T19" fmla="*/ 1042 h 5558"/>
                  <a:gd name="T20" fmla="*/ 11318 w 11464"/>
                  <a:gd name="T21" fmla="*/ 1251 h 5558"/>
                  <a:gd name="T22" fmla="*/ 10942 w 11464"/>
                  <a:gd name="T23" fmla="*/ 1699 h 5558"/>
                  <a:gd name="T24" fmla="*/ 10819 w 11464"/>
                  <a:gd name="T25" fmla="*/ 1925 h 5558"/>
                  <a:gd name="T26" fmla="*/ 10745 w 11464"/>
                  <a:gd name="T27" fmla="*/ 2160 h 5558"/>
                  <a:gd name="T28" fmla="*/ 10666 w 11464"/>
                  <a:gd name="T29" fmla="*/ 2290 h 5558"/>
                  <a:gd name="T30" fmla="*/ 10606 w 11464"/>
                  <a:gd name="T31" fmla="*/ 2378 h 5558"/>
                  <a:gd name="T32" fmla="*/ 10425 w 11464"/>
                  <a:gd name="T33" fmla="*/ 2421 h 5558"/>
                  <a:gd name="T34" fmla="*/ 10219 w 11464"/>
                  <a:gd name="T35" fmla="*/ 2233 h 5558"/>
                  <a:gd name="T36" fmla="*/ 10126 w 11464"/>
                  <a:gd name="T37" fmla="*/ 1711 h 5558"/>
                  <a:gd name="T38" fmla="*/ 10023 w 11464"/>
                  <a:gd name="T39" fmla="*/ 1497 h 5558"/>
                  <a:gd name="T40" fmla="*/ 9806 w 11464"/>
                  <a:gd name="T41" fmla="*/ 1404 h 5558"/>
                  <a:gd name="T42" fmla="*/ 9701 w 11464"/>
                  <a:gd name="T43" fmla="*/ 1585 h 5558"/>
                  <a:gd name="T44" fmla="*/ 9802 w 11464"/>
                  <a:gd name="T45" fmla="*/ 2218 h 5558"/>
                  <a:gd name="T46" fmla="*/ 9864 w 11464"/>
                  <a:gd name="T47" fmla="*/ 2517 h 5558"/>
                  <a:gd name="T48" fmla="*/ 9710 w 11464"/>
                  <a:gd name="T49" fmla="*/ 2697 h 5558"/>
                  <a:gd name="T50" fmla="*/ 9492 w 11464"/>
                  <a:gd name="T51" fmla="*/ 2640 h 5558"/>
                  <a:gd name="T52" fmla="*/ 9416 w 11464"/>
                  <a:gd name="T53" fmla="*/ 2366 h 5558"/>
                  <a:gd name="T54" fmla="*/ 9309 w 11464"/>
                  <a:gd name="T55" fmla="*/ 1918 h 5558"/>
                  <a:gd name="T56" fmla="*/ 9183 w 11464"/>
                  <a:gd name="T57" fmla="*/ 1630 h 5558"/>
                  <a:gd name="T58" fmla="*/ 8925 w 11464"/>
                  <a:gd name="T59" fmla="*/ 1620 h 5558"/>
                  <a:gd name="T60" fmla="*/ 8847 w 11464"/>
                  <a:gd name="T61" fmla="*/ 1742 h 5558"/>
                  <a:gd name="T62" fmla="*/ 8853 w 11464"/>
                  <a:gd name="T63" fmla="*/ 1939 h 5558"/>
                  <a:gd name="T64" fmla="*/ 9067 w 11464"/>
                  <a:gd name="T65" fmla="*/ 2823 h 5558"/>
                  <a:gd name="T66" fmla="*/ 8939 w 11464"/>
                  <a:gd name="T67" fmla="*/ 2991 h 5558"/>
                  <a:gd name="T68" fmla="*/ 8715 w 11464"/>
                  <a:gd name="T69" fmla="*/ 3033 h 5558"/>
                  <a:gd name="T70" fmla="*/ 8534 w 11464"/>
                  <a:gd name="T71" fmla="*/ 2965 h 5558"/>
                  <a:gd name="T72" fmla="*/ 8341 w 11464"/>
                  <a:gd name="T73" fmla="*/ 2958 h 5558"/>
                  <a:gd name="T74" fmla="*/ 8239 w 11464"/>
                  <a:gd name="T75" fmla="*/ 3086 h 5558"/>
                  <a:gd name="T76" fmla="*/ 8411 w 11464"/>
                  <a:gd name="T77" fmla="*/ 3289 h 5558"/>
                  <a:gd name="T78" fmla="*/ 8721 w 11464"/>
                  <a:gd name="T79" fmla="*/ 3382 h 5558"/>
                  <a:gd name="T80" fmla="*/ 8993 w 11464"/>
                  <a:gd name="T81" fmla="*/ 3524 h 5558"/>
                  <a:gd name="T82" fmla="*/ 9135 w 11464"/>
                  <a:gd name="T83" fmla="*/ 3676 h 5558"/>
                  <a:gd name="T84" fmla="*/ 8951 w 11464"/>
                  <a:gd name="T85" fmla="*/ 3834 h 5558"/>
                  <a:gd name="T86" fmla="*/ 8287 w 11464"/>
                  <a:gd name="T87" fmla="*/ 4043 h 5558"/>
                  <a:gd name="T88" fmla="*/ 8264 w 11464"/>
                  <a:gd name="T89" fmla="*/ 4239 h 5558"/>
                  <a:gd name="T90" fmla="*/ 8386 w 11464"/>
                  <a:gd name="T91" fmla="*/ 4379 h 5558"/>
                  <a:gd name="T92" fmla="*/ 8602 w 11464"/>
                  <a:gd name="T93" fmla="*/ 4415 h 5558"/>
                  <a:gd name="T94" fmla="*/ 8884 w 11464"/>
                  <a:gd name="T95" fmla="*/ 4309 h 5558"/>
                  <a:gd name="T96" fmla="*/ 9083 w 11464"/>
                  <a:gd name="T97" fmla="*/ 4235 h 5558"/>
                  <a:gd name="T98" fmla="*/ 9244 w 11464"/>
                  <a:gd name="T99" fmla="*/ 4322 h 5558"/>
                  <a:gd name="T100" fmla="*/ 9272 w 11464"/>
                  <a:gd name="T101" fmla="*/ 4517 h 5558"/>
                  <a:gd name="T102" fmla="*/ 9210 w 11464"/>
                  <a:gd name="T103" fmla="*/ 4831 h 5558"/>
                  <a:gd name="T104" fmla="*/ 9026 w 11464"/>
                  <a:gd name="T105" fmla="*/ 5220 h 5558"/>
                  <a:gd name="T106" fmla="*/ 8560 w 11464"/>
                  <a:gd name="T107" fmla="*/ 5387 h 5558"/>
                  <a:gd name="T108" fmla="*/ 8030 w 11464"/>
                  <a:gd name="T109" fmla="*/ 5555 h 5558"/>
                  <a:gd name="T110" fmla="*/ 2130 w 11464"/>
                  <a:gd name="T111" fmla="*/ 5558 h 5558"/>
                  <a:gd name="T112" fmla="*/ 2205 w 11464"/>
                  <a:gd name="T113" fmla="*/ 5400 h 5558"/>
                  <a:gd name="connsiteX0" fmla="*/ 1923 w 10000"/>
                  <a:gd name="connsiteY0" fmla="*/ 9825 h 10109"/>
                  <a:gd name="connsiteX1" fmla="*/ 0 w 10000"/>
                  <a:gd name="connsiteY1" fmla="*/ 8070 h 10109"/>
                  <a:gd name="connsiteX2" fmla="*/ 65 w 10000"/>
                  <a:gd name="connsiteY2" fmla="*/ 7288 h 10109"/>
                  <a:gd name="connsiteX3" fmla="*/ 1753 w 10000"/>
                  <a:gd name="connsiteY3" fmla="*/ 109 h 10109"/>
                  <a:gd name="connsiteX4" fmla="*/ 1698 w 10000"/>
                  <a:gd name="connsiteY4" fmla="*/ 0 h 10109"/>
                  <a:gd name="connsiteX5" fmla="*/ 9143 w 10000"/>
                  <a:gd name="connsiteY5" fmla="*/ 185 h 10109"/>
                  <a:gd name="connsiteX6" fmla="*/ 9655 w 10000"/>
                  <a:gd name="connsiteY6" fmla="*/ 1798 h 10109"/>
                  <a:gd name="connsiteX7" fmla="*/ 9819 w 10000"/>
                  <a:gd name="connsiteY7" fmla="*/ 1642 h 10109"/>
                  <a:gd name="connsiteX8" fmla="*/ 9969 w 10000"/>
                  <a:gd name="connsiteY8" fmla="*/ 1685 h 10109"/>
                  <a:gd name="connsiteX9" fmla="*/ 10000 w 10000"/>
                  <a:gd name="connsiteY9" fmla="*/ 1984 h 10109"/>
                  <a:gd name="connsiteX10" fmla="*/ 9873 w 10000"/>
                  <a:gd name="connsiteY10" fmla="*/ 2360 h 10109"/>
                  <a:gd name="connsiteX11" fmla="*/ 9545 w 10000"/>
                  <a:gd name="connsiteY11" fmla="*/ 3166 h 10109"/>
                  <a:gd name="connsiteX12" fmla="*/ 9437 w 10000"/>
                  <a:gd name="connsiteY12" fmla="*/ 3572 h 10109"/>
                  <a:gd name="connsiteX13" fmla="*/ 9373 w 10000"/>
                  <a:gd name="connsiteY13" fmla="*/ 3995 h 10109"/>
                  <a:gd name="connsiteX14" fmla="*/ 9304 w 10000"/>
                  <a:gd name="connsiteY14" fmla="*/ 4229 h 10109"/>
                  <a:gd name="connsiteX15" fmla="*/ 9252 w 10000"/>
                  <a:gd name="connsiteY15" fmla="*/ 4388 h 10109"/>
                  <a:gd name="connsiteX16" fmla="*/ 9094 w 10000"/>
                  <a:gd name="connsiteY16" fmla="*/ 4465 h 10109"/>
                  <a:gd name="connsiteX17" fmla="*/ 8914 w 10000"/>
                  <a:gd name="connsiteY17" fmla="*/ 4127 h 10109"/>
                  <a:gd name="connsiteX18" fmla="*/ 8833 w 10000"/>
                  <a:gd name="connsiteY18" fmla="*/ 3187 h 10109"/>
                  <a:gd name="connsiteX19" fmla="*/ 8743 w 10000"/>
                  <a:gd name="connsiteY19" fmla="*/ 2802 h 10109"/>
                  <a:gd name="connsiteX20" fmla="*/ 8554 w 10000"/>
                  <a:gd name="connsiteY20" fmla="*/ 2635 h 10109"/>
                  <a:gd name="connsiteX21" fmla="*/ 8462 w 10000"/>
                  <a:gd name="connsiteY21" fmla="*/ 2961 h 10109"/>
                  <a:gd name="connsiteX22" fmla="*/ 8550 w 10000"/>
                  <a:gd name="connsiteY22" fmla="*/ 4100 h 10109"/>
                  <a:gd name="connsiteX23" fmla="*/ 8604 w 10000"/>
                  <a:gd name="connsiteY23" fmla="*/ 4638 h 10109"/>
                  <a:gd name="connsiteX24" fmla="*/ 8470 w 10000"/>
                  <a:gd name="connsiteY24" fmla="*/ 4961 h 10109"/>
                  <a:gd name="connsiteX25" fmla="*/ 8280 w 10000"/>
                  <a:gd name="connsiteY25" fmla="*/ 4859 h 10109"/>
                  <a:gd name="connsiteX26" fmla="*/ 8214 w 10000"/>
                  <a:gd name="connsiteY26" fmla="*/ 4366 h 10109"/>
                  <a:gd name="connsiteX27" fmla="*/ 8120 w 10000"/>
                  <a:gd name="connsiteY27" fmla="*/ 3560 h 10109"/>
                  <a:gd name="connsiteX28" fmla="*/ 8010 w 10000"/>
                  <a:gd name="connsiteY28" fmla="*/ 3042 h 10109"/>
                  <a:gd name="connsiteX29" fmla="*/ 7785 w 10000"/>
                  <a:gd name="connsiteY29" fmla="*/ 3024 h 10109"/>
                  <a:gd name="connsiteX30" fmla="*/ 7717 w 10000"/>
                  <a:gd name="connsiteY30" fmla="*/ 3243 h 10109"/>
                  <a:gd name="connsiteX31" fmla="*/ 7722 w 10000"/>
                  <a:gd name="connsiteY31" fmla="*/ 3598 h 10109"/>
                  <a:gd name="connsiteX32" fmla="*/ 7909 w 10000"/>
                  <a:gd name="connsiteY32" fmla="*/ 5188 h 10109"/>
                  <a:gd name="connsiteX33" fmla="*/ 7797 w 10000"/>
                  <a:gd name="connsiteY33" fmla="*/ 5490 h 10109"/>
                  <a:gd name="connsiteX34" fmla="*/ 7602 w 10000"/>
                  <a:gd name="connsiteY34" fmla="*/ 5566 h 10109"/>
                  <a:gd name="connsiteX35" fmla="*/ 7444 w 10000"/>
                  <a:gd name="connsiteY35" fmla="*/ 5444 h 10109"/>
                  <a:gd name="connsiteX36" fmla="*/ 7276 w 10000"/>
                  <a:gd name="connsiteY36" fmla="*/ 5431 h 10109"/>
                  <a:gd name="connsiteX37" fmla="*/ 7187 w 10000"/>
                  <a:gd name="connsiteY37" fmla="*/ 5661 h 10109"/>
                  <a:gd name="connsiteX38" fmla="*/ 7337 w 10000"/>
                  <a:gd name="connsiteY38" fmla="*/ 6027 h 10109"/>
                  <a:gd name="connsiteX39" fmla="*/ 7607 w 10000"/>
                  <a:gd name="connsiteY39" fmla="*/ 6194 h 10109"/>
                  <a:gd name="connsiteX40" fmla="*/ 7845 w 10000"/>
                  <a:gd name="connsiteY40" fmla="*/ 6449 h 10109"/>
                  <a:gd name="connsiteX41" fmla="*/ 7968 w 10000"/>
                  <a:gd name="connsiteY41" fmla="*/ 6723 h 10109"/>
                  <a:gd name="connsiteX42" fmla="*/ 7808 w 10000"/>
                  <a:gd name="connsiteY42" fmla="*/ 7007 h 10109"/>
                  <a:gd name="connsiteX43" fmla="*/ 7229 w 10000"/>
                  <a:gd name="connsiteY43" fmla="*/ 7383 h 10109"/>
                  <a:gd name="connsiteX44" fmla="*/ 7209 w 10000"/>
                  <a:gd name="connsiteY44" fmla="*/ 7736 h 10109"/>
                  <a:gd name="connsiteX45" fmla="*/ 7315 w 10000"/>
                  <a:gd name="connsiteY45" fmla="*/ 7988 h 10109"/>
                  <a:gd name="connsiteX46" fmla="*/ 7503 w 10000"/>
                  <a:gd name="connsiteY46" fmla="*/ 8053 h 10109"/>
                  <a:gd name="connsiteX47" fmla="*/ 7749 w 10000"/>
                  <a:gd name="connsiteY47" fmla="*/ 7862 h 10109"/>
                  <a:gd name="connsiteX48" fmla="*/ 7923 w 10000"/>
                  <a:gd name="connsiteY48" fmla="*/ 7729 h 10109"/>
                  <a:gd name="connsiteX49" fmla="*/ 8064 w 10000"/>
                  <a:gd name="connsiteY49" fmla="*/ 7885 h 10109"/>
                  <a:gd name="connsiteX50" fmla="*/ 8088 w 10000"/>
                  <a:gd name="connsiteY50" fmla="*/ 8236 h 10109"/>
                  <a:gd name="connsiteX51" fmla="*/ 8034 w 10000"/>
                  <a:gd name="connsiteY51" fmla="*/ 8801 h 10109"/>
                  <a:gd name="connsiteX52" fmla="*/ 7873 w 10000"/>
                  <a:gd name="connsiteY52" fmla="*/ 9501 h 10109"/>
                  <a:gd name="connsiteX53" fmla="*/ 7467 w 10000"/>
                  <a:gd name="connsiteY53" fmla="*/ 9801 h 10109"/>
                  <a:gd name="connsiteX54" fmla="*/ 7005 w 10000"/>
                  <a:gd name="connsiteY54" fmla="*/ 10104 h 10109"/>
                  <a:gd name="connsiteX55" fmla="*/ 1858 w 10000"/>
                  <a:gd name="connsiteY55" fmla="*/ 10109 h 10109"/>
                  <a:gd name="connsiteX56" fmla="*/ 1923 w 10000"/>
                  <a:gd name="connsiteY56" fmla="*/ 9825 h 10109"/>
                  <a:gd name="connsiteX0" fmla="*/ 1923 w 10000"/>
                  <a:gd name="connsiteY0" fmla="*/ 9798 h 10082"/>
                  <a:gd name="connsiteX1" fmla="*/ 0 w 10000"/>
                  <a:gd name="connsiteY1" fmla="*/ 8043 h 10082"/>
                  <a:gd name="connsiteX2" fmla="*/ 65 w 10000"/>
                  <a:gd name="connsiteY2" fmla="*/ 7261 h 10082"/>
                  <a:gd name="connsiteX3" fmla="*/ 1753 w 10000"/>
                  <a:gd name="connsiteY3" fmla="*/ 82 h 10082"/>
                  <a:gd name="connsiteX4" fmla="*/ 1711 w 10000"/>
                  <a:gd name="connsiteY4" fmla="*/ 0 h 10082"/>
                  <a:gd name="connsiteX5" fmla="*/ 9143 w 10000"/>
                  <a:gd name="connsiteY5" fmla="*/ 158 h 10082"/>
                  <a:gd name="connsiteX6" fmla="*/ 9655 w 10000"/>
                  <a:gd name="connsiteY6" fmla="*/ 1771 h 10082"/>
                  <a:gd name="connsiteX7" fmla="*/ 9819 w 10000"/>
                  <a:gd name="connsiteY7" fmla="*/ 1615 h 10082"/>
                  <a:gd name="connsiteX8" fmla="*/ 9969 w 10000"/>
                  <a:gd name="connsiteY8" fmla="*/ 1658 h 10082"/>
                  <a:gd name="connsiteX9" fmla="*/ 10000 w 10000"/>
                  <a:gd name="connsiteY9" fmla="*/ 1957 h 10082"/>
                  <a:gd name="connsiteX10" fmla="*/ 9873 w 10000"/>
                  <a:gd name="connsiteY10" fmla="*/ 2333 h 10082"/>
                  <a:gd name="connsiteX11" fmla="*/ 9545 w 10000"/>
                  <a:gd name="connsiteY11" fmla="*/ 3139 h 10082"/>
                  <a:gd name="connsiteX12" fmla="*/ 9437 w 10000"/>
                  <a:gd name="connsiteY12" fmla="*/ 3545 h 10082"/>
                  <a:gd name="connsiteX13" fmla="*/ 9373 w 10000"/>
                  <a:gd name="connsiteY13" fmla="*/ 3968 h 10082"/>
                  <a:gd name="connsiteX14" fmla="*/ 9304 w 10000"/>
                  <a:gd name="connsiteY14" fmla="*/ 4202 h 10082"/>
                  <a:gd name="connsiteX15" fmla="*/ 9252 w 10000"/>
                  <a:gd name="connsiteY15" fmla="*/ 4361 h 10082"/>
                  <a:gd name="connsiteX16" fmla="*/ 9094 w 10000"/>
                  <a:gd name="connsiteY16" fmla="*/ 4438 h 10082"/>
                  <a:gd name="connsiteX17" fmla="*/ 8914 w 10000"/>
                  <a:gd name="connsiteY17" fmla="*/ 4100 h 10082"/>
                  <a:gd name="connsiteX18" fmla="*/ 8833 w 10000"/>
                  <a:gd name="connsiteY18" fmla="*/ 3160 h 10082"/>
                  <a:gd name="connsiteX19" fmla="*/ 8743 w 10000"/>
                  <a:gd name="connsiteY19" fmla="*/ 2775 h 10082"/>
                  <a:gd name="connsiteX20" fmla="*/ 8554 w 10000"/>
                  <a:gd name="connsiteY20" fmla="*/ 2608 h 10082"/>
                  <a:gd name="connsiteX21" fmla="*/ 8462 w 10000"/>
                  <a:gd name="connsiteY21" fmla="*/ 2934 h 10082"/>
                  <a:gd name="connsiteX22" fmla="*/ 8550 w 10000"/>
                  <a:gd name="connsiteY22" fmla="*/ 4073 h 10082"/>
                  <a:gd name="connsiteX23" fmla="*/ 8604 w 10000"/>
                  <a:gd name="connsiteY23" fmla="*/ 4611 h 10082"/>
                  <a:gd name="connsiteX24" fmla="*/ 8470 w 10000"/>
                  <a:gd name="connsiteY24" fmla="*/ 4934 h 10082"/>
                  <a:gd name="connsiteX25" fmla="*/ 8280 w 10000"/>
                  <a:gd name="connsiteY25" fmla="*/ 4832 h 10082"/>
                  <a:gd name="connsiteX26" fmla="*/ 8214 w 10000"/>
                  <a:gd name="connsiteY26" fmla="*/ 4339 h 10082"/>
                  <a:gd name="connsiteX27" fmla="*/ 8120 w 10000"/>
                  <a:gd name="connsiteY27" fmla="*/ 3533 h 10082"/>
                  <a:gd name="connsiteX28" fmla="*/ 8010 w 10000"/>
                  <a:gd name="connsiteY28" fmla="*/ 3015 h 10082"/>
                  <a:gd name="connsiteX29" fmla="*/ 7785 w 10000"/>
                  <a:gd name="connsiteY29" fmla="*/ 2997 h 10082"/>
                  <a:gd name="connsiteX30" fmla="*/ 7717 w 10000"/>
                  <a:gd name="connsiteY30" fmla="*/ 3216 h 10082"/>
                  <a:gd name="connsiteX31" fmla="*/ 7722 w 10000"/>
                  <a:gd name="connsiteY31" fmla="*/ 3571 h 10082"/>
                  <a:gd name="connsiteX32" fmla="*/ 7909 w 10000"/>
                  <a:gd name="connsiteY32" fmla="*/ 5161 h 10082"/>
                  <a:gd name="connsiteX33" fmla="*/ 7797 w 10000"/>
                  <a:gd name="connsiteY33" fmla="*/ 5463 h 10082"/>
                  <a:gd name="connsiteX34" fmla="*/ 7602 w 10000"/>
                  <a:gd name="connsiteY34" fmla="*/ 5539 h 10082"/>
                  <a:gd name="connsiteX35" fmla="*/ 7444 w 10000"/>
                  <a:gd name="connsiteY35" fmla="*/ 5417 h 10082"/>
                  <a:gd name="connsiteX36" fmla="*/ 7276 w 10000"/>
                  <a:gd name="connsiteY36" fmla="*/ 5404 h 10082"/>
                  <a:gd name="connsiteX37" fmla="*/ 7187 w 10000"/>
                  <a:gd name="connsiteY37" fmla="*/ 5634 h 10082"/>
                  <a:gd name="connsiteX38" fmla="*/ 7337 w 10000"/>
                  <a:gd name="connsiteY38" fmla="*/ 6000 h 10082"/>
                  <a:gd name="connsiteX39" fmla="*/ 7607 w 10000"/>
                  <a:gd name="connsiteY39" fmla="*/ 6167 h 10082"/>
                  <a:gd name="connsiteX40" fmla="*/ 7845 w 10000"/>
                  <a:gd name="connsiteY40" fmla="*/ 6422 h 10082"/>
                  <a:gd name="connsiteX41" fmla="*/ 7968 w 10000"/>
                  <a:gd name="connsiteY41" fmla="*/ 6696 h 10082"/>
                  <a:gd name="connsiteX42" fmla="*/ 7808 w 10000"/>
                  <a:gd name="connsiteY42" fmla="*/ 6980 h 10082"/>
                  <a:gd name="connsiteX43" fmla="*/ 7229 w 10000"/>
                  <a:gd name="connsiteY43" fmla="*/ 7356 h 10082"/>
                  <a:gd name="connsiteX44" fmla="*/ 7209 w 10000"/>
                  <a:gd name="connsiteY44" fmla="*/ 7709 h 10082"/>
                  <a:gd name="connsiteX45" fmla="*/ 7315 w 10000"/>
                  <a:gd name="connsiteY45" fmla="*/ 7961 h 10082"/>
                  <a:gd name="connsiteX46" fmla="*/ 7503 w 10000"/>
                  <a:gd name="connsiteY46" fmla="*/ 8026 h 10082"/>
                  <a:gd name="connsiteX47" fmla="*/ 7749 w 10000"/>
                  <a:gd name="connsiteY47" fmla="*/ 7835 h 10082"/>
                  <a:gd name="connsiteX48" fmla="*/ 7923 w 10000"/>
                  <a:gd name="connsiteY48" fmla="*/ 7702 h 10082"/>
                  <a:gd name="connsiteX49" fmla="*/ 8064 w 10000"/>
                  <a:gd name="connsiteY49" fmla="*/ 7858 h 10082"/>
                  <a:gd name="connsiteX50" fmla="*/ 8088 w 10000"/>
                  <a:gd name="connsiteY50" fmla="*/ 8209 h 10082"/>
                  <a:gd name="connsiteX51" fmla="*/ 8034 w 10000"/>
                  <a:gd name="connsiteY51" fmla="*/ 8774 h 10082"/>
                  <a:gd name="connsiteX52" fmla="*/ 7873 w 10000"/>
                  <a:gd name="connsiteY52" fmla="*/ 9474 h 10082"/>
                  <a:gd name="connsiteX53" fmla="*/ 7467 w 10000"/>
                  <a:gd name="connsiteY53" fmla="*/ 9774 h 10082"/>
                  <a:gd name="connsiteX54" fmla="*/ 7005 w 10000"/>
                  <a:gd name="connsiteY54" fmla="*/ 10077 h 10082"/>
                  <a:gd name="connsiteX55" fmla="*/ 1858 w 10000"/>
                  <a:gd name="connsiteY55" fmla="*/ 10082 h 10082"/>
                  <a:gd name="connsiteX56" fmla="*/ 1923 w 10000"/>
                  <a:gd name="connsiteY56" fmla="*/ 9798 h 10082"/>
                  <a:gd name="connsiteX0" fmla="*/ 1923 w 10000"/>
                  <a:gd name="connsiteY0" fmla="*/ 10287 h 10571"/>
                  <a:gd name="connsiteX1" fmla="*/ 0 w 10000"/>
                  <a:gd name="connsiteY1" fmla="*/ 8532 h 10571"/>
                  <a:gd name="connsiteX2" fmla="*/ 65 w 10000"/>
                  <a:gd name="connsiteY2" fmla="*/ 7750 h 10571"/>
                  <a:gd name="connsiteX3" fmla="*/ 1753 w 10000"/>
                  <a:gd name="connsiteY3" fmla="*/ 571 h 10571"/>
                  <a:gd name="connsiteX4" fmla="*/ 9143 w 10000"/>
                  <a:gd name="connsiteY4" fmla="*/ 647 h 10571"/>
                  <a:gd name="connsiteX5" fmla="*/ 9655 w 10000"/>
                  <a:gd name="connsiteY5" fmla="*/ 2260 h 10571"/>
                  <a:gd name="connsiteX6" fmla="*/ 9819 w 10000"/>
                  <a:gd name="connsiteY6" fmla="*/ 2104 h 10571"/>
                  <a:gd name="connsiteX7" fmla="*/ 9969 w 10000"/>
                  <a:gd name="connsiteY7" fmla="*/ 2147 h 10571"/>
                  <a:gd name="connsiteX8" fmla="*/ 10000 w 10000"/>
                  <a:gd name="connsiteY8" fmla="*/ 2446 h 10571"/>
                  <a:gd name="connsiteX9" fmla="*/ 9873 w 10000"/>
                  <a:gd name="connsiteY9" fmla="*/ 2822 h 10571"/>
                  <a:gd name="connsiteX10" fmla="*/ 9545 w 10000"/>
                  <a:gd name="connsiteY10" fmla="*/ 3628 h 10571"/>
                  <a:gd name="connsiteX11" fmla="*/ 9437 w 10000"/>
                  <a:gd name="connsiteY11" fmla="*/ 4034 h 10571"/>
                  <a:gd name="connsiteX12" fmla="*/ 9373 w 10000"/>
                  <a:gd name="connsiteY12" fmla="*/ 4457 h 10571"/>
                  <a:gd name="connsiteX13" fmla="*/ 9304 w 10000"/>
                  <a:gd name="connsiteY13" fmla="*/ 4691 h 10571"/>
                  <a:gd name="connsiteX14" fmla="*/ 9252 w 10000"/>
                  <a:gd name="connsiteY14" fmla="*/ 4850 h 10571"/>
                  <a:gd name="connsiteX15" fmla="*/ 9094 w 10000"/>
                  <a:gd name="connsiteY15" fmla="*/ 4927 h 10571"/>
                  <a:gd name="connsiteX16" fmla="*/ 8914 w 10000"/>
                  <a:gd name="connsiteY16" fmla="*/ 4589 h 10571"/>
                  <a:gd name="connsiteX17" fmla="*/ 8833 w 10000"/>
                  <a:gd name="connsiteY17" fmla="*/ 3649 h 10571"/>
                  <a:gd name="connsiteX18" fmla="*/ 8743 w 10000"/>
                  <a:gd name="connsiteY18" fmla="*/ 3264 h 10571"/>
                  <a:gd name="connsiteX19" fmla="*/ 8554 w 10000"/>
                  <a:gd name="connsiteY19" fmla="*/ 3097 h 10571"/>
                  <a:gd name="connsiteX20" fmla="*/ 8462 w 10000"/>
                  <a:gd name="connsiteY20" fmla="*/ 3423 h 10571"/>
                  <a:gd name="connsiteX21" fmla="*/ 8550 w 10000"/>
                  <a:gd name="connsiteY21" fmla="*/ 4562 h 10571"/>
                  <a:gd name="connsiteX22" fmla="*/ 8604 w 10000"/>
                  <a:gd name="connsiteY22" fmla="*/ 5100 h 10571"/>
                  <a:gd name="connsiteX23" fmla="*/ 8470 w 10000"/>
                  <a:gd name="connsiteY23" fmla="*/ 5423 h 10571"/>
                  <a:gd name="connsiteX24" fmla="*/ 8280 w 10000"/>
                  <a:gd name="connsiteY24" fmla="*/ 5321 h 10571"/>
                  <a:gd name="connsiteX25" fmla="*/ 8214 w 10000"/>
                  <a:gd name="connsiteY25" fmla="*/ 4828 h 10571"/>
                  <a:gd name="connsiteX26" fmla="*/ 8120 w 10000"/>
                  <a:gd name="connsiteY26" fmla="*/ 4022 h 10571"/>
                  <a:gd name="connsiteX27" fmla="*/ 8010 w 10000"/>
                  <a:gd name="connsiteY27" fmla="*/ 3504 h 10571"/>
                  <a:gd name="connsiteX28" fmla="*/ 7785 w 10000"/>
                  <a:gd name="connsiteY28" fmla="*/ 3486 h 10571"/>
                  <a:gd name="connsiteX29" fmla="*/ 7717 w 10000"/>
                  <a:gd name="connsiteY29" fmla="*/ 3705 h 10571"/>
                  <a:gd name="connsiteX30" fmla="*/ 7722 w 10000"/>
                  <a:gd name="connsiteY30" fmla="*/ 4060 h 10571"/>
                  <a:gd name="connsiteX31" fmla="*/ 7909 w 10000"/>
                  <a:gd name="connsiteY31" fmla="*/ 5650 h 10571"/>
                  <a:gd name="connsiteX32" fmla="*/ 7797 w 10000"/>
                  <a:gd name="connsiteY32" fmla="*/ 5952 h 10571"/>
                  <a:gd name="connsiteX33" fmla="*/ 7602 w 10000"/>
                  <a:gd name="connsiteY33" fmla="*/ 6028 h 10571"/>
                  <a:gd name="connsiteX34" fmla="*/ 7444 w 10000"/>
                  <a:gd name="connsiteY34" fmla="*/ 5906 h 10571"/>
                  <a:gd name="connsiteX35" fmla="*/ 7276 w 10000"/>
                  <a:gd name="connsiteY35" fmla="*/ 5893 h 10571"/>
                  <a:gd name="connsiteX36" fmla="*/ 7187 w 10000"/>
                  <a:gd name="connsiteY36" fmla="*/ 6123 h 10571"/>
                  <a:gd name="connsiteX37" fmla="*/ 7337 w 10000"/>
                  <a:gd name="connsiteY37" fmla="*/ 6489 h 10571"/>
                  <a:gd name="connsiteX38" fmla="*/ 7607 w 10000"/>
                  <a:gd name="connsiteY38" fmla="*/ 6656 h 10571"/>
                  <a:gd name="connsiteX39" fmla="*/ 7845 w 10000"/>
                  <a:gd name="connsiteY39" fmla="*/ 6911 h 10571"/>
                  <a:gd name="connsiteX40" fmla="*/ 7968 w 10000"/>
                  <a:gd name="connsiteY40" fmla="*/ 7185 h 10571"/>
                  <a:gd name="connsiteX41" fmla="*/ 7808 w 10000"/>
                  <a:gd name="connsiteY41" fmla="*/ 7469 h 10571"/>
                  <a:gd name="connsiteX42" fmla="*/ 7229 w 10000"/>
                  <a:gd name="connsiteY42" fmla="*/ 7845 h 10571"/>
                  <a:gd name="connsiteX43" fmla="*/ 7209 w 10000"/>
                  <a:gd name="connsiteY43" fmla="*/ 8198 h 10571"/>
                  <a:gd name="connsiteX44" fmla="*/ 7315 w 10000"/>
                  <a:gd name="connsiteY44" fmla="*/ 8450 h 10571"/>
                  <a:gd name="connsiteX45" fmla="*/ 7503 w 10000"/>
                  <a:gd name="connsiteY45" fmla="*/ 8515 h 10571"/>
                  <a:gd name="connsiteX46" fmla="*/ 7749 w 10000"/>
                  <a:gd name="connsiteY46" fmla="*/ 8324 h 10571"/>
                  <a:gd name="connsiteX47" fmla="*/ 7923 w 10000"/>
                  <a:gd name="connsiteY47" fmla="*/ 8191 h 10571"/>
                  <a:gd name="connsiteX48" fmla="*/ 8064 w 10000"/>
                  <a:gd name="connsiteY48" fmla="*/ 8347 h 10571"/>
                  <a:gd name="connsiteX49" fmla="*/ 8088 w 10000"/>
                  <a:gd name="connsiteY49" fmla="*/ 8698 h 10571"/>
                  <a:gd name="connsiteX50" fmla="*/ 8034 w 10000"/>
                  <a:gd name="connsiteY50" fmla="*/ 9263 h 10571"/>
                  <a:gd name="connsiteX51" fmla="*/ 7873 w 10000"/>
                  <a:gd name="connsiteY51" fmla="*/ 9963 h 10571"/>
                  <a:gd name="connsiteX52" fmla="*/ 7467 w 10000"/>
                  <a:gd name="connsiteY52" fmla="*/ 10263 h 10571"/>
                  <a:gd name="connsiteX53" fmla="*/ 7005 w 10000"/>
                  <a:gd name="connsiteY53" fmla="*/ 10566 h 10571"/>
                  <a:gd name="connsiteX54" fmla="*/ 1858 w 10000"/>
                  <a:gd name="connsiteY54" fmla="*/ 10571 h 10571"/>
                  <a:gd name="connsiteX55" fmla="*/ 1923 w 10000"/>
                  <a:gd name="connsiteY55" fmla="*/ 10287 h 10571"/>
                  <a:gd name="connsiteX0" fmla="*/ 1923 w 10000"/>
                  <a:gd name="connsiteY0" fmla="*/ 9716 h 10000"/>
                  <a:gd name="connsiteX1" fmla="*/ 0 w 10000"/>
                  <a:gd name="connsiteY1" fmla="*/ 7961 h 10000"/>
                  <a:gd name="connsiteX2" fmla="*/ 65 w 10000"/>
                  <a:gd name="connsiteY2" fmla="*/ 7179 h 10000"/>
                  <a:gd name="connsiteX3" fmla="*/ 1753 w 10000"/>
                  <a:gd name="connsiteY3" fmla="*/ 0 h 10000"/>
                  <a:gd name="connsiteX4" fmla="*/ 9143 w 10000"/>
                  <a:gd name="connsiteY4" fmla="*/ 76 h 10000"/>
                  <a:gd name="connsiteX5" fmla="*/ 9655 w 10000"/>
                  <a:gd name="connsiteY5" fmla="*/ 1689 h 10000"/>
                  <a:gd name="connsiteX6" fmla="*/ 9819 w 10000"/>
                  <a:gd name="connsiteY6" fmla="*/ 1533 h 10000"/>
                  <a:gd name="connsiteX7" fmla="*/ 9969 w 10000"/>
                  <a:gd name="connsiteY7" fmla="*/ 1576 h 10000"/>
                  <a:gd name="connsiteX8" fmla="*/ 10000 w 10000"/>
                  <a:gd name="connsiteY8" fmla="*/ 1875 h 10000"/>
                  <a:gd name="connsiteX9" fmla="*/ 9873 w 10000"/>
                  <a:gd name="connsiteY9" fmla="*/ 2251 h 10000"/>
                  <a:gd name="connsiteX10" fmla="*/ 9545 w 10000"/>
                  <a:gd name="connsiteY10" fmla="*/ 3057 h 10000"/>
                  <a:gd name="connsiteX11" fmla="*/ 9437 w 10000"/>
                  <a:gd name="connsiteY11" fmla="*/ 3463 h 10000"/>
                  <a:gd name="connsiteX12" fmla="*/ 9373 w 10000"/>
                  <a:gd name="connsiteY12" fmla="*/ 3886 h 10000"/>
                  <a:gd name="connsiteX13" fmla="*/ 9304 w 10000"/>
                  <a:gd name="connsiteY13" fmla="*/ 4120 h 10000"/>
                  <a:gd name="connsiteX14" fmla="*/ 9252 w 10000"/>
                  <a:gd name="connsiteY14" fmla="*/ 4279 h 10000"/>
                  <a:gd name="connsiteX15" fmla="*/ 9094 w 10000"/>
                  <a:gd name="connsiteY15" fmla="*/ 4356 h 10000"/>
                  <a:gd name="connsiteX16" fmla="*/ 8914 w 10000"/>
                  <a:gd name="connsiteY16" fmla="*/ 4018 h 10000"/>
                  <a:gd name="connsiteX17" fmla="*/ 8833 w 10000"/>
                  <a:gd name="connsiteY17" fmla="*/ 3078 h 10000"/>
                  <a:gd name="connsiteX18" fmla="*/ 8743 w 10000"/>
                  <a:gd name="connsiteY18" fmla="*/ 2693 h 10000"/>
                  <a:gd name="connsiteX19" fmla="*/ 8554 w 10000"/>
                  <a:gd name="connsiteY19" fmla="*/ 2526 h 10000"/>
                  <a:gd name="connsiteX20" fmla="*/ 8462 w 10000"/>
                  <a:gd name="connsiteY20" fmla="*/ 2852 h 10000"/>
                  <a:gd name="connsiteX21" fmla="*/ 8550 w 10000"/>
                  <a:gd name="connsiteY21" fmla="*/ 3991 h 10000"/>
                  <a:gd name="connsiteX22" fmla="*/ 8604 w 10000"/>
                  <a:gd name="connsiteY22" fmla="*/ 4529 h 10000"/>
                  <a:gd name="connsiteX23" fmla="*/ 8470 w 10000"/>
                  <a:gd name="connsiteY23" fmla="*/ 4852 h 10000"/>
                  <a:gd name="connsiteX24" fmla="*/ 8280 w 10000"/>
                  <a:gd name="connsiteY24" fmla="*/ 4750 h 10000"/>
                  <a:gd name="connsiteX25" fmla="*/ 8214 w 10000"/>
                  <a:gd name="connsiteY25" fmla="*/ 4257 h 10000"/>
                  <a:gd name="connsiteX26" fmla="*/ 8120 w 10000"/>
                  <a:gd name="connsiteY26" fmla="*/ 3451 h 10000"/>
                  <a:gd name="connsiteX27" fmla="*/ 8010 w 10000"/>
                  <a:gd name="connsiteY27" fmla="*/ 2933 h 10000"/>
                  <a:gd name="connsiteX28" fmla="*/ 7785 w 10000"/>
                  <a:gd name="connsiteY28" fmla="*/ 2915 h 10000"/>
                  <a:gd name="connsiteX29" fmla="*/ 7717 w 10000"/>
                  <a:gd name="connsiteY29" fmla="*/ 3134 h 10000"/>
                  <a:gd name="connsiteX30" fmla="*/ 7722 w 10000"/>
                  <a:gd name="connsiteY30" fmla="*/ 3489 h 10000"/>
                  <a:gd name="connsiteX31" fmla="*/ 7909 w 10000"/>
                  <a:gd name="connsiteY31" fmla="*/ 5079 h 10000"/>
                  <a:gd name="connsiteX32" fmla="*/ 7797 w 10000"/>
                  <a:gd name="connsiteY32" fmla="*/ 5381 h 10000"/>
                  <a:gd name="connsiteX33" fmla="*/ 7602 w 10000"/>
                  <a:gd name="connsiteY33" fmla="*/ 5457 h 10000"/>
                  <a:gd name="connsiteX34" fmla="*/ 7444 w 10000"/>
                  <a:gd name="connsiteY34" fmla="*/ 5335 h 10000"/>
                  <a:gd name="connsiteX35" fmla="*/ 7276 w 10000"/>
                  <a:gd name="connsiteY35" fmla="*/ 5322 h 10000"/>
                  <a:gd name="connsiteX36" fmla="*/ 7187 w 10000"/>
                  <a:gd name="connsiteY36" fmla="*/ 5552 h 10000"/>
                  <a:gd name="connsiteX37" fmla="*/ 7337 w 10000"/>
                  <a:gd name="connsiteY37" fmla="*/ 5918 h 10000"/>
                  <a:gd name="connsiteX38" fmla="*/ 7607 w 10000"/>
                  <a:gd name="connsiteY38" fmla="*/ 6085 h 10000"/>
                  <a:gd name="connsiteX39" fmla="*/ 7845 w 10000"/>
                  <a:gd name="connsiteY39" fmla="*/ 6340 h 10000"/>
                  <a:gd name="connsiteX40" fmla="*/ 7968 w 10000"/>
                  <a:gd name="connsiteY40" fmla="*/ 6614 h 10000"/>
                  <a:gd name="connsiteX41" fmla="*/ 7808 w 10000"/>
                  <a:gd name="connsiteY41" fmla="*/ 6898 h 10000"/>
                  <a:gd name="connsiteX42" fmla="*/ 7229 w 10000"/>
                  <a:gd name="connsiteY42" fmla="*/ 7274 h 10000"/>
                  <a:gd name="connsiteX43" fmla="*/ 7209 w 10000"/>
                  <a:gd name="connsiteY43" fmla="*/ 7627 h 10000"/>
                  <a:gd name="connsiteX44" fmla="*/ 7315 w 10000"/>
                  <a:gd name="connsiteY44" fmla="*/ 7879 h 10000"/>
                  <a:gd name="connsiteX45" fmla="*/ 7503 w 10000"/>
                  <a:gd name="connsiteY45" fmla="*/ 7944 h 10000"/>
                  <a:gd name="connsiteX46" fmla="*/ 7749 w 10000"/>
                  <a:gd name="connsiteY46" fmla="*/ 7753 h 10000"/>
                  <a:gd name="connsiteX47" fmla="*/ 7923 w 10000"/>
                  <a:gd name="connsiteY47" fmla="*/ 7620 h 10000"/>
                  <a:gd name="connsiteX48" fmla="*/ 8064 w 10000"/>
                  <a:gd name="connsiteY48" fmla="*/ 7776 h 10000"/>
                  <a:gd name="connsiteX49" fmla="*/ 8088 w 10000"/>
                  <a:gd name="connsiteY49" fmla="*/ 8127 h 10000"/>
                  <a:gd name="connsiteX50" fmla="*/ 8034 w 10000"/>
                  <a:gd name="connsiteY50" fmla="*/ 8692 h 10000"/>
                  <a:gd name="connsiteX51" fmla="*/ 7873 w 10000"/>
                  <a:gd name="connsiteY51" fmla="*/ 9392 h 10000"/>
                  <a:gd name="connsiteX52" fmla="*/ 7467 w 10000"/>
                  <a:gd name="connsiteY52" fmla="*/ 9692 h 10000"/>
                  <a:gd name="connsiteX53" fmla="*/ 7005 w 10000"/>
                  <a:gd name="connsiteY53" fmla="*/ 9995 h 10000"/>
                  <a:gd name="connsiteX54" fmla="*/ 1858 w 10000"/>
                  <a:gd name="connsiteY54" fmla="*/ 10000 h 10000"/>
                  <a:gd name="connsiteX55" fmla="*/ 1923 w 10000"/>
                  <a:gd name="connsiteY55" fmla="*/ 9716 h 10000"/>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143 w 10000"/>
                  <a:gd name="connsiteY4" fmla="*/ 578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754 h 11038"/>
                  <a:gd name="connsiteX1" fmla="*/ 0 w 10000"/>
                  <a:gd name="connsiteY1" fmla="*/ 8999 h 11038"/>
                  <a:gd name="connsiteX2" fmla="*/ 65 w 10000"/>
                  <a:gd name="connsiteY2" fmla="*/ 8217 h 11038"/>
                  <a:gd name="connsiteX3" fmla="*/ 1860 w 10000"/>
                  <a:gd name="connsiteY3" fmla="*/ 536 h 11038"/>
                  <a:gd name="connsiteX4" fmla="*/ 9217 w 10000"/>
                  <a:gd name="connsiteY4" fmla="*/ 880 h 11038"/>
                  <a:gd name="connsiteX5" fmla="*/ 9655 w 10000"/>
                  <a:gd name="connsiteY5" fmla="*/ 2727 h 11038"/>
                  <a:gd name="connsiteX6" fmla="*/ 9819 w 10000"/>
                  <a:gd name="connsiteY6" fmla="*/ 2571 h 11038"/>
                  <a:gd name="connsiteX7" fmla="*/ 9969 w 10000"/>
                  <a:gd name="connsiteY7" fmla="*/ 2614 h 11038"/>
                  <a:gd name="connsiteX8" fmla="*/ 10000 w 10000"/>
                  <a:gd name="connsiteY8" fmla="*/ 2913 h 11038"/>
                  <a:gd name="connsiteX9" fmla="*/ 9873 w 10000"/>
                  <a:gd name="connsiteY9" fmla="*/ 3289 h 11038"/>
                  <a:gd name="connsiteX10" fmla="*/ 9545 w 10000"/>
                  <a:gd name="connsiteY10" fmla="*/ 4095 h 11038"/>
                  <a:gd name="connsiteX11" fmla="*/ 9437 w 10000"/>
                  <a:gd name="connsiteY11" fmla="*/ 4501 h 11038"/>
                  <a:gd name="connsiteX12" fmla="*/ 9373 w 10000"/>
                  <a:gd name="connsiteY12" fmla="*/ 4924 h 11038"/>
                  <a:gd name="connsiteX13" fmla="*/ 9304 w 10000"/>
                  <a:gd name="connsiteY13" fmla="*/ 5158 h 11038"/>
                  <a:gd name="connsiteX14" fmla="*/ 9252 w 10000"/>
                  <a:gd name="connsiteY14" fmla="*/ 5317 h 11038"/>
                  <a:gd name="connsiteX15" fmla="*/ 9094 w 10000"/>
                  <a:gd name="connsiteY15" fmla="*/ 5394 h 11038"/>
                  <a:gd name="connsiteX16" fmla="*/ 8914 w 10000"/>
                  <a:gd name="connsiteY16" fmla="*/ 5056 h 11038"/>
                  <a:gd name="connsiteX17" fmla="*/ 8833 w 10000"/>
                  <a:gd name="connsiteY17" fmla="*/ 4116 h 11038"/>
                  <a:gd name="connsiteX18" fmla="*/ 8743 w 10000"/>
                  <a:gd name="connsiteY18" fmla="*/ 3731 h 11038"/>
                  <a:gd name="connsiteX19" fmla="*/ 8554 w 10000"/>
                  <a:gd name="connsiteY19" fmla="*/ 3564 h 11038"/>
                  <a:gd name="connsiteX20" fmla="*/ 8462 w 10000"/>
                  <a:gd name="connsiteY20" fmla="*/ 3890 h 11038"/>
                  <a:gd name="connsiteX21" fmla="*/ 8550 w 10000"/>
                  <a:gd name="connsiteY21" fmla="*/ 5029 h 11038"/>
                  <a:gd name="connsiteX22" fmla="*/ 8604 w 10000"/>
                  <a:gd name="connsiteY22" fmla="*/ 5567 h 11038"/>
                  <a:gd name="connsiteX23" fmla="*/ 8470 w 10000"/>
                  <a:gd name="connsiteY23" fmla="*/ 5890 h 11038"/>
                  <a:gd name="connsiteX24" fmla="*/ 8280 w 10000"/>
                  <a:gd name="connsiteY24" fmla="*/ 5788 h 11038"/>
                  <a:gd name="connsiteX25" fmla="*/ 8214 w 10000"/>
                  <a:gd name="connsiteY25" fmla="*/ 5295 h 11038"/>
                  <a:gd name="connsiteX26" fmla="*/ 8120 w 10000"/>
                  <a:gd name="connsiteY26" fmla="*/ 4489 h 11038"/>
                  <a:gd name="connsiteX27" fmla="*/ 8010 w 10000"/>
                  <a:gd name="connsiteY27" fmla="*/ 3971 h 11038"/>
                  <a:gd name="connsiteX28" fmla="*/ 7785 w 10000"/>
                  <a:gd name="connsiteY28" fmla="*/ 3953 h 11038"/>
                  <a:gd name="connsiteX29" fmla="*/ 7717 w 10000"/>
                  <a:gd name="connsiteY29" fmla="*/ 4172 h 11038"/>
                  <a:gd name="connsiteX30" fmla="*/ 7722 w 10000"/>
                  <a:gd name="connsiteY30" fmla="*/ 4527 h 11038"/>
                  <a:gd name="connsiteX31" fmla="*/ 7909 w 10000"/>
                  <a:gd name="connsiteY31" fmla="*/ 6117 h 11038"/>
                  <a:gd name="connsiteX32" fmla="*/ 7797 w 10000"/>
                  <a:gd name="connsiteY32" fmla="*/ 6419 h 11038"/>
                  <a:gd name="connsiteX33" fmla="*/ 7602 w 10000"/>
                  <a:gd name="connsiteY33" fmla="*/ 6495 h 11038"/>
                  <a:gd name="connsiteX34" fmla="*/ 7444 w 10000"/>
                  <a:gd name="connsiteY34" fmla="*/ 6373 h 11038"/>
                  <a:gd name="connsiteX35" fmla="*/ 7276 w 10000"/>
                  <a:gd name="connsiteY35" fmla="*/ 6360 h 11038"/>
                  <a:gd name="connsiteX36" fmla="*/ 7187 w 10000"/>
                  <a:gd name="connsiteY36" fmla="*/ 6590 h 11038"/>
                  <a:gd name="connsiteX37" fmla="*/ 7337 w 10000"/>
                  <a:gd name="connsiteY37" fmla="*/ 6956 h 11038"/>
                  <a:gd name="connsiteX38" fmla="*/ 7607 w 10000"/>
                  <a:gd name="connsiteY38" fmla="*/ 7123 h 11038"/>
                  <a:gd name="connsiteX39" fmla="*/ 7845 w 10000"/>
                  <a:gd name="connsiteY39" fmla="*/ 7378 h 11038"/>
                  <a:gd name="connsiteX40" fmla="*/ 7968 w 10000"/>
                  <a:gd name="connsiteY40" fmla="*/ 7652 h 11038"/>
                  <a:gd name="connsiteX41" fmla="*/ 7808 w 10000"/>
                  <a:gd name="connsiteY41" fmla="*/ 7936 h 11038"/>
                  <a:gd name="connsiteX42" fmla="*/ 7229 w 10000"/>
                  <a:gd name="connsiteY42" fmla="*/ 8312 h 11038"/>
                  <a:gd name="connsiteX43" fmla="*/ 7209 w 10000"/>
                  <a:gd name="connsiteY43" fmla="*/ 8665 h 11038"/>
                  <a:gd name="connsiteX44" fmla="*/ 7315 w 10000"/>
                  <a:gd name="connsiteY44" fmla="*/ 8917 h 11038"/>
                  <a:gd name="connsiteX45" fmla="*/ 7503 w 10000"/>
                  <a:gd name="connsiteY45" fmla="*/ 8982 h 11038"/>
                  <a:gd name="connsiteX46" fmla="*/ 7749 w 10000"/>
                  <a:gd name="connsiteY46" fmla="*/ 8791 h 11038"/>
                  <a:gd name="connsiteX47" fmla="*/ 7923 w 10000"/>
                  <a:gd name="connsiteY47" fmla="*/ 8658 h 11038"/>
                  <a:gd name="connsiteX48" fmla="*/ 8064 w 10000"/>
                  <a:gd name="connsiteY48" fmla="*/ 8814 h 11038"/>
                  <a:gd name="connsiteX49" fmla="*/ 8088 w 10000"/>
                  <a:gd name="connsiteY49" fmla="*/ 9165 h 11038"/>
                  <a:gd name="connsiteX50" fmla="*/ 8034 w 10000"/>
                  <a:gd name="connsiteY50" fmla="*/ 9730 h 11038"/>
                  <a:gd name="connsiteX51" fmla="*/ 7873 w 10000"/>
                  <a:gd name="connsiteY51" fmla="*/ 10430 h 11038"/>
                  <a:gd name="connsiteX52" fmla="*/ 7467 w 10000"/>
                  <a:gd name="connsiteY52" fmla="*/ 10730 h 11038"/>
                  <a:gd name="connsiteX53" fmla="*/ 7005 w 10000"/>
                  <a:gd name="connsiteY53" fmla="*/ 11033 h 11038"/>
                  <a:gd name="connsiteX54" fmla="*/ 1858 w 10000"/>
                  <a:gd name="connsiteY54" fmla="*/ 11038 h 11038"/>
                  <a:gd name="connsiteX55" fmla="*/ 1923 w 10000"/>
                  <a:gd name="connsiteY55" fmla="*/ 10754 h 11038"/>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122 w 10000"/>
                  <a:gd name="connsiteY2" fmla="*/ 7832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806 w 9883"/>
                  <a:gd name="connsiteY0" fmla="*/ 10218 h 10502"/>
                  <a:gd name="connsiteX1" fmla="*/ 22 w 9883"/>
                  <a:gd name="connsiteY1" fmla="*/ 8246 h 10502"/>
                  <a:gd name="connsiteX2" fmla="*/ 5 w 9883"/>
                  <a:gd name="connsiteY2" fmla="*/ 7832 h 10502"/>
                  <a:gd name="connsiteX3" fmla="*/ 1743 w 9883"/>
                  <a:gd name="connsiteY3" fmla="*/ 0 h 10502"/>
                  <a:gd name="connsiteX4" fmla="*/ 9100 w 9883"/>
                  <a:gd name="connsiteY4" fmla="*/ 344 h 10502"/>
                  <a:gd name="connsiteX5" fmla="*/ 9538 w 9883"/>
                  <a:gd name="connsiteY5" fmla="*/ 2191 h 10502"/>
                  <a:gd name="connsiteX6" fmla="*/ 9702 w 9883"/>
                  <a:gd name="connsiteY6" fmla="*/ 2035 h 10502"/>
                  <a:gd name="connsiteX7" fmla="*/ 9852 w 9883"/>
                  <a:gd name="connsiteY7" fmla="*/ 2078 h 10502"/>
                  <a:gd name="connsiteX8" fmla="*/ 9883 w 9883"/>
                  <a:gd name="connsiteY8" fmla="*/ 2377 h 10502"/>
                  <a:gd name="connsiteX9" fmla="*/ 9756 w 9883"/>
                  <a:gd name="connsiteY9" fmla="*/ 2753 h 10502"/>
                  <a:gd name="connsiteX10" fmla="*/ 9428 w 9883"/>
                  <a:gd name="connsiteY10" fmla="*/ 3559 h 10502"/>
                  <a:gd name="connsiteX11" fmla="*/ 9320 w 9883"/>
                  <a:gd name="connsiteY11" fmla="*/ 3965 h 10502"/>
                  <a:gd name="connsiteX12" fmla="*/ 9256 w 9883"/>
                  <a:gd name="connsiteY12" fmla="*/ 4388 h 10502"/>
                  <a:gd name="connsiteX13" fmla="*/ 9187 w 9883"/>
                  <a:gd name="connsiteY13" fmla="*/ 4622 h 10502"/>
                  <a:gd name="connsiteX14" fmla="*/ 9135 w 9883"/>
                  <a:gd name="connsiteY14" fmla="*/ 4781 h 10502"/>
                  <a:gd name="connsiteX15" fmla="*/ 8977 w 9883"/>
                  <a:gd name="connsiteY15" fmla="*/ 4858 h 10502"/>
                  <a:gd name="connsiteX16" fmla="*/ 8797 w 9883"/>
                  <a:gd name="connsiteY16" fmla="*/ 4520 h 10502"/>
                  <a:gd name="connsiteX17" fmla="*/ 8716 w 9883"/>
                  <a:gd name="connsiteY17" fmla="*/ 3580 h 10502"/>
                  <a:gd name="connsiteX18" fmla="*/ 8626 w 9883"/>
                  <a:gd name="connsiteY18" fmla="*/ 3195 h 10502"/>
                  <a:gd name="connsiteX19" fmla="*/ 8437 w 9883"/>
                  <a:gd name="connsiteY19" fmla="*/ 3028 h 10502"/>
                  <a:gd name="connsiteX20" fmla="*/ 8345 w 9883"/>
                  <a:gd name="connsiteY20" fmla="*/ 3354 h 10502"/>
                  <a:gd name="connsiteX21" fmla="*/ 8433 w 9883"/>
                  <a:gd name="connsiteY21" fmla="*/ 4493 h 10502"/>
                  <a:gd name="connsiteX22" fmla="*/ 8487 w 9883"/>
                  <a:gd name="connsiteY22" fmla="*/ 5031 h 10502"/>
                  <a:gd name="connsiteX23" fmla="*/ 8353 w 9883"/>
                  <a:gd name="connsiteY23" fmla="*/ 5354 h 10502"/>
                  <a:gd name="connsiteX24" fmla="*/ 8163 w 9883"/>
                  <a:gd name="connsiteY24" fmla="*/ 5252 h 10502"/>
                  <a:gd name="connsiteX25" fmla="*/ 8097 w 9883"/>
                  <a:gd name="connsiteY25" fmla="*/ 4759 h 10502"/>
                  <a:gd name="connsiteX26" fmla="*/ 8003 w 9883"/>
                  <a:gd name="connsiteY26" fmla="*/ 3953 h 10502"/>
                  <a:gd name="connsiteX27" fmla="*/ 7893 w 9883"/>
                  <a:gd name="connsiteY27" fmla="*/ 3435 h 10502"/>
                  <a:gd name="connsiteX28" fmla="*/ 7668 w 9883"/>
                  <a:gd name="connsiteY28" fmla="*/ 3417 h 10502"/>
                  <a:gd name="connsiteX29" fmla="*/ 7600 w 9883"/>
                  <a:gd name="connsiteY29" fmla="*/ 3636 h 10502"/>
                  <a:gd name="connsiteX30" fmla="*/ 7605 w 9883"/>
                  <a:gd name="connsiteY30" fmla="*/ 3991 h 10502"/>
                  <a:gd name="connsiteX31" fmla="*/ 7792 w 9883"/>
                  <a:gd name="connsiteY31" fmla="*/ 5581 h 10502"/>
                  <a:gd name="connsiteX32" fmla="*/ 7680 w 9883"/>
                  <a:gd name="connsiteY32" fmla="*/ 5883 h 10502"/>
                  <a:gd name="connsiteX33" fmla="*/ 7485 w 9883"/>
                  <a:gd name="connsiteY33" fmla="*/ 5959 h 10502"/>
                  <a:gd name="connsiteX34" fmla="*/ 7327 w 9883"/>
                  <a:gd name="connsiteY34" fmla="*/ 5837 h 10502"/>
                  <a:gd name="connsiteX35" fmla="*/ 7159 w 9883"/>
                  <a:gd name="connsiteY35" fmla="*/ 5824 h 10502"/>
                  <a:gd name="connsiteX36" fmla="*/ 7070 w 9883"/>
                  <a:gd name="connsiteY36" fmla="*/ 6054 h 10502"/>
                  <a:gd name="connsiteX37" fmla="*/ 7220 w 9883"/>
                  <a:gd name="connsiteY37" fmla="*/ 6420 h 10502"/>
                  <a:gd name="connsiteX38" fmla="*/ 7490 w 9883"/>
                  <a:gd name="connsiteY38" fmla="*/ 6587 h 10502"/>
                  <a:gd name="connsiteX39" fmla="*/ 7728 w 9883"/>
                  <a:gd name="connsiteY39" fmla="*/ 6842 h 10502"/>
                  <a:gd name="connsiteX40" fmla="*/ 7851 w 9883"/>
                  <a:gd name="connsiteY40" fmla="*/ 7116 h 10502"/>
                  <a:gd name="connsiteX41" fmla="*/ 7691 w 9883"/>
                  <a:gd name="connsiteY41" fmla="*/ 7400 h 10502"/>
                  <a:gd name="connsiteX42" fmla="*/ 7112 w 9883"/>
                  <a:gd name="connsiteY42" fmla="*/ 7776 h 10502"/>
                  <a:gd name="connsiteX43" fmla="*/ 7092 w 9883"/>
                  <a:gd name="connsiteY43" fmla="*/ 8129 h 10502"/>
                  <a:gd name="connsiteX44" fmla="*/ 7198 w 9883"/>
                  <a:gd name="connsiteY44" fmla="*/ 8381 h 10502"/>
                  <a:gd name="connsiteX45" fmla="*/ 7386 w 9883"/>
                  <a:gd name="connsiteY45" fmla="*/ 8446 h 10502"/>
                  <a:gd name="connsiteX46" fmla="*/ 7632 w 9883"/>
                  <a:gd name="connsiteY46" fmla="*/ 8255 h 10502"/>
                  <a:gd name="connsiteX47" fmla="*/ 7806 w 9883"/>
                  <a:gd name="connsiteY47" fmla="*/ 8122 h 10502"/>
                  <a:gd name="connsiteX48" fmla="*/ 7947 w 9883"/>
                  <a:gd name="connsiteY48" fmla="*/ 8278 h 10502"/>
                  <a:gd name="connsiteX49" fmla="*/ 7971 w 9883"/>
                  <a:gd name="connsiteY49" fmla="*/ 8629 h 10502"/>
                  <a:gd name="connsiteX50" fmla="*/ 7917 w 9883"/>
                  <a:gd name="connsiteY50" fmla="*/ 9194 h 10502"/>
                  <a:gd name="connsiteX51" fmla="*/ 7756 w 9883"/>
                  <a:gd name="connsiteY51" fmla="*/ 9894 h 10502"/>
                  <a:gd name="connsiteX52" fmla="*/ 7350 w 9883"/>
                  <a:gd name="connsiteY52" fmla="*/ 10194 h 10502"/>
                  <a:gd name="connsiteX53" fmla="*/ 6888 w 9883"/>
                  <a:gd name="connsiteY53" fmla="*/ 10497 h 10502"/>
                  <a:gd name="connsiteX54" fmla="*/ 1741 w 9883"/>
                  <a:gd name="connsiteY54" fmla="*/ 10502 h 10502"/>
                  <a:gd name="connsiteX55" fmla="*/ 1806 w 9883"/>
                  <a:gd name="connsiteY55" fmla="*/ 10218 h 10502"/>
                  <a:gd name="connsiteX0" fmla="*/ 1835 w 10000"/>
                  <a:gd name="connsiteY0" fmla="*/ 9539 h 10000"/>
                  <a:gd name="connsiteX1" fmla="*/ 22 w 10000"/>
                  <a:gd name="connsiteY1" fmla="*/ 7852 h 10000"/>
                  <a:gd name="connsiteX2" fmla="*/ 5 w 10000"/>
                  <a:gd name="connsiteY2" fmla="*/ 7458 h 10000"/>
                  <a:gd name="connsiteX3" fmla="*/ 1764 w 10000"/>
                  <a:gd name="connsiteY3" fmla="*/ 0 h 10000"/>
                  <a:gd name="connsiteX4" fmla="*/ 9208 w 10000"/>
                  <a:gd name="connsiteY4" fmla="*/ 328 h 10000"/>
                  <a:gd name="connsiteX5" fmla="*/ 9651 w 10000"/>
                  <a:gd name="connsiteY5" fmla="*/ 2086 h 10000"/>
                  <a:gd name="connsiteX6" fmla="*/ 9817 w 10000"/>
                  <a:gd name="connsiteY6" fmla="*/ 1938 h 10000"/>
                  <a:gd name="connsiteX7" fmla="*/ 9969 w 10000"/>
                  <a:gd name="connsiteY7" fmla="*/ 1979 h 10000"/>
                  <a:gd name="connsiteX8" fmla="*/ 10000 w 10000"/>
                  <a:gd name="connsiteY8" fmla="*/ 2263 h 10000"/>
                  <a:gd name="connsiteX9" fmla="*/ 9871 w 10000"/>
                  <a:gd name="connsiteY9" fmla="*/ 2621 h 10000"/>
                  <a:gd name="connsiteX10" fmla="*/ 9540 w 10000"/>
                  <a:gd name="connsiteY10" fmla="*/ 3389 h 10000"/>
                  <a:gd name="connsiteX11" fmla="*/ 9430 w 10000"/>
                  <a:gd name="connsiteY11" fmla="*/ 3775 h 10000"/>
                  <a:gd name="connsiteX12" fmla="*/ 9366 w 10000"/>
                  <a:gd name="connsiteY12" fmla="*/ 4178 h 10000"/>
                  <a:gd name="connsiteX13" fmla="*/ 9296 w 10000"/>
                  <a:gd name="connsiteY13" fmla="*/ 4401 h 10000"/>
                  <a:gd name="connsiteX14" fmla="*/ 9243 w 10000"/>
                  <a:gd name="connsiteY14" fmla="*/ 4552 h 10000"/>
                  <a:gd name="connsiteX15" fmla="*/ 9083 w 10000"/>
                  <a:gd name="connsiteY15" fmla="*/ 4626 h 10000"/>
                  <a:gd name="connsiteX16" fmla="*/ 8901 w 10000"/>
                  <a:gd name="connsiteY16" fmla="*/ 4304 h 10000"/>
                  <a:gd name="connsiteX17" fmla="*/ 8819 w 10000"/>
                  <a:gd name="connsiteY17" fmla="*/ 3409 h 10000"/>
                  <a:gd name="connsiteX18" fmla="*/ 8728 w 10000"/>
                  <a:gd name="connsiteY18" fmla="*/ 3042 h 10000"/>
                  <a:gd name="connsiteX19" fmla="*/ 8537 w 10000"/>
                  <a:gd name="connsiteY19" fmla="*/ 2883 h 10000"/>
                  <a:gd name="connsiteX20" fmla="*/ 8444 w 10000"/>
                  <a:gd name="connsiteY20" fmla="*/ 3194 h 10000"/>
                  <a:gd name="connsiteX21" fmla="*/ 8533 w 10000"/>
                  <a:gd name="connsiteY21" fmla="*/ 4278 h 10000"/>
                  <a:gd name="connsiteX22" fmla="*/ 8587 w 10000"/>
                  <a:gd name="connsiteY22" fmla="*/ 4791 h 10000"/>
                  <a:gd name="connsiteX23" fmla="*/ 8452 w 10000"/>
                  <a:gd name="connsiteY23" fmla="*/ 5098 h 10000"/>
                  <a:gd name="connsiteX24" fmla="*/ 8260 w 10000"/>
                  <a:gd name="connsiteY24" fmla="*/ 5001 h 10000"/>
                  <a:gd name="connsiteX25" fmla="*/ 8193 w 10000"/>
                  <a:gd name="connsiteY25" fmla="*/ 4532 h 10000"/>
                  <a:gd name="connsiteX26" fmla="*/ 8098 w 10000"/>
                  <a:gd name="connsiteY26" fmla="*/ 3764 h 10000"/>
                  <a:gd name="connsiteX27" fmla="*/ 7986 w 10000"/>
                  <a:gd name="connsiteY27" fmla="*/ 3271 h 10000"/>
                  <a:gd name="connsiteX28" fmla="*/ 7759 w 10000"/>
                  <a:gd name="connsiteY28" fmla="*/ 3254 h 10000"/>
                  <a:gd name="connsiteX29" fmla="*/ 7690 w 10000"/>
                  <a:gd name="connsiteY29" fmla="*/ 3462 h 10000"/>
                  <a:gd name="connsiteX30" fmla="*/ 7695 w 10000"/>
                  <a:gd name="connsiteY30" fmla="*/ 3800 h 10000"/>
                  <a:gd name="connsiteX31" fmla="*/ 7884 w 10000"/>
                  <a:gd name="connsiteY31" fmla="*/ 5314 h 10000"/>
                  <a:gd name="connsiteX32" fmla="*/ 7771 w 10000"/>
                  <a:gd name="connsiteY32" fmla="*/ 5602 h 10000"/>
                  <a:gd name="connsiteX33" fmla="*/ 7574 w 10000"/>
                  <a:gd name="connsiteY33" fmla="*/ 5674 h 10000"/>
                  <a:gd name="connsiteX34" fmla="*/ 7414 w 10000"/>
                  <a:gd name="connsiteY34" fmla="*/ 5558 h 10000"/>
                  <a:gd name="connsiteX35" fmla="*/ 7244 w 10000"/>
                  <a:gd name="connsiteY35" fmla="*/ 5546 h 10000"/>
                  <a:gd name="connsiteX36" fmla="*/ 7154 w 10000"/>
                  <a:gd name="connsiteY36" fmla="*/ 5765 h 10000"/>
                  <a:gd name="connsiteX37" fmla="*/ 7305 w 10000"/>
                  <a:gd name="connsiteY37" fmla="*/ 6113 h 10000"/>
                  <a:gd name="connsiteX38" fmla="*/ 7579 w 10000"/>
                  <a:gd name="connsiteY38" fmla="*/ 6272 h 10000"/>
                  <a:gd name="connsiteX39" fmla="*/ 7819 w 10000"/>
                  <a:gd name="connsiteY39" fmla="*/ 6515 h 10000"/>
                  <a:gd name="connsiteX40" fmla="*/ 7944 w 10000"/>
                  <a:gd name="connsiteY40" fmla="*/ 6776 h 10000"/>
                  <a:gd name="connsiteX41" fmla="*/ 7782 w 10000"/>
                  <a:gd name="connsiteY41" fmla="*/ 7046 h 10000"/>
                  <a:gd name="connsiteX42" fmla="*/ 7196 w 10000"/>
                  <a:gd name="connsiteY42" fmla="*/ 7404 h 10000"/>
                  <a:gd name="connsiteX43" fmla="*/ 7176 w 10000"/>
                  <a:gd name="connsiteY43" fmla="*/ 7740 h 10000"/>
                  <a:gd name="connsiteX44" fmla="*/ 7283 w 10000"/>
                  <a:gd name="connsiteY44" fmla="*/ 7980 h 10000"/>
                  <a:gd name="connsiteX45" fmla="*/ 7473 w 10000"/>
                  <a:gd name="connsiteY45" fmla="*/ 8042 h 10000"/>
                  <a:gd name="connsiteX46" fmla="*/ 7722 w 10000"/>
                  <a:gd name="connsiteY46" fmla="*/ 7860 h 10000"/>
                  <a:gd name="connsiteX47" fmla="*/ 7898 w 10000"/>
                  <a:gd name="connsiteY47" fmla="*/ 7734 h 10000"/>
                  <a:gd name="connsiteX48" fmla="*/ 8041 w 10000"/>
                  <a:gd name="connsiteY48" fmla="*/ 7882 h 10000"/>
                  <a:gd name="connsiteX49" fmla="*/ 8065 w 10000"/>
                  <a:gd name="connsiteY49" fmla="*/ 8217 h 10000"/>
                  <a:gd name="connsiteX50" fmla="*/ 8011 w 10000"/>
                  <a:gd name="connsiteY50" fmla="*/ 8755 h 10000"/>
                  <a:gd name="connsiteX51" fmla="*/ 7848 w 10000"/>
                  <a:gd name="connsiteY51" fmla="*/ 9421 h 10000"/>
                  <a:gd name="connsiteX52" fmla="*/ 7437 w 10000"/>
                  <a:gd name="connsiteY52" fmla="*/ 9707 h 10000"/>
                  <a:gd name="connsiteX53" fmla="*/ 6970 w 10000"/>
                  <a:gd name="connsiteY53" fmla="*/ 9995 h 10000"/>
                  <a:gd name="connsiteX54" fmla="*/ 1762 w 10000"/>
                  <a:gd name="connsiteY54" fmla="*/ 10000 h 10000"/>
                  <a:gd name="connsiteX55" fmla="*/ 1835 w 10000"/>
                  <a:gd name="connsiteY55" fmla="*/ 9539 h 10000"/>
                  <a:gd name="connsiteX0" fmla="*/ 1835 w 10000"/>
                  <a:gd name="connsiteY0" fmla="*/ 9539 h 9995"/>
                  <a:gd name="connsiteX1" fmla="*/ 22 w 10000"/>
                  <a:gd name="connsiteY1" fmla="*/ 7852 h 9995"/>
                  <a:gd name="connsiteX2" fmla="*/ 5 w 10000"/>
                  <a:gd name="connsiteY2" fmla="*/ 7458 h 9995"/>
                  <a:gd name="connsiteX3" fmla="*/ 1764 w 10000"/>
                  <a:gd name="connsiteY3" fmla="*/ 0 h 9995"/>
                  <a:gd name="connsiteX4" fmla="*/ 9208 w 10000"/>
                  <a:gd name="connsiteY4" fmla="*/ 328 h 9995"/>
                  <a:gd name="connsiteX5" fmla="*/ 9651 w 10000"/>
                  <a:gd name="connsiteY5" fmla="*/ 2086 h 9995"/>
                  <a:gd name="connsiteX6" fmla="*/ 9817 w 10000"/>
                  <a:gd name="connsiteY6" fmla="*/ 1938 h 9995"/>
                  <a:gd name="connsiteX7" fmla="*/ 9969 w 10000"/>
                  <a:gd name="connsiteY7" fmla="*/ 1979 h 9995"/>
                  <a:gd name="connsiteX8" fmla="*/ 10000 w 10000"/>
                  <a:gd name="connsiteY8" fmla="*/ 2263 h 9995"/>
                  <a:gd name="connsiteX9" fmla="*/ 9871 w 10000"/>
                  <a:gd name="connsiteY9" fmla="*/ 2621 h 9995"/>
                  <a:gd name="connsiteX10" fmla="*/ 9540 w 10000"/>
                  <a:gd name="connsiteY10" fmla="*/ 3389 h 9995"/>
                  <a:gd name="connsiteX11" fmla="*/ 9430 w 10000"/>
                  <a:gd name="connsiteY11" fmla="*/ 3775 h 9995"/>
                  <a:gd name="connsiteX12" fmla="*/ 9366 w 10000"/>
                  <a:gd name="connsiteY12" fmla="*/ 4178 h 9995"/>
                  <a:gd name="connsiteX13" fmla="*/ 9296 w 10000"/>
                  <a:gd name="connsiteY13" fmla="*/ 4401 h 9995"/>
                  <a:gd name="connsiteX14" fmla="*/ 9243 w 10000"/>
                  <a:gd name="connsiteY14" fmla="*/ 4552 h 9995"/>
                  <a:gd name="connsiteX15" fmla="*/ 9083 w 10000"/>
                  <a:gd name="connsiteY15" fmla="*/ 4626 h 9995"/>
                  <a:gd name="connsiteX16" fmla="*/ 8901 w 10000"/>
                  <a:gd name="connsiteY16" fmla="*/ 4304 h 9995"/>
                  <a:gd name="connsiteX17" fmla="*/ 8819 w 10000"/>
                  <a:gd name="connsiteY17" fmla="*/ 3409 h 9995"/>
                  <a:gd name="connsiteX18" fmla="*/ 8728 w 10000"/>
                  <a:gd name="connsiteY18" fmla="*/ 3042 h 9995"/>
                  <a:gd name="connsiteX19" fmla="*/ 8537 w 10000"/>
                  <a:gd name="connsiteY19" fmla="*/ 2883 h 9995"/>
                  <a:gd name="connsiteX20" fmla="*/ 8444 w 10000"/>
                  <a:gd name="connsiteY20" fmla="*/ 3194 h 9995"/>
                  <a:gd name="connsiteX21" fmla="*/ 8533 w 10000"/>
                  <a:gd name="connsiteY21" fmla="*/ 4278 h 9995"/>
                  <a:gd name="connsiteX22" fmla="*/ 8587 w 10000"/>
                  <a:gd name="connsiteY22" fmla="*/ 4791 h 9995"/>
                  <a:gd name="connsiteX23" fmla="*/ 8452 w 10000"/>
                  <a:gd name="connsiteY23" fmla="*/ 5098 h 9995"/>
                  <a:gd name="connsiteX24" fmla="*/ 8260 w 10000"/>
                  <a:gd name="connsiteY24" fmla="*/ 5001 h 9995"/>
                  <a:gd name="connsiteX25" fmla="*/ 8193 w 10000"/>
                  <a:gd name="connsiteY25" fmla="*/ 4532 h 9995"/>
                  <a:gd name="connsiteX26" fmla="*/ 8098 w 10000"/>
                  <a:gd name="connsiteY26" fmla="*/ 3764 h 9995"/>
                  <a:gd name="connsiteX27" fmla="*/ 7986 w 10000"/>
                  <a:gd name="connsiteY27" fmla="*/ 3271 h 9995"/>
                  <a:gd name="connsiteX28" fmla="*/ 7759 w 10000"/>
                  <a:gd name="connsiteY28" fmla="*/ 3254 h 9995"/>
                  <a:gd name="connsiteX29" fmla="*/ 7690 w 10000"/>
                  <a:gd name="connsiteY29" fmla="*/ 3462 h 9995"/>
                  <a:gd name="connsiteX30" fmla="*/ 7695 w 10000"/>
                  <a:gd name="connsiteY30" fmla="*/ 3800 h 9995"/>
                  <a:gd name="connsiteX31" fmla="*/ 7884 w 10000"/>
                  <a:gd name="connsiteY31" fmla="*/ 5314 h 9995"/>
                  <a:gd name="connsiteX32" fmla="*/ 7771 w 10000"/>
                  <a:gd name="connsiteY32" fmla="*/ 5602 h 9995"/>
                  <a:gd name="connsiteX33" fmla="*/ 7574 w 10000"/>
                  <a:gd name="connsiteY33" fmla="*/ 5674 h 9995"/>
                  <a:gd name="connsiteX34" fmla="*/ 7414 w 10000"/>
                  <a:gd name="connsiteY34" fmla="*/ 5558 h 9995"/>
                  <a:gd name="connsiteX35" fmla="*/ 7244 w 10000"/>
                  <a:gd name="connsiteY35" fmla="*/ 5546 h 9995"/>
                  <a:gd name="connsiteX36" fmla="*/ 7154 w 10000"/>
                  <a:gd name="connsiteY36" fmla="*/ 5765 h 9995"/>
                  <a:gd name="connsiteX37" fmla="*/ 7305 w 10000"/>
                  <a:gd name="connsiteY37" fmla="*/ 6113 h 9995"/>
                  <a:gd name="connsiteX38" fmla="*/ 7579 w 10000"/>
                  <a:gd name="connsiteY38" fmla="*/ 6272 h 9995"/>
                  <a:gd name="connsiteX39" fmla="*/ 7819 w 10000"/>
                  <a:gd name="connsiteY39" fmla="*/ 6515 h 9995"/>
                  <a:gd name="connsiteX40" fmla="*/ 7944 w 10000"/>
                  <a:gd name="connsiteY40" fmla="*/ 6776 h 9995"/>
                  <a:gd name="connsiteX41" fmla="*/ 7782 w 10000"/>
                  <a:gd name="connsiteY41" fmla="*/ 7046 h 9995"/>
                  <a:gd name="connsiteX42" fmla="*/ 7196 w 10000"/>
                  <a:gd name="connsiteY42" fmla="*/ 7404 h 9995"/>
                  <a:gd name="connsiteX43" fmla="*/ 7176 w 10000"/>
                  <a:gd name="connsiteY43" fmla="*/ 7740 h 9995"/>
                  <a:gd name="connsiteX44" fmla="*/ 7283 w 10000"/>
                  <a:gd name="connsiteY44" fmla="*/ 7980 h 9995"/>
                  <a:gd name="connsiteX45" fmla="*/ 7473 w 10000"/>
                  <a:gd name="connsiteY45" fmla="*/ 8042 h 9995"/>
                  <a:gd name="connsiteX46" fmla="*/ 7722 w 10000"/>
                  <a:gd name="connsiteY46" fmla="*/ 7860 h 9995"/>
                  <a:gd name="connsiteX47" fmla="*/ 7898 w 10000"/>
                  <a:gd name="connsiteY47" fmla="*/ 7734 h 9995"/>
                  <a:gd name="connsiteX48" fmla="*/ 8041 w 10000"/>
                  <a:gd name="connsiteY48" fmla="*/ 7882 h 9995"/>
                  <a:gd name="connsiteX49" fmla="*/ 8065 w 10000"/>
                  <a:gd name="connsiteY49" fmla="*/ 8217 h 9995"/>
                  <a:gd name="connsiteX50" fmla="*/ 8011 w 10000"/>
                  <a:gd name="connsiteY50" fmla="*/ 8755 h 9995"/>
                  <a:gd name="connsiteX51" fmla="*/ 7848 w 10000"/>
                  <a:gd name="connsiteY51" fmla="*/ 9421 h 9995"/>
                  <a:gd name="connsiteX52" fmla="*/ 7437 w 10000"/>
                  <a:gd name="connsiteY52" fmla="*/ 9707 h 9995"/>
                  <a:gd name="connsiteX53" fmla="*/ 6970 w 10000"/>
                  <a:gd name="connsiteY53" fmla="*/ 9995 h 9995"/>
                  <a:gd name="connsiteX54" fmla="*/ 1737 w 10000"/>
                  <a:gd name="connsiteY54" fmla="*/ 9936 h 9995"/>
                  <a:gd name="connsiteX55" fmla="*/ 1835 w 10000"/>
                  <a:gd name="connsiteY55" fmla="*/ 9539 h 9995"/>
                  <a:gd name="connsiteX0" fmla="*/ 1835 w 10000"/>
                  <a:gd name="connsiteY0" fmla="*/ 9544 h 9941"/>
                  <a:gd name="connsiteX1" fmla="*/ 22 w 10000"/>
                  <a:gd name="connsiteY1" fmla="*/ 7856 h 9941"/>
                  <a:gd name="connsiteX2" fmla="*/ 5 w 10000"/>
                  <a:gd name="connsiteY2" fmla="*/ 7462 h 9941"/>
                  <a:gd name="connsiteX3" fmla="*/ 1764 w 10000"/>
                  <a:gd name="connsiteY3" fmla="*/ 0 h 9941"/>
                  <a:gd name="connsiteX4" fmla="*/ 9208 w 10000"/>
                  <a:gd name="connsiteY4" fmla="*/ 328 h 9941"/>
                  <a:gd name="connsiteX5" fmla="*/ 9651 w 10000"/>
                  <a:gd name="connsiteY5" fmla="*/ 2087 h 9941"/>
                  <a:gd name="connsiteX6" fmla="*/ 9817 w 10000"/>
                  <a:gd name="connsiteY6" fmla="*/ 1939 h 9941"/>
                  <a:gd name="connsiteX7" fmla="*/ 9969 w 10000"/>
                  <a:gd name="connsiteY7" fmla="*/ 1980 h 9941"/>
                  <a:gd name="connsiteX8" fmla="*/ 10000 w 10000"/>
                  <a:gd name="connsiteY8" fmla="*/ 2264 h 9941"/>
                  <a:gd name="connsiteX9" fmla="*/ 9871 w 10000"/>
                  <a:gd name="connsiteY9" fmla="*/ 2622 h 9941"/>
                  <a:gd name="connsiteX10" fmla="*/ 9540 w 10000"/>
                  <a:gd name="connsiteY10" fmla="*/ 3391 h 9941"/>
                  <a:gd name="connsiteX11" fmla="*/ 9430 w 10000"/>
                  <a:gd name="connsiteY11" fmla="*/ 3777 h 9941"/>
                  <a:gd name="connsiteX12" fmla="*/ 9366 w 10000"/>
                  <a:gd name="connsiteY12" fmla="*/ 4180 h 9941"/>
                  <a:gd name="connsiteX13" fmla="*/ 9296 w 10000"/>
                  <a:gd name="connsiteY13" fmla="*/ 4403 h 9941"/>
                  <a:gd name="connsiteX14" fmla="*/ 9243 w 10000"/>
                  <a:gd name="connsiteY14" fmla="*/ 4554 h 9941"/>
                  <a:gd name="connsiteX15" fmla="*/ 9083 w 10000"/>
                  <a:gd name="connsiteY15" fmla="*/ 4628 h 9941"/>
                  <a:gd name="connsiteX16" fmla="*/ 8901 w 10000"/>
                  <a:gd name="connsiteY16" fmla="*/ 4306 h 9941"/>
                  <a:gd name="connsiteX17" fmla="*/ 8819 w 10000"/>
                  <a:gd name="connsiteY17" fmla="*/ 3411 h 9941"/>
                  <a:gd name="connsiteX18" fmla="*/ 8728 w 10000"/>
                  <a:gd name="connsiteY18" fmla="*/ 3044 h 9941"/>
                  <a:gd name="connsiteX19" fmla="*/ 8537 w 10000"/>
                  <a:gd name="connsiteY19" fmla="*/ 2884 h 9941"/>
                  <a:gd name="connsiteX20" fmla="*/ 8444 w 10000"/>
                  <a:gd name="connsiteY20" fmla="*/ 3196 h 9941"/>
                  <a:gd name="connsiteX21" fmla="*/ 8533 w 10000"/>
                  <a:gd name="connsiteY21" fmla="*/ 4280 h 9941"/>
                  <a:gd name="connsiteX22" fmla="*/ 8587 w 10000"/>
                  <a:gd name="connsiteY22" fmla="*/ 4793 h 9941"/>
                  <a:gd name="connsiteX23" fmla="*/ 8452 w 10000"/>
                  <a:gd name="connsiteY23" fmla="*/ 5101 h 9941"/>
                  <a:gd name="connsiteX24" fmla="*/ 8260 w 10000"/>
                  <a:gd name="connsiteY24" fmla="*/ 5004 h 9941"/>
                  <a:gd name="connsiteX25" fmla="*/ 8193 w 10000"/>
                  <a:gd name="connsiteY25" fmla="*/ 4534 h 9941"/>
                  <a:gd name="connsiteX26" fmla="*/ 8098 w 10000"/>
                  <a:gd name="connsiteY26" fmla="*/ 3766 h 9941"/>
                  <a:gd name="connsiteX27" fmla="*/ 7986 w 10000"/>
                  <a:gd name="connsiteY27" fmla="*/ 3273 h 9941"/>
                  <a:gd name="connsiteX28" fmla="*/ 7759 w 10000"/>
                  <a:gd name="connsiteY28" fmla="*/ 3256 h 9941"/>
                  <a:gd name="connsiteX29" fmla="*/ 7690 w 10000"/>
                  <a:gd name="connsiteY29" fmla="*/ 3464 h 9941"/>
                  <a:gd name="connsiteX30" fmla="*/ 7695 w 10000"/>
                  <a:gd name="connsiteY30" fmla="*/ 3802 h 9941"/>
                  <a:gd name="connsiteX31" fmla="*/ 7884 w 10000"/>
                  <a:gd name="connsiteY31" fmla="*/ 5317 h 9941"/>
                  <a:gd name="connsiteX32" fmla="*/ 7771 w 10000"/>
                  <a:gd name="connsiteY32" fmla="*/ 5605 h 9941"/>
                  <a:gd name="connsiteX33" fmla="*/ 7574 w 10000"/>
                  <a:gd name="connsiteY33" fmla="*/ 5677 h 9941"/>
                  <a:gd name="connsiteX34" fmla="*/ 7414 w 10000"/>
                  <a:gd name="connsiteY34" fmla="*/ 5561 h 9941"/>
                  <a:gd name="connsiteX35" fmla="*/ 7244 w 10000"/>
                  <a:gd name="connsiteY35" fmla="*/ 5549 h 9941"/>
                  <a:gd name="connsiteX36" fmla="*/ 7154 w 10000"/>
                  <a:gd name="connsiteY36" fmla="*/ 5768 h 9941"/>
                  <a:gd name="connsiteX37" fmla="*/ 7305 w 10000"/>
                  <a:gd name="connsiteY37" fmla="*/ 6116 h 9941"/>
                  <a:gd name="connsiteX38" fmla="*/ 7579 w 10000"/>
                  <a:gd name="connsiteY38" fmla="*/ 6275 h 9941"/>
                  <a:gd name="connsiteX39" fmla="*/ 7819 w 10000"/>
                  <a:gd name="connsiteY39" fmla="*/ 6518 h 9941"/>
                  <a:gd name="connsiteX40" fmla="*/ 7944 w 10000"/>
                  <a:gd name="connsiteY40" fmla="*/ 6779 h 9941"/>
                  <a:gd name="connsiteX41" fmla="*/ 7782 w 10000"/>
                  <a:gd name="connsiteY41" fmla="*/ 7050 h 9941"/>
                  <a:gd name="connsiteX42" fmla="*/ 7196 w 10000"/>
                  <a:gd name="connsiteY42" fmla="*/ 7408 h 9941"/>
                  <a:gd name="connsiteX43" fmla="*/ 7176 w 10000"/>
                  <a:gd name="connsiteY43" fmla="*/ 7744 h 9941"/>
                  <a:gd name="connsiteX44" fmla="*/ 7283 w 10000"/>
                  <a:gd name="connsiteY44" fmla="*/ 7984 h 9941"/>
                  <a:gd name="connsiteX45" fmla="*/ 7473 w 10000"/>
                  <a:gd name="connsiteY45" fmla="*/ 8046 h 9941"/>
                  <a:gd name="connsiteX46" fmla="*/ 7722 w 10000"/>
                  <a:gd name="connsiteY46" fmla="*/ 7864 h 9941"/>
                  <a:gd name="connsiteX47" fmla="*/ 7898 w 10000"/>
                  <a:gd name="connsiteY47" fmla="*/ 7738 h 9941"/>
                  <a:gd name="connsiteX48" fmla="*/ 8041 w 10000"/>
                  <a:gd name="connsiteY48" fmla="*/ 7886 h 9941"/>
                  <a:gd name="connsiteX49" fmla="*/ 8065 w 10000"/>
                  <a:gd name="connsiteY49" fmla="*/ 8221 h 9941"/>
                  <a:gd name="connsiteX50" fmla="*/ 8011 w 10000"/>
                  <a:gd name="connsiteY50" fmla="*/ 8759 h 9941"/>
                  <a:gd name="connsiteX51" fmla="*/ 7848 w 10000"/>
                  <a:gd name="connsiteY51" fmla="*/ 9426 h 9941"/>
                  <a:gd name="connsiteX52" fmla="*/ 7437 w 10000"/>
                  <a:gd name="connsiteY52" fmla="*/ 9712 h 9941"/>
                  <a:gd name="connsiteX53" fmla="*/ 6937 w 10000"/>
                  <a:gd name="connsiteY53" fmla="*/ 9920 h 9941"/>
                  <a:gd name="connsiteX54" fmla="*/ 1737 w 10000"/>
                  <a:gd name="connsiteY54" fmla="*/ 9941 h 9941"/>
                  <a:gd name="connsiteX55" fmla="*/ 1835 w 10000"/>
                  <a:gd name="connsiteY55" fmla="*/ 9544 h 9941"/>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817 w 10000"/>
                  <a:gd name="connsiteY6" fmla="*/ 1951 h 10000"/>
                  <a:gd name="connsiteX7" fmla="*/ 9969 w 10000"/>
                  <a:gd name="connsiteY7" fmla="*/ 1992 h 10000"/>
                  <a:gd name="connsiteX8" fmla="*/ 10000 w 10000"/>
                  <a:gd name="connsiteY8" fmla="*/ 2277 h 10000"/>
                  <a:gd name="connsiteX9" fmla="*/ 9871 w 10000"/>
                  <a:gd name="connsiteY9" fmla="*/ 2638 h 10000"/>
                  <a:gd name="connsiteX10" fmla="*/ 9540 w 10000"/>
                  <a:gd name="connsiteY10" fmla="*/ 3411 h 10000"/>
                  <a:gd name="connsiteX11" fmla="*/ 9430 w 10000"/>
                  <a:gd name="connsiteY11" fmla="*/ 3799 h 10000"/>
                  <a:gd name="connsiteX12" fmla="*/ 9366 w 10000"/>
                  <a:gd name="connsiteY12" fmla="*/ 4205 h 10000"/>
                  <a:gd name="connsiteX13" fmla="*/ 9296 w 10000"/>
                  <a:gd name="connsiteY13" fmla="*/ 4429 h 10000"/>
                  <a:gd name="connsiteX14" fmla="*/ 9243 w 10000"/>
                  <a:gd name="connsiteY14" fmla="*/ 4581 h 10000"/>
                  <a:gd name="connsiteX15" fmla="*/ 9083 w 10000"/>
                  <a:gd name="connsiteY15" fmla="*/ 4655 h 10000"/>
                  <a:gd name="connsiteX16" fmla="*/ 8901 w 10000"/>
                  <a:gd name="connsiteY16" fmla="*/ 4332 h 10000"/>
                  <a:gd name="connsiteX17" fmla="*/ 8819 w 10000"/>
                  <a:gd name="connsiteY17" fmla="*/ 3431 h 10000"/>
                  <a:gd name="connsiteX18" fmla="*/ 8728 w 10000"/>
                  <a:gd name="connsiteY18" fmla="*/ 3062 h 10000"/>
                  <a:gd name="connsiteX19" fmla="*/ 8537 w 10000"/>
                  <a:gd name="connsiteY19" fmla="*/ 2901 h 10000"/>
                  <a:gd name="connsiteX20" fmla="*/ 8444 w 10000"/>
                  <a:gd name="connsiteY20" fmla="*/ 3215 h 10000"/>
                  <a:gd name="connsiteX21" fmla="*/ 8533 w 10000"/>
                  <a:gd name="connsiteY21" fmla="*/ 4305 h 10000"/>
                  <a:gd name="connsiteX22" fmla="*/ 8587 w 10000"/>
                  <a:gd name="connsiteY22" fmla="*/ 4821 h 10000"/>
                  <a:gd name="connsiteX23" fmla="*/ 8452 w 10000"/>
                  <a:gd name="connsiteY23" fmla="*/ 5131 h 10000"/>
                  <a:gd name="connsiteX24" fmla="*/ 8260 w 10000"/>
                  <a:gd name="connsiteY24" fmla="*/ 5034 h 10000"/>
                  <a:gd name="connsiteX25" fmla="*/ 8193 w 10000"/>
                  <a:gd name="connsiteY25" fmla="*/ 4561 h 10000"/>
                  <a:gd name="connsiteX26" fmla="*/ 8098 w 10000"/>
                  <a:gd name="connsiteY26" fmla="*/ 3788 h 10000"/>
                  <a:gd name="connsiteX27" fmla="*/ 7986 w 10000"/>
                  <a:gd name="connsiteY27" fmla="*/ 3292 h 10000"/>
                  <a:gd name="connsiteX28" fmla="*/ 7759 w 10000"/>
                  <a:gd name="connsiteY28" fmla="*/ 3275 h 10000"/>
                  <a:gd name="connsiteX29" fmla="*/ 7690 w 10000"/>
                  <a:gd name="connsiteY29" fmla="*/ 3485 h 10000"/>
                  <a:gd name="connsiteX30" fmla="*/ 7695 w 10000"/>
                  <a:gd name="connsiteY30" fmla="*/ 3825 h 10000"/>
                  <a:gd name="connsiteX31" fmla="*/ 7884 w 10000"/>
                  <a:gd name="connsiteY31" fmla="*/ 5349 h 10000"/>
                  <a:gd name="connsiteX32" fmla="*/ 7771 w 10000"/>
                  <a:gd name="connsiteY32" fmla="*/ 5638 h 10000"/>
                  <a:gd name="connsiteX33" fmla="*/ 7574 w 10000"/>
                  <a:gd name="connsiteY33" fmla="*/ 5711 h 10000"/>
                  <a:gd name="connsiteX34" fmla="*/ 7414 w 10000"/>
                  <a:gd name="connsiteY34" fmla="*/ 5594 h 10000"/>
                  <a:gd name="connsiteX35" fmla="*/ 7244 w 10000"/>
                  <a:gd name="connsiteY35" fmla="*/ 5582 h 10000"/>
                  <a:gd name="connsiteX36" fmla="*/ 7154 w 10000"/>
                  <a:gd name="connsiteY36" fmla="*/ 5802 h 10000"/>
                  <a:gd name="connsiteX37" fmla="*/ 7305 w 10000"/>
                  <a:gd name="connsiteY37" fmla="*/ 6152 h 10000"/>
                  <a:gd name="connsiteX38" fmla="*/ 7579 w 10000"/>
                  <a:gd name="connsiteY38" fmla="*/ 6312 h 10000"/>
                  <a:gd name="connsiteX39" fmla="*/ 7819 w 10000"/>
                  <a:gd name="connsiteY39" fmla="*/ 6557 h 10000"/>
                  <a:gd name="connsiteX40" fmla="*/ 7944 w 10000"/>
                  <a:gd name="connsiteY40" fmla="*/ 6819 h 10000"/>
                  <a:gd name="connsiteX41" fmla="*/ 7782 w 10000"/>
                  <a:gd name="connsiteY41" fmla="*/ 7092 h 10000"/>
                  <a:gd name="connsiteX42" fmla="*/ 7196 w 10000"/>
                  <a:gd name="connsiteY42" fmla="*/ 7452 h 10000"/>
                  <a:gd name="connsiteX43" fmla="*/ 7176 w 10000"/>
                  <a:gd name="connsiteY43" fmla="*/ 7790 h 10000"/>
                  <a:gd name="connsiteX44" fmla="*/ 7283 w 10000"/>
                  <a:gd name="connsiteY44" fmla="*/ 8031 h 10000"/>
                  <a:gd name="connsiteX45" fmla="*/ 7473 w 10000"/>
                  <a:gd name="connsiteY45" fmla="*/ 8094 h 10000"/>
                  <a:gd name="connsiteX46" fmla="*/ 7722 w 10000"/>
                  <a:gd name="connsiteY46" fmla="*/ 7911 h 10000"/>
                  <a:gd name="connsiteX47" fmla="*/ 7898 w 10000"/>
                  <a:gd name="connsiteY47" fmla="*/ 7784 h 10000"/>
                  <a:gd name="connsiteX48" fmla="*/ 8041 w 10000"/>
                  <a:gd name="connsiteY48" fmla="*/ 7933 h 10000"/>
                  <a:gd name="connsiteX49" fmla="*/ 8065 w 10000"/>
                  <a:gd name="connsiteY49" fmla="*/ 8270 h 10000"/>
                  <a:gd name="connsiteX50" fmla="*/ 8011 w 10000"/>
                  <a:gd name="connsiteY50" fmla="*/ 8811 h 10000"/>
                  <a:gd name="connsiteX51" fmla="*/ 7848 w 10000"/>
                  <a:gd name="connsiteY51" fmla="*/ 9482 h 10000"/>
                  <a:gd name="connsiteX52" fmla="*/ 7437 w 10000"/>
                  <a:gd name="connsiteY52" fmla="*/ 9770 h 10000"/>
                  <a:gd name="connsiteX53" fmla="*/ 6937 w 10000"/>
                  <a:gd name="connsiteY53" fmla="*/ 9979 h 10000"/>
                  <a:gd name="connsiteX54" fmla="*/ 1737 w 10000"/>
                  <a:gd name="connsiteY54" fmla="*/ 10000 h 10000"/>
                  <a:gd name="connsiteX55" fmla="*/ 1835 w 10000"/>
                  <a:gd name="connsiteY55"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704 w 10000"/>
                  <a:gd name="connsiteY5" fmla="*/ 2086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369 h 9768"/>
                  <a:gd name="connsiteX1" fmla="*/ 22 w 10000"/>
                  <a:gd name="connsiteY1" fmla="*/ 7671 h 9768"/>
                  <a:gd name="connsiteX2" fmla="*/ 5 w 10000"/>
                  <a:gd name="connsiteY2" fmla="*/ 7274 h 9768"/>
                  <a:gd name="connsiteX3" fmla="*/ 1790 w 10000"/>
                  <a:gd name="connsiteY3" fmla="*/ 0 h 9768"/>
                  <a:gd name="connsiteX4" fmla="*/ 9248 w 10000"/>
                  <a:gd name="connsiteY4" fmla="*/ 408 h 9768"/>
                  <a:gd name="connsiteX5" fmla="*/ 9704 w 10000"/>
                  <a:gd name="connsiteY5" fmla="*/ 1854 h 9768"/>
                  <a:gd name="connsiteX6" fmla="*/ 9729 w 10000"/>
                  <a:gd name="connsiteY6" fmla="*/ 1827 h 9768"/>
                  <a:gd name="connsiteX7" fmla="*/ 9817 w 10000"/>
                  <a:gd name="connsiteY7" fmla="*/ 1719 h 9768"/>
                  <a:gd name="connsiteX8" fmla="*/ 9969 w 10000"/>
                  <a:gd name="connsiteY8" fmla="*/ 1760 h 9768"/>
                  <a:gd name="connsiteX9" fmla="*/ 10000 w 10000"/>
                  <a:gd name="connsiteY9" fmla="*/ 2045 h 9768"/>
                  <a:gd name="connsiteX10" fmla="*/ 9871 w 10000"/>
                  <a:gd name="connsiteY10" fmla="*/ 2406 h 9768"/>
                  <a:gd name="connsiteX11" fmla="*/ 9540 w 10000"/>
                  <a:gd name="connsiteY11" fmla="*/ 3179 h 9768"/>
                  <a:gd name="connsiteX12" fmla="*/ 9430 w 10000"/>
                  <a:gd name="connsiteY12" fmla="*/ 3567 h 9768"/>
                  <a:gd name="connsiteX13" fmla="*/ 9366 w 10000"/>
                  <a:gd name="connsiteY13" fmla="*/ 3973 h 9768"/>
                  <a:gd name="connsiteX14" fmla="*/ 9296 w 10000"/>
                  <a:gd name="connsiteY14" fmla="*/ 4197 h 9768"/>
                  <a:gd name="connsiteX15" fmla="*/ 9243 w 10000"/>
                  <a:gd name="connsiteY15" fmla="*/ 4349 h 9768"/>
                  <a:gd name="connsiteX16" fmla="*/ 9083 w 10000"/>
                  <a:gd name="connsiteY16" fmla="*/ 4423 h 9768"/>
                  <a:gd name="connsiteX17" fmla="*/ 8901 w 10000"/>
                  <a:gd name="connsiteY17" fmla="*/ 4100 h 9768"/>
                  <a:gd name="connsiteX18" fmla="*/ 8819 w 10000"/>
                  <a:gd name="connsiteY18" fmla="*/ 3199 h 9768"/>
                  <a:gd name="connsiteX19" fmla="*/ 8728 w 10000"/>
                  <a:gd name="connsiteY19" fmla="*/ 2830 h 9768"/>
                  <a:gd name="connsiteX20" fmla="*/ 8537 w 10000"/>
                  <a:gd name="connsiteY20" fmla="*/ 2669 h 9768"/>
                  <a:gd name="connsiteX21" fmla="*/ 8444 w 10000"/>
                  <a:gd name="connsiteY21" fmla="*/ 2983 h 9768"/>
                  <a:gd name="connsiteX22" fmla="*/ 8533 w 10000"/>
                  <a:gd name="connsiteY22" fmla="*/ 4073 h 9768"/>
                  <a:gd name="connsiteX23" fmla="*/ 8587 w 10000"/>
                  <a:gd name="connsiteY23" fmla="*/ 4589 h 9768"/>
                  <a:gd name="connsiteX24" fmla="*/ 8452 w 10000"/>
                  <a:gd name="connsiteY24" fmla="*/ 4899 h 9768"/>
                  <a:gd name="connsiteX25" fmla="*/ 8260 w 10000"/>
                  <a:gd name="connsiteY25" fmla="*/ 4802 h 9768"/>
                  <a:gd name="connsiteX26" fmla="*/ 8193 w 10000"/>
                  <a:gd name="connsiteY26" fmla="*/ 4329 h 9768"/>
                  <a:gd name="connsiteX27" fmla="*/ 8098 w 10000"/>
                  <a:gd name="connsiteY27" fmla="*/ 3556 h 9768"/>
                  <a:gd name="connsiteX28" fmla="*/ 7986 w 10000"/>
                  <a:gd name="connsiteY28" fmla="*/ 3060 h 9768"/>
                  <a:gd name="connsiteX29" fmla="*/ 7759 w 10000"/>
                  <a:gd name="connsiteY29" fmla="*/ 3043 h 9768"/>
                  <a:gd name="connsiteX30" fmla="*/ 7690 w 10000"/>
                  <a:gd name="connsiteY30" fmla="*/ 3253 h 9768"/>
                  <a:gd name="connsiteX31" fmla="*/ 7695 w 10000"/>
                  <a:gd name="connsiteY31" fmla="*/ 3593 h 9768"/>
                  <a:gd name="connsiteX32" fmla="*/ 7884 w 10000"/>
                  <a:gd name="connsiteY32" fmla="*/ 5117 h 9768"/>
                  <a:gd name="connsiteX33" fmla="*/ 7771 w 10000"/>
                  <a:gd name="connsiteY33" fmla="*/ 5406 h 9768"/>
                  <a:gd name="connsiteX34" fmla="*/ 7574 w 10000"/>
                  <a:gd name="connsiteY34" fmla="*/ 5479 h 9768"/>
                  <a:gd name="connsiteX35" fmla="*/ 7414 w 10000"/>
                  <a:gd name="connsiteY35" fmla="*/ 5362 h 9768"/>
                  <a:gd name="connsiteX36" fmla="*/ 7244 w 10000"/>
                  <a:gd name="connsiteY36" fmla="*/ 5350 h 9768"/>
                  <a:gd name="connsiteX37" fmla="*/ 7154 w 10000"/>
                  <a:gd name="connsiteY37" fmla="*/ 5570 h 9768"/>
                  <a:gd name="connsiteX38" fmla="*/ 7305 w 10000"/>
                  <a:gd name="connsiteY38" fmla="*/ 5920 h 9768"/>
                  <a:gd name="connsiteX39" fmla="*/ 7579 w 10000"/>
                  <a:gd name="connsiteY39" fmla="*/ 6080 h 9768"/>
                  <a:gd name="connsiteX40" fmla="*/ 7819 w 10000"/>
                  <a:gd name="connsiteY40" fmla="*/ 6325 h 9768"/>
                  <a:gd name="connsiteX41" fmla="*/ 7944 w 10000"/>
                  <a:gd name="connsiteY41" fmla="*/ 6587 h 9768"/>
                  <a:gd name="connsiteX42" fmla="*/ 7782 w 10000"/>
                  <a:gd name="connsiteY42" fmla="*/ 6860 h 9768"/>
                  <a:gd name="connsiteX43" fmla="*/ 7196 w 10000"/>
                  <a:gd name="connsiteY43" fmla="*/ 7220 h 9768"/>
                  <a:gd name="connsiteX44" fmla="*/ 7176 w 10000"/>
                  <a:gd name="connsiteY44" fmla="*/ 7558 h 9768"/>
                  <a:gd name="connsiteX45" fmla="*/ 7283 w 10000"/>
                  <a:gd name="connsiteY45" fmla="*/ 7799 h 9768"/>
                  <a:gd name="connsiteX46" fmla="*/ 7473 w 10000"/>
                  <a:gd name="connsiteY46" fmla="*/ 7862 h 9768"/>
                  <a:gd name="connsiteX47" fmla="*/ 7722 w 10000"/>
                  <a:gd name="connsiteY47" fmla="*/ 7679 h 9768"/>
                  <a:gd name="connsiteX48" fmla="*/ 7898 w 10000"/>
                  <a:gd name="connsiteY48" fmla="*/ 7552 h 9768"/>
                  <a:gd name="connsiteX49" fmla="*/ 8041 w 10000"/>
                  <a:gd name="connsiteY49" fmla="*/ 7701 h 9768"/>
                  <a:gd name="connsiteX50" fmla="*/ 8065 w 10000"/>
                  <a:gd name="connsiteY50" fmla="*/ 8038 h 9768"/>
                  <a:gd name="connsiteX51" fmla="*/ 8011 w 10000"/>
                  <a:gd name="connsiteY51" fmla="*/ 8579 h 9768"/>
                  <a:gd name="connsiteX52" fmla="*/ 7848 w 10000"/>
                  <a:gd name="connsiteY52" fmla="*/ 9250 h 9768"/>
                  <a:gd name="connsiteX53" fmla="*/ 7437 w 10000"/>
                  <a:gd name="connsiteY53" fmla="*/ 9538 h 9768"/>
                  <a:gd name="connsiteX54" fmla="*/ 6937 w 10000"/>
                  <a:gd name="connsiteY54" fmla="*/ 9747 h 9768"/>
                  <a:gd name="connsiteX55" fmla="*/ 1737 w 10000"/>
                  <a:gd name="connsiteY55" fmla="*/ 9768 h 9768"/>
                  <a:gd name="connsiteX56" fmla="*/ 1835 w 10000"/>
                  <a:gd name="connsiteY56" fmla="*/ 9369 h 9768"/>
                  <a:gd name="connsiteX0" fmla="*/ 1835 w 10000"/>
                  <a:gd name="connsiteY0" fmla="*/ 9592 h 10000"/>
                  <a:gd name="connsiteX1" fmla="*/ 22 w 10000"/>
                  <a:gd name="connsiteY1" fmla="*/ 7853 h 10000"/>
                  <a:gd name="connsiteX2" fmla="*/ 5 w 10000"/>
                  <a:gd name="connsiteY2" fmla="*/ 7447 h 10000"/>
                  <a:gd name="connsiteX3" fmla="*/ 1750 w 10000"/>
                  <a:gd name="connsiteY3" fmla="*/ 0 h 10000"/>
                  <a:gd name="connsiteX4" fmla="*/ 9248 w 10000"/>
                  <a:gd name="connsiteY4" fmla="*/ 418 h 10000"/>
                  <a:gd name="connsiteX5" fmla="*/ 9704 w 10000"/>
                  <a:gd name="connsiteY5" fmla="*/ 1898 h 10000"/>
                  <a:gd name="connsiteX6" fmla="*/ 9729 w 10000"/>
                  <a:gd name="connsiteY6" fmla="*/ 1870 h 10000"/>
                  <a:gd name="connsiteX7" fmla="*/ 9817 w 10000"/>
                  <a:gd name="connsiteY7" fmla="*/ 1760 h 10000"/>
                  <a:gd name="connsiteX8" fmla="*/ 9969 w 10000"/>
                  <a:gd name="connsiteY8" fmla="*/ 1802 h 10000"/>
                  <a:gd name="connsiteX9" fmla="*/ 10000 w 10000"/>
                  <a:gd name="connsiteY9" fmla="*/ 2094 h 10000"/>
                  <a:gd name="connsiteX10" fmla="*/ 9871 w 10000"/>
                  <a:gd name="connsiteY10" fmla="*/ 2463 h 10000"/>
                  <a:gd name="connsiteX11" fmla="*/ 9540 w 10000"/>
                  <a:gd name="connsiteY11" fmla="*/ 3255 h 10000"/>
                  <a:gd name="connsiteX12" fmla="*/ 9430 w 10000"/>
                  <a:gd name="connsiteY12" fmla="*/ 3652 h 10000"/>
                  <a:gd name="connsiteX13" fmla="*/ 9366 w 10000"/>
                  <a:gd name="connsiteY13" fmla="*/ 4067 h 10000"/>
                  <a:gd name="connsiteX14" fmla="*/ 9296 w 10000"/>
                  <a:gd name="connsiteY14" fmla="*/ 4297 h 10000"/>
                  <a:gd name="connsiteX15" fmla="*/ 9243 w 10000"/>
                  <a:gd name="connsiteY15" fmla="*/ 4452 h 10000"/>
                  <a:gd name="connsiteX16" fmla="*/ 9083 w 10000"/>
                  <a:gd name="connsiteY16" fmla="*/ 4528 h 10000"/>
                  <a:gd name="connsiteX17" fmla="*/ 8901 w 10000"/>
                  <a:gd name="connsiteY17" fmla="*/ 4197 h 10000"/>
                  <a:gd name="connsiteX18" fmla="*/ 8819 w 10000"/>
                  <a:gd name="connsiteY18" fmla="*/ 3275 h 10000"/>
                  <a:gd name="connsiteX19" fmla="*/ 8728 w 10000"/>
                  <a:gd name="connsiteY19" fmla="*/ 2897 h 10000"/>
                  <a:gd name="connsiteX20" fmla="*/ 8537 w 10000"/>
                  <a:gd name="connsiteY20" fmla="*/ 2732 h 10000"/>
                  <a:gd name="connsiteX21" fmla="*/ 8444 w 10000"/>
                  <a:gd name="connsiteY21" fmla="*/ 3054 h 10000"/>
                  <a:gd name="connsiteX22" fmla="*/ 8533 w 10000"/>
                  <a:gd name="connsiteY22" fmla="*/ 4170 h 10000"/>
                  <a:gd name="connsiteX23" fmla="*/ 8587 w 10000"/>
                  <a:gd name="connsiteY23" fmla="*/ 4698 h 10000"/>
                  <a:gd name="connsiteX24" fmla="*/ 8452 w 10000"/>
                  <a:gd name="connsiteY24" fmla="*/ 5015 h 10000"/>
                  <a:gd name="connsiteX25" fmla="*/ 8260 w 10000"/>
                  <a:gd name="connsiteY25" fmla="*/ 4916 h 10000"/>
                  <a:gd name="connsiteX26" fmla="*/ 8193 w 10000"/>
                  <a:gd name="connsiteY26" fmla="*/ 4432 h 10000"/>
                  <a:gd name="connsiteX27" fmla="*/ 8098 w 10000"/>
                  <a:gd name="connsiteY27" fmla="*/ 3640 h 10000"/>
                  <a:gd name="connsiteX28" fmla="*/ 7986 w 10000"/>
                  <a:gd name="connsiteY28" fmla="*/ 3133 h 10000"/>
                  <a:gd name="connsiteX29" fmla="*/ 7759 w 10000"/>
                  <a:gd name="connsiteY29" fmla="*/ 3115 h 10000"/>
                  <a:gd name="connsiteX30" fmla="*/ 7690 w 10000"/>
                  <a:gd name="connsiteY30" fmla="*/ 3330 h 10000"/>
                  <a:gd name="connsiteX31" fmla="*/ 7695 w 10000"/>
                  <a:gd name="connsiteY31" fmla="*/ 3678 h 10000"/>
                  <a:gd name="connsiteX32" fmla="*/ 7884 w 10000"/>
                  <a:gd name="connsiteY32" fmla="*/ 5239 h 10000"/>
                  <a:gd name="connsiteX33" fmla="*/ 7771 w 10000"/>
                  <a:gd name="connsiteY33" fmla="*/ 5534 h 10000"/>
                  <a:gd name="connsiteX34" fmla="*/ 7574 w 10000"/>
                  <a:gd name="connsiteY34" fmla="*/ 5609 h 10000"/>
                  <a:gd name="connsiteX35" fmla="*/ 7414 w 10000"/>
                  <a:gd name="connsiteY35" fmla="*/ 5489 h 10000"/>
                  <a:gd name="connsiteX36" fmla="*/ 7244 w 10000"/>
                  <a:gd name="connsiteY36" fmla="*/ 5477 h 10000"/>
                  <a:gd name="connsiteX37" fmla="*/ 7154 w 10000"/>
                  <a:gd name="connsiteY37" fmla="*/ 5702 h 10000"/>
                  <a:gd name="connsiteX38" fmla="*/ 7305 w 10000"/>
                  <a:gd name="connsiteY38" fmla="*/ 6061 h 10000"/>
                  <a:gd name="connsiteX39" fmla="*/ 7579 w 10000"/>
                  <a:gd name="connsiteY39" fmla="*/ 6224 h 10000"/>
                  <a:gd name="connsiteX40" fmla="*/ 7819 w 10000"/>
                  <a:gd name="connsiteY40" fmla="*/ 6475 h 10000"/>
                  <a:gd name="connsiteX41" fmla="*/ 7944 w 10000"/>
                  <a:gd name="connsiteY41" fmla="*/ 6743 h 10000"/>
                  <a:gd name="connsiteX42" fmla="*/ 7782 w 10000"/>
                  <a:gd name="connsiteY42" fmla="*/ 7023 h 10000"/>
                  <a:gd name="connsiteX43" fmla="*/ 7196 w 10000"/>
                  <a:gd name="connsiteY43" fmla="*/ 7391 h 10000"/>
                  <a:gd name="connsiteX44" fmla="*/ 7176 w 10000"/>
                  <a:gd name="connsiteY44" fmla="*/ 7738 h 10000"/>
                  <a:gd name="connsiteX45" fmla="*/ 7283 w 10000"/>
                  <a:gd name="connsiteY45" fmla="*/ 7984 h 10000"/>
                  <a:gd name="connsiteX46" fmla="*/ 7473 w 10000"/>
                  <a:gd name="connsiteY46" fmla="*/ 8049 h 10000"/>
                  <a:gd name="connsiteX47" fmla="*/ 7722 w 10000"/>
                  <a:gd name="connsiteY47" fmla="*/ 7861 h 10000"/>
                  <a:gd name="connsiteX48" fmla="*/ 7898 w 10000"/>
                  <a:gd name="connsiteY48" fmla="*/ 7731 h 10000"/>
                  <a:gd name="connsiteX49" fmla="*/ 8041 w 10000"/>
                  <a:gd name="connsiteY49" fmla="*/ 7884 h 10000"/>
                  <a:gd name="connsiteX50" fmla="*/ 8065 w 10000"/>
                  <a:gd name="connsiteY50" fmla="*/ 8229 h 10000"/>
                  <a:gd name="connsiteX51" fmla="*/ 8011 w 10000"/>
                  <a:gd name="connsiteY51" fmla="*/ 8783 h 10000"/>
                  <a:gd name="connsiteX52" fmla="*/ 7848 w 10000"/>
                  <a:gd name="connsiteY52" fmla="*/ 9470 h 10000"/>
                  <a:gd name="connsiteX53" fmla="*/ 7437 w 10000"/>
                  <a:gd name="connsiteY53" fmla="*/ 9765 h 10000"/>
                  <a:gd name="connsiteX54" fmla="*/ 6937 w 10000"/>
                  <a:gd name="connsiteY54" fmla="*/ 9979 h 10000"/>
                  <a:gd name="connsiteX55" fmla="*/ 1737 w 10000"/>
                  <a:gd name="connsiteY55" fmla="*/ 10000 h 10000"/>
                  <a:gd name="connsiteX56" fmla="*/ 1835 w 10000"/>
                  <a:gd name="connsiteY56" fmla="*/ 9592 h 10000"/>
                  <a:gd name="connsiteX0" fmla="*/ 1911 w 10076"/>
                  <a:gd name="connsiteY0" fmla="*/ 9592 h 10000"/>
                  <a:gd name="connsiteX1" fmla="*/ 98 w 10076"/>
                  <a:gd name="connsiteY1" fmla="*/ 7853 h 10000"/>
                  <a:gd name="connsiteX2" fmla="*/ 2 w 10076"/>
                  <a:gd name="connsiteY2" fmla="*/ 7473 h 10000"/>
                  <a:gd name="connsiteX3" fmla="*/ 1826 w 10076"/>
                  <a:gd name="connsiteY3" fmla="*/ 0 h 10000"/>
                  <a:gd name="connsiteX4" fmla="*/ 9324 w 10076"/>
                  <a:gd name="connsiteY4" fmla="*/ 418 h 10000"/>
                  <a:gd name="connsiteX5" fmla="*/ 9780 w 10076"/>
                  <a:gd name="connsiteY5" fmla="*/ 1898 h 10000"/>
                  <a:gd name="connsiteX6" fmla="*/ 9805 w 10076"/>
                  <a:gd name="connsiteY6" fmla="*/ 1870 h 10000"/>
                  <a:gd name="connsiteX7" fmla="*/ 9893 w 10076"/>
                  <a:gd name="connsiteY7" fmla="*/ 1760 h 10000"/>
                  <a:gd name="connsiteX8" fmla="*/ 10045 w 10076"/>
                  <a:gd name="connsiteY8" fmla="*/ 1802 h 10000"/>
                  <a:gd name="connsiteX9" fmla="*/ 10076 w 10076"/>
                  <a:gd name="connsiteY9" fmla="*/ 2094 h 10000"/>
                  <a:gd name="connsiteX10" fmla="*/ 9947 w 10076"/>
                  <a:gd name="connsiteY10" fmla="*/ 2463 h 10000"/>
                  <a:gd name="connsiteX11" fmla="*/ 9616 w 10076"/>
                  <a:gd name="connsiteY11" fmla="*/ 3255 h 10000"/>
                  <a:gd name="connsiteX12" fmla="*/ 9506 w 10076"/>
                  <a:gd name="connsiteY12" fmla="*/ 3652 h 10000"/>
                  <a:gd name="connsiteX13" fmla="*/ 9442 w 10076"/>
                  <a:gd name="connsiteY13" fmla="*/ 4067 h 10000"/>
                  <a:gd name="connsiteX14" fmla="*/ 9372 w 10076"/>
                  <a:gd name="connsiteY14" fmla="*/ 4297 h 10000"/>
                  <a:gd name="connsiteX15" fmla="*/ 9319 w 10076"/>
                  <a:gd name="connsiteY15" fmla="*/ 4452 h 10000"/>
                  <a:gd name="connsiteX16" fmla="*/ 9159 w 10076"/>
                  <a:gd name="connsiteY16" fmla="*/ 4528 h 10000"/>
                  <a:gd name="connsiteX17" fmla="*/ 8977 w 10076"/>
                  <a:gd name="connsiteY17" fmla="*/ 4197 h 10000"/>
                  <a:gd name="connsiteX18" fmla="*/ 8895 w 10076"/>
                  <a:gd name="connsiteY18" fmla="*/ 3275 h 10000"/>
                  <a:gd name="connsiteX19" fmla="*/ 8804 w 10076"/>
                  <a:gd name="connsiteY19" fmla="*/ 2897 h 10000"/>
                  <a:gd name="connsiteX20" fmla="*/ 8613 w 10076"/>
                  <a:gd name="connsiteY20" fmla="*/ 2732 h 10000"/>
                  <a:gd name="connsiteX21" fmla="*/ 8520 w 10076"/>
                  <a:gd name="connsiteY21" fmla="*/ 3054 h 10000"/>
                  <a:gd name="connsiteX22" fmla="*/ 8609 w 10076"/>
                  <a:gd name="connsiteY22" fmla="*/ 4170 h 10000"/>
                  <a:gd name="connsiteX23" fmla="*/ 8663 w 10076"/>
                  <a:gd name="connsiteY23" fmla="*/ 4698 h 10000"/>
                  <a:gd name="connsiteX24" fmla="*/ 8528 w 10076"/>
                  <a:gd name="connsiteY24" fmla="*/ 5015 h 10000"/>
                  <a:gd name="connsiteX25" fmla="*/ 8336 w 10076"/>
                  <a:gd name="connsiteY25" fmla="*/ 4916 h 10000"/>
                  <a:gd name="connsiteX26" fmla="*/ 8269 w 10076"/>
                  <a:gd name="connsiteY26" fmla="*/ 4432 h 10000"/>
                  <a:gd name="connsiteX27" fmla="*/ 8174 w 10076"/>
                  <a:gd name="connsiteY27" fmla="*/ 3640 h 10000"/>
                  <a:gd name="connsiteX28" fmla="*/ 8062 w 10076"/>
                  <a:gd name="connsiteY28" fmla="*/ 3133 h 10000"/>
                  <a:gd name="connsiteX29" fmla="*/ 7835 w 10076"/>
                  <a:gd name="connsiteY29" fmla="*/ 3115 h 10000"/>
                  <a:gd name="connsiteX30" fmla="*/ 7766 w 10076"/>
                  <a:gd name="connsiteY30" fmla="*/ 3330 h 10000"/>
                  <a:gd name="connsiteX31" fmla="*/ 7771 w 10076"/>
                  <a:gd name="connsiteY31" fmla="*/ 3678 h 10000"/>
                  <a:gd name="connsiteX32" fmla="*/ 7960 w 10076"/>
                  <a:gd name="connsiteY32" fmla="*/ 5239 h 10000"/>
                  <a:gd name="connsiteX33" fmla="*/ 7847 w 10076"/>
                  <a:gd name="connsiteY33" fmla="*/ 5534 h 10000"/>
                  <a:gd name="connsiteX34" fmla="*/ 7650 w 10076"/>
                  <a:gd name="connsiteY34" fmla="*/ 5609 h 10000"/>
                  <a:gd name="connsiteX35" fmla="*/ 7490 w 10076"/>
                  <a:gd name="connsiteY35" fmla="*/ 5489 h 10000"/>
                  <a:gd name="connsiteX36" fmla="*/ 7320 w 10076"/>
                  <a:gd name="connsiteY36" fmla="*/ 5477 h 10000"/>
                  <a:gd name="connsiteX37" fmla="*/ 7230 w 10076"/>
                  <a:gd name="connsiteY37" fmla="*/ 5702 h 10000"/>
                  <a:gd name="connsiteX38" fmla="*/ 7381 w 10076"/>
                  <a:gd name="connsiteY38" fmla="*/ 6061 h 10000"/>
                  <a:gd name="connsiteX39" fmla="*/ 7655 w 10076"/>
                  <a:gd name="connsiteY39" fmla="*/ 6224 h 10000"/>
                  <a:gd name="connsiteX40" fmla="*/ 7895 w 10076"/>
                  <a:gd name="connsiteY40" fmla="*/ 6475 h 10000"/>
                  <a:gd name="connsiteX41" fmla="*/ 8020 w 10076"/>
                  <a:gd name="connsiteY41" fmla="*/ 6743 h 10000"/>
                  <a:gd name="connsiteX42" fmla="*/ 7858 w 10076"/>
                  <a:gd name="connsiteY42" fmla="*/ 7023 h 10000"/>
                  <a:gd name="connsiteX43" fmla="*/ 7272 w 10076"/>
                  <a:gd name="connsiteY43" fmla="*/ 7391 h 10000"/>
                  <a:gd name="connsiteX44" fmla="*/ 7252 w 10076"/>
                  <a:gd name="connsiteY44" fmla="*/ 7738 h 10000"/>
                  <a:gd name="connsiteX45" fmla="*/ 7359 w 10076"/>
                  <a:gd name="connsiteY45" fmla="*/ 7984 h 10000"/>
                  <a:gd name="connsiteX46" fmla="*/ 7549 w 10076"/>
                  <a:gd name="connsiteY46" fmla="*/ 8049 h 10000"/>
                  <a:gd name="connsiteX47" fmla="*/ 7798 w 10076"/>
                  <a:gd name="connsiteY47" fmla="*/ 7861 h 10000"/>
                  <a:gd name="connsiteX48" fmla="*/ 7974 w 10076"/>
                  <a:gd name="connsiteY48" fmla="*/ 7731 h 10000"/>
                  <a:gd name="connsiteX49" fmla="*/ 8117 w 10076"/>
                  <a:gd name="connsiteY49" fmla="*/ 7884 h 10000"/>
                  <a:gd name="connsiteX50" fmla="*/ 8141 w 10076"/>
                  <a:gd name="connsiteY50" fmla="*/ 8229 h 10000"/>
                  <a:gd name="connsiteX51" fmla="*/ 8087 w 10076"/>
                  <a:gd name="connsiteY51" fmla="*/ 8783 h 10000"/>
                  <a:gd name="connsiteX52" fmla="*/ 7924 w 10076"/>
                  <a:gd name="connsiteY52" fmla="*/ 9470 h 10000"/>
                  <a:gd name="connsiteX53" fmla="*/ 7513 w 10076"/>
                  <a:gd name="connsiteY53" fmla="*/ 9765 h 10000"/>
                  <a:gd name="connsiteX54" fmla="*/ 7013 w 10076"/>
                  <a:gd name="connsiteY54" fmla="*/ 9979 h 10000"/>
                  <a:gd name="connsiteX55" fmla="*/ 1813 w 10076"/>
                  <a:gd name="connsiteY55" fmla="*/ 10000 h 10000"/>
                  <a:gd name="connsiteX56" fmla="*/ 1911 w 10076"/>
                  <a:gd name="connsiteY56" fmla="*/ 9592 h 10000"/>
                  <a:gd name="connsiteX0" fmla="*/ 2033 w 10198"/>
                  <a:gd name="connsiteY0" fmla="*/ 9592 h 10000"/>
                  <a:gd name="connsiteX1" fmla="*/ 220 w 10198"/>
                  <a:gd name="connsiteY1" fmla="*/ 7853 h 10000"/>
                  <a:gd name="connsiteX2" fmla="*/ 166 w 10198"/>
                  <a:gd name="connsiteY2" fmla="*/ 7645 h 10000"/>
                  <a:gd name="connsiteX3" fmla="*/ 124 w 10198"/>
                  <a:gd name="connsiteY3" fmla="*/ 7473 h 10000"/>
                  <a:gd name="connsiteX4" fmla="*/ 1948 w 10198"/>
                  <a:gd name="connsiteY4" fmla="*/ 0 h 10000"/>
                  <a:gd name="connsiteX5" fmla="*/ 9446 w 10198"/>
                  <a:gd name="connsiteY5" fmla="*/ 418 h 10000"/>
                  <a:gd name="connsiteX6" fmla="*/ 9902 w 10198"/>
                  <a:gd name="connsiteY6" fmla="*/ 1898 h 10000"/>
                  <a:gd name="connsiteX7" fmla="*/ 9927 w 10198"/>
                  <a:gd name="connsiteY7" fmla="*/ 1870 h 10000"/>
                  <a:gd name="connsiteX8" fmla="*/ 10015 w 10198"/>
                  <a:gd name="connsiteY8" fmla="*/ 1760 h 10000"/>
                  <a:gd name="connsiteX9" fmla="*/ 10167 w 10198"/>
                  <a:gd name="connsiteY9" fmla="*/ 1802 h 10000"/>
                  <a:gd name="connsiteX10" fmla="*/ 10198 w 10198"/>
                  <a:gd name="connsiteY10" fmla="*/ 2094 h 10000"/>
                  <a:gd name="connsiteX11" fmla="*/ 10069 w 10198"/>
                  <a:gd name="connsiteY11" fmla="*/ 2463 h 10000"/>
                  <a:gd name="connsiteX12" fmla="*/ 9738 w 10198"/>
                  <a:gd name="connsiteY12" fmla="*/ 3255 h 10000"/>
                  <a:gd name="connsiteX13" fmla="*/ 9628 w 10198"/>
                  <a:gd name="connsiteY13" fmla="*/ 3652 h 10000"/>
                  <a:gd name="connsiteX14" fmla="*/ 9564 w 10198"/>
                  <a:gd name="connsiteY14" fmla="*/ 4067 h 10000"/>
                  <a:gd name="connsiteX15" fmla="*/ 9494 w 10198"/>
                  <a:gd name="connsiteY15" fmla="*/ 4297 h 10000"/>
                  <a:gd name="connsiteX16" fmla="*/ 9441 w 10198"/>
                  <a:gd name="connsiteY16" fmla="*/ 4452 h 10000"/>
                  <a:gd name="connsiteX17" fmla="*/ 9281 w 10198"/>
                  <a:gd name="connsiteY17" fmla="*/ 4528 h 10000"/>
                  <a:gd name="connsiteX18" fmla="*/ 9099 w 10198"/>
                  <a:gd name="connsiteY18" fmla="*/ 4197 h 10000"/>
                  <a:gd name="connsiteX19" fmla="*/ 9017 w 10198"/>
                  <a:gd name="connsiteY19" fmla="*/ 3275 h 10000"/>
                  <a:gd name="connsiteX20" fmla="*/ 8926 w 10198"/>
                  <a:gd name="connsiteY20" fmla="*/ 2897 h 10000"/>
                  <a:gd name="connsiteX21" fmla="*/ 8735 w 10198"/>
                  <a:gd name="connsiteY21" fmla="*/ 2732 h 10000"/>
                  <a:gd name="connsiteX22" fmla="*/ 8642 w 10198"/>
                  <a:gd name="connsiteY22" fmla="*/ 3054 h 10000"/>
                  <a:gd name="connsiteX23" fmla="*/ 8731 w 10198"/>
                  <a:gd name="connsiteY23" fmla="*/ 4170 h 10000"/>
                  <a:gd name="connsiteX24" fmla="*/ 8785 w 10198"/>
                  <a:gd name="connsiteY24" fmla="*/ 4698 h 10000"/>
                  <a:gd name="connsiteX25" fmla="*/ 8650 w 10198"/>
                  <a:gd name="connsiteY25" fmla="*/ 5015 h 10000"/>
                  <a:gd name="connsiteX26" fmla="*/ 8458 w 10198"/>
                  <a:gd name="connsiteY26" fmla="*/ 4916 h 10000"/>
                  <a:gd name="connsiteX27" fmla="*/ 8391 w 10198"/>
                  <a:gd name="connsiteY27" fmla="*/ 4432 h 10000"/>
                  <a:gd name="connsiteX28" fmla="*/ 8296 w 10198"/>
                  <a:gd name="connsiteY28" fmla="*/ 3640 h 10000"/>
                  <a:gd name="connsiteX29" fmla="*/ 8184 w 10198"/>
                  <a:gd name="connsiteY29" fmla="*/ 3133 h 10000"/>
                  <a:gd name="connsiteX30" fmla="*/ 7957 w 10198"/>
                  <a:gd name="connsiteY30" fmla="*/ 3115 h 10000"/>
                  <a:gd name="connsiteX31" fmla="*/ 7888 w 10198"/>
                  <a:gd name="connsiteY31" fmla="*/ 3330 h 10000"/>
                  <a:gd name="connsiteX32" fmla="*/ 7893 w 10198"/>
                  <a:gd name="connsiteY32" fmla="*/ 3678 h 10000"/>
                  <a:gd name="connsiteX33" fmla="*/ 8082 w 10198"/>
                  <a:gd name="connsiteY33" fmla="*/ 5239 h 10000"/>
                  <a:gd name="connsiteX34" fmla="*/ 7969 w 10198"/>
                  <a:gd name="connsiteY34" fmla="*/ 5534 h 10000"/>
                  <a:gd name="connsiteX35" fmla="*/ 7772 w 10198"/>
                  <a:gd name="connsiteY35" fmla="*/ 5609 h 10000"/>
                  <a:gd name="connsiteX36" fmla="*/ 7612 w 10198"/>
                  <a:gd name="connsiteY36" fmla="*/ 5489 h 10000"/>
                  <a:gd name="connsiteX37" fmla="*/ 7442 w 10198"/>
                  <a:gd name="connsiteY37" fmla="*/ 5477 h 10000"/>
                  <a:gd name="connsiteX38" fmla="*/ 7352 w 10198"/>
                  <a:gd name="connsiteY38" fmla="*/ 5702 h 10000"/>
                  <a:gd name="connsiteX39" fmla="*/ 7503 w 10198"/>
                  <a:gd name="connsiteY39" fmla="*/ 6061 h 10000"/>
                  <a:gd name="connsiteX40" fmla="*/ 7777 w 10198"/>
                  <a:gd name="connsiteY40" fmla="*/ 6224 h 10000"/>
                  <a:gd name="connsiteX41" fmla="*/ 8017 w 10198"/>
                  <a:gd name="connsiteY41" fmla="*/ 6475 h 10000"/>
                  <a:gd name="connsiteX42" fmla="*/ 8142 w 10198"/>
                  <a:gd name="connsiteY42" fmla="*/ 6743 h 10000"/>
                  <a:gd name="connsiteX43" fmla="*/ 7980 w 10198"/>
                  <a:gd name="connsiteY43" fmla="*/ 7023 h 10000"/>
                  <a:gd name="connsiteX44" fmla="*/ 7394 w 10198"/>
                  <a:gd name="connsiteY44" fmla="*/ 7391 h 10000"/>
                  <a:gd name="connsiteX45" fmla="*/ 7374 w 10198"/>
                  <a:gd name="connsiteY45" fmla="*/ 7738 h 10000"/>
                  <a:gd name="connsiteX46" fmla="*/ 7481 w 10198"/>
                  <a:gd name="connsiteY46" fmla="*/ 7984 h 10000"/>
                  <a:gd name="connsiteX47" fmla="*/ 7671 w 10198"/>
                  <a:gd name="connsiteY47" fmla="*/ 8049 h 10000"/>
                  <a:gd name="connsiteX48" fmla="*/ 7920 w 10198"/>
                  <a:gd name="connsiteY48" fmla="*/ 7861 h 10000"/>
                  <a:gd name="connsiteX49" fmla="*/ 8096 w 10198"/>
                  <a:gd name="connsiteY49" fmla="*/ 7731 h 10000"/>
                  <a:gd name="connsiteX50" fmla="*/ 8239 w 10198"/>
                  <a:gd name="connsiteY50" fmla="*/ 7884 h 10000"/>
                  <a:gd name="connsiteX51" fmla="*/ 8263 w 10198"/>
                  <a:gd name="connsiteY51" fmla="*/ 8229 h 10000"/>
                  <a:gd name="connsiteX52" fmla="*/ 8209 w 10198"/>
                  <a:gd name="connsiteY52" fmla="*/ 8783 h 10000"/>
                  <a:gd name="connsiteX53" fmla="*/ 8046 w 10198"/>
                  <a:gd name="connsiteY53" fmla="*/ 9470 h 10000"/>
                  <a:gd name="connsiteX54" fmla="*/ 7635 w 10198"/>
                  <a:gd name="connsiteY54" fmla="*/ 9765 h 10000"/>
                  <a:gd name="connsiteX55" fmla="*/ 7135 w 10198"/>
                  <a:gd name="connsiteY55" fmla="*/ 9979 h 10000"/>
                  <a:gd name="connsiteX56" fmla="*/ 1935 w 10198"/>
                  <a:gd name="connsiteY56" fmla="*/ 10000 h 10000"/>
                  <a:gd name="connsiteX57" fmla="*/ 2033 w 10198"/>
                  <a:gd name="connsiteY57" fmla="*/ 9592 h 10000"/>
                  <a:gd name="connsiteX0" fmla="*/ 2092 w 10257"/>
                  <a:gd name="connsiteY0" fmla="*/ 9592 h 10000"/>
                  <a:gd name="connsiteX1" fmla="*/ 279 w 10257"/>
                  <a:gd name="connsiteY1" fmla="*/ 7853 h 10000"/>
                  <a:gd name="connsiteX2" fmla="*/ 183 w 10257"/>
                  <a:gd name="connsiteY2" fmla="*/ 7473 h 10000"/>
                  <a:gd name="connsiteX3" fmla="*/ 2007 w 10257"/>
                  <a:gd name="connsiteY3" fmla="*/ 0 h 10000"/>
                  <a:gd name="connsiteX4" fmla="*/ 9505 w 10257"/>
                  <a:gd name="connsiteY4" fmla="*/ 418 h 10000"/>
                  <a:gd name="connsiteX5" fmla="*/ 9961 w 10257"/>
                  <a:gd name="connsiteY5" fmla="*/ 1898 h 10000"/>
                  <a:gd name="connsiteX6" fmla="*/ 9986 w 10257"/>
                  <a:gd name="connsiteY6" fmla="*/ 1870 h 10000"/>
                  <a:gd name="connsiteX7" fmla="*/ 10074 w 10257"/>
                  <a:gd name="connsiteY7" fmla="*/ 1760 h 10000"/>
                  <a:gd name="connsiteX8" fmla="*/ 10226 w 10257"/>
                  <a:gd name="connsiteY8" fmla="*/ 1802 h 10000"/>
                  <a:gd name="connsiteX9" fmla="*/ 10257 w 10257"/>
                  <a:gd name="connsiteY9" fmla="*/ 2094 h 10000"/>
                  <a:gd name="connsiteX10" fmla="*/ 10128 w 10257"/>
                  <a:gd name="connsiteY10" fmla="*/ 2463 h 10000"/>
                  <a:gd name="connsiteX11" fmla="*/ 9797 w 10257"/>
                  <a:gd name="connsiteY11" fmla="*/ 3255 h 10000"/>
                  <a:gd name="connsiteX12" fmla="*/ 9687 w 10257"/>
                  <a:gd name="connsiteY12" fmla="*/ 3652 h 10000"/>
                  <a:gd name="connsiteX13" fmla="*/ 9623 w 10257"/>
                  <a:gd name="connsiteY13" fmla="*/ 4067 h 10000"/>
                  <a:gd name="connsiteX14" fmla="*/ 9553 w 10257"/>
                  <a:gd name="connsiteY14" fmla="*/ 4297 h 10000"/>
                  <a:gd name="connsiteX15" fmla="*/ 9500 w 10257"/>
                  <a:gd name="connsiteY15" fmla="*/ 4452 h 10000"/>
                  <a:gd name="connsiteX16" fmla="*/ 9340 w 10257"/>
                  <a:gd name="connsiteY16" fmla="*/ 4528 h 10000"/>
                  <a:gd name="connsiteX17" fmla="*/ 9158 w 10257"/>
                  <a:gd name="connsiteY17" fmla="*/ 4197 h 10000"/>
                  <a:gd name="connsiteX18" fmla="*/ 9076 w 10257"/>
                  <a:gd name="connsiteY18" fmla="*/ 3275 h 10000"/>
                  <a:gd name="connsiteX19" fmla="*/ 8985 w 10257"/>
                  <a:gd name="connsiteY19" fmla="*/ 2897 h 10000"/>
                  <a:gd name="connsiteX20" fmla="*/ 8794 w 10257"/>
                  <a:gd name="connsiteY20" fmla="*/ 2732 h 10000"/>
                  <a:gd name="connsiteX21" fmla="*/ 8701 w 10257"/>
                  <a:gd name="connsiteY21" fmla="*/ 3054 h 10000"/>
                  <a:gd name="connsiteX22" fmla="*/ 8790 w 10257"/>
                  <a:gd name="connsiteY22" fmla="*/ 4170 h 10000"/>
                  <a:gd name="connsiteX23" fmla="*/ 8844 w 10257"/>
                  <a:gd name="connsiteY23" fmla="*/ 4698 h 10000"/>
                  <a:gd name="connsiteX24" fmla="*/ 8709 w 10257"/>
                  <a:gd name="connsiteY24" fmla="*/ 5015 h 10000"/>
                  <a:gd name="connsiteX25" fmla="*/ 8517 w 10257"/>
                  <a:gd name="connsiteY25" fmla="*/ 4916 h 10000"/>
                  <a:gd name="connsiteX26" fmla="*/ 8450 w 10257"/>
                  <a:gd name="connsiteY26" fmla="*/ 4432 h 10000"/>
                  <a:gd name="connsiteX27" fmla="*/ 8355 w 10257"/>
                  <a:gd name="connsiteY27" fmla="*/ 3640 h 10000"/>
                  <a:gd name="connsiteX28" fmla="*/ 8243 w 10257"/>
                  <a:gd name="connsiteY28" fmla="*/ 3133 h 10000"/>
                  <a:gd name="connsiteX29" fmla="*/ 8016 w 10257"/>
                  <a:gd name="connsiteY29" fmla="*/ 3115 h 10000"/>
                  <a:gd name="connsiteX30" fmla="*/ 7947 w 10257"/>
                  <a:gd name="connsiteY30" fmla="*/ 3330 h 10000"/>
                  <a:gd name="connsiteX31" fmla="*/ 7952 w 10257"/>
                  <a:gd name="connsiteY31" fmla="*/ 3678 h 10000"/>
                  <a:gd name="connsiteX32" fmla="*/ 8141 w 10257"/>
                  <a:gd name="connsiteY32" fmla="*/ 5239 h 10000"/>
                  <a:gd name="connsiteX33" fmla="*/ 8028 w 10257"/>
                  <a:gd name="connsiteY33" fmla="*/ 5534 h 10000"/>
                  <a:gd name="connsiteX34" fmla="*/ 7831 w 10257"/>
                  <a:gd name="connsiteY34" fmla="*/ 5609 h 10000"/>
                  <a:gd name="connsiteX35" fmla="*/ 7671 w 10257"/>
                  <a:gd name="connsiteY35" fmla="*/ 5489 h 10000"/>
                  <a:gd name="connsiteX36" fmla="*/ 7501 w 10257"/>
                  <a:gd name="connsiteY36" fmla="*/ 5477 h 10000"/>
                  <a:gd name="connsiteX37" fmla="*/ 7411 w 10257"/>
                  <a:gd name="connsiteY37" fmla="*/ 5702 h 10000"/>
                  <a:gd name="connsiteX38" fmla="*/ 7562 w 10257"/>
                  <a:gd name="connsiteY38" fmla="*/ 6061 h 10000"/>
                  <a:gd name="connsiteX39" fmla="*/ 7836 w 10257"/>
                  <a:gd name="connsiteY39" fmla="*/ 6224 h 10000"/>
                  <a:gd name="connsiteX40" fmla="*/ 8076 w 10257"/>
                  <a:gd name="connsiteY40" fmla="*/ 6475 h 10000"/>
                  <a:gd name="connsiteX41" fmla="*/ 8201 w 10257"/>
                  <a:gd name="connsiteY41" fmla="*/ 6743 h 10000"/>
                  <a:gd name="connsiteX42" fmla="*/ 8039 w 10257"/>
                  <a:gd name="connsiteY42" fmla="*/ 7023 h 10000"/>
                  <a:gd name="connsiteX43" fmla="*/ 7453 w 10257"/>
                  <a:gd name="connsiteY43" fmla="*/ 7391 h 10000"/>
                  <a:gd name="connsiteX44" fmla="*/ 7433 w 10257"/>
                  <a:gd name="connsiteY44" fmla="*/ 7738 h 10000"/>
                  <a:gd name="connsiteX45" fmla="*/ 7540 w 10257"/>
                  <a:gd name="connsiteY45" fmla="*/ 7984 h 10000"/>
                  <a:gd name="connsiteX46" fmla="*/ 7730 w 10257"/>
                  <a:gd name="connsiteY46" fmla="*/ 8049 h 10000"/>
                  <a:gd name="connsiteX47" fmla="*/ 7979 w 10257"/>
                  <a:gd name="connsiteY47" fmla="*/ 7861 h 10000"/>
                  <a:gd name="connsiteX48" fmla="*/ 8155 w 10257"/>
                  <a:gd name="connsiteY48" fmla="*/ 7731 h 10000"/>
                  <a:gd name="connsiteX49" fmla="*/ 8298 w 10257"/>
                  <a:gd name="connsiteY49" fmla="*/ 7884 h 10000"/>
                  <a:gd name="connsiteX50" fmla="*/ 8322 w 10257"/>
                  <a:gd name="connsiteY50" fmla="*/ 8229 h 10000"/>
                  <a:gd name="connsiteX51" fmla="*/ 8268 w 10257"/>
                  <a:gd name="connsiteY51" fmla="*/ 8783 h 10000"/>
                  <a:gd name="connsiteX52" fmla="*/ 8105 w 10257"/>
                  <a:gd name="connsiteY52" fmla="*/ 9470 h 10000"/>
                  <a:gd name="connsiteX53" fmla="*/ 7694 w 10257"/>
                  <a:gd name="connsiteY53" fmla="*/ 9765 h 10000"/>
                  <a:gd name="connsiteX54" fmla="*/ 7194 w 10257"/>
                  <a:gd name="connsiteY54" fmla="*/ 9979 h 10000"/>
                  <a:gd name="connsiteX55" fmla="*/ 1994 w 10257"/>
                  <a:gd name="connsiteY55" fmla="*/ 10000 h 10000"/>
                  <a:gd name="connsiteX56" fmla="*/ 2092 w 10257"/>
                  <a:gd name="connsiteY56" fmla="*/ 9592 h 10000"/>
                  <a:gd name="connsiteX0" fmla="*/ 1909 w 10074"/>
                  <a:gd name="connsiteY0" fmla="*/ 9592 h 10000"/>
                  <a:gd name="connsiteX1" fmla="*/ 96 w 10074"/>
                  <a:gd name="connsiteY1" fmla="*/ 7853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9979"/>
                  <a:gd name="connsiteX1" fmla="*/ 17 w 10074"/>
                  <a:gd name="connsiteY1" fmla="*/ 7747 h 9979"/>
                  <a:gd name="connsiteX2" fmla="*/ 0 w 10074"/>
                  <a:gd name="connsiteY2" fmla="*/ 7473 h 9979"/>
                  <a:gd name="connsiteX3" fmla="*/ 1824 w 10074"/>
                  <a:gd name="connsiteY3" fmla="*/ 0 h 9979"/>
                  <a:gd name="connsiteX4" fmla="*/ 9322 w 10074"/>
                  <a:gd name="connsiteY4" fmla="*/ 418 h 9979"/>
                  <a:gd name="connsiteX5" fmla="*/ 9778 w 10074"/>
                  <a:gd name="connsiteY5" fmla="*/ 1898 h 9979"/>
                  <a:gd name="connsiteX6" fmla="*/ 9803 w 10074"/>
                  <a:gd name="connsiteY6" fmla="*/ 1870 h 9979"/>
                  <a:gd name="connsiteX7" fmla="*/ 9891 w 10074"/>
                  <a:gd name="connsiteY7" fmla="*/ 1760 h 9979"/>
                  <a:gd name="connsiteX8" fmla="*/ 10043 w 10074"/>
                  <a:gd name="connsiteY8" fmla="*/ 1802 h 9979"/>
                  <a:gd name="connsiteX9" fmla="*/ 10074 w 10074"/>
                  <a:gd name="connsiteY9" fmla="*/ 2094 h 9979"/>
                  <a:gd name="connsiteX10" fmla="*/ 9945 w 10074"/>
                  <a:gd name="connsiteY10" fmla="*/ 2463 h 9979"/>
                  <a:gd name="connsiteX11" fmla="*/ 9614 w 10074"/>
                  <a:gd name="connsiteY11" fmla="*/ 3255 h 9979"/>
                  <a:gd name="connsiteX12" fmla="*/ 9504 w 10074"/>
                  <a:gd name="connsiteY12" fmla="*/ 3652 h 9979"/>
                  <a:gd name="connsiteX13" fmla="*/ 9440 w 10074"/>
                  <a:gd name="connsiteY13" fmla="*/ 4067 h 9979"/>
                  <a:gd name="connsiteX14" fmla="*/ 9370 w 10074"/>
                  <a:gd name="connsiteY14" fmla="*/ 4297 h 9979"/>
                  <a:gd name="connsiteX15" fmla="*/ 9317 w 10074"/>
                  <a:gd name="connsiteY15" fmla="*/ 4452 h 9979"/>
                  <a:gd name="connsiteX16" fmla="*/ 9157 w 10074"/>
                  <a:gd name="connsiteY16" fmla="*/ 4528 h 9979"/>
                  <a:gd name="connsiteX17" fmla="*/ 8975 w 10074"/>
                  <a:gd name="connsiteY17" fmla="*/ 4197 h 9979"/>
                  <a:gd name="connsiteX18" fmla="*/ 8893 w 10074"/>
                  <a:gd name="connsiteY18" fmla="*/ 3275 h 9979"/>
                  <a:gd name="connsiteX19" fmla="*/ 8802 w 10074"/>
                  <a:gd name="connsiteY19" fmla="*/ 2897 h 9979"/>
                  <a:gd name="connsiteX20" fmla="*/ 8611 w 10074"/>
                  <a:gd name="connsiteY20" fmla="*/ 2732 h 9979"/>
                  <a:gd name="connsiteX21" fmla="*/ 8518 w 10074"/>
                  <a:gd name="connsiteY21" fmla="*/ 3054 h 9979"/>
                  <a:gd name="connsiteX22" fmla="*/ 8607 w 10074"/>
                  <a:gd name="connsiteY22" fmla="*/ 4170 h 9979"/>
                  <a:gd name="connsiteX23" fmla="*/ 8661 w 10074"/>
                  <a:gd name="connsiteY23" fmla="*/ 4698 h 9979"/>
                  <a:gd name="connsiteX24" fmla="*/ 8526 w 10074"/>
                  <a:gd name="connsiteY24" fmla="*/ 5015 h 9979"/>
                  <a:gd name="connsiteX25" fmla="*/ 8334 w 10074"/>
                  <a:gd name="connsiteY25" fmla="*/ 4916 h 9979"/>
                  <a:gd name="connsiteX26" fmla="*/ 8267 w 10074"/>
                  <a:gd name="connsiteY26" fmla="*/ 4432 h 9979"/>
                  <a:gd name="connsiteX27" fmla="*/ 8172 w 10074"/>
                  <a:gd name="connsiteY27" fmla="*/ 3640 h 9979"/>
                  <a:gd name="connsiteX28" fmla="*/ 8060 w 10074"/>
                  <a:gd name="connsiteY28" fmla="*/ 3133 h 9979"/>
                  <a:gd name="connsiteX29" fmla="*/ 7833 w 10074"/>
                  <a:gd name="connsiteY29" fmla="*/ 3115 h 9979"/>
                  <a:gd name="connsiteX30" fmla="*/ 7764 w 10074"/>
                  <a:gd name="connsiteY30" fmla="*/ 3330 h 9979"/>
                  <a:gd name="connsiteX31" fmla="*/ 7769 w 10074"/>
                  <a:gd name="connsiteY31" fmla="*/ 3678 h 9979"/>
                  <a:gd name="connsiteX32" fmla="*/ 7958 w 10074"/>
                  <a:gd name="connsiteY32" fmla="*/ 5239 h 9979"/>
                  <a:gd name="connsiteX33" fmla="*/ 7845 w 10074"/>
                  <a:gd name="connsiteY33" fmla="*/ 5534 h 9979"/>
                  <a:gd name="connsiteX34" fmla="*/ 7648 w 10074"/>
                  <a:gd name="connsiteY34" fmla="*/ 5609 h 9979"/>
                  <a:gd name="connsiteX35" fmla="*/ 7488 w 10074"/>
                  <a:gd name="connsiteY35" fmla="*/ 5489 h 9979"/>
                  <a:gd name="connsiteX36" fmla="*/ 7318 w 10074"/>
                  <a:gd name="connsiteY36" fmla="*/ 5477 h 9979"/>
                  <a:gd name="connsiteX37" fmla="*/ 7228 w 10074"/>
                  <a:gd name="connsiteY37" fmla="*/ 5702 h 9979"/>
                  <a:gd name="connsiteX38" fmla="*/ 7379 w 10074"/>
                  <a:gd name="connsiteY38" fmla="*/ 6061 h 9979"/>
                  <a:gd name="connsiteX39" fmla="*/ 7653 w 10074"/>
                  <a:gd name="connsiteY39" fmla="*/ 6224 h 9979"/>
                  <a:gd name="connsiteX40" fmla="*/ 7893 w 10074"/>
                  <a:gd name="connsiteY40" fmla="*/ 6475 h 9979"/>
                  <a:gd name="connsiteX41" fmla="*/ 8018 w 10074"/>
                  <a:gd name="connsiteY41" fmla="*/ 6743 h 9979"/>
                  <a:gd name="connsiteX42" fmla="*/ 7856 w 10074"/>
                  <a:gd name="connsiteY42" fmla="*/ 7023 h 9979"/>
                  <a:gd name="connsiteX43" fmla="*/ 7270 w 10074"/>
                  <a:gd name="connsiteY43" fmla="*/ 7391 h 9979"/>
                  <a:gd name="connsiteX44" fmla="*/ 7250 w 10074"/>
                  <a:gd name="connsiteY44" fmla="*/ 7738 h 9979"/>
                  <a:gd name="connsiteX45" fmla="*/ 7357 w 10074"/>
                  <a:gd name="connsiteY45" fmla="*/ 7984 h 9979"/>
                  <a:gd name="connsiteX46" fmla="*/ 7547 w 10074"/>
                  <a:gd name="connsiteY46" fmla="*/ 8049 h 9979"/>
                  <a:gd name="connsiteX47" fmla="*/ 7796 w 10074"/>
                  <a:gd name="connsiteY47" fmla="*/ 7861 h 9979"/>
                  <a:gd name="connsiteX48" fmla="*/ 7972 w 10074"/>
                  <a:gd name="connsiteY48" fmla="*/ 7731 h 9979"/>
                  <a:gd name="connsiteX49" fmla="*/ 8115 w 10074"/>
                  <a:gd name="connsiteY49" fmla="*/ 7884 h 9979"/>
                  <a:gd name="connsiteX50" fmla="*/ 8139 w 10074"/>
                  <a:gd name="connsiteY50" fmla="*/ 8229 h 9979"/>
                  <a:gd name="connsiteX51" fmla="*/ 8085 w 10074"/>
                  <a:gd name="connsiteY51" fmla="*/ 8783 h 9979"/>
                  <a:gd name="connsiteX52" fmla="*/ 7922 w 10074"/>
                  <a:gd name="connsiteY52" fmla="*/ 9470 h 9979"/>
                  <a:gd name="connsiteX53" fmla="*/ 7511 w 10074"/>
                  <a:gd name="connsiteY53" fmla="*/ 9765 h 9979"/>
                  <a:gd name="connsiteX54" fmla="*/ 7011 w 10074"/>
                  <a:gd name="connsiteY54" fmla="*/ 9979 h 9979"/>
                  <a:gd name="connsiteX55" fmla="*/ 1877 w 10074"/>
                  <a:gd name="connsiteY55" fmla="*/ 9815 h 9979"/>
                  <a:gd name="connsiteX56" fmla="*/ 1909 w 10074"/>
                  <a:gd name="connsiteY56" fmla="*/ 9592 h 9979"/>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10100 h 10501"/>
                  <a:gd name="connsiteX1" fmla="*/ 17 w 10000"/>
                  <a:gd name="connsiteY1" fmla="*/ 8264 h 10501"/>
                  <a:gd name="connsiteX2" fmla="*/ 0 w 10000"/>
                  <a:gd name="connsiteY2" fmla="*/ 7990 h 10501"/>
                  <a:gd name="connsiteX3" fmla="*/ 1811 w 10000"/>
                  <a:gd name="connsiteY3" fmla="*/ 501 h 10501"/>
                  <a:gd name="connsiteX4" fmla="*/ 9330 w 10000"/>
                  <a:gd name="connsiteY4" fmla="*/ 653 h 10501"/>
                  <a:gd name="connsiteX5" fmla="*/ 9254 w 10000"/>
                  <a:gd name="connsiteY5" fmla="*/ 920 h 10501"/>
                  <a:gd name="connsiteX6" fmla="*/ 9706 w 10000"/>
                  <a:gd name="connsiteY6" fmla="*/ 2403 h 10501"/>
                  <a:gd name="connsiteX7" fmla="*/ 9731 w 10000"/>
                  <a:gd name="connsiteY7" fmla="*/ 2375 h 10501"/>
                  <a:gd name="connsiteX8" fmla="*/ 9818 w 10000"/>
                  <a:gd name="connsiteY8" fmla="*/ 2265 h 10501"/>
                  <a:gd name="connsiteX9" fmla="*/ 9969 w 10000"/>
                  <a:gd name="connsiteY9" fmla="*/ 2307 h 10501"/>
                  <a:gd name="connsiteX10" fmla="*/ 10000 w 10000"/>
                  <a:gd name="connsiteY10" fmla="*/ 2599 h 10501"/>
                  <a:gd name="connsiteX11" fmla="*/ 9872 w 10000"/>
                  <a:gd name="connsiteY11" fmla="*/ 2969 h 10501"/>
                  <a:gd name="connsiteX12" fmla="*/ 9543 w 10000"/>
                  <a:gd name="connsiteY12" fmla="*/ 3763 h 10501"/>
                  <a:gd name="connsiteX13" fmla="*/ 9434 w 10000"/>
                  <a:gd name="connsiteY13" fmla="*/ 4161 h 10501"/>
                  <a:gd name="connsiteX14" fmla="*/ 9371 w 10000"/>
                  <a:gd name="connsiteY14" fmla="*/ 4577 h 10501"/>
                  <a:gd name="connsiteX15" fmla="*/ 9301 w 10000"/>
                  <a:gd name="connsiteY15" fmla="*/ 4807 h 10501"/>
                  <a:gd name="connsiteX16" fmla="*/ 9249 w 10000"/>
                  <a:gd name="connsiteY16" fmla="*/ 4962 h 10501"/>
                  <a:gd name="connsiteX17" fmla="*/ 9090 w 10000"/>
                  <a:gd name="connsiteY17" fmla="*/ 5039 h 10501"/>
                  <a:gd name="connsiteX18" fmla="*/ 8909 w 10000"/>
                  <a:gd name="connsiteY18" fmla="*/ 4707 h 10501"/>
                  <a:gd name="connsiteX19" fmla="*/ 8828 w 10000"/>
                  <a:gd name="connsiteY19" fmla="*/ 3783 h 10501"/>
                  <a:gd name="connsiteX20" fmla="*/ 8737 w 10000"/>
                  <a:gd name="connsiteY20" fmla="*/ 3404 h 10501"/>
                  <a:gd name="connsiteX21" fmla="*/ 8548 w 10000"/>
                  <a:gd name="connsiteY21" fmla="*/ 3239 h 10501"/>
                  <a:gd name="connsiteX22" fmla="*/ 8455 w 10000"/>
                  <a:gd name="connsiteY22" fmla="*/ 3561 h 10501"/>
                  <a:gd name="connsiteX23" fmla="*/ 8544 w 10000"/>
                  <a:gd name="connsiteY23" fmla="*/ 4680 h 10501"/>
                  <a:gd name="connsiteX24" fmla="*/ 8597 w 10000"/>
                  <a:gd name="connsiteY24" fmla="*/ 5209 h 10501"/>
                  <a:gd name="connsiteX25" fmla="*/ 8463 w 10000"/>
                  <a:gd name="connsiteY25" fmla="*/ 5527 h 10501"/>
                  <a:gd name="connsiteX26" fmla="*/ 8273 w 10000"/>
                  <a:gd name="connsiteY26" fmla="*/ 5427 h 10501"/>
                  <a:gd name="connsiteX27" fmla="*/ 8206 w 10000"/>
                  <a:gd name="connsiteY27" fmla="*/ 4942 h 10501"/>
                  <a:gd name="connsiteX28" fmla="*/ 8112 w 10000"/>
                  <a:gd name="connsiteY28" fmla="*/ 4149 h 10501"/>
                  <a:gd name="connsiteX29" fmla="*/ 8001 w 10000"/>
                  <a:gd name="connsiteY29" fmla="*/ 3641 h 10501"/>
                  <a:gd name="connsiteX30" fmla="*/ 7775 w 10000"/>
                  <a:gd name="connsiteY30" fmla="*/ 3623 h 10501"/>
                  <a:gd name="connsiteX31" fmla="*/ 7707 w 10000"/>
                  <a:gd name="connsiteY31" fmla="*/ 3838 h 10501"/>
                  <a:gd name="connsiteX32" fmla="*/ 7712 w 10000"/>
                  <a:gd name="connsiteY32" fmla="*/ 4187 h 10501"/>
                  <a:gd name="connsiteX33" fmla="*/ 7900 w 10000"/>
                  <a:gd name="connsiteY33" fmla="*/ 5751 h 10501"/>
                  <a:gd name="connsiteX34" fmla="*/ 7787 w 10000"/>
                  <a:gd name="connsiteY34" fmla="*/ 6047 h 10501"/>
                  <a:gd name="connsiteX35" fmla="*/ 7592 w 10000"/>
                  <a:gd name="connsiteY35" fmla="*/ 6122 h 10501"/>
                  <a:gd name="connsiteX36" fmla="*/ 7433 w 10000"/>
                  <a:gd name="connsiteY36" fmla="*/ 6002 h 10501"/>
                  <a:gd name="connsiteX37" fmla="*/ 7264 w 10000"/>
                  <a:gd name="connsiteY37" fmla="*/ 5990 h 10501"/>
                  <a:gd name="connsiteX38" fmla="*/ 7175 w 10000"/>
                  <a:gd name="connsiteY38" fmla="*/ 6215 h 10501"/>
                  <a:gd name="connsiteX39" fmla="*/ 7325 w 10000"/>
                  <a:gd name="connsiteY39" fmla="*/ 6575 h 10501"/>
                  <a:gd name="connsiteX40" fmla="*/ 7597 w 10000"/>
                  <a:gd name="connsiteY40" fmla="*/ 6738 h 10501"/>
                  <a:gd name="connsiteX41" fmla="*/ 7835 w 10000"/>
                  <a:gd name="connsiteY41" fmla="*/ 6990 h 10501"/>
                  <a:gd name="connsiteX42" fmla="*/ 7959 w 10000"/>
                  <a:gd name="connsiteY42" fmla="*/ 7258 h 10501"/>
                  <a:gd name="connsiteX43" fmla="*/ 7798 w 10000"/>
                  <a:gd name="connsiteY43" fmla="*/ 7539 h 10501"/>
                  <a:gd name="connsiteX44" fmla="*/ 7217 w 10000"/>
                  <a:gd name="connsiteY44" fmla="*/ 7908 h 10501"/>
                  <a:gd name="connsiteX45" fmla="*/ 7197 w 10000"/>
                  <a:gd name="connsiteY45" fmla="*/ 8255 h 10501"/>
                  <a:gd name="connsiteX46" fmla="*/ 7303 w 10000"/>
                  <a:gd name="connsiteY46" fmla="*/ 8502 h 10501"/>
                  <a:gd name="connsiteX47" fmla="*/ 7492 w 10000"/>
                  <a:gd name="connsiteY47" fmla="*/ 8567 h 10501"/>
                  <a:gd name="connsiteX48" fmla="*/ 7739 w 10000"/>
                  <a:gd name="connsiteY48" fmla="*/ 8379 h 10501"/>
                  <a:gd name="connsiteX49" fmla="*/ 7913 w 10000"/>
                  <a:gd name="connsiteY49" fmla="*/ 8248 h 10501"/>
                  <a:gd name="connsiteX50" fmla="*/ 8055 w 10000"/>
                  <a:gd name="connsiteY50" fmla="*/ 8402 h 10501"/>
                  <a:gd name="connsiteX51" fmla="*/ 8079 w 10000"/>
                  <a:gd name="connsiteY51" fmla="*/ 8747 h 10501"/>
                  <a:gd name="connsiteX52" fmla="*/ 8026 w 10000"/>
                  <a:gd name="connsiteY52" fmla="*/ 9302 h 10501"/>
                  <a:gd name="connsiteX53" fmla="*/ 7864 w 10000"/>
                  <a:gd name="connsiteY53" fmla="*/ 9991 h 10501"/>
                  <a:gd name="connsiteX54" fmla="*/ 7456 w 10000"/>
                  <a:gd name="connsiteY54" fmla="*/ 10287 h 10501"/>
                  <a:gd name="connsiteX55" fmla="*/ 6959 w 10000"/>
                  <a:gd name="connsiteY55" fmla="*/ 10501 h 10501"/>
                  <a:gd name="connsiteX56" fmla="*/ 1863 w 10000"/>
                  <a:gd name="connsiteY56" fmla="*/ 10337 h 10501"/>
                  <a:gd name="connsiteX57" fmla="*/ 1934 w 10000"/>
                  <a:gd name="connsiteY57" fmla="*/ 10100 h 10501"/>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648 w 10000"/>
                  <a:gd name="connsiteY5" fmla="*/ 1002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11"/>
                  <a:gd name="connsiteY0" fmla="*/ 9599 h 10000"/>
                  <a:gd name="connsiteX1" fmla="*/ 17 w 10011"/>
                  <a:gd name="connsiteY1" fmla="*/ 7763 h 10000"/>
                  <a:gd name="connsiteX2" fmla="*/ 0 w 10011"/>
                  <a:gd name="connsiteY2" fmla="*/ 7489 h 10000"/>
                  <a:gd name="connsiteX3" fmla="*/ 1811 w 10011"/>
                  <a:gd name="connsiteY3" fmla="*/ 0 h 10000"/>
                  <a:gd name="connsiteX4" fmla="*/ 9330 w 10011"/>
                  <a:gd name="connsiteY4" fmla="*/ 152 h 10000"/>
                  <a:gd name="connsiteX5" fmla="*/ 9706 w 10011"/>
                  <a:gd name="connsiteY5" fmla="*/ 1902 h 10000"/>
                  <a:gd name="connsiteX6" fmla="*/ 9731 w 10011"/>
                  <a:gd name="connsiteY6" fmla="*/ 1874 h 10000"/>
                  <a:gd name="connsiteX7" fmla="*/ 9818 w 10011"/>
                  <a:gd name="connsiteY7" fmla="*/ 1764 h 10000"/>
                  <a:gd name="connsiteX8" fmla="*/ 9969 w 10011"/>
                  <a:gd name="connsiteY8" fmla="*/ 1806 h 10000"/>
                  <a:gd name="connsiteX9" fmla="*/ 10000 w 10011"/>
                  <a:gd name="connsiteY9" fmla="*/ 2098 h 10000"/>
                  <a:gd name="connsiteX10" fmla="*/ 9872 w 10011"/>
                  <a:gd name="connsiteY10" fmla="*/ 2468 h 10000"/>
                  <a:gd name="connsiteX11" fmla="*/ 9543 w 10011"/>
                  <a:gd name="connsiteY11" fmla="*/ 3262 h 10000"/>
                  <a:gd name="connsiteX12" fmla="*/ 9434 w 10011"/>
                  <a:gd name="connsiteY12" fmla="*/ 3660 h 10000"/>
                  <a:gd name="connsiteX13" fmla="*/ 9371 w 10011"/>
                  <a:gd name="connsiteY13" fmla="*/ 4076 h 10000"/>
                  <a:gd name="connsiteX14" fmla="*/ 9301 w 10011"/>
                  <a:gd name="connsiteY14" fmla="*/ 4306 h 10000"/>
                  <a:gd name="connsiteX15" fmla="*/ 9249 w 10011"/>
                  <a:gd name="connsiteY15" fmla="*/ 4461 h 10000"/>
                  <a:gd name="connsiteX16" fmla="*/ 9090 w 10011"/>
                  <a:gd name="connsiteY16" fmla="*/ 4538 h 10000"/>
                  <a:gd name="connsiteX17" fmla="*/ 8909 w 10011"/>
                  <a:gd name="connsiteY17" fmla="*/ 4206 h 10000"/>
                  <a:gd name="connsiteX18" fmla="*/ 8828 w 10011"/>
                  <a:gd name="connsiteY18" fmla="*/ 3282 h 10000"/>
                  <a:gd name="connsiteX19" fmla="*/ 8737 w 10011"/>
                  <a:gd name="connsiteY19" fmla="*/ 2903 h 10000"/>
                  <a:gd name="connsiteX20" fmla="*/ 8548 w 10011"/>
                  <a:gd name="connsiteY20" fmla="*/ 2738 h 10000"/>
                  <a:gd name="connsiteX21" fmla="*/ 8455 w 10011"/>
                  <a:gd name="connsiteY21" fmla="*/ 3060 h 10000"/>
                  <a:gd name="connsiteX22" fmla="*/ 8544 w 10011"/>
                  <a:gd name="connsiteY22" fmla="*/ 4179 h 10000"/>
                  <a:gd name="connsiteX23" fmla="*/ 8597 w 10011"/>
                  <a:gd name="connsiteY23" fmla="*/ 4708 h 10000"/>
                  <a:gd name="connsiteX24" fmla="*/ 8463 w 10011"/>
                  <a:gd name="connsiteY24" fmla="*/ 5026 h 10000"/>
                  <a:gd name="connsiteX25" fmla="*/ 8273 w 10011"/>
                  <a:gd name="connsiteY25" fmla="*/ 4926 h 10000"/>
                  <a:gd name="connsiteX26" fmla="*/ 8206 w 10011"/>
                  <a:gd name="connsiteY26" fmla="*/ 4441 h 10000"/>
                  <a:gd name="connsiteX27" fmla="*/ 8112 w 10011"/>
                  <a:gd name="connsiteY27" fmla="*/ 3648 h 10000"/>
                  <a:gd name="connsiteX28" fmla="*/ 8001 w 10011"/>
                  <a:gd name="connsiteY28" fmla="*/ 3140 h 10000"/>
                  <a:gd name="connsiteX29" fmla="*/ 7775 w 10011"/>
                  <a:gd name="connsiteY29" fmla="*/ 3122 h 10000"/>
                  <a:gd name="connsiteX30" fmla="*/ 7707 w 10011"/>
                  <a:gd name="connsiteY30" fmla="*/ 3337 h 10000"/>
                  <a:gd name="connsiteX31" fmla="*/ 7712 w 10011"/>
                  <a:gd name="connsiteY31" fmla="*/ 3686 h 10000"/>
                  <a:gd name="connsiteX32" fmla="*/ 7900 w 10011"/>
                  <a:gd name="connsiteY32" fmla="*/ 5250 h 10000"/>
                  <a:gd name="connsiteX33" fmla="*/ 7787 w 10011"/>
                  <a:gd name="connsiteY33" fmla="*/ 5546 h 10000"/>
                  <a:gd name="connsiteX34" fmla="*/ 7592 w 10011"/>
                  <a:gd name="connsiteY34" fmla="*/ 5621 h 10000"/>
                  <a:gd name="connsiteX35" fmla="*/ 7433 w 10011"/>
                  <a:gd name="connsiteY35" fmla="*/ 5501 h 10000"/>
                  <a:gd name="connsiteX36" fmla="*/ 7264 w 10011"/>
                  <a:gd name="connsiteY36" fmla="*/ 5489 h 10000"/>
                  <a:gd name="connsiteX37" fmla="*/ 7175 w 10011"/>
                  <a:gd name="connsiteY37" fmla="*/ 5714 h 10000"/>
                  <a:gd name="connsiteX38" fmla="*/ 7325 w 10011"/>
                  <a:gd name="connsiteY38" fmla="*/ 6074 h 10000"/>
                  <a:gd name="connsiteX39" fmla="*/ 7597 w 10011"/>
                  <a:gd name="connsiteY39" fmla="*/ 6237 h 10000"/>
                  <a:gd name="connsiteX40" fmla="*/ 7835 w 10011"/>
                  <a:gd name="connsiteY40" fmla="*/ 6489 h 10000"/>
                  <a:gd name="connsiteX41" fmla="*/ 7959 w 10011"/>
                  <a:gd name="connsiteY41" fmla="*/ 6757 h 10000"/>
                  <a:gd name="connsiteX42" fmla="*/ 7798 w 10011"/>
                  <a:gd name="connsiteY42" fmla="*/ 7038 h 10000"/>
                  <a:gd name="connsiteX43" fmla="*/ 7217 w 10011"/>
                  <a:gd name="connsiteY43" fmla="*/ 7407 h 10000"/>
                  <a:gd name="connsiteX44" fmla="*/ 7197 w 10011"/>
                  <a:gd name="connsiteY44" fmla="*/ 7754 h 10000"/>
                  <a:gd name="connsiteX45" fmla="*/ 7303 w 10011"/>
                  <a:gd name="connsiteY45" fmla="*/ 8001 h 10000"/>
                  <a:gd name="connsiteX46" fmla="*/ 7492 w 10011"/>
                  <a:gd name="connsiteY46" fmla="*/ 8066 h 10000"/>
                  <a:gd name="connsiteX47" fmla="*/ 7739 w 10011"/>
                  <a:gd name="connsiteY47" fmla="*/ 7878 h 10000"/>
                  <a:gd name="connsiteX48" fmla="*/ 7913 w 10011"/>
                  <a:gd name="connsiteY48" fmla="*/ 7747 h 10000"/>
                  <a:gd name="connsiteX49" fmla="*/ 8055 w 10011"/>
                  <a:gd name="connsiteY49" fmla="*/ 7901 h 10000"/>
                  <a:gd name="connsiteX50" fmla="*/ 8079 w 10011"/>
                  <a:gd name="connsiteY50" fmla="*/ 8246 h 10000"/>
                  <a:gd name="connsiteX51" fmla="*/ 8026 w 10011"/>
                  <a:gd name="connsiteY51" fmla="*/ 8801 h 10000"/>
                  <a:gd name="connsiteX52" fmla="*/ 7864 w 10011"/>
                  <a:gd name="connsiteY52" fmla="*/ 9490 h 10000"/>
                  <a:gd name="connsiteX53" fmla="*/ 7456 w 10011"/>
                  <a:gd name="connsiteY53" fmla="*/ 9786 h 10000"/>
                  <a:gd name="connsiteX54" fmla="*/ 6959 w 10011"/>
                  <a:gd name="connsiteY54" fmla="*/ 10000 h 10000"/>
                  <a:gd name="connsiteX55" fmla="*/ 1863 w 10011"/>
                  <a:gd name="connsiteY55" fmla="*/ 9836 h 10000"/>
                  <a:gd name="connsiteX56" fmla="*/ 1934 w 10011"/>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974 w 10000"/>
                  <a:gd name="connsiteY7" fmla="*/ 1543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44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969 w 10000"/>
                  <a:gd name="connsiteY7" fmla="*/ 1806 h 10000"/>
                  <a:gd name="connsiteX8" fmla="*/ 10000 w 10000"/>
                  <a:gd name="connsiteY8" fmla="*/ 2098 h 10000"/>
                  <a:gd name="connsiteX9" fmla="*/ 9872 w 10000"/>
                  <a:gd name="connsiteY9" fmla="*/ 2468 h 10000"/>
                  <a:gd name="connsiteX10" fmla="*/ 9543 w 10000"/>
                  <a:gd name="connsiteY10" fmla="*/ 3262 h 10000"/>
                  <a:gd name="connsiteX11" fmla="*/ 9434 w 10000"/>
                  <a:gd name="connsiteY11" fmla="*/ 3660 h 10000"/>
                  <a:gd name="connsiteX12" fmla="*/ 9371 w 10000"/>
                  <a:gd name="connsiteY12" fmla="*/ 4076 h 10000"/>
                  <a:gd name="connsiteX13" fmla="*/ 9301 w 10000"/>
                  <a:gd name="connsiteY13" fmla="*/ 4306 h 10000"/>
                  <a:gd name="connsiteX14" fmla="*/ 9249 w 10000"/>
                  <a:gd name="connsiteY14" fmla="*/ 4461 h 10000"/>
                  <a:gd name="connsiteX15" fmla="*/ 9090 w 10000"/>
                  <a:gd name="connsiteY15" fmla="*/ 4538 h 10000"/>
                  <a:gd name="connsiteX16" fmla="*/ 8909 w 10000"/>
                  <a:gd name="connsiteY16" fmla="*/ 4206 h 10000"/>
                  <a:gd name="connsiteX17" fmla="*/ 8828 w 10000"/>
                  <a:gd name="connsiteY17" fmla="*/ 3282 h 10000"/>
                  <a:gd name="connsiteX18" fmla="*/ 8737 w 10000"/>
                  <a:gd name="connsiteY18" fmla="*/ 2903 h 10000"/>
                  <a:gd name="connsiteX19" fmla="*/ 8548 w 10000"/>
                  <a:gd name="connsiteY19" fmla="*/ 2738 h 10000"/>
                  <a:gd name="connsiteX20" fmla="*/ 8455 w 10000"/>
                  <a:gd name="connsiteY20" fmla="*/ 3060 h 10000"/>
                  <a:gd name="connsiteX21" fmla="*/ 8544 w 10000"/>
                  <a:gd name="connsiteY21" fmla="*/ 4179 h 10000"/>
                  <a:gd name="connsiteX22" fmla="*/ 8597 w 10000"/>
                  <a:gd name="connsiteY22" fmla="*/ 4708 h 10000"/>
                  <a:gd name="connsiteX23" fmla="*/ 8463 w 10000"/>
                  <a:gd name="connsiteY23" fmla="*/ 5026 h 10000"/>
                  <a:gd name="connsiteX24" fmla="*/ 8273 w 10000"/>
                  <a:gd name="connsiteY24" fmla="*/ 4926 h 10000"/>
                  <a:gd name="connsiteX25" fmla="*/ 8206 w 10000"/>
                  <a:gd name="connsiteY25" fmla="*/ 4441 h 10000"/>
                  <a:gd name="connsiteX26" fmla="*/ 8112 w 10000"/>
                  <a:gd name="connsiteY26" fmla="*/ 3648 h 10000"/>
                  <a:gd name="connsiteX27" fmla="*/ 8001 w 10000"/>
                  <a:gd name="connsiteY27" fmla="*/ 3140 h 10000"/>
                  <a:gd name="connsiteX28" fmla="*/ 7775 w 10000"/>
                  <a:gd name="connsiteY28" fmla="*/ 3122 h 10000"/>
                  <a:gd name="connsiteX29" fmla="*/ 7707 w 10000"/>
                  <a:gd name="connsiteY29" fmla="*/ 3337 h 10000"/>
                  <a:gd name="connsiteX30" fmla="*/ 7712 w 10000"/>
                  <a:gd name="connsiteY30" fmla="*/ 3686 h 10000"/>
                  <a:gd name="connsiteX31" fmla="*/ 7900 w 10000"/>
                  <a:gd name="connsiteY31" fmla="*/ 5250 h 10000"/>
                  <a:gd name="connsiteX32" fmla="*/ 7787 w 10000"/>
                  <a:gd name="connsiteY32" fmla="*/ 5546 h 10000"/>
                  <a:gd name="connsiteX33" fmla="*/ 7592 w 10000"/>
                  <a:gd name="connsiteY33" fmla="*/ 5621 h 10000"/>
                  <a:gd name="connsiteX34" fmla="*/ 7433 w 10000"/>
                  <a:gd name="connsiteY34" fmla="*/ 5501 h 10000"/>
                  <a:gd name="connsiteX35" fmla="*/ 7264 w 10000"/>
                  <a:gd name="connsiteY35" fmla="*/ 5489 h 10000"/>
                  <a:gd name="connsiteX36" fmla="*/ 7175 w 10000"/>
                  <a:gd name="connsiteY36" fmla="*/ 5714 h 10000"/>
                  <a:gd name="connsiteX37" fmla="*/ 7325 w 10000"/>
                  <a:gd name="connsiteY37" fmla="*/ 6074 h 10000"/>
                  <a:gd name="connsiteX38" fmla="*/ 7597 w 10000"/>
                  <a:gd name="connsiteY38" fmla="*/ 6237 h 10000"/>
                  <a:gd name="connsiteX39" fmla="*/ 7835 w 10000"/>
                  <a:gd name="connsiteY39" fmla="*/ 6489 h 10000"/>
                  <a:gd name="connsiteX40" fmla="*/ 7959 w 10000"/>
                  <a:gd name="connsiteY40" fmla="*/ 6757 h 10000"/>
                  <a:gd name="connsiteX41" fmla="*/ 7798 w 10000"/>
                  <a:gd name="connsiteY41" fmla="*/ 7038 h 10000"/>
                  <a:gd name="connsiteX42" fmla="*/ 7217 w 10000"/>
                  <a:gd name="connsiteY42" fmla="*/ 7407 h 10000"/>
                  <a:gd name="connsiteX43" fmla="*/ 7197 w 10000"/>
                  <a:gd name="connsiteY43" fmla="*/ 7754 h 10000"/>
                  <a:gd name="connsiteX44" fmla="*/ 7303 w 10000"/>
                  <a:gd name="connsiteY44" fmla="*/ 8001 h 10000"/>
                  <a:gd name="connsiteX45" fmla="*/ 7492 w 10000"/>
                  <a:gd name="connsiteY45" fmla="*/ 8066 h 10000"/>
                  <a:gd name="connsiteX46" fmla="*/ 7739 w 10000"/>
                  <a:gd name="connsiteY46" fmla="*/ 7878 h 10000"/>
                  <a:gd name="connsiteX47" fmla="*/ 7913 w 10000"/>
                  <a:gd name="connsiteY47" fmla="*/ 7747 h 10000"/>
                  <a:gd name="connsiteX48" fmla="*/ 8055 w 10000"/>
                  <a:gd name="connsiteY48" fmla="*/ 7901 h 10000"/>
                  <a:gd name="connsiteX49" fmla="*/ 8079 w 10000"/>
                  <a:gd name="connsiteY49" fmla="*/ 8246 h 10000"/>
                  <a:gd name="connsiteX50" fmla="*/ 8026 w 10000"/>
                  <a:gd name="connsiteY50" fmla="*/ 8801 h 10000"/>
                  <a:gd name="connsiteX51" fmla="*/ 7864 w 10000"/>
                  <a:gd name="connsiteY51" fmla="*/ 9490 h 10000"/>
                  <a:gd name="connsiteX52" fmla="*/ 7456 w 10000"/>
                  <a:gd name="connsiteY52" fmla="*/ 9786 h 10000"/>
                  <a:gd name="connsiteX53" fmla="*/ 6959 w 10000"/>
                  <a:gd name="connsiteY53" fmla="*/ 10000 h 10000"/>
                  <a:gd name="connsiteX54" fmla="*/ 1863 w 10000"/>
                  <a:gd name="connsiteY54" fmla="*/ 9836 h 10000"/>
                  <a:gd name="connsiteX55" fmla="*/ 1934 w 10000"/>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18 w 10007"/>
                  <a:gd name="connsiteY0" fmla="*/ 9599 h 10000"/>
                  <a:gd name="connsiteX1" fmla="*/ 1 w 10007"/>
                  <a:gd name="connsiteY1" fmla="*/ 7763 h 10000"/>
                  <a:gd name="connsiteX2" fmla="*/ 43 w 10007"/>
                  <a:gd name="connsiteY2" fmla="*/ 7489 h 10000"/>
                  <a:gd name="connsiteX3" fmla="*/ 1795 w 10007"/>
                  <a:gd name="connsiteY3" fmla="*/ 0 h 10000"/>
                  <a:gd name="connsiteX4" fmla="*/ 9314 w 10007"/>
                  <a:gd name="connsiteY4" fmla="*/ 152 h 10000"/>
                  <a:gd name="connsiteX5" fmla="*/ 9821 w 10007"/>
                  <a:gd name="connsiteY5" fmla="*/ 1544 h 10000"/>
                  <a:gd name="connsiteX6" fmla="*/ 9958 w 10007"/>
                  <a:gd name="connsiteY6" fmla="*/ 1543 h 10000"/>
                  <a:gd name="connsiteX7" fmla="*/ 10006 w 10007"/>
                  <a:gd name="connsiteY7" fmla="*/ 1806 h 10000"/>
                  <a:gd name="connsiteX8" fmla="*/ 9984 w 10007"/>
                  <a:gd name="connsiteY8" fmla="*/ 2098 h 10000"/>
                  <a:gd name="connsiteX9" fmla="*/ 9856 w 10007"/>
                  <a:gd name="connsiteY9" fmla="*/ 2468 h 10000"/>
                  <a:gd name="connsiteX10" fmla="*/ 9527 w 10007"/>
                  <a:gd name="connsiteY10" fmla="*/ 3262 h 10000"/>
                  <a:gd name="connsiteX11" fmla="*/ 9418 w 10007"/>
                  <a:gd name="connsiteY11" fmla="*/ 3660 h 10000"/>
                  <a:gd name="connsiteX12" fmla="*/ 9355 w 10007"/>
                  <a:gd name="connsiteY12" fmla="*/ 4076 h 10000"/>
                  <a:gd name="connsiteX13" fmla="*/ 9285 w 10007"/>
                  <a:gd name="connsiteY13" fmla="*/ 4306 h 10000"/>
                  <a:gd name="connsiteX14" fmla="*/ 9233 w 10007"/>
                  <a:gd name="connsiteY14" fmla="*/ 4461 h 10000"/>
                  <a:gd name="connsiteX15" fmla="*/ 9074 w 10007"/>
                  <a:gd name="connsiteY15" fmla="*/ 4538 h 10000"/>
                  <a:gd name="connsiteX16" fmla="*/ 8893 w 10007"/>
                  <a:gd name="connsiteY16" fmla="*/ 4206 h 10000"/>
                  <a:gd name="connsiteX17" fmla="*/ 8812 w 10007"/>
                  <a:gd name="connsiteY17" fmla="*/ 3282 h 10000"/>
                  <a:gd name="connsiteX18" fmla="*/ 8721 w 10007"/>
                  <a:gd name="connsiteY18" fmla="*/ 2903 h 10000"/>
                  <a:gd name="connsiteX19" fmla="*/ 8532 w 10007"/>
                  <a:gd name="connsiteY19" fmla="*/ 2738 h 10000"/>
                  <a:gd name="connsiteX20" fmla="*/ 8439 w 10007"/>
                  <a:gd name="connsiteY20" fmla="*/ 3060 h 10000"/>
                  <a:gd name="connsiteX21" fmla="*/ 8528 w 10007"/>
                  <a:gd name="connsiteY21" fmla="*/ 4179 h 10000"/>
                  <a:gd name="connsiteX22" fmla="*/ 8581 w 10007"/>
                  <a:gd name="connsiteY22" fmla="*/ 4708 h 10000"/>
                  <a:gd name="connsiteX23" fmla="*/ 8447 w 10007"/>
                  <a:gd name="connsiteY23" fmla="*/ 5026 h 10000"/>
                  <a:gd name="connsiteX24" fmla="*/ 8257 w 10007"/>
                  <a:gd name="connsiteY24" fmla="*/ 4926 h 10000"/>
                  <a:gd name="connsiteX25" fmla="*/ 8190 w 10007"/>
                  <a:gd name="connsiteY25" fmla="*/ 4441 h 10000"/>
                  <a:gd name="connsiteX26" fmla="*/ 8096 w 10007"/>
                  <a:gd name="connsiteY26" fmla="*/ 3648 h 10000"/>
                  <a:gd name="connsiteX27" fmla="*/ 7985 w 10007"/>
                  <a:gd name="connsiteY27" fmla="*/ 3140 h 10000"/>
                  <a:gd name="connsiteX28" fmla="*/ 7759 w 10007"/>
                  <a:gd name="connsiteY28" fmla="*/ 3122 h 10000"/>
                  <a:gd name="connsiteX29" fmla="*/ 7691 w 10007"/>
                  <a:gd name="connsiteY29" fmla="*/ 3337 h 10000"/>
                  <a:gd name="connsiteX30" fmla="*/ 7696 w 10007"/>
                  <a:gd name="connsiteY30" fmla="*/ 3686 h 10000"/>
                  <a:gd name="connsiteX31" fmla="*/ 7884 w 10007"/>
                  <a:gd name="connsiteY31" fmla="*/ 5250 h 10000"/>
                  <a:gd name="connsiteX32" fmla="*/ 7771 w 10007"/>
                  <a:gd name="connsiteY32" fmla="*/ 5546 h 10000"/>
                  <a:gd name="connsiteX33" fmla="*/ 7576 w 10007"/>
                  <a:gd name="connsiteY33" fmla="*/ 5621 h 10000"/>
                  <a:gd name="connsiteX34" fmla="*/ 7417 w 10007"/>
                  <a:gd name="connsiteY34" fmla="*/ 5501 h 10000"/>
                  <a:gd name="connsiteX35" fmla="*/ 7248 w 10007"/>
                  <a:gd name="connsiteY35" fmla="*/ 5489 h 10000"/>
                  <a:gd name="connsiteX36" fmla="*/ 7159 w 10007"/>
                  <a:gd name="connsiteY36" fmla="*/ 5714 h 10000"/>
                  <a:gd name="connsiteX37" fmla="*/ 7309 w 10007"/>
                  <a:gd name="connsiteY37" fmla="*/ 6074 h 10000"/>
                  <a:gd name="connsiteX38" fmla="*/ 7581 w 10007"/>
                  <a:gd name="connsiteY38" fmla="*/ 6237 h 10000"/>
                  <a:gd name="connsiteX39" fmla="*/ 7819 w 10007"/>
                  <a:gd name="connsiteY39" fmla="*/ 6489 h 10000"/>
                  <a:gd name="connsiteX40" fmla="*/ 7943 w 10007"/>
                  <a:gd name="connsiteY40" fmla="*/ 6757 h 10000"/>
                  <a:gd name="connsiteX41" fmla="*/ 7782 w 10007"/>
                  <a:gd name="connsiteY41" fmla="*/ 7038 h 10000"/>
                  <a:gd name="connsiteX42" fmla="*/ 7201 w 10007"/>
                  <a:gd name="connsiteY42" fmla="*/ 7407 h 10000"/>
                  <a:gd name="connsiteX43" fmla="*/ 7181 w 10007"/>
                  <a:gd name="connsiteY43" fmla="*/ 7754 h 10000"/>
                  <a:gd name="connsiteX44" fmla="*/ 7287 w 10007"/>
                  <a:gd name="connsiteY44" fmla="*/ 8001 h 10000"/>
                  <a:gd name="connsiteX45" fmla="*/ 7476 w 10007"/>
                  <a:gd name="connsiteY45" fmla="*/ 8066 h 10000"/>
                  <a:gd name="connsiteX46" fmla="*/ 7723 w 10007"/>
                  <a:gd name="connsiteY46" fmla="*/ 7878 h 10000"/>
                  <a:gd name="connsiteX47" fmla="*/ 7897 w 10007"/>
                  <a:gd name="connsiteY47" fmla="*/ 7747 h 10000"/>
                  <a:gd name="connsiteX48" fmla="*/ 8039 w 10007"/>
                  <a:gd name="connsiteY48" fmla="*/ 7901 h 10000"/>
                  <a:gd name="connsiteX49" fmla="*/ 8063 w 10007"/>
                  <a:gd name="connsiteY49" fmla="*/ 8246 h 10000"/>
                  <a:gd name="connsiteX50" fmla="*/ 8010 w 10007"/>
                  <a:gd name="connsiteY50" fmla="*/ 8801 h 10000"/>
                  <a:gd name="connsiteX51" fmla="*/ 7848 w 10007"/>
                  <a:gd name="connsiteY51" fmla="*/ 9490 h 10000"/>
                  <a:gd name="connsiteX52" fmla="*/ 7440 w 10007"/>
                  <a:gd name="connsiteY52" fmla="*/ 9786 h 10000"/>
                  <a:gd name="connsiteX53" fmla="*/ 6943 w 10007"/>
                  <a:gd name="connsiteY53" fmla="*/ 10000 h 10000"/>
                  <a:gd name="connsiteX54" fmla="*/ 1847 w 10007"/>
                  <a:gd name="connsiteY54" fmla="*/ 9836 h 10000"/>
                  <a:gd name="connsiteX55" fmla="*/ 1918 w 10007"/>
                  <a:gd name="connsiteY55" fmla="*/ 9599 h 10000"/>
                  <a:gd name="connsiteX0" fmla="*/ 1875 w 9964"/>
                  <a:gd name="connsiteY0" fmla="*/ 9599 h 10000"/>
                  <a:gd name="connsiteX1" fmla="*/ 11 w 9964"/>
                  <a:gd name="connsiteY1" fmla="*/ 7776 h 10000"/>
                  <a:gd name="connsiteX2" fmla="*/ 0 w 9964"/>
                  <a:gd name="connsiteY2" fmla="*/ 7489 h 10000"/>
                  <a:gd name="connsiteX3" fmla="*/ 1752 w 9964"/>
                  <a:gd name="connsiteY3" fmla="*/ 0 h 10000"/>
                  <a:gd name="connsiteX4" fmla="*/ 9271 w 9964"/>
                  <a:gd name="connsiteY4" fmla="*/ 152 h 10000"/>
                  <a:gd name="connsiteX5" fmla="*/ 9778 w 9964"/>
                  <a:gd name="connsiteY5" fmla="*/ 1544 h 10000"/>
                  <a:gd name="connsiteX6" fmla="*/ 9915 w 9964"/>
                  <a:gd name="connsiteY6" fmla="*/ 1543 h 10000"/>
                  <a:gd name="connsiteX7" fmla="*/ 9963 w 9964"/>
                  <a:gd name="connsiteY7" fmla="*/ 1806 h 10000"/>
                  <a:gd name="connsiteX8" fmla="*/ 9941 w 9964"/>
                  <a:gd name="connsiteY8" fmla="*/ 2098 h 10000"/>
                  <a:gd name="connsiteX9" fmla="*/ 9813 w 9964"/>
                  <a:gd name="connsiteY9" fmla="*/ 2468 h 10000"/>
                  <a:gd name="connsiteX10" fmla="*/ 9484 w 9964"/>
                  <a:gd name="connsiteY10" fmla="*/ 3262 h 10000"/>
                  <a:gd name="connsiteX11" fmla="*/ 9375 w 9964"/>
                  <a:gd name="connsiteY11" fmla="*/ 3660 h 10000"/>
                  <a:gd name="connsiteX12" fmla="*/ 9312 w 9964"/>
                  <a:gd name="connsiteY12" fmla="*/ 4076 h 10000"/>
                  <a:gd name="connsiteX13" fmla="*/ 9242 w 9964"/>
                  <a:gd name="connsiteY13" fmla="*/ 4306 h 10000"/>
                  <a:gd name="connsiteX14" fmla="*/ 9190 w 9964"/>
                  <a:gd name="connsiteY14" fmla="*/ 4461 h 10000"/>
                  <a:gd name="connsiteX15" fmla="*/ 9031 w 9964"/>
                  <a:gd name="connsiteY15" fmla="*/ 4538 h 10000"/>
                  <a:gd name="connsiteX16" fmla="*/ 8850 w 9964"/>
                  <a:gd name="connsiteY16" fmla="*/ 4206 h 10000"/>
                  <a:gd name="connsiteX17" fmla="*/ 8769 w 9964"/>
                  <a:gd name="connsiteY17" fmla="*/ 3282 h 10000"/>
                  <a:gd name="connsiteX18" fmla="*/ 8678 w 9964"/>
                  <a:gd name="connsiteY18" fmla="*/ 2903 h 10000"/>
                  <a:gd name="connsiteX19" fmla="*/ 8489 w 9964"/>
                  <a:gd name="connsiteY19" fmla="*/ 2738 h 10000"/>
                  <a:gd name="connsiteX20" fmla="*/ 8396 w 9964"/>
                  <a:gd name="connsiteY20" fmla="*/ 3060 h 10000"/>
                  <a:gd name="connsiteX21" fmla="*/ 8485 w 9964"/>
                  <a:gd name="connsiteY21" fmla="*/ 4179 h 10000"/>
                  <a:gd name="connsiteX22" fmla="*/ 8538 w 9964"/>
                  <a:gd name="connsiteY22" fmla="*/ 4708 h 10000"/>
                  <a:gd name="connsiteX23" fmla="*/ 8404 w 9964"/>
                  <a:gd name="connsiteY23" fmla="*/ 5026 h 10000"/>
                  <a:gd name="connsiteX24" fmla="*/ 8214 w 9964"/>
                  <a:gd name="connsiteY24" fmla="*/ 4926 h 10000"/>
                  <a:gd name="connsiteX25" fmla="*/ 8147 w 9964"/>
                  <a:gd name="connsiteY25" fmla="*/ 4441 h 10000"/>
                  <a:gd name="connsiteX26" fmla="*/ 8053 w 9964"/>
                  <a:gd name="connsiteY26" fmla="*/ 3648 h 10000"/>
                  <a:gd name="connsiteX27" fmla="*/ 7942 w 9964"/>
                  <a:gd name="connsiteY27" fmla="*/ 3140 h 10000"/>
                  <a:gd name="connsiteX28" fmla="*/ 7716 w 9964"/>
                  <a:gd name="connsiteY28" fmla="*/ 3122 h 10000"/>
                  <a:gd name="connsiteX29" fmla="*/ 7648 w 9964"/>
                  <a:gd name="connsiteY29" fmla="*/ 3337 h 10000"/>
                  <a:gd name="connsiteX30" fmla="*/ 7653 w 9964"/>
                  <a:gd name="connsiteY30" fmla="*/ 3686 h 10000"/>
                  <a:gd name="connsiteX31" fmla="*/ 7841 w 9964"/>
                  <a:gd name="connsiteY31" fmla="*/ 5250 h 10000"/>
                  <a:gd name="connsiteX32" fmla="*/ 7728 w 9964"/>
                  <a:gd name="connsiteY32" fmla="*/ 5546 h 10000"/>
                  <a:gd name="connsiteX33" fmla="*/ 7533 w 9964"/>
                  <a:gd name="connsiteY33" fmla="*/ 5621 h 10000"/>
                  <a:gd name="connsiteX34" fmla="*/ 7374 w 9964"/>
                  <a:gd name="connsiteY34" fmla="*/ 5501 h 10000"/>
                  <a:gd name="connsiteX35" fmla="*/ 7205 w 9964"/>
                  <a:gd name="connsiteY35" fmla="*/ 5489 h 10000"/>
                  <a:gd name="connsiteX36" fmla="*/ 7116 w 9964"/>
                  <a:gd name="connsiteY36" fmla="*/ 5714 h 10000"/>
                  <a:gd name="connsiteX37" fmla="*/ 7266 w 9964"/>
                  <a:gd name="connsiteY37" fmla="*/ 6074 h 10000"/>
                  <a:gd name="connsiteX38" fmla="*/ 7538 w 9964"/>
                  <a:gd name="connsiteY38" fmla="*/ 6237 h 10000"/>
                  <a:gd name="connsiteX39" fmla="*/ 7776 w 9964"/>
                  <a:gd name="connsiteY39" fmla="*/ 6489 h 10000"/>
                  <a:gd name="connsiteX40" fmla="*/ 7900 w 9964"/>
                  <a:gd name="connsiteY40" fmla="*/ 6757 h 10000"/>
                  <a:gd name="connsiteX41" fmla="*/ 7739 w 9964"/>
                  <a:gd name="connsiteY41" fmla="*/ 7038 h 10000"/>
                  <a:gd name="connsiteX42" fmla="*/ 7158 w 9964"/>
                  <a:gd name="connsiteY42" fmla="*/ 7407 h 10000"/>
                  <a:gd name="connsiteX43" fmla="*/ 7138 w 9964"/>
                  <a:gd name="connsiteY43" fmla="*/ 7754 h 10000"/>
                  <a:gd name="connsiteX44" fmla="*/ 7244 w 9964"/>
                  <a:gd name="connsiteY44" fmla="*/ 8001 h 10000"/>
                  <a:gd name="connsiteX45" fmla="*/ 7433 w 9964"/>
                  <a:gd name="connsiteY45" fmla="*/ 8066 h 10000"/>
                  <a:gd name="connsiteX46" fmla="*/ 7680 w 9964"/>
                  <a:gd name="connsiteY46" fmla="*/ 7878 h 10000"/>
                  <a:gd name="connsiteX47" fmla="*/ 7854 w 9964"/>
                  <a:gd name="connsiteY47" fmla="*/ 7747 h 10000"/>
                  <a:gd name="connsiteX48" fmla="*/ 7996 w 9964"/>
                  <a:gd name="connsiteY48" fmla="*/ 7901 h 10000"/>
                  <a:gd name="connsiteX49" fmla="*/ 8020 w 9964"/>
                  <a:gd name="connsiteY49" fmla="*/ 8246 h 10000"/>
                  <a:gd name="connsiteX50" fmla="*/ 7967 w 9964"/>
                  <a:gd name="connsiteY50" fmla="*/ 8801 h 10000"/>
                  <a:gd name="connsiteX51" fmla="*/ 7805 w 9964"/>
                  <a:gd name="connsiteY51" fmla="*/ 9490 h 10000"/>
                  <a:gd name="connsiteX52" fmla="*/ 7397 w 9964"/>
                  <a:gd name="connsiteY52" fmla="*/ 9786 h 10000"/>
                  <a:gd name="connsiteX53" fmla="*/ 6900 w 9964"/>
                  <a:gd name="connsiteY53" fmla="*/ 10000 h 10000"/>
                  <a:gd name="connsiteX54" fmla="*/ 1804 w 9964"/>
                  <a:gd name="connsiteY54" fmla="*/ 9836 h 10000"/>
                  <a:gd name="connsiteX55" fmla="*/ 1875 w 9964"/>
                  <a:gd name="connsiteY55" fmla="*/ 9599 h 10000"/>
                  <a:gd name="connsiteX0" fmla="*/ 1882 w 10000"/>
                  <a:gd name="connsiteY0" fmla="*/ 9599 h 10000"/>
                  <a:gd name="connsiteX1" fmla="*/ 11 w 10000"/>
                  <a:gd name="connsiteY1" fmla="*/ 7776 h 10000"/>
                  <a:gd name="connsiteX2" fmla="*/ 0 w 10000"/>
                  <a:gd name="connsiteY2" fmla="*/ 7489 h 10000"/>
                  <a:gd name="connsiteX3" fmla="*/ 1705 w 10000"/>
                  <a:gd name="connsiteY3" fmla="*/ 0 h 10000"/>
                  <a:gd name="connsiteX4" fmla="*/ 9304 w 10000"/>
                  <a:gd name="connsiteY4" fmla="*/ 152 h 10000"/>
                  <a:gd name="connsiteX5" fmla="*/ 9813 w 10000"/>
                  <a:gd name="connsiteY5" fmla="*/ 1544 h 10000"/>
                  <a:gd name="connsiteX6" fmla="*/ 9951 w 10000"/>
                  <a:gd name="connsiteY6" fmla="*/ 1543 h 10000"/>
                  <a:gd name="connsiteX7" fmla="*/ 9999 w 10000"/>
                  <a:gd name="connsiteY7" fmla="*/ 1806 h 10000"/>
                  <a:gd name="connsiteX8" fmla="*/ 9977 w 10000"/>
                  <a:gd name="connsiteY8" fmla="*/ 2098 h 10000"/>
                  <a:gd name="connsiteX9" fmla="*/ 9848 w 10000"/>
                  <a:gd name="connsiteY9" fmla="*/ 2468 h 10000"/>
                  <a:gd name="connsiteX10" fmla="*/ 9518 w 10000"/>
                  <a:gd name="connsiteY10" fmla="*/ 3262 h 10000"/>
                  <a:gd name="connsiteX11" fmla="*/ 9409 w 10000"/>
                  <a:gd name="connsiteY11" fmla="*/ 3660 h 10000"/>
                  <a:gd name="connsiteX12" fmla="*/ 9346 w 10000"/>
                  <a:gd name="connsiteY12" fmla="*/ 4076 h 10000"/>
                  <a:gd name="connsiteX13" fmla="*/ 9275 w 10000"/>
                  <a:gd name="connsiteY13" fmla="*/ 4306 h 10000"/>
                  <a:gd name="connsiteX14" fmla="*/ 9223 w 10000"/>
                  <a:gd name="connsiteY14" fmla="*/ 4461 h 10000"/>
                  <a:gd name="connsiteX15" fmla="*/ 9064 w 10000"/>
                  <a:gd name="connsiteY15" fmla="*/ 4538 h 10000"/>
                  <a:gd name="connsiteX16" fmla="*/ 8882 w 10000"/>
                  <a:gd name="connsiteY16" fmla="*/ 4206 h 10000"/>
                  <a:gd name="connsiteX17" fmla="*/ 8801 w 10000"/>
                  <a:gd name="connsiteY17" fmla="*/ 3282 h 10000"/>
                  <a:gd name="connsiteX18" fmla="*/ 8709 w 10000"/>
                  <a:gd name="connsiteY18" fmla="*/ 2903 h 10000"/>
                  <a:gd name="connsiteX19" fmla="*/ 8520 w 10000"/>
                  <a:gd name="connsiteY19" fmla="*/ 2738 h 10000"/>
                  <a:gd name="connsiteX20" fmla="*/ 8426 w 10000"/>
                  <a:gd name="connsiteY20" fmla="*/ 3060 h 10000"/>
                  <a:gd name="connsiteX21" fmla="*/ 8516 w 10000"/>
                  <a:gd name="connsiteY21" fmla="*/ 4179 h 10000"/>
                  <a:gd name="connsiteX22" fmla="*/ 8569 w 10000"/>
                  <a:gd name="connsiteY22" fmla="*/ 4708 h 10000"/>
                  <a:gd name="connsiteX23" fmla="*/ 8434 w 10000"/>
                  <a:gd name="connsiteY23" fmla="*/ 5026 h 10000"/>
                  <a:gd name="connsiteX24" fmla="*/ 8244 w 10000"/>
                  <a:gd name="connsiteY24" fmla="*/ 4926 h 10000"/>
                  <a:gd name="connsiteX25" fmla="*/ 8176 w 10000"/>
                  <a:gd name="connsiteY25" fmla="*/ 4441 h 10000"/>
                  <a:gd name="connsiteX26" fmla="*/ 8082 w 10000"/>
                  <a:gd name="connsiteY26" fmla="*/ 3648 h 10000"/>
                  <a:gd name="connsiteX27" fmla="*/ 7971 w 10000"/>
                  <a:gd name="connsiteY27" fmla="*/ 3140 h 10000"/>
                  <a:gd name="connsiteX28" fmla="*/ 7744 w 10000"/>
                  <a:gd name="connsiteY28" fmla="*/ 3122 h 10000"/>
                  <a:gd name="connsiteX29" fmla="*/ 7676 w 10000"/>
                  <a:gd name="connsiteY29" fmla="*/ 3337 h 10000"/>
                  <a:gd name="connsiteX30" fmla="*/ 7681 w 10000"/>
                  <a:gd name="connsiteY30" fmla="*/ 3686 h 10000"/>
                  <a:gd name="connsiteX31" fmla="*/ 7869 w 10000"/>
                  <a:gd name="connsiteY31" fmla="*/ 5250 h 10000"/>
                  <a:gd name="connsiteX32" fmla="*/ 7756 w 10000"/>
                  <a:gd name="connsiteY32" fmla="*/ 5546 h 10000"/>
                  <a:gd name="connsiteX33" fmla="*/ 7560 w 10000"/>
                  <a:gd name="connsiteY33" fmla="*/ 5621 h 10000"/>
                  <a:gd name="connsiteX34" fmla="*/ 7401 w 10000"/>
                  <a:gd name="connsiteY34" fmla="*/ 5501 h 10000"/>
                  <a:gd name="connsiteX35" fmla="*/ 7231 w 10000"/>
                  <a:gd name="connsiteY35" fmla="*/ 5489 h 10000"/>
                  <a:gd name="connsiteX36" fmla="*/ 7142 w 10000"/>
                  <a:gd name="connsiteY36" fmla="*/ 5714 h 10000"/>
                  <a:gd name="connsiteX37" fmla="*/ 7292 w 10000"/>
                  <a:gd name="connsiteY37" fmla="*/ 6074 h 10000"/>
                  <a:gd name="connsiteX38" fmla="*/ 7565 w 10000"/>
                  <a:gd name="connsiteY38" fmla="*/ 6237 h 10000"/>
                  <a:gd name="connsiteX39" fmla="*/ 7804 w 10000"/>
                  <a:gd name="connsiteY39" fmla="*/ 6489 h 10000"/>
                  <a:gd name="connsiteX40" fmla="*/ 7929 w 10000"/>
                  <a:gd name="connsiteY40" fmla="*/ 6757 h 10000"/>
                  <a:gd name="connsiteX41" fmla="*/ 7767 w 10000"/>
                  <a:gd name="connsiteY41" fmla="*/ 7038 h 10000"/>
                  <a:gd name="connsiteX42" fmla="*/ 7184 w 10000"/>
                  <a:gd name="connsiteY42" fmla="*/ 7407 h 10000"/>
                  <a:gd name="connsiteX43" fmla="*/ 7164 w 10000"/>
                  <a:gd name="connsiteY43" fmla="*/ 7754 h 10000"/>
                  <a:gd name="connsiteX44" fmla="*/ 7270 w 10000"/>
                  <a:gd name="connsiteY44" fmla="*/ 8001 h 10000"/>
                  <a:gd name="connsiteX45" fmla="*/ 7460 w 10000"/>
                  <a:gd name="connsiteY45" fmla="*/ 8066 h 10000"/>
                  <a:gd name="connsiteX46" fmla="*/ 7708 w 10000"/>
                  <a:gd name="connsiteY46" fmla="*/ 7878 h 10000"/>
                  <a:gd name="connsiteX47" fmla="*/ 7882 w 10000"/>
                  <a:gd name="connsiteY47" fmla="*/ 7747 h 10000"/>
                  <a:gd name="connsiteX48" fmla="*/ 8025 w 10000"/>
                  <a:gd name="connsiteY48" fmla="*/ 7901 h 10000"/>
                  <a:gd name="connsiteX49" fmla="*/ 8049 w 10000"/>
                  <a:gd name="connsiteY49" fmla="*/ 8246 h 10000"/>
                  <a:gd name="connsiteX50" fmla="*/ 7996 w 10000"/>
                  <a:gd name="connsiteY50" fmla="*/ 8801 h 10000"/>
                  <a:gd name="connsiteX51" fmla="*/ 7833 w 10000"/>
                  <a:gd name="connsiteY51" fmla="*/ 9490 h 10000"/>
                  <a:gd name="connsiteX52" fmla="*/ 7424 w 10000"/>
                  <a:gd name="connsiteY52" fmla="*/ 9786 h 10000"/>
                  <a:gd name="connsiteX53" fmla="*/ 6925 w 10000"/>
                  <a:gd name="connsiteY53" fmla="*/ 10000 h 10000"/>
                  <a:gd name="connsiteX54" fmla="*/ 1811 w 10000"/>
                  <a:gd name="connsiteY54" fmla="*/ 9836 h 10000"/>
                  <a:gd name="connsiteX55" fmla="*/ 1882 w 10000"/>
                  <a:gd name="connsiteY55" fmla="*/ 9599 h 10000"/>
                  <a:gd name="connsiteX0" fmla="*/ 1882 w 10000"/>
                  <a:gd name="connsiteY0" fmla="*/ 9599 h 9922"/>
                  <a:gd name="connsiteX1" fmla="*/ 11 w 10000"/>
                  <a:gd name="connsiteY1" fmla="*/ 7776 h 9922"/>
                  <a:gd name="connsiteX2" fmla="*/ 0 w 10000"/>
                  <a:gd name="connsiteY2" fmla="*/ 7489 h 9922"/>
                  <a:gd name="connsiteX3" fmla="*/ 1705 w 10000"/>
                  <a:gd name="connsiteY3" fmla="*/ 0 h 9922"/>
                  <a:gd name="connsiteX4" fmla="*/ 9304 w 10000"/>
                  <a:gd name="connsiteY4" fmla="*/ 152 h 9922"/>
                  <a:gd name="connsiteX5" fmla="*/ 9813 w 10000"/>
                  <a:gd name="connsiteY5" fmla="*/ 1544 h 9922"/>
                  <a:gd name="connsiteX6" fmla="*/ 9951 w 10000"/>
                  <a:gd name="connsiteY6" fmla="*/ 1543 h 9922"/>
                  <a:gd name="connsiteX7" fmla="*/ 9999 w 10000"/>
                  <a:gd name="connsiteY7" fmla="*/ 1806 h 9922"/>
                  <a:gd name="connsiteX8" fmla="*/ 9977 w 10000"/>
                  <a:gd name="connsiteY8" fmla="*/ 2098 h 9922"/>
                  <a:gd name="connsiteX9" fmla="*/ 9848 w 10000"/>
                  <a:gd name="connsiteY9" fmla="*/ 2468 h 9922"/>
                  <a:gd name="connsiteX10" fmla="*/ 9518 w 10000"/>
                  <a:gd name="connsiteY10" fmla="*/ 3262 h 9922"/>
                  <a:gd name="connsiteX11" fmla="*/ 9409 w 10000"/>
                  <a:gd name="connsiteY11" fmla="*/ 3660 h 9922"/>
                  <a:gd name="connsiteX12" fmla="*/ 9346 w 10000"/>
                  <a:gd name="connsiteY12" fmla="*/ 4076 h 9922"/>
                  <a:gd name="connsiteX13" fmla="*/ 9275 w 10000"/>
                  <a:gd name="connsiteY13" fmla="*/ 4306 h 9922"/>
                  <a:gd name="connsiteX14" fmla="*/ 9223 w 10000"/>
                  <a:gd name="connsiteY14" fmla="*/ 4461 h 9922"/>
                  <a:gd name="connsiteX15" fmla="*/ 9064 w 10000"/>
                  <a:gd name="connsiteY15" fmla="*/ 4538 h 9922"/>
                  <a:gd name="connsiteX16" fmla="*/ 8882 w 10000"/>
                  <a:gd name="connsiteY16" fmla="*/ 4206 h 9922"/>
                  <a:gd name="connsiteX17" fmla="*/ 8801 w 10000"/>
                  <a:gd name="connsiteY17" fmla="*/ 3282 h 9922"/>
                  <a:gd name="connsiteX18" fmla="*/ 8709 w 10000"/>
                  <a:gd name="connsiteY18" fmla="*/ 2903 h 9922"/>
                  <a:gd name="connsiteX19" fmla="*/ 8520 w 10000"/>
                  <a:gd name="connsiteY19" fmla="*/ 2738 h 9922"/>
                  <a:gd name="connsiteX20" fmla="*/ 8426 w 10000"/>
                  <a:gd name="connsiteY20" fmla="*/ 3060 h 9922"/>
                  <a:gd name="connsiteX21" fmla="*/ 8516 w 10000"/>
                  <a:gd name="connsiteY21" fmla="*/ 4179 h 9922"/>
                  <a:gd name="connsiteX22" fmla="*/ 8569 w 10000"/>
                  <a:gd name="connsiteY22" fmla="*/ 4708 h 9922"/>
                  <a:gd name="connsiteX23" fmla="*/ 8434 w 10000"/>
                  <a:gd name="connsiteY23" fmla="*/ 5026 h 9922"/>
                  <a:gd name="connsiteX24" fmla="*/ 8244 w 10000"/>
                  <a:gd name="connsiteY24" fmla="*/ 4926 h 9922"/>
                  <a:gd name="connsiteX25" fmla="*/ 8176 w 10000"/>
                  <a:gd name="connsiteY25" fmla="*/ 4441 h 9922"/>
                  <a:gd name="connsiteX26" fmla="*/ 8082 w 10000"/>
                  <a:gd name="connsiteY26" fmla="*/ 3648 h 9922"/>
                  <a:gd name="connsiteX27" fmla="*/ 7971 w 10000"/>
                  <a:gd name="connsiteY27" fmla="*/ 3140 h 9922"/>
                  <a:gd name="connsiteX28" fmla="*/ 7744 w 10000"/>
                  <a:gd name="connsiteY28" fmla="*/ 3122 h 9922"/>
                  <a:gd name="connsiteX29" fmla="*/ 7676 w 10000"/>
                  <a:gd name="connsiteY29" fmla="*/ 3337 h 9922"/>
                  <a:gd name="connsiteX30" fmla="*/ 7681 w 10000"/>
                  <a:gd name="connsiteY30" fmla="*/ 3686 h 9922"/>
                  <a:gd name="connsiteX31" fmla="*/ 7869 w 10000"/>
                  <a:gd name="connsiteY31" fmla="*/ 5250 h 9922"/>
                  <a:gd name="connsiteX32" fmla="*/ 7756 w 10000"/>
                  <a:gd name="connsiteY32" fmla="*/ 5546 h 9922"/>
                  <a:gd name="connsiteX33" fmla="*/ 7560 w 10000"/>
                  <a:gd name="connsiteY33" fmla="*/ 5621 h 9922"/>
                  <a:gd name="connsiteX34" fmla="*/ 7401 w 10000"/>
                  <a:gd name="connsiteY34" fmla="*/ 5501 h 9922"/>
                  <a:gd name="connsiteX35" fmla="*/ 7231 w 10000"/>
                  <a:gd name="connsiteY35" fmla="*/ 5489 h 9922"/>
                  <a:gd name="connsiteX36" fmla="*/ 7142 w 10000"/>
                  <a:gd name="connsiteY36" fmla="*/ 5714 h 9922"/>
                  <a:gd name="connsiteX37" fmla="*/ 7292 w 10000"/>
                  <a:gd name="connsiteY37" fmla="*/ 6074 h 9922"/>
                  <a:gd name="connsiteX38" fmla="*/ 7565 w 10000"/>
                  <a:gd name="connsiteY38" fmla="*/ 6237 h 9922"/>
                  <a:gd name="connsiteX39" fmla="*/ 7804 w 10000"/>
                  <a:gd name="connsiteY39" fmla="*/ 6489 h 9922"/>
                  <a:gd name="connsiteX40" fmla="*/ 7929 w 10000"/>
                  <a:gd name="connsiteY40" fmla="*/ 6757 h 9922"/>
                  <a:gd name="connsiteX41" fmla="*/ 7767 w 10000"/>
                  <a:gd name="connsiteY41" fmla="*/ 7038 h 9922"/>
                  <a:gd name="connsiteX42" fmla="*/ 7184 w 10000"/>
                  <a:gd name="connsiteY42" fmla="*/ 7407 h 9922"/>
                  <a:gd name="connsiteX43" fmla="*/ 7164 w 10000"/>
                  <a:gd name="connsiteY43" fmla="*/ 7754 h 9922"/>
                  <a:gd name="connsiteX44" fmla="*/ 7270 w 10000"/>
                  <a:gd name="connsiteY44" fmla="*/ 8001 h 9922"/>
                  <a:gd name="connsiteX45" fmla="*/ 7460 w 10000"/>
                  <a:gd name="connsiteY45" fmla="*/ 8066 h 9922"/>
                  <a:gd name="connsiteX46" fmla="*/ 7708 w 10000"/>
                  <a:gd name="connsiteY46" fmla="*/ 7878 h 9922"/>
                  <a:gd name="connsiteX47" fmla="*/ 7882 w 10000"/>
                  <a:gd name="connsiteY47" fmla="*/ 7747 h 9922"/>
                  <a:gd name="connsiteX48" fmla="*/ 8025 w 10000"/>
                  <a:gd name="connsiteY48" fmla="*/ 7901 h 9922"/>
                  <a:gd name="connsiteX49" fmla="*/ 8049 w 10000"/>
                  <a:gd name="connsiteY49" fmla="*/ 8246 h 9922"/>
                  <a:gd name="connsiteX50" fmla="*/ 7996 w 10000"/>
                  <a:gd name="connsiteY50" fmla="*/ 8801 h 9922"/>
                  <a:gd name="connsiteX51" fmla="*/ 7833 w 10000"/>
                  <a:gd name="connsiteY51" fmla="*/ 9490 h 9922"/>
                  <a:gd name="connsiteX52" fmla="*/ 7424 w 10000"/>
                  <a:gd name="connsiteY52" fmla="*/ 9786 h 9922"/>
                  <a:gd name="connsiteX53" fmla="*/ 6918 w 10000"/>
                  <a:gd name="connsiteY53" fmla="*/ 9921 h 9922"/>
                  <a:gd name="connsiteX54" fmla="*/ 1811 w 10000"/>
                  <a:gd name="connsiteY54" fmla="*/ 9836 h 9922"/>
                  <a:gd name="connsiteX55" fmla="*/ 1882 w 10000"/>
                  <a:gd name="connsiteY55" fmla="*/ 9599 h 9922"/>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33 w 10000"/>
                  <a:gd name="connsiteY51" fmla="*/ 956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13 w 10000"/>
                  <a:gd name="connsiteY51" fmla="*/ 944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860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39"/>
                  <a:gd name="connsiteY0" fmla="*/ 9674 h 10000"/>
                  <a:gd name="connsiteX1" fmla="*/ 11 w 10039"/>
                  <a:gd name="connsiteY1" fmla="*/ 7837 h 10000"/>
                  <a:gd name="connsiteX2" fmla="*/ 0 w 10039"/>
                  <a:gd name="connsiteY2" fmla="*/ 7548 h 10000"/>
                  <a:gd name="connsiteX3" fmla="*/ 1705 w 10039"/>
                  <a:gd name="connsiteY3" fmla="*/ 0 h 10000"/>
                  <a:gd name="connsiteX4" fmla="*/ 9304 w 10039"/>
                  <a:gd name="connsiteY4" fmla="*/ 356 h 10000"/>
                  <a:gd name="connsiteX5" fmla="*/ 9813 w 10039"/>
                  <a:gd name="connsiteY5" fmla="*/ 1860 h 10000"/>
                  <a:gd name="connsiteX6" fmla="*/ 10035 w 10039"/>
                  <a:gd name="connsiteY6" fmla="*/ 1656 h 10000"/>
                  <a:gd name="connsiteX7" fmla="*/ 9999 w 10039"/>
                  <a:gd name="connsiteY7" fmla="*/ 1820 h 10000"/>
                  <a:gd name="connsiteX8" fmla="*/ 9977 w 10039"/>
                  <a:gd name="connsiteY8" fmla="*/ 2114 h 10000"/>
                  <a:gd name="connsiteX9" fmla="*/ 9848 w 10039"/>
                  <a:gd name="connsiteY9" fmla="*/ 2487 h 10000"/>
                  <a:gd name="connsiteX10" fmla="*/ 9518 w 10039"/>
                  <a:gd name="connsiteY10" fmla="*/ 3288 h 10000"/>
                  <a:gd name="connsiteX11" fmla="*/ 9409 w 10039"/>
                  <a:gd name="connsiteY11" fmla="*/ 3689 h 10000"/>
                  <a:gd name="connsiteX12" fmla="*/ 9346 w 10039"/>
                  <a:gd name="connsiteY12" fmla="*/ 4108 h 10000"/>
                  <a:gd name="connsiteX13" fmla="*/ 9275 w 10039"/>
                  <a:gd name="connsiteY13" fmla="*/ 4340 h 10000"/>
                  <a:gd name="connsiteX14" fmla="*/ 9223 w 10039"/>
                  <a:gd name="connsiteY14" fmla="*/ 4496 h 10000"/>
                  <a:gd name="connsiteX15" fmla="*/ 9064 w 10039"/>
                  <a:gd name="connsiteY15" fmla="*/ 4574 h 10000"/>
                  <a:gd name="connsiteX16" fmla="*/ 8882 w 10039"/>
                  <a:gd name="connsiteY16" fmla="*/ 4239 h 10000"/>
                  <a:gd name="connsiteX17" fmla="*/ 8801 w 10039"/>
                  <a:gd name="connsiteY17" fmla="*/ 3308 h 10000"/>
                  <a:gd name="connsiteX18" fmla="*/ 8709 w 10039"/>
                  <a:gd name="connsiteY18" fmla="*/ 2926 h 10000"/>
                  <a:gd name="connsiteX19" fmla="*/ 8520 w 10039"/>
                  <a:gd name="connsiteY19" fmla="*/ 2760 h 10000"/>
                  <a:gd name="connsiteX20" fmla="*/ 8426 w 10039"/>
                  <a:gd name="connsiteY20" fmla="*/ 3084 h 10000"/>
                  <a:gd name="connsiteX21" fmla="*/ 8516 w 10039"/>
                  <a:gd name="connsiteY21" fmla="*/ 4212 h 10000"/>
                  <a:gd name="connsiteX22" fmla="*/ 8569 w 10039"/>
                  <a:gd name="connsiteY22" fmla="*/ 4745 h 10000"/>
                  <a:gd name="connsiteX23" fmla="*/ 8434 w 10039"/>
                  <a:gd name="connsiteY23" fmla="*/ 5066 h 10000"/>
                  <a:gd name="connsiteX24" fmla="*/ 8244 w 10039"/>
                  <a:gd name="connsiteY24" fmla="*/ 4965 h 10000"/>
                  <a:gd name="connsiteX25" fmla="*/ 8176 w 10039"/>
                  <a:gd name="connsiteY25" fmla="*/ 4476 h 10000"/>
                  <a:gd name="connsiteX26" fmla="*/ 8082 w 10039"/>
                  <a:gd name="connsiteY26" fmla="*/ 3677 h 10000"/>
                  <a:gd name="connsiteX27" fmla="*/ 7971 w 10039"/>
                  <a:gd name="connsiteY27" fmla="*/ 3165 h 10000"/>
                  <a:gd name="connsiteX28" fmla="*/ 7744 w 10039"/>
                  <a:gd name="connsiteY28" fmla="*/ 3147 h 10000"/>
                  <a:gd name="connsiteX29" fmla="*/ 7676 w 10039"/>
                  <a:gd name="connsiteY29" fmla="*/ 3363 h 10000"/>
                  <a:gd name="connsiteX30" fmla="*/ 7681 w 10039"/>
                  <a:gd name="connsiteY30" fmla="*/ 3715 h 10000"/>
                  <a:gd name="connsiteX31" fmla="*/ 7869 w 10039"/>
                  <a:gd name="connsiteY31" fmla="*/ 5291 h 10000"/>
                  <a:gd name="connsiteX32" fmla="*/ 7756 w 10039"/>
                  <a:gd name="connsiteY32" fmla="*/ 5590 h 10000"/>
                  <a:gd name="connsiteX33" fmla="*/ 7560 w 10039"/>
                  <a:gd name="connsiteY33" fmla="*/ 5665 h 10000"/>
                  <a:gd name="connsiteX34" fmla="*/ 7401 w 10039"/>
                  <a:gd name="connsiteY34" fmla="*/ 5544 h 10000"/>
                  <a:gd name="connsiteX35" fmla="*/ 7231 w 10039"/>
                  <a:gd name="connsiteY35" fmla="*/ 5532 h 10000"/>
                  <a:gd name="connsiteX36" fmla="*/ 7142 w 10039"/>
                  <a:gd name="connsiteY36" fmla="*/ 5759 h 10000"/>
                  <a:gd name="connsiteX37" fmla="*/ 7292 w 10039"/>
                  <a:gd name="connsiteY37" fmla="*/ 6122 h 10000"/>
                  <a:gd name="connsiteX38" fmla="*/ 7565 w 10039"/>
                  <a:gd name="connsiteY38" fmla="*/ 6286 h 10000"/>
                  <a:gd name="connsiteX39" fmla="*/ 7804 w 10039"/>
                  <a:gd name="connsiteY39" fmla="*/ 6540 h 10000"/>
                  <a:gd name="connsiteX40" fmla="*/ 7929 w 10039"/>
                  <a:gd name="connsiteY40" fmla="*/ 6810 h 10000"/>
                  <a:gd name="connsiteX41" fmla="*/ 7767 w 10039"/>
                  <a:gd name="connsiteY41" fmla="*/ 7093 h 10000"/>
                  <a:gd name="connsiteX42" fmla="*/ 7184 w 10039"/>
                  <a:gd name="connsiteY42" fmla="*/ 7465 h 10000"/>
                  <a:gd name="connsiteX43" fmla="*/ 7164 w 10039"/>
                  <a:gd name="connsiteY43" fmla="*/ 7815 h 10000"/>
                  <a:gd name="connsiteX44" fmla="*/ 7270 w 10039"/>
                  <a:gd name="connsiteY44" fmla="*/ 8064 h 10000"/>
                  <a:gd name="connsiteX45" fmla="*/ 7460 w 10039"/>
                  <a:gd name="connsiteY45" fmla="*/ 8129 h 10000"/>
                  <a:gd name="connsiteX46" fmla="*/ 7708 w 10039"/>
                  <a:gd name="connsiteY46" fmla="*/ 7940 h 10000"/>
                  <a:gd name="connsiteX47" fmla="*/ 7882 w 10039"/>
                  <a:gd name="connsiteY47" fmla="*/ 7808 h 10000"/>
                  <a:gd name="connsiteX48" fmla="*/ 8025 w 10039"/>
                  <a:gd name="connsiteY48" fmla="*/ 7963 h 10000"/>
                  <a:gd name="connsiteX49" fmla="*/ 8049 w 10039"/>
                  <a:gd name="connsiteY49" fmla="*/ 8311 h 10000"/>
                  <a:gd name="connsiteX50" fmla="*/ 7996 w 10039"/>
                  <a:gd name="connsiteY50" fmla="*/ 8870 h 10000"/>
                  <a:gd name="connsiteX51" fmla="*/ 7800 w 10039"/>
                  <a:gd name="connsiteY51" fmla="*/ 9378 h 10000"/>
                  <a:gd name="connsiteX52" fmla="*/ 7417 w 10039"/>
                  <a:gd name="connsiteY52" fmla="*/ 9743 h 10000"/>
                  <a:gd name="connsiteX53" fmla="*/ 6918 w 10039"/>
                  <a:gd name="connsiteY53" fmla="*/ 9999 h 10000"/>
                  <a:gd name="connsiteX54" fmla="*/ 1811 w 10039"/>
                  <a:gd name="connsiteY54" fmla="*/ 9913 h 10000"/>
                  <a:gd name="connsiteX55" fmla="*/ 1882 w 10039"/>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977 w 10116"/>
                  <a:gd name="connsiteY8" fmla="*/ 2114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10011 w 10116"/>
                  <a:gd name="connsiteY8" fmla="*/ 2520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848 w 10116"/>
                  <a:gd name="connsiteY8" fmla="*/ 2487 h 10000"/>
                  <a:gd name="connsiteX9" fmla="*/ 9518 w 10116"/>
                  <a:gd name="connsiteY9" fmla="*/ 3288 h 10000"/>
                  <a:gd name="connsiteX10" fmla="*/ 9409 w 10116"/>
                  <a:gd name="connsiteY10" fmla="*/ 3689 h 10000"/>
                  <a:gd name="connsiteX11" fmla="*/ 9346 w 10116"/>
                  <a:gd name="connsiteY11" fmla="*/ 4108 h 10000"/>
                  <a:gd name="connsiteX12" fmla="*/ 9275 w 10116"/>
                  <a:gd name="connsiteY12" fmla="*/ 4340 h 10000"/>
                  <a:gd name="connsiteX13" fmla="*/ 9223 w 10116"/>
                  <a:gd name="connsiteY13" fmla="*/ 4496 h 10000"/>
                  <a:gd name="connsiteX14" fmla="*/ 9064 w 10116"/>
                  <a:gd name="connsiteY14" fmla="*/ 4574 h 10000"/>
                  <a:gd name="connsiteX15" fmla="*/ 8882 w 10116"/>
                  <a:gd name="connsiteY15" fmla="*/ 4239 h 10000"/>
                  <a:gd name="connsiteX16" fmla="*/ 8801 w 10116"/>
                  <a:gd name="connsiteY16" fmla="*/ 3308 h 10000"/>
                  <a:gd name="connsiteX17" fmla="*/ 8709 w 10116"/>
                  <a:gd name="connsiteY17" fmla="*/ 2926 h 10000"/>
                  <a:gd name="connsiteX18" fmla="*/ 8520 w 10116"/>
                  <a:gd name="connsiteY18" fmla="*/ 2760 h 10000"/>
                  <a:gd name="connsiteX19" fmla="*/ 8426 w 10116"/>
                  <a:gd name="connsiteY19" fmla="*/ 3084 h 10000"/>
                  <a:gd name="connsiteX20" fmla="*/ 8516 w 10116"/>
                  <a:gd name="connsiteY20" fmla="*/ 4212 h 10000"/>
                  <a:gd name="connsiteX21" fmla="*/ 8569 w 10116"/>
                  <a:gd name="connsiteY21" fmla="*/ 4745 h 10000"/>
                  <a:gd name="connsiteX22" fmla="*/ 8434 w 10116"/>
                  <a:gd name="connsiteY22" fmla="*/ 5066 h 10000"/>
                  <a:gd name="connsiteX23" fmla="*/ 8244 w 10116"/>
                  <a:gd name="connsiteY23" fmla="*/ 4965 h 10000"/>
                  <a:gd name="connsiteX24" fmla="*/ 8176 w 10116"/>
                  <a:gd name="connsiteY24" fmla="*/ 4476 h 10000"/>
                  <a:gd name="connsiteX25" fmla="*/ 8082 w 10116"/>
                  <a:gd name="connsiteY25" fmla="*/ 3677 h 10000"/>
                  <a:gd name="connsiteX26" fmla="*/ 7971 w 10116"/>
                  <a:gd name="connsiteY26" fmla="*/ 3165 h 10000"/>
                  <a:gd name="connsiteX27" fmla="*/ 7744 w 10116"/>
                  <a:gd name="connsiteY27" fmla="*/ 3147 h 10000"/>
                  <a:gd name="connsiteX28" fmla="*/ 7676 w 10116"/>
                  <a:gd name="connsiteY28" fmla="*/ 3363 h 10000"/>
                  <a:gd name="connsiteX29" fmla="*/ 7681 w 10116"/>
                  <a:gd name="connsiteY29" fmla="*/ 3715 h 10000"/>
                  <a:gd name="connsiteX30" fmla="*/ 7869 w 10116"/>
                  <a:gd name="connsiteY30" fmla="*/ 5291 h 10000"/>
                  <a:gd name="connsiteX31" fmla="*/ 7756 w 10116"/>
                  <a:gd name="connsiteY31" fmla="*/ 5590 h 10000"/>
                  <a:gd name="connsiteX32" fmla="*/ 7560 w 10116"/>
                  <a:gd name="connsiteY32" fmla="*/ 5665 h 10000"/>
                  <a:gd name="connsiteX33" fmla="*/ 7401 w 10116"/>
                  <a:gd name="connsiteY33" fmla="*/ 5544 h 10000"/>
                  <a:gd name="connsiteX34" fmla="*/ 7231 w 10116"/>
                  <a:gd name="connsiteY34" fmla="*/ 5532 h 10000"/>
                  <a:gd name="connsiteX35" fmla="*/ 7142 w 10116"/>
                  <a:gd name="connsiteY35" fmla="*/ 5759 h 10000"/>
                  <a:gd name="connsiteX36" fmla="*/ 7292 w 10116"/>
                  <a:gd name="connsiteY36" fmla="*/ 6122 h 10000"/>
                  <a:gd name="connsiteX37" fmla="*/ 7565 w 10116"/>
                  <a:gd name="connsiteY37" fmla="*/ 6286 h 10000"/>
                  <a:gd name="connsiteX38" fmla="*/ 7804 w 10116"/>
                  <a:gd name="connsiteY38" fmla="*/ 6540 h 10000"/>
                  <a:gd name="connsiteX39" fmla="*/ 7929 w 10116"/>
                  <a:gd name="connsiteY39" fmla="*/ 6810 h 10000"/>
                  <a:gd name="connsiteX40" fmla="*/ 7767 w 10116"/>
                  <a:gd name="connsiteY40" fmla="*/ 7093 h 10000"/>
                  <a:gd name="connsiteX41" fmla="*/ 7184 w 10116"/>
                  <a:gd name="connsiteY41" fmla="*/ 7465 h 10000"/>
                  <a:gd name="connsiteX42" fmla="*/ 7164 w 10116"/>
                  <a:gd name="connsiteY42" fmla="*/ 7815 h 10000"/>
                  <a:gd name="connsiteX43" fmla="*/ 7270 w 10116"/>
                  <a:gd name="connsiteY43" fmla="*/ 8064 h 10000"/>
                  <a:gd name="connsiteX44" fmla="*/ 7460 w 10116"/>
                  <a:gd name="connsiteY44" fmla="*/ 8129 h 10000"/>
                  <a:gd name="connsiteX45" fmla="*/ 7708 w 10116"/>
                  <a:gd name="connsiteY45" fmla="*/ 7940 h 10000"/>
                  <a:gd name="connsiteX46" fmla="*/ 7882 w 10116"/>
                  <a:gd name="connsiteY46" fmla="*/ 7808 h 10000"/>
                  <a:gd name="connsiteX47" fmla="*/ 8025 w 10116"/>
                  <a:gd name="connsiteY47" fmla="*/ 7963 h 10000"/>
                  <a:gd name="connsiteX48" fmla="*/ 8049 w 10116"/>
                  <a:gd name="connsiteY48" fmla="*/ 8311 h 10000"/>
                  <a:gd name="connsiteX49" fmla="*/ 7996 w 10116"/>
                  <a:gd name="connsiteY49" fmla="*/ 8870 h 10000"/>
                  <a:gd name="connsiteX50" fmla="*/ 7800 w 10116"/>
                  <a:gd name="connsiteY50" fmla="*/ 9378 h 10000"/>
                  <a:gd name="connsiteX51" fmla="*/ 7417 w 10116"/>
                  <a:gd name="connsiteY51" fmla="*/ 9743 h 10000"/>
                  <a:gd name="connsiteX52" fmla="*/ 6918 w 10116"/>
                  <a:gd name="connsiteY52" fmla="*/ 9999 h 10000"/>
                  <a:gd name="connsiteX53" fmla="*/ 1811 w 10116"/>
                  <a:gd name="connsiteY53" fmla="*/ 9913 h 10000"/>
                  <a:gd name="connsiteX54" fmla="*/ 1882 w 10116"/>
                  <a:gd name="connsiteY54"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18 w 10116"/>
                  <a:gd name="connsiteY8" fmla="*/ 3288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01 w 10116"/>
                  <a:gd name="connsiteY8" fmla="*/ 3491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04 h 9930"/>
                  <a:gd name="connsiteX1" fmla="*/ 11 w 10116"/>
                  <a:gd name="connsiteY1" fmla="*/ 7767 h 9930"/>
                  <a:gd name="connsiteX2" fmla="*/ 0 w 10116"/>
                  <a:gd name="connsiteY2" fmla="*/ 7478 h 9930"/>
                  <a:gd name="connsiteX3" fmla="*/ 1791 w 10116"/>
                  <a:gd name="connsiteY3" fmla="*/ 0 h 9930"/>
                  <a:gd name="connsiteX4" fmla="*/ 9304 w 10116"/>
                  <a:gd name="connsiteY4" fmla="*/ 286 h 9930"/>
                  <a:gd name="connsiteX5" fmla="*/ 9813 w 10116"/>
                  <a:gd name="connsiteY5" fmla="*/ 1790 h 9930"/>
                  <a:gd name="connsiteX6" fmla="*/ 10035 w 10116"/>
                  <a:gd name="connsiteY6" fmla="*/ 1586 h 9930"/>
                  <a:gd name="connsiteX7" fmla="*/ 10116 w 10116"/>
                  <a:gd name="connsiteY7" fmla="*/ 1953 h 9930"/>
                  <a:gd name="connsiteX8" fmla="*/ 9501 w 10116"/>
                  <a:gd name="connsiteY8" fmla="*/ 3421 h 9930"/>
                  <a:gd name="connsiteX9" fmla="*/ 9409 w 10116"/>
                  <a:gd name="connsiteY9" fmla="*/ 3619 h 9930"/>
                  <a:gd name="connsiteX10" fmla="*/ 9346 w 10116"/>
                  <a:gd name="connsiteY10" fmla="*/ 4038 h 9930"/>
                  <a:gd name="connsiteX11" fmla="*/ 9275 w 10116"/>
                  <a:gd name="connsiteY11" fmla="*/ 4270 h 9930"/>
                  <a:gd name="connsiteX12" fmla="*/ 9223 w 10116"/>
                  <a:gd name="connsiteY12" fmla="*/ 4426 h 9930"/>
                  <a:gd name="connsiteX13" fmla="*/ 9064 w 10116"/>
                  <a:gd name="connsiteY13" fmla="*/ 4504 h 9930"/>
                  <a:gd name="connsiteX14" fmla="*/ 8882 w 10116"/>
                  <a:gd name="connsiteY14" fmla="*/ 4169 h 9930"/>
                  <a:gd name="connsiteX15" fmla="*/ 8801 w 10116"/>
                  <a:gd name="connsiteY15" fmla="*/ 3238 h 9930"/>
                  <a:gd name="connsiteX16" fmla="*/ 8709 w 10116"/>
                  <a:gd name="connsiteY16" fmla="*/ 2856 h 9930"/>
                  <a:gd name="connsiteX17" fmla="*/ 8520 w 10116"/>
                  <a:gd name="connsiteY17" fmla="*/ 2690 h 9930"/>
                  <a:gd name="connsiteX18" fmla="*/ 8426 w 10116"/>
                  <a:gd name="connsiteY18" fmla="*/ 3014 h 9930"/>
                  <a:gd name="connsiteX19" fmla="*/ 8516 w 10116"/>
                  <a:gd name="connsiteY19" fmla="*/ 4142 h 9930"/>
                  <a:gd name="connsiteX20" fmla="*/ 8569 w 10116"/>
                  <a:gd name="connsiteY20" fmla="*/ 4675 h 9930"/>
                  <a:gd name="connsiteX21" fmla="*/ 8434 w 10116"/>
                  <a:gd name="connsiteY21" fmla="*/ 4996 h 9930"/>
                  <a:gd name="connsiteX22" fmla="*/ 8244 w 10116"/>
                  <a:gd name="connsiteY22" fmla="*/ 4895 h 9930"/>
                  <a:gd name="connsiteX23" fmla="*/ 8176 w 10116"/>
                  <a:gd name="connsiteY23" fmla="*/ 4406 h 9930"/>
                  <a:gd name="connsiteX24" fmla="*/ 8082 w 10116"/>
                  <a:gd name="connsiteY24" fmla="*/ 3607 h 9930"/>
                  <a:gd name="connsiteX25" fmla="*/ 7971 w 10116"/>
                  <a:gd name="connsiteY25" fmla="*/ 3095 h 9930"/>
                  <a:gd name="connsiteX26" fmla="*/ 7744 w 10116"/>
                  <a:gd name="connsiteY26" fmla="*/ 3077 h 9930"/>
                  <a:gd name="connsiteX27" fmla="*/ 7676 w 10116"/>
                  <a:gd name="connsiteY27" fmla="*/ 3293 h 9930"/>
                  <a:gd name="connsiteX28" fmla="*/ 7681 w 10116"/>
                  <a:gd name="connsiteY28" fmla="*/ 3645 h 9930"/>
                  <a:gd name="connsiteX29" fmla="*/ 7869 w 10116"/>
                  <a:gd name="connsiteY29" fmla="*/ 5221 h 9930"/>
                  <a:gd name="connsiteX30" fmla="*/ 7756 w 10116"/>
                  <a:gd name="connsiteY30" fmla="*/ 5520 h 9930"/>
                  <a:gd name="connsiteX31" fmla="*/ 7560 w 10116"/>
                  <a:gd name="connsiteY31" fmla="*/ 5595 h 9930"/>
                  <a:gd name="connsiteX32" fmla="*/ 7401 w 10116"/>
                  <a:gd name="connsiteY32" fmla="*/ 5474 h 9930"/>
                  <a:gd name="connsiteX33" fmla="*/ 7231 w 10116"/>
                  <a:gd name="connsiteY33" fmla="*/ 5462 h 9930"/>
                  <a:gd name="connsiteX34" fmla="*/ 7142 w 10116"/>
                  <a:gd name="connsiteY34" fmla="*/ 5689 h 9930"/>
                  <a:gd name="connsiteX35" fmla="*/ 7292 w 10116"/>
                  <a:gd name="connsiteY35" fmla="*/ 6052 h 9930"/>
                  <a:gd name="connsiteX36" fmla="*/ 7565 w 10116"/>
                  <a:gd name="connsiteY36" fmla="*/ 6216 h 9930"/>
                  <a:gd name="connsiteX37" fmla="*/ 7804 w 10116"/>
                  <a:gd name="connsiteY37" fmla="*/ 6470 h 9930"/>
                  <a:gd name="connsiteX38" fmla="*/ 7929 w 10116"/>
                  <a:gd name="connsiteY38" fmla="*/ 6740 h 9930"/>
                  <a:gd name="connsiteX39" fmla="*/ 7767 w 10116"/>
                  <a:gd name="connsiteY39" fmla="*/ 7023 h 9930"/>
                  <a:gd name="connsiteX40" fmla="*/ 7184 w 10116"/>
                  <a:gd name="connsiteY40" fmla="*/ 7395 h 9930"/>
                  <a:gd name="connsiteX41" fmla="*/ 7164 w 10116"/>
                  <a:gd name="connsiteY41" fmla="*/ 7745 h 9930"/>
                  <a:gd name="connsiteX42" fmla="*/ 7270 w 10116"/>
                  <a:gd name="connsiteY42" fmla="*/ 7994 h 9930"/>
                  <a:gd name="connsiteX43" fmla="*/ 7460 w 10116"/>
                  <a:gd name="connsiteY43" fmla="*/ 8059 h 9930"/>
                  <a:gd name="connsiteX44" fmla="*/ 7708 w 10116"/>
                  <a:gd name="connsiteY44" fmla="*/ 7870 h 9930"/>
                  <a:gd name="connsiteX45" fmla="*/ 7882 w 10116"/>
                  <a:gd name="connsiteY45" fmla="*/ 7738 h 9930"/>
                  <a:gd name="connsiteX46" fmla="*/ 8025 w 10116"/>
                  <a:gd name="connsiteY46" fmla="*/ 7893 h 9930"/>
                  <a:gd name="connsiteX47" fmla="*/ 8049 w 10116"/>
                  <a:gd name="connsiteY47" fmla="*/ 8241 h 9930"/>
                  <a:gd name="connsiteX48" fmla="*/ 7996 w 10116"/>
                  <a:gd name="connsiteY48" fmla="*/ 8800 h 9930"/>
                  <a:gd name="connsiteX49" fmla="*/ 7800 w 10116"/>
                  <a:gd name="connsiteY49" fmla="*/ 9308 h 9930"/>
                  <a:gd name="connsiteX50" fmla="*/ 7417 w 10116"/>
                  <a:gd name="connsiteY50" fmla="*/ 9673 h 9930"/>
                  <a:gd name="connsiteX51" fmla="*/ 6918 w 10116"/>
                  <a:gd name="connsiteY51" fmla="*/ 9929 h 9930"/>
                  <a:gd name="connsiteX52" fmla="*/ 1811 w 10116"/>
                  <a:gd name="connsiteY52" fmla="*/ 9843 h 9930"/>
                  <a:gd name="connsiteX53" fmla="*/ 1882 w 10116"/>
                  <a:gd name="connsiteY53" fmla="*/ 9604 h 993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640 w 10000"/>
                  <a:gd name="connsiteY5" fmla="*/ 2136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877 w 10000"/>
                  <a:gd name="connsiteY6" fmla="*/ 165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71 w 10000"/>
                  <a:gd name="connsiteY6" fmla="*/ 1545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39 w 10000"/>
                  <a:gd name="connsiteY9" fmla="*/ 406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17 w 10000"/>
                  <a:gd name="connsiteY10" fmla="*/ 4457 h 10000"/>
                  <a:gd name="connsiteX11" fmla="*/ 8960 w 10000"/>
                  <a:gd name="connsiteY11" fmla="*/ 4536 h 10000"/>
                  <a:gd name="connsiteX12" fmla="*/ 8780 w 10000"/>
                  <a:gd name="connsiteY12" fmla="*/ 4198 h 10000"/>
                  <a:gd name="connsiteX13" fmla="*/ 8700 w 10000"/>
                  <a:gd name="connsiteY13" fmla="*/ 3261 h 10000"/>
                  <a:gd name="connsiteX14" fmla="*/ 8609 w 10000"/>
                  <a:gd name="connsiteY14" fmla="*/ 2876 h 10000"/>
                  <a:gd name="connsiteX15" fmla="*/ 8422 w 10000"/>
                  <a:gd name="connsiteY15" fmla="*/ 2709 h 10000"/>
                  <a:gd name="connsiteX16" fmla="*/ 8329 w 10000"/>
                  <a:gd name="connsiteY16" fmla="*/ 3035 h 10000"/>
                  <a:gd name="connsiteX17" fmla="*/ 8418 w 10000"/>
                  <a:gd name="connsiteY17" fmla="*/ 4171 h 10000"/>
                  <a:gd name="connsiteX18" fmla="*/ 8471 w 10000"/>
                  <a:gd name="connsiteY18" fmla="*/ 4708 h 10000"/>
                  <a:gd name="connsiteX19" fmla="*/ 8337 w 10000"/>
                  <a:gd name="connsiteY19" fmla="*/ 5031 h 10000"/>
                  <a:gd name="connsiteX20" fmla="*/ 8149 w 10000"/>
                  <a:gd name="connsiteY20" fmla="*/ 4930 h 10000"/>
                  <a:gd name="connsiteX21" fmla="*/ 8082 w 10000"/>
                  <a:gd name="connsiteY21" fmla="*/ 4437 h 10000"/>
                  <a:gd name="connsiteX22" fmla="*/ 7989 w 10000"/>
                  <a:gd name="connsiteY22" fmla="*/ 3632 h 10000"/>
                  <a:gd name="connsiteX23" fmla="*/ 7880 w 10000"/>
                  <a:gd name="connsiteY23" fmla="*/ 3117 h 10000"/>
                  <a:gd name="connsiteX24" fmla="*/ 7655 w 10000"/>
                  <a:gd name="connsiteY24" fmla="*/ 3099 h 10000"/>
                  <a:gd name="connsiteX25" fmla="*/ 7588 w 10000"/>
                  <a:gd name="connsiteY25" fmla="*/ 3316 h 10000"/>
                  <a:gd name="connsiteX26" fmla="*/ 7593 w 10000"/>
                  <a:gd name="connsiteY26" fmla="*/ 3671 h 10000"/>
                  <a:gd name="connsiteX27" fmla="*/ 7779 w 10000"/>
                  <a:gd name="connsiteY27" fmla="*/ 5258 h 10000"/>
                  <a:gd name="connsiteX28" fmla="*/ 7667 w 10000"/>
                  <a:gd name="connsiteY28" fmla="*/ 5559 h 10000"/>
                  <a:gd name="connsiteX29" fmla="*/ 7473 w 10000"/>
                  <a:gd name="connsiteY29" fmla="*/ 5634 h 10000"/>
                  <a:gd name="connsiteX30" fmla="*/ 7316 w 10000"/>
                  <a:gd name="connsiteY30" fmla="*/ 5513 h 10000"/>
                  <a:gd name="connsiteX31" fmla="*/ 7148 w 10000"/>
                  <a:gd name="connsiteY31" fmla="*/ 5501 h 10000"/>
                  <a:gd name="connsiteX32" fmla="*/ 7060 w 10000"/>
                  <a:gd name="connsiteY32" fmla="*/ 5729 h 10000"/>
                  <a:gd name="connsiteX33" fmla="*/ 7208 w 10000"/>
                  <a:gd name="connsiteY33" fmla="*/ 6095 h 10000"/>
                  <a:gd name="connsiteX34" fmla="*/ 7478 w 10000"/>
                  <a:gd name="connsiteY34" fmla="*/ 6260 h 10000"/>
                  <a:gd name="connsiteX35" fmla="*/ 7715 w 10000"/>
                  <a:gd name="connsiteY35" fmla="*/ 6516 h 10000"/>
                  <a:gd name="connsiteX36" fmla="*/ 7838 w 10000"/>
                  <a:gd name="connsiteY36" fmla="*/ 6788 h 10000"/>
                  <a:gd name="connsiteX37" fmla="*/ 7678 w 10000"/>
                  <a:gd name="connsiteY37" fmla="*/ 7073 h 10000"/>
                  <a:gd name="connsiteX38" fmla="*/ 7102 w 10000"/>
                  <a:gd name="connsiteY38" fmla="*/ 7447 h 10000"/>
                  <a:gd name="connsiteX39" fmla="*/ 7082 w 10000"/>
                  <a:gd name="connsiteY39" fmla="*/ 7800 h 10000"/>
                  <a:gd name="connsiteX40" fmla="*/ 7187 w 10000"/>
                  <a:gd name="connsiteY40" fmla="*/ 8050 h 10000"/>
                  <a:gd name="connsiteX41" fmla="*/ 7374 w 10000"/>
                  <a:gd name="connsiteY41" fmla="*/ 8116 h 10000"/>
                  <a:gd name="connsiteX42" fmla="*/ 7620 w 10000"/>
                  <a:gd name="connsiteY42" fmla="*/ 7925 h 10000"/>
                  <a:gd name="connsiteX43" fmla="*/ 7792 w 10000"/>
                  <a:gd name="connsiteY43" fmla="*/ 7793 h 10000"/>
                  <a:gd name="connsiteX44" fmla="*/ 7933 w 10000"/>
                  <a:gd name="connsiteY44" fmla="*/ 7949 h 10000"/>
                  <a:gd name="connsiteX45" fmla="*/ 7957 w 10000"/>
                  <a:gd name="connsiteY45" fmla="*/ 8299 h 10000"/>
                  <a:gd name="connsiteX46" fmla="*/ 7904 w 10000"/>
                  <a:gd name="connsiteY46" fmla="*/ 8862 h 10000"/>
                  <a:gd name="connsiteX47" fmla="*/ 7711 w 10000"/>
                  <a:gd name="connsiteY47" fmla="*/ 9374 h 10000"/>
                  <a:gd name="connsiteX48" fmla="*/ 7332 w 10000"/>
                  <a:gd name="connsiteY48" fmla="*/ 9741 h 10000"/>
                  <a:gd name="connsiteX49" fmla="*/ 6839 w 10000"/>
                  <a:gd name="connsiteY49" fmla="*/ 9999 h 10000"/>
                  <a:gd name="connsiteX50" fmla="*/ 1790 w 10000"/>
                  <a:gd name="connsiteY50" fmla="*/ 9912 h 10000"/>
                  <a:gd name="connsiteX51" fmla="*/ 1860 w 10000"/>
                  <a:gd name="connsiteY5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60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22 w 10000"/>
                  <a:gd name="connsiteY13" fmla="*/ 2709 h 10000"/>
                  <a:gd name="connsiteX14" fmla="*/ 8329 w 10000"/>
                  <a:gd name="connsiteY14" fmla="*/ 3035 h 10000"/>
                  <a:gd name="connsiteX15" fmla="*/ 8418 w 10000"/>
                  <a:gd name="connsiteY15" fmla="*/ 4171 h 10000"/>
                  <a:gd name="connsiteX16" fmla="*/ 8471 w 10000"/>
                  <a:gd name="connsiteY16" fmla="*/ 4708 h 10000"/>
                  <a:gd name="connsiteX17" fmla="*/ 8337 w 10000"/>
                  <a:gd name="connsiteY17" fmla="*/ 5031 h 10000"/>
                  <a:gd name="connsiteX18" fmla="*/ 8149 w 10000"/>
                  <a:gd name="connsiteY18" fmla="*/ 4930 h 10000"/>
                  <a:gd name="connsiteX19" fmla="*/ 8082 w 10000"/>
                  <a:gd name="connsiteY19" fmla="*/ 4437 h 10000"/>
                  <a:gd name="connsiteX20" fmla="*/ 7989 w 10000"/>
                  <a:gd name="connsiteY20" fmla="*/ 3632 h 10000"/>
                  <a:gd name="connsiteX21" fmla="*/ 7880 w 10000"/>
                  <a:gd name="connsiteY21" fmla="*/ 3117 h 10000"/>
                  <a:gd name="connsiteX22" fmla="*/ 7655 w 10000"/>
                  <a:gd name="connsiteY22" fmla="*/ 3099 h 10000"/>
                  <a:gd name="connsiteX23" fmla="*/ 7588 w 10000"/>
                  <a:gd name="connsiteY23" fmla="*/ 3316 h 10000"/>
                  <a:gd name="connsiteX24" fmla="*/ 7593 w 10000"/>
                  <a:gd name="connsiteY24" fmla="*/ 3671 h 10000"/>
                  <a:gd name="connsiteX25" fmla="*/ 7779 w 10000"/>
                  <a:gd name="connsiteY25" fmla="*/ 5258 h 10000"/>
                  <a:gd name="connsiteX26" fmla="*/ 7667 w 10000"/>
                  <a:gd name="connsiteY26" fmla="*/ 5559 h 10000"/>
                  <a:gd name="connsiteX27" fmla="*/ 7473 w 10000"/>
                  <a:gd name="connsiteY27" fmla="*/ 5634 h 10000"/>
                  <a:gd name="connsiteX28" fmla="*/ 7316 w 10000"/>
                  <a:gd name="connsiteY28" fmla="*/ 5513 h 10000"/>
                  <a:gd name="connsiteX29" fmla="*/ 7148 w 10000"/>
                  <a:gd name="connsiteY29" fmla="*/ 5501 h 10000"/>
                  <a:gd name="connsiteX30" fmla="*/ 7060 w 10000"/>
                  <a:gd name="connsiteY30" fmla="*/ 5729 h 10000"/>
                  <a:gd name="connsiteX31" fmla="*/ 7208 w 10000"/>
                  <a:gd name="connsiteY31" fmla="*/ 6095 h 10000"/>
                  <a:gd name="connsiteX32" fmla="*/ 7478 w 10000"/>
                  <a:gd name="connsiteY32" fmla="*/ 6260 h 10000"/>
                  <a:gd name="connsiteX33" fmla="*/ 7715 w 10000"/>
                  <a:gd name="connsiteY33" fmla="*/ 6516 h 10000"/>
                  <a:gd name="connsiteX34" fmla="*/ 7838 w 10000"/>
                  <a:gd name="connsiteY34" fmla="*/ 6788 h 10000"/>
                  <a:gd name="connsiteX35" fmla="*/ 7678 w 10000"/>
                  <a:gd name="connsiteY35" fmla="*/ 7073 h 10000"/>
                  <a:gd name="connsiteX36" fmla="*/ 7102 w 10000"/>
                  <a:gd name="connsiteY36" fmla="*/ 7447 h 10000"/>
                  <a:gd name="connsiteX37" fmla="*/ 7082 w 10000"/>
                  <a:gd name="connsiteY37" fmla="*/ 7800 h 10000"/>
                  <a:gd name="connsiteX38" fmla="*/ 7187 w 10000"/>
                  <a:gd name="connsiteY38" fmla="*/ 8050 h 10000"/>
                  <a:gd name="connsiteX39" fmla="*/ 7374 w 10000"/>
                  <a:gd name="connsiteY39" fmla="*/ 8116 h 10000"/>
                  <a:gd name="connsiteX40" fmla="*/ 7620 w 10000"/>
                  <a:gd name="connsiteY40" fmla="*/ 7925 h 10000"/>
                  <a:gd name="connsiteX41" fmla="*/ 7792 w 10000"/>
                  <a:gd name="connsiteY41" fmla="*/ 7793 h 10000"/>
                  <a:gd name="connsiteX42" fmla="*/ 7933 w 10000"/>
                  <a:gd name="connsiteY42" fmla="*/ 7949 h 10000"/>
                  <a:gd name="connsiteX43" fmla="*/ 7957 w 10000"/>
                  <a:gd name="connsiteY43" fmla="*/ 8299 h 10000"/>
                  <a:gd name="connsiteX44" fmla="*/ 7904 w 10000"/>
                  <a:gd name="connsiteY44" fmla="*/ 8862 h 10000"/>
                  <a:gd name="connsiteX45" fmla="*/ 7711 w 10000"/>
                  <a:gd name="connsiteY45" fmla="*/ 9374 h 10000"/>
                  <a:gd name="connsiteX46" fmla="*/ 7332 w 10000"/>
                  <a:gd name="connsiteY46" fmla="*/ 9741 h 10000"/>
                  <a:gd name="connsiteX47" fmla="*/ 6839 w 10000"/>
                  <a:gd name="connsiteY47" fmla="*/ 9999 h 10000"/>
                  <a:gd name="connsiteX48" fmla="*/ 1790 w 10000"/>
                  <a:gd name="connsiteY48" fmla="*/ 9912 h 10000"/>
                  <a:gd name="connsiteX49" fmla="*/ 1860 w 10000"/>
                  <a:gd name="connsiteY4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329 w 10000"/>
                  <a:gd name="connsiteY13" fmla="*/ 3035 h 10000"/>
                  <a:gd name="connsiteX14" fmla="*/ 8418 w 10000"/>
                  <a:gd name="connsiteY14" fmla="*/ 4171 h 10000"/>
                  <a:gd name="connsiteX15" fmla="*/ 8471 w 10000"/>
                  <a:gd name="connsiteY15" fmla="*/ 4708 h 10000"/>
                  <a:gd name="connsiteX16" fmla="*/ 8337 w 10000"/>
                  <a:gd name="connsiteY16" fmla="*/ 5031 h 10000"/>
                  <a:gd name="connsiteX17" fmla="*/ 8149 w 10000"/>
                  <a:gd name="connsiteY17" fmla="*/ 4930 h 10000"/>
                  <a:gd name="connsiteX18" fmla="*/ 8082 w 10000"/>
                  <a:gd name="connsiteY18" fmla="*/ 4437 h 10000"/>
                  <a:gd name="connsiteX19" fmla="*/ 7989 w 10000"/>
                  <a:gd name="connsiteY19" fmla="*/ 3632 h 10000"/>
                  <a:gd name="connsiteX20" fmla="*/ 7880 w 10000"/>
                  <a:gd name="connsiteY20" fmla="*/ 3117 h 10000"/>
                  <a:gd name="connsiteX21" fmla="*/ 7655 w 10000"/>
                  <a:gd name="connsiteY21" fmla="*/ 3099 h 10000"/>
                  <a:gd name="connsiteX22" fmla="*/ 7588 w 10000"/>
                  <a:gd name="connsiteY22" fmla="*/ 3316 h 10000"/>
                  <a:gd name="connsiteX23" fmla="*/ 7593 w 10000"/>
                  <a:gd name="connsiteY23" fmla="*/ 3671 h 10000"/>
                  <a:gd name="connsiteX24" fmla="*/ 7779 w 10000"/>
                  <a:gd name="connsiteY24" fmla="*/ 5258 h 10000"/>
                  <a:gd name="connsiteX25" fmla="*/ 7667 w 10000"/>
                  <a:gd name="connsiteY25" fmla="*/ 5559 h 10000"/>
                  <a:gd name="connsiteX26" fmla="*/ 7473 w 10000"/>
                  <a:gd name="connsiteY26" fmla="*/ 5634 h 10000"/>
                  <a:gd name="connsiteX27" fmla="*/ 7316 w 10000"/>
                  <a:gd name="connsiteY27" fmla="*/ 5513 h 10000"/>
                  <a:gd name="connsiteX28" fmla="*/ 7148 w 10000"/>
                  <a:gd name="connsiteY28" fmla="*/ 5501 h 10000"/>
                  <a:gd name="connsiteX29" fmla="*/ 7060 w 10000"/>
                  <a:gd name="connsiteY29" fmla="*/ 5729 h 10000"/>
                  <a:gd name="connsiteX30" fmla="*/ 7208 w 10000"/>
                  <a:gd name="connsiteY30" fmla="*/ 6095 h 10000"/>
                  <a:gd name="connsiteX31" fmla="*/ 7478 w 10000"/>
                  <a:gd name="connsiteY31" fmla="*/ 6260 h 10000"/>
                  <a:gd name="connsiteX32" fmla="*/ 7715 w 10000"/>
                  <a:gd name="connsiteY32" fmla="*/ 6516 h 10000"/>
                  <a:gd name="connsiteX33" fmla="*/ 7838 w 10000"/>
                  <a:gd name="connsiteY33" fmla="*/ 6788 h 10000"/>
                  <a:gd name="connsiteX34" fmla="*/ 7678 w 10000"/>
                  <a:gd name="connsiteY34" fmla="*/ 7073 h 10000"/>
                  <a:gd name="connsiteX35" fmla="*/ 7102 w 10000"/>
                  <a:gd name="connsiteY35" fmla="*/ 7447 h 10000"/>
                  <a:gd name="connsiteX36" fmla="*/ 7082 w 10000"/>
                  <a:gd name="connsiteY36" fmla="*/ 7800 h 10000"/>
                  <a:gd name="connsiteX37" fmla="*/ 7187 w 10000"/>
                  <a:gd name="connsiteY37" fmla="*/ 8050 h 10000"/>
                  <a:gd name="connsiteX38" fmla="*/ 7374 w 10000"/>
                  <a:gd name="connsiteY38" fmla="*/ 8116 h 10000"/>
                  <a:gd name="connsiteX39" fmla="*/ 7620 w 10000"/>
                  <a:gd name="connsiteY39" fmla="*/ 7925 h 10000"/>
                  <a:gd name="connsiteX40" fmla="*/ 7792 w 10000"/>
                  <a:gd name="connsiteY40" fmla="*/ 7793 h 10000"/>
                  <a:gd name="connsiteX41" fmla="*/ 7933 w 10000"/>
                  <a:gd name="connsiteY41" fmla="*/ 7949 h 10000"/>
                  <a:gd name="connsiteX42" fmla="*/ 7957 w 10000"/>
                  <a:gd name="connsiteY42" fmla="*/ 8299 h 10000"/>
                  <a:gd name="connsiteX43" fmla="*/ 7904 w 10000"/>
                  <a:gd name="connsiteY43" fmla="*/ 8862 h 10000"/>
                  <a:gd name="connsiteX44" fmla="*/ 7711 w 10000"/>
                  <a:gd name="connsiteY44" fmla="*/ 9374 h 10000"/>
                  <a:gd name="connsiteX45" fmla="*/ 7332 w 10000"/>
                  <a:gd name="connsiteY45" fmla="*/ 9741 h 10000"/>
                  <a:gd name="connsiteX46" fmla="*/ 6839 w 10000"/>
                  <a:gd name="connsiteY46" fmla="*/ 9999 h 10000"/>
                  <a:gd name="connsiteX47" fmla="*/ 1790 w 10000"/>
                  <a:gd name="connsiteY47" fmla="*/ 9912 h 10000"/>
                  <a:gd name="connsiteX48" fmla="*/ 1860 w 10000"/>
                  <a:gd name="connsiteY4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324 w 10000"/>
                  <a:gd name="connsiteY12" fmla="*/ 3068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149 w 10000"/>
                  <a:gd name="connsiteY15" fmla="*/ 4930 h 10000"/>
                  <a:gd name="connsiteX16" fmla="*/ 8082 w 10000"/>
                  <a:gd name="connsiteY16" fmla="*/ 4437 h 10000"/>
                  <a:gd name="connsiteX17" fmla="*/ 7989 w 10000"/>
                  <a:gd name="connsiteY17" fmla="*/ 3632 h 10000"/>
                  <a:gd name="connsiteX18" fmla="*/ 7880 w 10000"/>
                  <a:gd name="connsiteY18" fmla="*/ 3117 h 10000"/>
                  <a:gd name="connsiteX19" fmla="*/ 7655 w 10000"/>
                  <a:gd name="connsiteY19" fmla="*/ 3099 h 10000"/>
                  <a:gd name="connsiteX20" fmla="*/ 7588 w 10000"/>
                  <a:gd name="connsiteY20" fmla="*/ 3316 h 10000"/>
                  <a:gd name="connsiteX21" fmla="*/ 7593 w 10000"/>
                  <a:gd name="connsiteY21" fmla="*/ 3671 h 10000"/>
                  <a:gd name="connsiteX22" fmla="*/ 7779 w 10000"/>
                  <a:gd name="connsiteY22" fmla="*/ 5258 h 10000"/>
                  <a:gd name="connsiteX23" fmla="*/ 7667 w 10000"/>
                  <a:gd name="connsiteY23" fmla="*/ 5559 h 10000"/>
                  <a:gd name="connsiteX24" fmla="*/ 7473 w 10000"/>
                  <a:gd name="connsiteY24" fmla="*/ 5634 h 10000"/>
                  <a:gd name="connsiteX25" fmla="*/ 7316 w 10000"/>
                  <a:gd name="connsiteY25" fmla="*/ 5513 h 10000"/>
                  <a:gd name="connsiteX26" fmla="*/ 7148 w 10000"/>
                  <a:gd name="connsiteY26" fmla="*/ 5501 h 10000"/>
                  <a:gd name="connsiteX27" fmla="*/ 7060 w 10000"/>
                  <a:gd name="connsiteY27" fmla="*/ 5729 h 10000"/>
                  <a:gd name="connsiteX28" fmla="*/ 7208 w 10000"/>
                  <a:gd name="connsiteY28" fmla="*/ 6095 h 10000"/>
                  <a:gd name="connsiteX29" fmla="*/ 7478 w 10000"/>
                  <a:gd name="connsiteY29" fmla="*/ 6260 h 10000"/>
                  <a:gd name="connsiteX30" fmla="*/ 7715 w 10000"/>
                  <a:gd name="connsiteY30" fmla="*/ 6516 h 10000"/>
                  <a:gd name="connsiteX31" fmla="*/ 7838 w 10000"/>
                  <a:gd name="connsiteY31" fmla="*/ 6788 h 10000"/>
                  <a:gd name="connsiteX32" fmla="*/ 7678 w 10000"/>
                  <a:gd name="connsiteY32" fmla="*/ 7073 h 10000"/>
                  <a:gd name="connsiteX33" fmla="*/ 7102 w 10000"/>
                  <a:gd name="connsiteY33" fmla="*/ 7447 h 10000"/>
                  <a:gd name="connsiteX34" fmla="*/ 7082 w 10000"/>
                  <a:gd name="connsiteY34" fmla="*/ 7800 h 10000"/>
                  <a:gd name="connsiteX35" fmla="*/ 7187 w 10000"/>
                  <a:gd name="connsiteY35" fmla="*/ 8050 h 10000"/>
                  <a:gd name="connsiteX36" fmla="*/ 7374 w 10000"/>
                  <a:gd name="connsiteY36" fmla="*/ 8116 h 10000"/>
                  <a:gd name="connsiteX37" fmla="*/ 7620 w 10000"/>
                  <a:gd name="connsiteY37" fmla="*/ 7925 h 10000"/>
                  <a:gd name="connsiteX38" fmla="*/ 7792 w 10000"/>
                  <a:gd name="connsiteY38" fmla="*/ 7793 h 10000"/>
                  <a:gd name="connsiteX39" fmla="*/ 7933 w 10000"/>
                  <a:gd name="connsiteY39" fmla="*/ 7949 h 10000"/>
                  <a:gd name="connsiteX40" fmla="*/ 7957 w 10000"/>
                  <a:gd name="connsiteY40" fmla="*/ 8299 h 10000"/>
                  <a:gd name="connsiteX41" fmla="*/ 7904 w 10000"/>
                  <a:gd name="connsiteY41" fmla="*/ 8862 h 10000"/>
                  <a:gd name="connsiteX42" fmla="*/ 7711 w 10000"/>
                  <a:gd name="connsiteY42" fmla="*/ 9374 h 10000"/>
                  <a:gd name="connsiteX43" fmla="*/ 7332 w 10000"/>
                  <a:gd name="connsiteY43" fmla="*/ 9741 h 10000"/>
                  <a:gd name="connsiteX44" fmla="*/ 6839 w 10000"/>
                  <a:gd name="connsiteY44" fmla="*/ 9999 h 10000"/>
                  <a:gd name="connsiteX45" fmla="*/ 1790 w 10000"/>
                  <a:gd name="connsiteY45" fmla="*/ 9912 h 10000"/>
                  <a:gd name="connsiteX46" fmla="*/ 1860 w 10000"/>
                  <a:gd name="connsiteY4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55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94 w 10000"/>
                  <a:gd name="connsiteY18" fmla="*/ 3334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03 w 10000"/>
                  <a:gd name="connsiteY18" fmla="*/ 3053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779 w 10000"/>
                  <a:gd name="connsiteY19" fmla="*/ 5258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473 w 10000"/>
                  <a:gd name="connsiteY20" fmla="*/ 5634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85 w 10000"/>
                  <a:gd name="connsiteY20" fmla="*/ 5160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148 w 10000"/>
                  <a:gd name="connsiteY21" fmla="*/ 5501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32 w 10000"/>
                  <a:gd name="connsiteY22" fmla="*/ 5290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478 w 10000"/>
                  <a:gd name="connsiteY23" fmla="*/ 6260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374 w 10000"/>
                  <a:gd name="connsiteY28" fmla="*/ 8116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92 w 10000"/>
                  <a:gd name="connsiteY29" fmla="*/ 7793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24 w 10000"/>
                  <a:gd name="connsiteY30" fmla="*/ 8212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88 w 10000"/>
                  <a:gd name="connsiteY27" fmla="*/ 7625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04 w 10000"/>
                  <a:gd name="connsiteY31" fmla="*/ 8862 h 10000"/>
                  <a:gd name="connsiteX32" fmla="*/ 7711 w 10000"/>
                  <a:gd name="connsiteY32" fmla="*/ 9374 h 10000"/>
                  <a:gd name="connsiteX33" fmla="*/ 7332 w 10000"/>
                  <a:gd name="connsiteY33" fmla="*/ 9741 h 10000"/>
                  <a:gd name="connsiteX34" fmla="*/ 6839 w 10000"/>
                  <a:gd name="connsiteY34" fmla="*/ 9999 h 10000"/>
                  <a:gd name="connsiteX35" fmla="*/ 1790 w 10000"/>
                  <a:gd name="connsiteY35" fmla="*/ 9912 h 10000"/>
                  <a:gd name="connsiteX36" fmla="*/ 1860 w 10000"/>
                  <a:gd name="connsiteY3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711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6839 w 10000"/>
                  <a:gd name="connsiteY32" fmla="*/ 9999 h 10000"/>
                  <a:gd name="connsiteX33" fmla="*/ 1790 w 10000"/>
                  <a:gd name="connsiteY33" fmla="*/ 9912 h 10000"/>
                  <a:gd name="connsiteX34" fmla="*/ 1860 w 10000"/>
                  <a:gd name="connsiteY34" fmla="*/ 9672 h 10000"/>
                  <a:gd name="connsiteX0" fmla="*/ 1860 w 10000"/>
                  <a:gd name="connsiteY0" fmla="*/ 9672 h 9944"/>
                  <a:gd name="connsiteX1" fmla="*/ 11 w 10000"/>
                  <a:gd name="connsiteY1" fmla="*/ 7822 h 9944"/>
                  <a:gd name="connsiteX2" fmla="*/ 0 w 10000"/>
                  <a:gd name="connsiteY2" fmla="*/ 7531 h 9944"/>
                  <a:gd name="connsiteX3" fmla="*/ 1770 w 10000"/>
                  <a:gd name="connsiteY3" fmla="*/ 0 h 9944"/>
                  <a:gd name="connsiteX4" fmla="*/ 9197 w 10000"/>
                  <a:gd name="connsiteY4" fmla="*/ 288 h 9944"/>
                  <a:gd name="connsiteX5" fmla="*/ 9700 w 10000"/>
                  <a:gd name="connsiteY5" fmla="*/ 1873 h 9944"/>
                  <a:gd name="connsiteX6" fmla="*/ 9937 w 10000"/>
                  <a:gd name="connsiteY6" fmla="*/ 1580 h 9944"/>
                  <a:gd name="connsiteX7" fmla="*/ 10000 w 10000"/>
                  <a:gd name="connsiteY7" fmla="*/ 1967 h 9944"/>
                  <a:gd name="connsiteX8" fmla="*/ 9392 w 10000"/>
                  <a:gd name="connsiteY8" fmla="*/ 3445 h 9944"/>
                  <a:gd name="connsiteX9" fmla="*/ 9213 w 10000"/>
                  <a:gd name="connsiteY9" fmla="*/ 3996 h 9944"/>
                  <a:gd name="connsiteX10" fmla="*/ 8943 w 10000"/>
                  <a:gd name="connsiteY10" fmla="*/ 4536 h 9944"/>
                  <a:gd name="connsiteX11" fmla="*/ 8763 w 10000"/>
                  <a:gd name="connsiteY11" fmla="*/ 4110 h 9944"/>
                  <a:gd name="connsiteX12" fmla="*/ 8725 w 10000"/>
                  <a:gd name="connsiteY12" fmla="*/ 3015 h 9944"/>
                  <a:gd name="connsiteX13" fmla="*/ 8384 w 10000"/>
                  <a:gd name="connsiteY13" fmla="*/ 4206 h 9944"/>
                  <a:gd name="connsiteX14" fmla="*/ 8132 w 10000"/>
                  <a:gd name="connsiteY14" fmla="*/ 5101 h 9944"/>
                  <a:gd name="connsiteX15" fmla="*/ 7843 w 10000"/>
                  <a:gd name="connsiteY15" fmla="*/ 4525 h 9944"/>
                  <a:gd name="connsiteX16" fmla="*/ 7921 w 10000"/>
                  <a:gd name="connsiteY16" fmla="*/ 3632 h 9944"/>
                  <a:gd name="connsiteX17" fmla="*/ 7766 w 10000"/>
                  <a:gd name="connsiteY17" fmla="*/ 3100 h 9944"/>
                  <a:gd name="connsiteX18" fmla="*/ 7477 w 10000"/>
                  <a:gd name="connsiteY18" fmla="*/ 3386 h 9944"/>
                  <a:gd name="connsiteX19" fmla="*/ 7523 w 10000"/>
                  <a:gd name="connsiteY19" fmla="*/ 5135 h 9944"/>
                  <a:gd name="connsiteX20" fmla="*/ 7260 w 10000"/>
                  <a:gd name="connsiteY20" fmla="*/ 5142 h 9944"/>
                  <a:gd name="connsiteX21" fmla="*/ 7020 w 10000"/>
                  <a:gd name="connsiteY21" fmla="*/ 4817 h 9944"/>
                  <a:gd name="connsiteX22" fmla="*/ 6924 w 10000"/>
                  <a:gd name="connsiteY22" fmla="*/ 4991 h 9944"/>
                  <a:gd name="connsiteX23" fmla="*/ 7060 w 10000"/>
                  <a:gd name="connsiteY23" fmla="*/ 5628 h 9944"/>
                  <a:gd name="connsiteX24" fmla="*/ 7485 w 10000"/>
                  <a:gd name="connsiteY24" fmla="*/ 5674 h 9944"/>
                  <a:gd name="connsiteX25" fmla="*/ 7497 w 10000"/>
                  <a:gd name="connsiteY25" fmla="*/ 6332 h 9944"/>
                  <a:gd name="connsiteX26" fmla="*/ 6829 w 10000"/>
                  <a:gd name="connsiteY26" fmla="*/ 7078 h 9944"/>
                  <a:gd name="connsiteX27" fmla="*/ 6894 w 10000"/>
                  <a:gd name="connsiteY27" fmla="*/ 7520 h 9944"/>
                  <a:gd name="connsiteX28" fmla="*/ 7280 w 10000"/>
                  <a:gd name="connsiteY28" fmla="*/ 7467 h 9944"/>
                  <a:gd name="connsiteX29" fmla="*/ 7749 w 10000"/>
                  <a:gd name="connsiteY29" fmla="*/ 7109 h 9944"/>
                  <a:gd name="connsiteX30" fmla="*/ 7933 w 10000"/>
                  <a:gd name="connsiteY30" fmla="*/ 7317 h 9944"/>
                  <a:gd name="connsiteX31" fmla="*/ 7583 w 10000"/>
                  <a:gd name="connsiteY31" fmla="*/ 9374 h 9944"/>
                  <a:gd name="connsiteX32" fmla="*/ 6890 w 10000"/>
                  <a:gd name="connsiteY32" fmla="*/ 9911 h 9944"/>
                  <a:gd name="connsiteX33" fmla="*/ 1790 w 10000"/>
                  <a:gd name="connsiteY33" fmla="*/ 9912 h 9944"/>
                  <a:gd name="connsiteX34" fmla="*/ 1860 w 10000"/>
                  <a:gd name="connsiteY34" fmla="*/ 9672 h 9944"/>
                  <a:gd name="connsiteX0" fmla="*/ 1860 w 10000"/>
                  <a:gd name="connsiteY0" fmla="*/ 9726 h 10000"/>
                  <a:gd name="connsiteX1" fmla="*/ 11 w 10000"/>
                  <a:gd name="connsiteY1" fmla="*/ 7866 h 10000"/>
                  <a:gd name="connsiteX2" fmla="*/ 0 w 10000"/>
                  <a:gd name="connsiteY2" fmla="*/ 7573 h 10000"/>
                  <a:gd name="connsiteX3" fmla="*/ 1770 w 10000"/>
                  <a:gd name="connsiteY3" fmla="*/ 0 h 10000"/>
                  <a:gd name="connsiteX4" fmla="*/ 9197 w 10000"/>
                  <a:gd name="connsiteY4" fmla="*/ 290 h 10000"/>
                  <a:gd name="connsiteX5" fmla="*/ 9700 w 10000"/>
                  <a:gd name="connsiteY5" fmla="*/ 1884 h 10000"/>
                  <a:gd name="connsiteX6" fmla="*/ 9937 w 10000"/>
                  <a:gd name="connsiteY6" fmla="*/ 1589 h 10000"/>
                  <a:gd name="connsiteX7" fmla="*/ 10000 w 10000"/>
                  <a:gd name="connsiteY7" fmla="*/ 1978 h 10000"/>
                  <a:gd name="connsiteX8" fmla="*/ 9392 w 10000"/>
                  <a:gd name="connsiteY8" fmla="*/ 3464 h 10000"/>
                  <a:gd name="connsiteX9" fmla="*/ 9213 w 10000"/>
                  <a:gd name="connsiteY9" fmla="*/ 4019 h 10000"/>
                  <a:gd name="connsiteX10" fmla="*/ 8943 w 10000"/>
                  <a:gd name="connsiteY10" fmla="*/ 4562 h 10000"/>
                  <a:gd name="connsiteX11" fmla="*/ 8763 w 10000"/>
                  <a:gd name="connsiteY11" fmla="*/ 4133 h 10000"/>
                  <a:gd name="connsiteX12" fmla="*/ 8725 w 10000"/>
                  <a:gd name="connsiteY12" fmla="*/ 3032 h 10000"/>
                  <a:gd name="connsiteX13" fmla="*/ 8384 w 10000"/>
                  <a:gd name="connsiteY13" fmla="*/ 4230 h 10000"/>
                  <a:gd name="connsiteX14" fmla="*/ 8132 w 10000"/>
                  <a:gd name="connsiteY14" fmla="*/ 5130 h 10000"/>
                  <a:gd name="connsiteX15" fmla="*/ 7843 w 10000"/>
                  <a:gd name="connsiteY15" fmla="*/ 4550 h 10000"/>
                  <a:gd name="connsiteX16" fmla="*/ 7921 w 10000"/>
                  <a:gd name="connsiteY16" fmla="*/ 3652 h 10000"/>
                  <a:gd name="connsiteX17" fmla="*/ 7766 w 10000"/>
                  <a:gd name="connsiteY17" fmla="*/ 3117 h 10000"/>
                  <a:gd name="connsiteX18" fmla="*/ 7477 w 10000"/>
                  <a:gd name="connsiteY18" fmla="*/ 3405 h 10000"/>
                  <a:gd name="connsiteX19" fmla="*/ 7523 w 10000"/>
                  <a:gd name="connsiteY19" fmla="*/ 5164 h 10000"/>
                  <a:gd name="connsiteX20" fmla="*/ 7260 w 10000"/>
                  <a:gd name="connsiteY20" fmla="*/ 5171 h 10000"/>
                  <a:gd name="connsiteX21" fmla="*/ 7020 w 10000"/>
                  <a:gd name="connsiteY21" fmla="*/ 4844 h 10000"/>
                  <a:gd name="connsiteX22" fmla="*/ 6924 w 10000"/>
                  <a:gd name="connsiteY22" fmla="*/ 5019 h 10000"/>
                  <a:gd name="connsiteX23" fmla="*/ 7060 w 10000"/>
                  <a:gd name="connsiteY23" fmla="*/ 5660 h 10000"/>
                  <a:gd name="connsiteX24" fmla="*/ 7485 w 10000"/>
                  <a:gd name="connsiteY24" fmla="*/ 5706 h 10000"/>
                  <a:gd name="connsiteX25" fmla="*/ 7497 w 10000"/>
                  <a:gd name="connsiteY25" fmla="*/ 6368 h 10000"/>
                  <a:gd name="connsiteX26" fmla="*/ 6829 w 10000"/>
                  <a:gd name="connsiteY26" fmla="*/ 7118 h 10000"/>
                  <a:gd name="connsiteX27" fmla="*/ 6894 w 10000"/>
                  <a:gd name="connsiteY27" fmla="*/ 7562 h 10000"/>
                  <a:gd name="connsiteX28" fmla="*/ 7280 w 10000"/>
                  <a:gd name="connsiteY28" fmla="*/ 7509 h 10000"/>
                  <a:gd name="connsiteX29" fmla="*/ 7749 w 10000"/>
                  <a:gd name="connsiteY29" fmla="*/ 7149 h 10000"/>
                  <a:gd name="connsiteX30" fmla="*/ 7933 w 10000"/>
                  <a:gd name="connsiteY30" fmla="*/ 7358 h 10000"/>
                  <a:gd name="connsiteX31" fmla="*/ 7583 w 10000"/>
                  <a:gd name="connsiteY31" fmla="*/ 9427 h 10000"/>
                  <a:gd name="connsiteX32" fmla="*/ 6890 w 10000"/>
                  <a:gd name="connsiteY32" fmla="*/ 9967 h 10000"/>
                  <a:gd name="connsiteX33" fmla="*/ 1790 w 10000"/>
                  <a:gd name="connsiteY33" fmla="*/ 9968 h 10000"/>
                  <a:gd name="connsiteX34" fmla="*/ 1860 w 10000"/>
                  <a:gd name="connsiteY34" fmla="*/ 9726 h 10000"/>
                  <a:gd name="connsiteX0" fmla="*/ 1860 w 10000"/>
                  <a:gd name="connsiteY0" fmla="*/ 9726 h 9967"/>
                  <a:gd name="connsiteX1" fmla="*/ 11 w 10000"/>
                  <a:gd name="connsiteY1" fmla="*/ 7866 h 9967"/>
                  <a:gd name="connsiteX2" fmla="*/ 0 w 10000"/>
                  <a:gd name="connsiteY2" fmla="*/ 7573 h 9967"/>
                  <a:gd name="connsiteX3" fmla="*/ 1770 w 10000"/>
                  <a:gd name="connsiteY3" fmla="*/ 0 h 9967"/>
                  <a:gd name="connsiteX4" fmla="*/ 9197 w 10000"/>
                  <a:gd name="connsiteY4" fmla="*/ 290 h 9967"/>
                  <a:gd name="connsiteX5" fmla="*/ 9700 w 10000"/>
                  <a:gd name="connsiteY5" fmla="*/ 1884 h 9967"/>
                  <a:gd name="connsiteX6" fmla="*/ 9937 w 10000"/>
                  <a:gd name="connsiteY6" fmla="*/ 1589 h 9967"/>
                  <a:gd name="connsiteX7" fmla="*/ 10000 w 10000"/>
                  <a:gd name="connsiteY7" fmla="*/ 1978 h 9967"/>
                  <a:gd name="connsiteX8" fmla="*/ 9392 w 10000"/>
                  <a:gd name="connsiteY8" fmla="*/ 3464 h 9967"/>
                  <a:gd name="connsiteX9" fmla="*/ 9213 w 10000"/>
                  <a:gd name="connsiteY9" fmla="*/ 4019 h 9967"/>
                  <a:gd name="connsiteX10" fmla="*/ 8943 w 10000"/>
                  <a:gd name="connsiteY10" fmla="*/ 4562 h 9967"/>
                  <a:gd name="connsiteX11" fmla="*/ 8763 w 10000"/>
                  <a:gd name="connsiteY11" fmla="*/ 4133 h 9967"/>
                  <a:gd name="connsiteX12" fmla="*/ 8725 w 10000"/>
                  <a:gd name="connsiteY12" fmla="*/ 3032 h 9967"/>
                  <a:gd name="connsiteX13" fmla="*/ 8384 w 10000"/>
                  <a:gd name="connsiteY13" fmla="*/ 4230 h 9967"/>
                  <a:gd name="connsiteX14" fmla="*/ 8132 w 10000"/>
                  <a:gd name="connsiteY14" fmla="*/ 5130 h 9967"/>
                  <a:gd name="connsiteX15" fmla="*/ 7843 w 10000"/>
                  <a:gd name="connsiteY15" fmla="*/ 4550 h 9967"/>
                  <a:gd name="connsiteX16" fmla="*/ 7921 w 10000"/>
                  <a:gd name="connsiteY16" fmla="*/ 3652 h 9967"/>
                  <a:gd name="connsiteX17" fmla="*/ 7766 w 10000"/>
                  <a:gd name="connsiteY17" fmla="*/ 3117 h 9967"/>
                  <a:gd name="connsiteX18" fmla="*/ 7477 w 10000"/>
                  <a:gd name="connsiteY18" fmla="*/ 3405 h 9967"/>
                  <a:gd name="connsiteX19" fmla="*/ 7523 w 10000"/>
                  <a:gd name="connsiteY19" fmla="*/ 5164 h 9967"/>
                  <a:gd name="connsiteX20" fmla="*/ 7260 w 10000"/>
                  <a:gd name="connsiteY20" fmla="*/ 5171 h 9967"/>
                  <a:gd name="connsiteX21" fmla="*/ 7020 w 10000"/>
                  <a:gd name="connsiteY21" fmla="*/ 4844 h 9967"/>
                  <a:gd name="connsiteX22" fmla="*/ 6924 w 10000"/>
                  <a:gd name="connsiteY22" fmla="*/ 5019 h 9967"/>
                  <a:gd name="connsiteX23" fmla="*/ 7060 w 10000"/>
                  <a:gd name="connsiteY23" fmla="*/ 5660 h 9967"/>
                  <a:gd name="connsiteX24" fmla="*/ 7485 w 10000"/>
                  <a:gd name="connsiteY24" fmla="*/ 5706 h 9967"/>
                  <a:gd name="connsiteX25" fmla="*/ 7497 w 10000"/>
                  <a:gd name="connsiteY25" fmla="*/ 6368 h 9967"/>
                  <a:gd name="connsiteX26" fmla="*/ 6829 w 10000"/>
                  <a:gd name="connsiteY26" fmla="*/ 7118 h 9967"/>
                  <a:gd name="connsiteX27" fmla="*/ 6894 w 10000"/>
                  <a:gd name="connsiteY27" fmla="*/ 7562 h 9967"/>
                  <a:gd name="connsiteX28" fmla="*/ 7280 w 10000"/>
                  <a:gd name="connsiteY28" fmla="*/ 7509 h 9967"/>
                  <a:gd name="connsiteX29" fmla="*/ 7749 w 10000"/>
                  <a:gd name="connsiteY29" fmla="*/ 7149 h 9967"/>
                  <a:gd name="connsiteX30" fmla="*/ 7933 w 10000"/>
                  <a:gd name="connsiteY30" fmla="*/ 7358 h 9967"/>
                  <a:gd name="connsiteX31" fmla="*/ 7583 w 10000"/>
                  <a:gd name="connsiteY31" fmla="*/ 9427 h 9967"/>
                  <a:gd name="connsiteX32" fmla="*/ 6890 w 10000"/>
                  <a:gd name="connsiteY32" fmla="*/ 9967 h 9967"/>
                  <a:gd name="connsiteX33" fmla="*/ 1747 w 10000"/>
                  <a:gd name="connsiteY33" fmla="*/ 9844 h 9967"/>
                  <a:gd name="connsiteX34" fmla="*/ 1860 w 10000"/>
                  <a:gd name="connsiteY34" fmla="*/ 9726 h 9967"/>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47 w 10000"/>
                  <a:gd name="connsiteY33" fmla="*/ 9877 h 10000"/>
                  <a:gd name="connsiteX34" fmla="*/ 1860 w 10000"/>
                  <a:gd name="connsiteY34" fmla="*/ 9652 h 10000"/>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56 w 10000"/>
                  <a:gd name="connsiteY33" fmla="*/ 9948 h 10000"/>
                  <a:gd name="connsiteX34" fmla="*/ 1860 w 10000"/>
                  <a:gd name="connsiteY34" fmla="*/ 9652 h 10000"/>
                  <a:gd name="connsiteX0" fmla="*/ 1860 w 10007"/>
                  <a:gd name="connsiteY0" fmla="*/ 9652 h 10000"/>
                  <a:gd name="connsiteX1" fmla="*/ 11 w 10007"/>
                  <a:gd name="connsiteY1" fmla="*/ 7892 h 10000"/>
                  <a:gd name="connsiteX2" fmla="*/ 0 w 10007"/>
                  <a:gd name="connsiteY2" fmla="*/ 7598 h 10000"/>
                  <a:gd name="connsiteX3" fmla="*/ 1770 w 10007"/>
                  <a:gd name="connsiteY3" fmla="*/ 0 h 10000"/>
                  <a:gd name="connsiteX4" fmla="*/ 9197 w 10007"/>
                  <a:gd name="connsiteY4" fmla="*/ 291 h 10000"/>
                  <a:gd name="connsiteX5" fmla="*/ 9700 w 10007"/>
                  <a:gd name="connsiteY5" fmla="*/ 1890 h 10000"/>
                  <a:gd name="connsiteX6" fmla="*/ 10000 w 10007"/>
                  <a:gd name="connsiteY6" fmla="*/ 1985 h 10000"/>
                  <a:gd name="connsiteX7" fmla="*/ 9392 w 10007"/>
                  <a:gd name="connsiteY7" fmla="*/ 3475 h 10000"/>
                  <a:gd name="connsiteX8" fmla="*/ 9213 w 10007"/>
                  <a:gd name="connsiteY8" fmla="*/ 4032 h 10000"/>
                  <a:gd name="connsiteX9" fmla="*/ 8943 w 10007"/>
                  <a:gd name="connsiteY9" fmla="*/ 4577 h 10000"/>
                  <a:gd name="connsiteX10" fmla="*/ 8763 w 10007"/>
                  <a:gd name="connsiteY10" fmla="*/ 4147 h 10000"/>
                  <a:gd name="connsiteX11" fmla="*/ 8725 w 10007"/>
                  <a:gd name="connsiteY11" fmla="*/ 3042 h 10000"/>
                  <a:gd name="connsiteX12" fmla="*/ 8384 w 10007"/>
                  <a:gd name="connsiteY12" fmla="*/ 4244 h 10000"/>
                  <a:gd name="connsiteX13" fmla="*/ 8132 w 10007"/>
                  <a:gd name="connsiteY13" fmla="*/ 5147 h 10000"/>
                  <a:gd name="connsiteX14" fmla="*/ 7843 w 10007"/>
                  <a:gd name="connsiteY14" fmla="*/ 4565 h 10000"/>
                  <a:gd name="connsiteX15" fmla="*/ 7921 w 10007"/>
                  <a:gd name="connsiteY15" fmla="*/ 3664 h 10000"/>
                  <a:gd name="connsiteX16" fmla="*/ 7766 w 10007"/>
                  <a:gd name="connsiteY16" fmla="*/ 3127 h 10000"/>
                  <a:gd name="connsiteX17" fmla="*/ 7477 w 10007"/>
                  <a:gd name="connsiteY17" fmla="*/ 3416 h 10000"/>
                  <a:gd name="connsiteX18" fmla="*/ 7523 w 10007"/>
                  <a:gd name="connsiteY18" fmla="*/ 5181 h 10000"/>
                  <a:gd name="connsiteX19" fmla="*/ 7260 w 10007"/>
                  <a:gd name="connsiteY19" fmla="*/ 5188 h 10000"/>
                  <a:gd name="connsiteX20" fmla="*/ 7020 w 10007"/>
                  <a:gd name="connsiteY20" fmla="*/ 4860 h 10000"/>
                  <a:gd name="connsiteX21" fmla="*/ 6924 w 10007"/>
                  <a:gd name="connsiteY21" fmla="*/ 5036 h 10000"/>
                  <a:gd name="connsiteX22" fmla="*/ 7060 w 10007"/>
                  <a:gd name="connsiteY22" fmla="*/ 5679 h 10000"/>
                  <a:gd name="connsiteX23" fmla="*/ 7485 w 10007"/>
                  <a:gd name="connsiteY23" fmla="*/ 5725 h 10000"/>
                  <a:gd name="connsiteX24" fmla="*/ 7497 w 10007"/>
                  <a:gd name="connsiteY24" fmla="*/ 6389 h 10000"/>
                  <a:gd name="connsiteX25" fmla="*/ 6829 w 10007"/>
                  <a:gd name="connsiteY25" fmla="*/ 7142 h 10000"/>
                  <a:gd name="connsiteX26" fmla="*/ 6894 w 10007"/>
                  <a:gd name="connsiteY26" fmla="*/ 7587 h 10000"/>
                  <a:gd name="connsiteX27" fmla="*/ 7280 w 10007"/>
                  <a:gd name="connsiteY27" fmla="*/ 7534 h 10000"/>
                  <a:gd name="connsiteX28" fmla="*/ 7749 w 10007"/>
                  <a:gd name="connsiteY28" fmla="*/ 7173 h 10000"/>
                  <a:gd name="connsiteX29" fmla="*/ 7933 w 10007"/>
                  <a:gd name="connsiteY29" fmla="*/ 7382 h 10000"/>
                  <a:gd name="connsiteX30" fmla="*/ 7583 w 10007"/>
                  <a:gd name="connsiteY30" fmla="*/ 9458 h 10000"/>
                  <a:gd name="connsiteX31" fmla="*/ 6890 w 10007"/>
                  <a:gd name="connsiteY31" fmla="*/ 10000 h 10000"/>
                  <a:gd name="connsiteX32" fmla="*/ 1756 w 10007"/>
                  <a:gd name="connsiteY32" fmla="*/ 9948 h 10000"/>
                  <a:gd name="connsiteX33" fmla="*/ 1860 w 10007"/>
                  <a:gd name="connsiteY33" fmla="*/ 9652 h 10000"/>
                  <a:gd name="connsiteX0" fmla="*/ 1860 w 9702"/>
                  <a:gd name="connsiteY0" fmla="*/ 9652 h 10000"/>
                  <a:gd name="connsiteX1" fmla="*/ 11 w 9702"/>
                  <a:gd name="connsiteY1" fmla="*/ 7892 h 10000"/>
                  <a:gd name="connsiteX2" fmla="*/ 0 w 9702"/>
                  <a:gd name="connsiteY2" fmla="*/ 7598 h 10000"/>
                  <a:gd name="connsiteX3" fmla="*/ 1770 w 9702"/>
                  <a:gd name="connsiteY3" fmla="*/ 0 h 10000"/>
                  <a:gd name="connsiteX4" fmla="*/ 9197 w 9702"/>
                  <a:gd name="connsiteY4" fmla="*/ 291 h 10000"/>
                  <a:gd name="connsiteX5" fmla="*/ 9700 w 9702"/>
                  <a:gd name="connsiteY5" fmla="*/ 1890 h 10000"/>
                  <a:gd name="connsiteX6" fmla="*/ 9392 w 9702"/>
                  <a:gd name="connsiteY6" fmla="*/ 3475 h 10000"/>
                  <a:gd name="connsiteX7" fmla="*/ 9213 w 9702"/>
                  <a:gd name="connsiteY7" fmla="*/ 4032 h 10000"/>
                  <a:gd name="connsiteX8" fmla="*/ 8943 w 9702"/>
                  <a:gd name="connsiteY8" fmla="*/ 4577 h 10000"/>
                  <a:gd name="connsiteX9" fmla="*/ 8763 w 9702"/>
                  <a:gd name="connsiteY9" fmla="*/ 4147 h 10000"/>
                  <a:gd name="connsiteX10" fmla="*/ 8725 w 9702"/>
                  <a:gd name="connsiteY10" fmla="*/ 3042 h 10000"/>
                  <a:gd name="connsiteX11" fmla="*/ 8384 w 9702"/>
                  <a:gd name="connsiteY11" fmla="*/ 4244 h 10000"/>
                  <a:gd name="connsiteX12" fmla="*/ 8132 w 9702"/>
                  <a:gd name="connsiteY12" fmla="*/ 5147 h 10000"/>
                  <a:gd name="connsiteX13" fmla="*/ 7843 w 9702"/>
                  <a:gd name="connsiteY13" fmla="*/ 4565 h 10000"/>
                  <a:gd name="connsiteX14" fmla="*/ 7921 w 9702"/>
                  <a:gd name="connsiteY14" fmla="*/ 3664 h 10000"/>
                  <a:gd name="connsiteX15" fmla="*/ 7766 w 9702"/>
                  <a:gd name="connsiteY15" fmla="*/ 3127 h 10000"/>
                  <a:gd name="connsiteX16" fmla="*/ 7477 w 9702"/>
                  <a:gd name="connsiteY16" fmla="*/ 3416 h 10000"/>
                  <a:gd name="connsiteX17" fmla="*/ 7523 w 9702"/>
                  <a:gd name="connsiteY17" fmla="*/ 5181 h 10000"/>
                  <a:gd name="connsiteX18" fmla="*/ 7260 w 9702"/>
                  <a:gd name="connsiteY18" fmla="*/ 5188 h 10000"/>
                  <a:gd name="connsiteX19" fmla="*/ 7020 w 9702"/>
                  <a:gd name="connsiteY19" fmla="*/ 4860 h 10000"/>
                  <a:gd name="connsiteX20" fmla="*/ 6924 w 9702"/>
                  <a:gd name="connsiteY20" fmla="*/ 5036 h 10000"/>
                  <a:gd name="connsiteX21" fmla="*/ 7060 w 9702"/>
                  <a:gd name="connsiteY21" fmla="*/ 5679 h 10000"/>
                  <a:gd name="connsiteX22" fmla="*/ 7485 w 9702"/>
                  <a:gd name="connsiteY22" fmla="*/ 5725 h 10000"/>
                  <a:gd name="connsiteX23" fmla="*/ 7497 w 9702"/>
                  <a:gd name="connsiteY23" fmla="*/ 6389 h 10000"/>
                  <a:gd name="connsiteX24" fmla="*/ 6829 w 9702"/>
                  <a:gd name="connsiteY24" fmla="*/ 7142 h 10000"/>
                  <a:gd name="connsiteX25" fmla="*/ 6894 w 9702"/>
                  <a:gd name="connsiteY25" fmla="*/ 7587 h 10000"/>
                  <a:gd name="connsiteX26" fmla="*/ 7280 w 9702"/>
                  <a:gd name="connsiteY26" fmla="*/ 7534 h 10000"/>
                  <a:gd name="connsiteX27" fmla="*/ 7749 w 9702"/>
                  <a:gd name="connsiteY27" fmla="*/ 7173 h 10000"/>
                  <a:gd name="connsiteX28" fmla="*/ 7933 w 9702"/>
                  <a:gd name="connsiteY28" fmla="*/ 7382 h 10000"/>
                  <a:gd name="connsiteX29" fmla="*/ 7583 w 9702"/>
                  <a:gd name="connsiteY29" fmla="*/ 9458 h 10000"/>
                  <a:gd name="connsiteX30" fmla="*/ 6890 w 9702"/>
                  <a:gd name="connsiteY30" fmla="*/ 10000 h 10000"/>
                  <a:gd name="connsiteX31" fmla="*/ 1756 w 9702"/>
                  <a:gd name="connsiteY31" fmla="*/ 9948 h 10000"/>
                  <a:gd name="connsiteX32" fmla="*/ 1860 w 9702"/>
                  <a:gd name="connsiteY32" fmla="*/ 9652 h 10000"/>
                  <a:gd name="connsiteX0" fmla="*/ 1917 w 9680"/>
                  <a:gd name="connsiteY0" fmla="*/ 9652 h 10000"/>
                  <a:gd name="connsiteX1" fmla="*/ 11 w 9680"/>
                  <a:gd name="connsiteY1" fmla="*/ 7892 h 10000"/>
                  <a:gd name="connsiteX2" fmla="*/ 0 w 9680"/>
                  <a:gd name="connsiteY2" fmla="*/ 7598 h 10000"/>
                  <a:gd name="connsiteX3" fmla="*/ 1824 w 9680"/>
                  <a:gd name="connsiteY3" fmla="*/ 0 h 10000"/>
                  <a:gd name="connsiteX4" fmla="*/ 9479 w 9680"/>
                  <a:gd name="connsiteY4" fmla="*/ 291 h 10000"/>
                  <a:gd name="connsiteX5" fmla="*/ 9680 w 9680"/>
                  <a:gd name="connsiteY5" fmla="*/ 3475 h 10000"/>
                  <a:gd name="connsiteX6" fmla="*/ 9496 w 9680"/>
                  <a:gd name="connsiteY6" fmla="*/ 4032 h 10000"/>
                  <a:gd name="connsiteX7" fmla="*/ 9218 w 9680"/>
                  <a:gd name="connsiteY7" fmla="*/ 4577 h 10000"/>
                  <a:gd name="connsiteX8" fmla="*/ 9032 w 9680"/>
                  <a:gd name="connsiteY8" fmla="*/ 4147 h 10000"/>
                  <a:gd name="connsiteX9" fmla="*/ 8993 w 9680"/>
                  <a:gd name="connsiteY9" fmla="*/ 3042 h 10000"/>
                  <a:gd name="connsiteX10" fmla="*/ 8642 w 9680"/>
                  <a:gd name="connsiteY10" fmla="*/ 4244 h 10000"/>
                  <a:gd name="connsiteX11" fmla="*/ 8382 w 9680"/>
                  <a:gd name="connsiteY11" fmla="*/ 5147 h 10000"/>
                  <a:gd name="connsiteX12" fmla="*/ 8084 w 9680"/>
                  <a:gd name="connsiteY12" fmla="*/ 4565 h 10000"/>
                  <a:gd name="connsiteX13" fmla="*/ 8164 w 9680"/>
                  <a:gd name="connsiteY13" fmla="*/ 3664 h 10000"/>
                  <a:gd name="connsiteX14" fmla="*/ 8005 w 9680"/>
                  <a:gd name="connsiteY14" fmla="*/ 3127 h 10000"/>
                  <a:gd name="connsiteX15" fmla="*/ 7707 w 9680"/>
                  <a:gd name="connsiteY15" fmla="*/ 3416 h 10000"/>
                  <a:gd name="connsiteX16" fmla="*/ 7754 w 9680"/>
                  <a:gd name="connsiteY16" fmla="*/ 5181 h 10000"/>
                  <a:gd name="connsiteX17" fmla="*/ 7483 w 9680"/>
                  <a:gd name="connsiteY17" fmla="*/ 5188 h 10000"/>
                  <a:gd name="connsiteX18" fmla="*/ 7236 w 9680"/>
                  <a:gd name="connsiteY18" fmla="*/ 4860 h 10000"/>
                  <a:gd name="connsiteX19" fmla="*/ 7137 w 9680"/>
                  <a:gd name="connsiteY19" fmla="*/ 5036 h 10000"/>
                  <a:gd name="connsiteX20" fmla="*/ 7277 w 9680"/>
                  <a:gd name="connsiteY20" fmla="*/ 5679 h 10000"/>
                  <a:gd name="connsiteX21" fmla="*/ 7715 w 9680"/>
                  <a:gd name="connsiteY21" fmla="*/ 5725 h 10000"/>
                  <a:gd name="connsiteX22" fmla="*/ 7727 w 9680"/>
                  <a:gd name="connsiteY22" fmla="*/ 6389 h 10000"/>
                  <a:gd name="connsiteX23" fmla="*/ 7039 w 9680"/>
                  <a:gd name="connsiteY23" fmla="*/ 7142 h 10000"/>
                  <a:gd name="connsiteX24" fmla="*/ 7106 w 9680"/>
                  <a:gd name="connsiteY24" fmla="*/ 7587 h 10000"/>
                  <a:gd name="connsiteX25" fmla="*/ 7504 w 9680"/>
                  <a:gd name="connsiteY25" fmla="*/ 7534 h 10000"/>
                  <a:gd name="connsiteX26" fmla="*/ 7987 w 9680"/>
                  <a:gd name="connsiteY26" fmla="*/ 7173 h 10000"/>
                  <a:gd name="connsiteX27" fmla="*/ 8177 w 9680"/>
                  <a:gd name="connsiteY27" fmla="*/ 7382 h 10000"/>
                  <a:gd name="connsiteX28" fmla="*/ 7816 w 9680"/>
                  <a:gd name="connsiteY28" fmla="*/ 9458 h 10000"/>
                  <a:gd name="connsiteX29" fmla="*/ 7102 w 9680"/>
                  <a:gd name="connsiteY29" fmla="*/ 10000 h 10000"/>
                  <a:gd name="connsiteX30" fmla="*/ 1810 w 9680"/>
                  <a:gd name="connsiteY30" fmla="*/ 9948 h 10000"/>
                  <a:gd name="connsiteX31" fmla="*/ 1917 w 9680"/>
                  <a:gd name="connsiteY31" fmla="*/ 9652 h 10000"/>
                  <a:gd name="connsiteX0" fmla="*/ 1980 w 10394"/>
                  <a:gd name="connsiteY0" fmla="*/ 9652 h 10000"/>
                  <a:gd name="connsiteX1" fmla="*/ 11 w 10394"/>
                  <a:gd name="connsiteY1" fmla="*/ 7892 h 10000"/>
                  <a:gd name="connsiteX2" fmla="*/ 0 w 10394"/>
                  <a:gd name="connsiteY2" fmla="*/ 7598 h 10000"/>
                  <a:gd name="connsiteX3" fmla="*/ 1884 w 10394"/>
                  <a:gd name="connsiteY3" fmla="*/ 0 h 10000"/>
                  <a:gd name="connsiteX4" fmla="*/ 9792 w 10394"/>
                  <a:gd name="connsiteY4" fmla="*/ 291 h 10000"/>
                  <a:gd name="connsiteX5" fmla="*/ 9810 w 10394"/>
                  <a:gd name="connsiteY5" fmla="*/ 4032 h 10000"/>
                  <a:gd name="connsiteX6" fmla="*/ 9523 w 10394"/>
                  <a:gd name="connsiteY6" fmla="*/ 4577 h 10000"/>
                  <a:gd name="connsiteX7" fmla="*/ 9331 w 10394"/>
                  <a:gd name="connsiteY7" fmla="*/ 4147 h 10000"/>
                  <a:gd name="connsiteX8" fmla="*/ 9290 w 10394"/>
                  <a:gd name="connsiteY8" fmla="*/ 3042 h 10000"/>
                  <a:gd name="connsiteX9" fmla="*/ 8928 w 10394"/>
                  <a:gd name="connsiteY9" fmla="*/ 4244 h 10000"/>
                  <a:gd name="connsiteX10" fmla="*/ 8659 w 10394"/>
                  <a:gd name="connsiteY10" fmla="*/ 5147 h 10000"/>
                  <a:gd name="connsiteX11" fmla="*/ 8351 w 10394"/>
                  <a:gd name="connsiteY11" fmla="*/ 4565 h 10000"/>
                  <a:gd name="connsiteX12" fmla="*/ 8434 w 10394"/>
                  <a:gd name="connsiteY12" fmla="*/ 3664 h 10000"/>
                  <a:gd name="connsiteX13" fmla="*/ 8270 w 10394"/>
                  <a:gd name="connsiteY13" fmla="*/ 3127 h 10000"/>
                  <a:gd name="connsiteX14" fmla="*/ 7962 w 10394"/>
                  <a:gd name="connsiteY14" fmla="*/ 3416 h 10000"/>
                  <a:gd name="connsiteX15" fmla="*/ 8010 w 10394"/>
                  <a:gd name="connsiteY15" fmla="*/ 5181 h 10000"/>
                  <a:gd name="connsiteX16" fmla="*/ 7730 w 10394"/>
                  <a:gd name="connsiteY16" fmla="*/ 5188 h 10000"/>
                  <a:gd name="connsiteX17" fmla="*/ 7475 w 10394"/>
                  <a:gd name="connsiteY17" fmla="*/ 4860 h 10000"/>
                  <a:gd name="connsiteX18" fmla="*/ 7373 w 10394"/>
                  <a:gd name="connsiteY18" fmla="*/ 5036 h 10000"/>
                  <a:gd name="connsiteX19" fmla="*/ 7518 w 10394"/>
                  <a:gd name="connsiteY19" fmla="*/ 5679 h 10000"/>
                  <a:gd name="connsiteX20" fmla="*/ 7970 w 10394"/>
                  <a:gd name="connsiteY20" fmla="*/ 5725 h 10000"/>
                  <a:gd name="connsiteX21" fmla="*/ 7982 w 10394"/>
                  <a:gd name="connsiteY21" fmla="*/ 6389 h 10000"/>
                  <a:gd name="connsiteX22" fmla="*/ 7272 w 10394"/>
                  <a:gd name="connsiteY22" fmla="*/ 7142 h 10000"/>
                  <a:gd name="connsiteX23" fmla="*/ 7341 w 10394"/>
                  <a:gd name="connsiteY23" fmla="*/ 7587 h 10000"/>
                  <a:gd name="connsiteX24" fmla="*/ 7752 w 10394"/>
                  <a:gd name="connsiteY24" fmla="*/ 7534 h 10000"/>
                  <a:gd name="connsiteX25" fmla="*/ 8251 w 10394"/>
                  <a:gd name="connsiteY25" fmla="*/ 7173 h 10000"/>
                  <a:gd name="connsiteX26" fmla="*/ 8447 w 10394"/>
                  <a:gd name="connsiteY26" fmla="*/ 7382 h 10000"/>
                  <a:gd name="connsiteX27" fmla="*/ 8074 w 10394"/>
                  <a:gd name="connsiteY27" fmla="*/ 9458 h 10000"/>
                  <a:gd name="connsiteX28" fmla="*/ 7337 w 10394"/>
                  <a:gd name="connsiteY28" fmla="*/ 10000 h 10000"/>
                  <a:gd name="connsiteX29" fmla="*/ 1870 w 10394"/>
                  <a:gd name="connsiteY29" fmla="*/ 9948 h 10000"/>
                  <a:gd name="connsiteX30" fmla="*/ 1980 w 10394"/>
                  <a:gd name="connsiteY30"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331 w 10309"/>
                  <a:gd name="connsiteY6" fmla="*/ 4147 h 10000"/>
                  <a:gd name="connsiteX7" fmla="*/ 9290 w 10309"/>
                  <a:gd name="connsiteY7" fmla="*/ 3042 h 10000"/>
                  <a:gd name="connsiteX8" fmla="*/ 8928 w 10309"/>
                  <a:gd name="connsiteY8" fmla="*/ 4244 h 10000"/>
                  <a:gd name="connsiteX9" fmla="*/ 8659 w 10309"/>
                  <a:gd name="connsiteY9" fmla="*/ 5147 h 10000"/>
                  <a:gd name="connsiteX10" fmla="*/ 8351 w 10309"/>
                  <a:gd name="connsiteY10" fmla="*/ 4565 h 10000"/>
                  <a:gd name="connsiteX11" fmla="*/ 8434 w 10309"/>
                  <a:gd name="connsiteY11" fmla="*/ 3664 h 10000"/>
                  <a:gd name="connsiteX12" fmla="*/ 8270 w 10309"/>
                  <a:gd name="connsiteY12" fmla="*/ 3127 h 10000"/>
                  <a:gd name="connsiteX13" fmla="*/ 7962 w 10309"/>
                  <a:gd name="connsiteY13" fmla="*/ 3416 h 10000"/>
                  <a:gd name="connsiteX14" fmla="*/ 8010 w 10309"/>
                  <a:gd name="connsiteY14" fmla="*/ 5181 h 10000"/>
                  <a:gd name="connsiteX15" fmla="*/ 7730 w 10309"/>
                  <a:gd name="connsiteY15" fmla="*/ 5188 h 10000"/>
                  <a:gd name="connsiteX16" fmla="*/ 7475 w 10309"/>
                  <a:gd name="connsiteY16" fmla="*/ 4860 h 10000"/>
                  <a:gd name="connsiteX17" fmla="*/ 7373 w 10309"/>
                  <a:gd name="connsiteY17" fmla="*/ 5036 h 10000"/>
                  <a:gd name="connsiteX18" fmla="*/ 7518 w 10309"/>
                  <a:gd name="connsiteY18" fmla="*/ 5679 h 10000"/>
                  <a:gd name="connsiteX19" fmla="*/ 7970 w 10309"/>
                  <a:gd name="connsiteY19" fmla="*/ 5725 h 10000"/>
                  <a:gd name="connsiteX20" fmla="*/ 7982 w 10309"/>
                  <a:gd name="connsiteY20" fmla="*/ 6389 h 10000"/>
                  <a:gd name="connsiteX21" fmla="*/ 7272 w 10309"/>
                  <a:gd name="connsiteY21" fmla="*/ 7142 h 10000"/>
                  <a:gd name="connsiteX22" fmla="*/ 7341 w 10309"/>
                  <a:gd name="connsiteY22" fmla="*/ 7587 h 10000"/>
                  <a:gd name="connsiteX23" fmla="*/ 7752 w 10309"/>
                  <a:gd name="connsiteY23" fmla="*/ 7534 h 10000"/>
                  <a:gd name="connsiteX24" fmla="*/ 8251 w 10309"/>
                  <a:gd name="connsiteY24" fmla="*/ 7173 h 10000"/>
                  <a:gd name="connsiteX25" fmla="*/ 8447 w 10309"/>
                  <a:gd name="connsiteY25" fmla="*/ 7382 h 10000"/>
                  <a:gd name="connsiteX26" fmla="*/ 8074 w 10309"/>
                  <a:gd name="connsiteY26" fmla="*/ 9458 h 10000"/>
                  <a:gd name="connsiteX27" fmla="*/ 7337 w 10309"/>
                  <a:gd name="connsiteY27" fmla="*/ 10000 h 10000"/>
                  <a:gd name="connsiteX28" fmla="*/ 1870 w 10309"/>
                  <a:gd name="connsiteY28" fmla="*/ 9948 h 10000"/>
                  <a:gd name="connsiteX29" fmla="*/ 1980 w 10309"/>
                  <a:gd name="connsiteY29"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456 w 10309"/>
                  <a:gd name="connsiteY6" fmla="*/ 4419 h 10000"/>
                  <a:gd name="connsiteX7" fmla="*/ 9331 w 10309"/>
                  <a:gd name="connsiteY7" fmla="*/ 4147 h 10000"/>
                  <a:gd name="connsiteX8" fmla="*/ 9290 w 10309"/>
                  <a:gd name="connsiteY8" fmla="*/ 3042 h 10000"/>
                  <a:gd name="connsiteX9" fmla="*/ 8928 w 10309"/>
                  <a:gd name="connsiteY9" fmla="*/ 4244 h 10000"/>
                  <a:gd name="connsiteX10" fmla="*/ 8659 w 10309"/>
                  <a:gd name="connsiteY10" fmla="*/ 5147 h 10000"/>
                  <a:gd name="connsiteX11" fmla="*/ 8351 w 10309"/>
                  <a:gd name="connsiteY11" fmla="*/ 4565 h 10000"/>
                  <a:gd name="connsiteX12" fmla="*/ 8434 w 10309"/>
                  <a:gd name="connsiteY12" fmla="*/ 3664 h 10000"/>
                  <a:gd name="connsiteX13" fmla="*/ 8270 w 10309"/>
                  <a:gd name="connsiteY13" fmla="*/ 3127 h 10000"/>
                  <a:gd name="connsiteX14" fmla="*/ 7962 w 10309"/>
                  <a:gd name="connsiteY14" fmla="*/ 3416 h 10000"/>
                  <a:gd name="connsiteX15" fmla="*/ 8010 w 10309"/>
                  <a:gd name="connsiteY15" fmla="*/ 5181 h 10000"/>
                  <a:gd name="connsiteX16" fmla="*/ 7730 w 10309"/>
                  <a:gd name="connsiteY16" fmla="*/ 5188 h 10000"/>
                  <a:gd name="connsiteX17" fmla="*/ 7475 w 10309"/>
                  <a:gd name="connsiteY17" fmla="*/ 4860 h 10000"/>
                  <a:gd name="connsiteX18" fmla="*/ 7373 w 10309"/>
                  <a:gd name="connsiteY18" fmla="*/ 5036 h 10000"/>
                  <a:gd name="connsiteX19" fmla="*/ 7518 w 10309"/>
                  <a:gd name="connsiteY19" fmla="*/ 5679 h 10000"/>
                  <a:gd name="connsiteX20" fmla="*/ 7970 w 10309"/>
                  <a:gd name="connsiteY20" fmla="*/ 5725 h 10000"/>
                  <a:gd name="connsiteX21" fmla="*/ 7982 w 10309"/>
                  <a:gd name="connsiteY21" fmla="*/ 6389 h 10000"/>
                  <a:gd name="connsiteX22" fmla="*/ 7272 w 10309"/>
                  <a:gd name="connsiteY22" fmla="*/ 7142 h 10000"/>
                  <a:gd name="connsiteX23" fmla="*/ 7341 w 10309"/>
                  <a:gd name="connsiteY23" fmla="*/ 7587 h 10000"/>
                  <a:gd name="connsiteX24" fmla="*/ 7752 w 10309"/>
                  <a:gd name="connsiteY24" fmla="*/ 7534 h 10000"/>
                  <a:gd name="connsiteX25" fmla="*/ 8251 w 10309"/>
                  <a:gd name="connsiteY25" fmla="*/ 7173 h 10000"/>
                  <a:gd name="connsiteX26" fmla="*/ 8447 w 10309"/>
                  <a:gd name="connsiteY26" fmla="*/ 7382 h 10000"/>
                  <a:gd name="connsiteX27" fmla="*/ 8074 w 10309"/>
                  <a:gd name="connsiteY27" fmla="*/ 9458 h 10000"/>
                  <a:gd name="connsiteX28" fmla="*/ 7337 w 10309"/>
                  <a:gd name="connsiteY28" fmla="*/ 10000 h 10000"/>
                  <a:gd name="connsiteX29" fmla="*/ 1870 w 10309"/>
                  <a:gd name="connsiteY29" fmla="*/ 9948 h 10000"/>
                  <a:gd name="connsiteX30" fmla="*/ 1980 w 10309"/>
                  <a:gd name="connsiteY30"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331 w 10309"/>
                  <a:gd name="connsiteY6" fmla="*/ 4147 h 10000"/>
                  <a:gd name="connsiteX7" fmla="*/ 9290 w 10309"/>
                  <a:gd name="connsiteY7" fmla="*/ 3042 h 10000"/>
                  <a:gd name="connsiteX8" fmla="*/ 8928 w 10309"/>
                  <a:gd name="connsiteY8" fmla="*/ 4244 h 10000"/>
                  <a:gd name="connsiteX9" fmla="*/ 8659 w 10309"/>
                  <a:gd name="connsiteY9" fmla="*/ 5147 h 10000"/>
                  <a:gd name="connsiteX10" fmla="*/ 8351 w 10309"/>
                  <a:gd name="connsiteY10" fmla="*/ 4565 h 10000"/>
                  <a:gd name="connsiteX11" fmla="*/ 8434 w 10309"/>
                  <a:gd name="connsiteY11" fmla="*/ 3664 h 10000"/>
                  <a:gd name="connsiteX12" fmla="*/ 8270 w 10309"/>
                  <a:gd name="connsiteY12" fmla="*/ 3127 h 10000"/>
                  <a:gd name="connsiteX13" fmla="*/ 7962 w 10309"/>
                  <a:gd name="connsiteY13" fmla="*/ 3416 h 10000"/>
                  <a:gd name="connsiteX14" fmla="*/ 8010 w 10309"/>
                  <a:gd name="connsiteY14" fmla="*/ 5181 h 10000"/>
                  <a:gd name="connsiteX15" fmla="*/ 7730 w 10309"/>
                  <a:gd name="connsiteY15" fmla="*/ 5188 h 10000"/>
                  <a:gd name="connsiteX16" fmla="*/ 7475 w 10309"/>
                  <a:gd name="connsiteY16" fmla="*/ 4860 h 10000"/>
                  <a:gd name="connsiteX17" fmla="*/ 7373 w 10309"/>
                  <a:gd name="connsiteY17" fmla="*/ 5036 h 10000"/>
                  <a:gd name="connsiteX18" fmla="*/ 7518 w 10309"/>
                  <a:gd name="connsiteY18" fmla="*/ 5679 h 10000"/>
                  <a:gd name="connsiteX19" fmla="*/ 7970 w 10309"/>
                  <a:gd name="connsiteY19" fmla="*/ 5725 h 10000"/>
                  <a:gd name="connsiteX20" fmla="*/ 7982 w 10309"/>
                  <a:gd name="connsiteY20" fmla="*/ 6389 h 10000"/>
                  <a:gd name="connsiteX21" fmla="*/ 7272 w 10309"/>
                  <a:gd name="connsiteY21" fmla="*/ 7142 h 10000"/>
                  <a:gd name="connsiteX22" fmla="*/ 7341 w 10309"/>
                  <a:gd name="connsiteY22" fmla="*/ 7587 h 10000"/>
                  <a:gd name="connsiteX23" fmla="*/ 7752 w 10309"/>
                  <a:gd name="connsiteY23" fmla="*/ 7534 h 10000"/>
                  <a:gd name="connsiteX24" fmla="*/ 8251 w 10309"/>
                  <a:gd name="connsiteY24" fmla="*/ 7173 h 10000"/>
                  <a:gd name="connsiteX25" fmla="*/ 8447 w 10309"/>
                  <a:gd name="connsiteY25" fmla="*/ 7382 h 10000"/>
                  <a:gd name="connsiteX26" fmla="*/ 8074 w 10309"/>
                  <a:gd name="connsiteY26" fmla="*/ 9458 h 10000"/>
                  <a:gd name="connsiteX27" fmla="*/ 7337 w 10309"/>
                  <a:gd name="connsiteY27" fmla="*/ 10000 h 10000"/>
                  <a:gd name="connsiteX28" fmla="*/ 1870 w 10309"/>
                  <a:gd name="connsiteY28" fmla="*/ 9948 h 10000"/>
                  <a:gd name="connsiteX29" fmla="*/ 1980 w 10309"/>
                  <a:gd name="connsiteY29" fmla="*/ 9652 h 10000"/>
                  <a:gd name="connsiteX0" fmla="*/ 1980 w 10258"/>
                  <a:gd name="connsiteY0" fmla="*/ 9652 h 10000"/>
                  <a:gd name="connsiteX1" fmla="*/ 11 w 10258"/>
                  <a:gd name="connsiteY1" fmla="*/ 7892 h 10000"/>
                  <a:gd name="connsiteX2" fmla="*/ 0 w 10258"/>
                  <a:gd name="connsiteY2" fmla="*/ 7598 h 10000"/>
                  <a:gd name="connsiteX3" fmla="*/ 1884 w 10258"/>
                  <a:gd name="connsiteY3" fmla="*/ 0 h 10000"/>
                  <a:gd name="connsiteX4" fmla="*/ 9792 w 10258"/>
                  <a:gd name="connsiteY4" fmla="*/ 291 h 10000"/>
                  <a:gd name="connsiteX5" fmla="*/ 9331 w 10258"/>
                  <a:gd name="connsiteY5" fmla="*/ 4147 h 10000"/>
                  <a:gd name="connsiteX6" fmla="*/ 9290 w 10258"/>
                  <a:gd name="connsiteY6" fmla="*/ 3042 h 10000"/>
                  <a:gd name="connsiteX7" fmla="*/ 8928 w 10258"/>
                  <a:gd name="connsiteY7" fmla="*/ 4244 h 10000"/>
                  <a:gd name="connsiteX8" fmla="*/ 8659 w 10258"/>
                  <a:gd name="connsiteY8" fmla="*/ 5147 h 10000"/>
                  <a:gd name="connsiteX9" fmla="*/ 8351 w 10258"/>
                  <a:gd name="connsiteY9" fmla="*/ 4565 h 10000"/>
                  <a:gd name="connsiteX10" fmla="*/ 8434 w 10258"/>
                  <a:gd name="connsiteY10" fmla="*/ 3664 h 10000"/>
                  <a:gd name="connsiteX11" fmla="*/ 8270 w 10258"/>
                  <a:gd name="connsiteY11" fmla="*/ 3127 h 10000"/>
                  <a:gd name="connsiteX12" fmla="*/ 7962 w 10258"/>
                  <a:gd name="connsiteY12" fmla="*/ 3416 h 10000"/>
                  <a:gd name="connsiteX13" fmla="*/ 8010 w 10258"/>
                  <a:gd name="connsiteY13" fmla="*/ 5181 h 10000"/>
                  <a:gd name="connsiteX14" fmla="*/ 7730 w 10258"/>
                  <a:gd name="connsiteY14" fmla="*/ 5188 h 10000"/>
                  <a:gd name="connsiteX15" fmla="*/ 7475 w 10258"/>
                  <a:gd name="connsiteY15" fmla="*/ 4860 h 10000"/>
                  <a:gd name="connsiteX16" fmla="*/ 7373 w 10258"/>
                  <a:gd name="connsiteY16" fmla="*/ 5036 h 10000"/>
                  <a:gd name="connsiteX17" fmla="*/ 7518 w 10258"/>
                  <a:gd name="connsiteY17" fmla="*/ 5679 h 10000"/>
                  <a:gd name="connsiteX18" fmla="*/ 7970 w 10258"/>
                  <a:gd name="connsiteY18" fmla="*/ 5725 h 10000"/>
                  <a:gd name="connsiteX19" fmla="*/ 7982 w 10258"/>
                  <a:gd name="connsiteY19" fmla="*/ 6389 h 10000"/>
                  <a:gd name="connsiteX20" fmla="*/ 7272 w 10258"/>
                  <a:gd name="connsiteY20" fmla="*/ 7142 h 10000"/>
                  <a:gd name="connsiteX21" fmla="*/ 7341 w 10258"/>
                  <a:gd name="connsiteY21" fmla="*/ 7587 h 10000"/>
                  <a:gd name="connsiteX22" fmla="*/ 7752 w 10258"/>
                  <a:gd name="connsiteY22" fmla="*/ 7534 h 10000"/>
                  <a:gd name="connsiteX23" fmla="*/ 8251 w 10258"/>
                  <a:gd name="connsiteY23" fmla="*/ 7173 h 10000"/>
                  <a:gd name="connsiteX24" fmla="*/ 8447 w 10258"/>
                  <a:gd name="connsiteY24" fmla="*/ 7382 h 10000"/>
                  <a:gd name="connsiteX25" fmla="*/ 8074 w 10258"/>
                  <a:gd name="connsiteY25" fmla="*/ 9458 h 10000"/>
                  <a:gd name="connsiteX26" fmla="*/ 7337 w 10258"/>
                  <a:gd name="connsiteY26" fmla="*/ 10000 h 10000"/>
                  <a:gd name="connsiteX27" fmla="*/ 1870 w 10258"/>
                  <a:gd name="connsiteY27" fmla="*/ 9948 h 10000"/>
                  <a:gd name="connsiteX28" fmla="*/ 1980 w 10258"/>
                  <a:gd name="connsiteY28" fmla="*/ 9652 h 10000"/>
                  <a:gd name="connsiteX0" fmla="*/ 1980 w 10257"/>
                  <a:gd name="connsiteY0" fmla="*/ 9652 h 10000"/>
                  <a:gd name="connsiteX1" fmla="*/ 11 w 10257"/>
                  <a:gd name="connsiteY1" fmla="*/ 7892 h 10000"/>
                  <a:gd name="connsiteX2" fmla="*/ 0 w 10257"/>
                  <a:gd name="connsiteY2" fmla="*/ 7598 h 10000"/>
                  <a:gd name="connsiteX3" fmla="*/ 1884 w 10257"/>
                  <a:gd name="connsiteY3" fmla="*/ 0 h 10000"/>
                  <a:gd name="connsiteX4" fmla="*/ 9792 w 10257"/>
                  <a:gd name="connsiteY4" fmla="*/ 291 h 10000"/>
                  <a:gd name="connsiteX5" fmla="*/ 9290 w 10257"/>
                  <a:gd name="connsiteY5" fmla="*/ 3042 h 10000"/>
                  <a:gd name="connsiteX6" fmla="*/ 8928 w 10257"/>
                  <a:gd name="connsiteY6" fmla="*/ 4244 h 10000"/>
                  <a:gd name="connsiteX7" fmla="*/ 8659 w 10257"/>
                  <a:gd name="connsiteY7" fmla="*/ 5147 h 10000"/>
                  <a:gd name="connsiteX8" fmla="*/ 8351 w 10257"/>
                  <a:gd name="connsiteY8" fmla="*/ 4565 h 10000"/>
                  <a:gd name="connsiteX9" fmla="*/ 8434 w 10257"/>
                  <a:gd name="connsiteY9" fmla="*/ 3664 h 10000"/>
                  <a:gd name="connsiteX10" fmla="*/ 8270 w 10257"/>
                  <a:gd name="connsiteY10" fmla="*/ 3127 h 10000"/>
                  <a:gd name="connsiteX11" fmla="*/ 7962 w 10257"/>
                  <a:gd name="connsiteY11" fmla="*/ 3416 h 10000"/>
                  <a:gd name="connsiteX12" fmla="*/ 8010 w 10257"/>
                  <a:gd name="connsiteY12" fmla="*/ 5181 h 10000"/>
                  <a:gd name="connsiteX13" fmla="*/ 7730 w 10257"/>
                  <a:gd name="connsiteY13" fmla="*/ 5188 h 10000"/>
                  <a:gd name="connsiteX14" fmla="*/ 7475 w 10257"/>
                  <a:gd name="connsiteY14" fmla="*/ 4860 h 10000"/>
                  <a:gd name="connsiteX15" fmla="*/ 7373 w 10257"/>
                  <a:gd name="connsiteY15" fmla="*/ 5036 h 10000"/>
                  <a:gd name="connsiteX16" fmla="*/ 7518 w 10257"/>
                  <a:gd name="connsiteY16" fmla="*/ 5679 h 10000"/>
                  <a:gd name="connsiteX17" fmla="*/ 7970 w 10257"/>
                  <a:gd name="connsiteY17" fmla="*/ 5725 h 10000"/>
                  <a:gd name="connsiteX18" fmla="*/ 7982 w 10257"/>
                  <a:gd name="connsiteY18" fmla="*/ 6389 h 10000"/>
                  <a:gd name="connsiteX19" fmla="*/ 7272 w 10257"/>
                  <a:gd name="connsiteY19" fmla="*/ 7142 h 10000"/>
                  <a:gd name="connsiteX20" fmla="*/ 7341 w 10257"/>
                  <a:gd name="connsiteY20" fmla="*/ 7587 h 10000"/>
                  <a:gd name="connsiteX21" fmla="*/ 7752 w 10257"/>
                  <a:gd name="connsiteY21" fmla="*/ 7534 h 10000"/>
                  <a:gd name="connsiteX22" fmla="*/ 8251 w 10257"/>
                  <a:gd name="connsiteY22" fmla="*/ 7173 h 10000"/>
                  <a:gd name="connsiteX23" fmla="*/ 8447 w 10257"/>
                  <a:gd name="connsiteY23" fmla="*/ 7382 h 10000"/>
                  <a:gd name="connsiteX24" fmla="*/ 8074 w 10257"/>
                  <a:gd name="connsiteY24" fmla="*/ 9458 h 10000"/>
                  <a:gd name="connsiteX25" fmla="*/ 7337 w 10257"/>
                  <a:gd name="connsiteY25" fmla="*/ 10000 h 10000"/>
                  <a:gd name="connsiteX26" fmla="*/ 1870 w 10257"/>
                  <a:gd name="connsiteY26" fmla="*/ 9948 h 10000"/>
                  <a:gd name="connsiteX27" fmla="*/ 1980 w 10257"/>
                  <a:gd name="connsiteY27" fmla="*/ 9652 h 10000"/>
                  <a:gd name="connsiteX0" fmla="*/ 1980 w 10179"/>
                  <a:gd name="connsiteY0" fmla="*/ 9652 h 10000"/>
                  <a:gd name="connsiteX1" fmla="*/ 11 w 10179"/>
                  <a:gd name="connsiteY1" fmla="*/ 7892 h 10000"/>
                  <a:gd name="connsiteX2" fmla="*/ 0 w 10179"/>
                  <a:gd name="connsiteY2" fmla="*/ 7598 h 10000"/>
                  <a:gd name="connsiteX3" fmla="*/ 1884 w 10179"/>
                  <a:gd name="connsiteY3" fmla="*/ 0 h 10000"/>
                  <a:gd name="connsiteX4" fmla="*/ 9792 w 10179"/>
                  <a:gd name="connsiteY4" fmla="*/ 291 h 10000"/>
                  <a:gd name="connsiteX5" fmla="*/ 8928 w 10179"/>
                  <a:gd name="connsiteY5" fmla="*/ 4244 h 10000"/>
                  <a:gd name="connsiteX6" fmla="*/ 8659 w 10179"/>
                  <a:gd name="connsiteY6" fmla="*/ 5147 h 10000"/>
                  <a:gd name="connsiteX7" fmla="*/ 8351 w 10179"/>
                  <a:gd name="connsiteY7" fmla="*/ 4565 h 10000"/>
                  <a:gd name="connsiteX8" fmla="*/ 8434 w 10179"/>
                  <a:gd name="connsiteY8" fmla="*/ 3664 h 10000"/>
                  <a:gd name="connsiteX9" fmla="*/ 8270 w 10179"/>
                  <a:gd name="connsiteY9" fmla="*/ 3127 h 10000"/>
                  <a:gd name="connsiteX10" fmla="*/ 7962 w 10179"/>
                  <a:gd name="connsiteY10" fmla="*/ 3416 h 10000"/>
                  <a:gd name="connsiteX11" fmla="*/ 8010 w 10179"/>
                  <a:gd name="connsiteY11" fmla="*/ 5181 h 10000"/>
                  <a:gd name="connsiteX12" fmla="*/ 7730 w 10179"/>
                  <a:gd name="connsiteY12" fmla="*/ 5188 h 10000"/>
                  <a:gd name="connsiteX13" fmla="*/ 7475 w 10179"/>
                  <a:gd name="connsiteY13" fmla="*/ 4860 h 10000"/>
                  <a:gd name="connsiteX14" fmla="*/ 7373 w 10179"/>
                  <a:gd name="connsiteY14" fmla="*/ 5036 h 10000"/>
                  <a:gd name="connsiteX15" fmla="*/ 7518 w 10179"/>
                  <a:gd name="connsiteY15" fmla="*/ 5679 h 10000"/>
                  <a:gd name="connsiteX16" fmla="*/ 7970 w 10179"/>
                  <a:gd name="connsiteY16" fmla="*/ 5725 h 10000"/>
                  <a:gd name="connsiteX17" fmla="*/ 7982 w 10179"/>
                  <a:gd name="connsiteY17" fmla="*/ 6389 h 10000"/>
                  <a:gd name="connsiteX18" fmla="*/ 7272 w 10179"/>
                  <a:gd name="connsiteY18" fmla="*/ 7142 h 10000"/>
                  <a:gd name="connsiteX19" fmla="*/ 7341 w 10179"/>
                  <a:gd name="connsiteY19" fmla="*/ 7587 h 10000"/>
                  <a:gd name="connsiteX20" fmla="*/ 7752 w 10179"/>
                  <a:gd name="connsiteY20" fmla="*/ 7534 h 10000"/>
                  <a:gd name="connsiteX21" fmla="*/ 8251 w 10179"/>
                  <a:gd name="connsiteY21" fmla="*/ 7173 h 10000"/>
                  <a:gd name="connsiteX22" fmla="*/ 8447 w 10179"/>
                  <a:gd name="connsiteY22" fmla="*/ 7382 h 10000"/>
                  <a:gd name="connsiteX23" fmla="*/ 8074 w 10179"/>
                  <a:gd name="connsiteY23" fmla="*/ 9458 h 10000"/>
                  <a:gd name="connsiteX24" fmla="*/ 7337 w 10179"/>
                  <a:gd name="connsiteY24" fmla="*/ 10000 h 10000"/>
                  <a:gd name="connsiteX25" fmla="*/ 1870 w 10179"/>
                  <a:gd name="connsiteY25" fmla="*/ 9948 h 10000"/>
                  <a:gd name="connsiteX26" fmla="*/ 1980 w 10179"/>
                  <a:gd name="connsiteY26" fmla="*/ 9652 h 10000"/>
                  <a:gd name="connsiteX0" fmla="*/ 1980 w 11000"/>
                  <a:gd name="connsiteY0" fmla="*/ 9652 h 10000"/>
                  <a:gd name="connsiteX1" fmla="*/ 11 w 11000"/>
                  <a:gd name="connsiteY1" fmla="*/ 7892 h 10000"/>
                  <a:gd name="connsiteX2" fmla="*/ 0 w 11000"/>
                  <a:gd name="connsiteY2" fmla="*/ 7598 h 10000"/>
                  <a:gd name="connsiteX3" fmla="*/ 1884 w 11000"/>
                  <a:gd name="connsiteY3" fmla="*/ 0 h 10000"/>
                  <a:gd name="connsiteX4" fmla="*/ 10711 w 11000"/>
                  <a:gd name="connsiteY4" fmla="*/ 655 h 10000"/>
                  <a:gd name="connsiteX5" fmla="*/ 8928 w 11000"/>
                  <a:gd name="connsiteY5" fmla="*/ 4244 h 10000"/>
                  <a:gd name="connsiteX6" fmla="*/ 8659 w 11000"/>
                  <a:gd name="connsiteY6" fmla="*/ 5147 h 10000"/>
                  <a:gd name="connsiteX7" fmla="*/ 8351 w 11000"/>
                  <a:gd name="connsiteY7" fmla="*/ 4565 h 10000"/>
                  <a:gd name="connsiteX8" fmla="*/ 8434 w 11000"/>
                  <a:gd name="connsiteY8" fmla="*/ 3664 h 10000"/>
                  <a:gd name="connsiteX9" fmla="*/ 8270 w 11000"/>
                  <a:gd name="connsiteY9" fmla="*/ 3127 h 10000"/>
                  <a:gd name="connsiteX10" fmla="*/ 7962 w 11000"/>
                  <a:gd name="connsiteY10" fmla="*/ 3416 h 10000"/>
                  <a:gd name="connsiteX11" fmla="*/ 8010 w 11000"/>
                  <a:gd name="connsiteY11" fmla="*/ 5181 h 10000"/>
                  <a:gd name="connsiteX12" fmla="*/ 7730 w 11000"/>
                  <a:gd name="connsiteY12" fmla="*/ 5188 h 10000"/>
                  <a:gd name="connsiteX13" fmla="*/ 7475 w 11000"/>
                  <a:gd name="connsiteY13" fmla="*/ 4860 h 10000"/>
                  <a:gd name="connsiteX14" fmla="*/ 7373 w 11000"/>
                  <a:gd name="connsiteY14" fmla="*/ 5036 h 10000"/>
                  <a:gd name="connsiteX15" fmla="*/ 7518 w 11000"/>
                  <a:gd name="connsiteY15" fmla="*/ 5679 h 10000"/>
                  <a:gd name="connsiteX16" fmla="*/ 7970 w 11000"/>
                  <a:gd name="connsiteY16" fmla="*/ 5725 h 10000"/>
                  <a:gd name="connsiteX17" fmla="*/ 7982 w 11000"/>
                  <a:gd name="connsiteY17" fmla="*/ 6389 h 10000"/>
                  <a:gd name="connsiteX18" fmla="*/ 7272 w 11000"/>
                  <a:gd name="connsiteY18" fmla="*/ 7142 h 10000"/>
                  <a:gd name="connsiteX19" fmla="*/ 7341 w 11000"/>
                  <a:gd name="connsiteY19" fmla="*/ 7587 h 10000"/>
                  <a:gd name="connsiteX20" fmla="*/ 7752 w 11000"/>
                  <a:gd name="connsiteY20" fmla="*/ 7534 h 10000"/>
                  <a:gd name="connsiteX21" fmla="*/ 8251 w 11000"/>
                  <a:gd name="connsiteY21" fmla="*/ 7173 h 10000"/>
                  <a:gd name="connsiteX22" fmla="*/ 8447 w 11000"/>
                  <a:gd name="connsiteY22" fmla="*/ 7382 h 10000"/>
                  <a:gd name="connsiteX23" fmla="*/ 8074 w 11000"/>
                  <a:gd name="connsiteY23" fmla="*/ 9458 h 10000"/>
                  <a:gd name="connsiteX24" fmla="*/ 7337 w 11000"/>
                  <a:gd name="connsiteY24" fmla="*/ 10000 h 10000"/>
                  <a:gd name="connsiteX25" fmla="*/ 1870 w 11000"/>
                  <a:gd name="connsiteY25" fmla="*/ 9948 h 10000"/>
                  <a:gd name="connsiteX26" fmla="*/ 1980 w 11000"/>
                  <a:gd name="connsiteY26" fmla="*/ 9652 h 10000"/>
                  <a:gd name="connsiteX0" fmla="*/ 1980 w 11305"/>
                  <a:gd name="connsiteY0" fmla="*/ 9652 h 10000"/>
                  <a:gd name="connsiteX1" fmla="*/ 11 w 11305"/>
                  <a:gd name="connsiteY1" fmla="*/ 7892 h 10000"/>
                  <a:gd name="connsiteX2" fmla="*/ 0 w 11305"/>
                  <a:gd name="connsiteY2" fmla="*/ 7598 h 10000"/>
                  <a:gd name="connsiteX3" fmla="*/ 1884 w 11305"/>
                  <a:gd name="connsiteY3" fmla="*/ 0 h 10000"/>
                  <a:gd name="connsiteX4" fmla="*/ 10711 w 11305"/>
                  <a:gd name="connsiteY4" fmla="*/ 655 h 10000"/>
                  <a:gd name="connsiteX5" fmla="*/ 10801 w 11305"/>
                  <a:gd name="connsiteY5" fmla="*/ 986 h 10000"/>
                  <a:gd name="connsiteX6" fmla="*/ 8659 w 11305"/>
                  <a:gd name="connsiteY6" fmla="*/ 5147 h 10000"/>
                  <a:gd name="connsiteX7" fmla="*/ 8351 w 11305"/>
                  <a:gd name="connsiteY7" fmla="*/ 4565 h 10000"/>
                  <a:gd name="connsiteX8" fmla="*/ 8434 w 11305"/>
                  <a:gd name="connsiteY8" fmla="*/ 3664 h 10000"/>
                  <a:gd name="connsiteX9" fmla="*/ 8270 w 11305"/>
                  <a:gd name="connsiteY9" fmla="*/ 3127 h 10000"/>
                  <a:gd name="connsiteX10" fmla="*/ 7962 w 11305"/>
                  <a:gd name="connsiteY10" fmla="*/ 3416 h 10000"/>
                  <a:gd name="connsiteX11" fmla="*/ 8010 w 11305"/>
                  <a:gd name="connsiteY11" fmla="*/ 5181 h 10000"/>
                  <a:gd name="connsiteX12" fmla="*/ 7730 w 11305"/>
                  <a:gd name="connsiteY12" fmla="*/ 5188 h 10000"/>
                  <a:gd name="connsiteX13" fmla="*/ 7475 w 11305"/>
                  <a:gd name="connsiteY13" fmla="*/ 4860 h 10000"/>
                  <a:gd name="connsiteX14" fmla="*/ 7373 w 11305"/>
                  <a:gd name="connsiteY14" fmla="*/ 5036 h 10000"/>
                  <a:gd name="connsiteX15" fmla="*/ 7518 w 11305"/>
                  <a:gd name="connsiteY15" fmla="*/ 5679 h 10000"/>
                  <a:gd name="connsiteX16" fmla="*/ 7970 w 11305"/>
                  <a:gd name="connsiteY16" fmla="*/ 5725 h 10000"/>
                  <a:gd name="connsiteX17" fmla="*/ 7982 w 11305"/>
                  <a:gd name="connsiteY17" fmla="*/ 6389 h 10000"/>
                  <a:gd name="connsiteX18" fmla="*/ 7272 w 11305"/>
                  <a:gd name="connsiteY18" fmla="*/ 7142 h 10000"/>
                  <a:gd name="connsiteX19" fmla="*/ 7341 w 11305"/>
                  <a:gd name="connsiteY19" fmla="*/ 7587 h 10000"/>
                  <a:gd name="connsiteX20" fmla="*/ 7752 w 11305"/>
                  <a:gd name="connsiteY20" fmla="*/ 7534 h 10000"/>
                  <a:gd name="connsiteX21" fmla="*/ 8251 w 11305"/>
                  <a:gd name="connsiteY21" fmla="*/ 7173 h 10000"/>
                  <a:gd name="connsiteX22" fmla="*/ 8447 w 11305"/>
                  <a:gd name="connsiteY22" fmla="*/ 7382 h 10000"/>
                  <a:gd name="connsiteX23" fmla="*/ 8074 w 11305"/>
                  <a:gd name="connsiteY23" fmla="*/ 9458 h 10000"/>
                  <a:gd name="connsiteX24" fmla="*/ 7337 w 11305"/>
                  <a:gd name="connsiteY24" fmla="*/ 10000 h 10000"/>
                  <a:gd name="connsiteX25" fmla="*/ 1870 w 11305"/>
                  <a:gd name="connsiteY25" fmla="*/ 9948 h 10000"/>
                  <a:gd name="connsiteX26" fmla="*/ 1980 w 11305"/>
                  <a:gd name="connsiteY26" fmla="*/ 9652 h 10000"/>
                  <a:gd name="connsiteX0" fmla="*/ 1980 w 11271"/>
                  <a:gd name="connsiteY0" fmla="*/ 9652 h 10000"/>
                  <a:gd name="connsiteX1" fmla="*/ 11 w 11271"/>
                  <a:gd name="connsiteY1" fmla="*/ 7892 h 10000"/>
                  <a:gd name="connsiteX2" fmla="*/ 0 w 11271"/>
                  <a:gd name="connsiteY2" fmla="*/ 7598 h 10000"/>
                  <a:gd name="connsiteX3" fmla="*/ 1884 w 11271"/>
                  <a:gd name="connsiteY3" fmla="*/ 0 h 10000"/>
                  <a:gd name="connsiteX4" fmla="*/ 10711 w 11271"/>
                  <a:gd name="connsiteY4" fmla="*/ 655 h 10000"/>
                  <a:gd name="connsiteX5" fmla="*/ 10801 w 11271"/>
                  <a:gd name="connsiteY5" fmla="*/ 986 h 10000"/>
                  <a:gd name="connsiteX6" fmla="*/ 8659 w 11271"/>
                  <a:gd name="connsiteY6" fmla="*/ 5147 h 10000"/>
                  <a:gd name="connsiteX7" fmla="*/ 8351 w 11271"/>
                  <a:gd name="connsiteY7" fmla="*/ 4565 h 10000"/>
                  <a:gd name="connsiteX8" fmla="*/ 8434 w 11271"/>
                  <a:gd name="connsiteY8" fmla="*/ 3664 h 10000"/>
                  <a:gd name="connsiteX9" fmla="*/ 8270 w 11271"/>
                  <a:gd name="connsiteY9" fmla="*/ 3127 h 10000"/>
                  <a:gd name="connsiteX10" fmla="*/ 7962 w 11271"/>
                  <a:gd name="connsiteY10" fmla="*/ 3416 h 10000"/>
                  <a:gd name="connsiteX11" fmla="*/ 8010 w 11271"/>
                  <a:gd name="connsiteY11" fmla="*/ 5181 h 10000"/>
                  <a:gd name="connsiteX12" fmla="*/ 7730 w 11271"/>
                  <a:gd name="connsiteY12" fmla="*/ 5188 h 10000"/>
                  <a:gd name="connsiteX13" fmla="*/ 7475 w 11271"/>
                  <a:gd name="connsiteY13" fmla="*/ 4860 h 10000"/>
                  <a:gd name="connsiteX14" fmla="*/ 7373 w 11271"/>
                  <a:gd name="connsiteY14" fmla="*/ 5036 h 10000"/>
                  <a:gd name="connsiteX15" fmla="*/ 7518 w 11271"/>
                  <a:gd name="connsiteY15" fmla="*/ 5679 h 10000"/>
                  <a:gd name="connsiteX16" fmla="*/ 7970 w 11271"/>
                  <a:gd name="connsiteY16" fmla="*/ 5725 h 10000"/>
                  <a:gd name="connsiteX17" fmla="*/ 7982 w 11271"/>
                  <a:gd name="connsiteY17" fmla="*/ 6389 h 10000"/>
                  <a:gd name="connsiteX18" fmla="*/ 7272 w 11271"/>
                  <a:gd name="connsiteY18" fmla="*/ 7142 h 10000"/>
                  <a:gd name="connsiteX19" fmla="*/ 7341 w 11271"/>
                  <a:gd name="connsiteY19" fmla="*/ 7587 h 10000"/>
                  <a:gd name="connsiteX20" fmla="*/ 7752 w 11271"/>
                  <a:gd name="connsiteY20" fmla="*/ 7534 h 10000"/>
                  <a:gd name="connsiteX21" fmla="*/ 8251 w 11271"/>
                  <a:gd name="connsiteY21" fmla="*/ 7173 h 10000"/>
                  <a:gd name="connsiteX22" fmla="*/ 8447 w 11271"/>
                  <a:gd name="connsiteY22" fmla="*/ 7382 h 10000"/>
                  <a:gd name="connsiteX23" fmla="*/ 8074 w 11271"/>
                  <a:gd name="connsiteY23" fmla="*/ 9458 h 10000"/>
                  <a:gd name="connsiteX24" fmla="*/ 7337 w 11271"/>
                  <a:gd name="connsiteY24" fmla="*/ 10000 h 10000"/>
                  <a:gd name="connsiteX25" fmla="*/ 1870 w 11271"/>
                  <a:gd name="connsiteY25" fmla="*/ 9948 h 10000"/>
                  <a:gd name="connsiteX26" fmla="*/ 1980 w 11271"/>
                  <a:gd name="connsiteY26" fmla="*/ 9652 h 10000"/>
                  <a:gd name="connsiteX0" fmla="*/ 1980 w 11271"/>
                  <a:gd name="connsiteY0" fmla="*/ 9652 h 10000"/>
                  <a:gd name="connsiteX1" fmla="*/ 11 w 11271"/>
                  <a:gd name="connsiteY1" fmla="*/ 7892 h 10000"/>
                  <a:gd name="connsiteX2" fmla="*/ 0 w 11271"/>
                  <a:gd name="connsiteY2" fmla="*/ 7598 h 10000"/>
                  <a:gd name="connsiteX3" fmla="*/ 1884 w 11271"/>
                  <a:gd name="connsiteY3" fmla="*/ 0 h 10000"/>
                  <a:gd name="connsiteX4" fmla="*/ 10711 w 11271"/>
                  <a:gd name="connsiteY4" fmla="*/ 655 h 10000"/>
                  <a:gd name="connsiteX5" fmla="*/ 10801 w 11271"/>
                  <a:gd name="connsiteY5" fmla="*/ 986 h 10000"/>
                  <a:gd name="connsiteX6" fmla="*/ 8659 w 11271"/>
                  <a:gd name="connsiteY6" fmla="*/ 5147 h 10000"/>
                  <a:gd name="connsiteX7" fmla="*/ 8351 w 11271"/>
                  <a:gd name="connsiteY7" fmla="*/ 4565 h 10000"/>
                  <a:gd name="connsiteX8" fmla="*/ 8434 w 11271"/>
                  <a:gd name="connsiteY8" fmla="*/ 3664 h 10000"/>
                  <a:gd name="connsiteX9" fmla="*/ 8270 w 11271"/>
                  <a:gd name="connsiteY9" fmla="*/ 3127 h 10000"/>
                  <a:gd name="connsiteX10" fmla="*/ 7962 w 11271"/>
                  <a:gd name="connsiteY10" fmla="*/ 3416 h 10000"/>
                  <a:gd name="connsiteX11" fmla="*/ 8010 w 11271"/>
                  <a:gd name="connsiteY11" fmla="*/ 5181 h 10000"/>
                  <a:gd name="connsiteX12" fmla="*/ 7730 w 11271"/>
                  <a:gd name="connsiteY12" fmla="*/ 5188 h 10000"/>
                  <a:gd name="connsiteX13" fmla="*/ 7475 w 11271"/>
                  <a:gd name="connsiteY13" fmla="*/ 4860 h 10000"/>
                  <a:gd name="connsiteX14" fmla="*/ 7373 w 11271"/>
                  <a:gd name="connsiteY14" fmla="*/ 5036 h 10000"/>
                  <a:gd name="connsiteX15" fmla="*/ 7518 w 11271"/>
                  <a:gd name="connsiteY15" fmla="*/ 5679 h 10000"/>
                  <a:gd name="connsiteX16" fmla="*/ 7970 w 11271"/>
                  <a:gd name="connsiteY16" fmla="*/ 5725 h 10000"/>
                  <a:gd name="connsiteX17" fmla="*/ 7982 w 11271"/>
                  <a:gd name="connsiteY17" fmla="*/ 6389 h 10000"/>
                  <a:gd name="connsiteX18" fmla="*/ 7272 w 11271"/>
                  <a:gd name="connsiteY18" fmla="*/ 7142 h 10000"/>
                  <a:gd name="connsiteX19" fmla="*/ 7341 w 11271"/>
                  <a:gd name="connsiteY19" fmla="*/ 7587 h 10000"/>
                  <a:gd name="connsiteX20" fmla="*/ 7752 w 11271"/>
                  <a:gd name="connsiteY20" fmla="*/ 7534 h 10000"/>
                  <a:gd name="connsiteX21" fmla="*/ 8251 w 11271"/>
                  <a:gd name="connsiteY21" fmla="*/ 7173 h 10000"/>
                  <a:gd name="connsiteX22" fmla="*/ 8447 w 11271"/>
                  <a:gd name="connsiteY22" fmla="*/ 7382 h 10000"/>
                  <a:gd name="connsiteX23" fmla="*/ 8074 w 11271"/>
                  <a:gd name="connsiteY23" fmla="*/ 9458 h 10000"/>
                  <a:gd name="connsiteX24" fmla="*/ 7337 w 11271"/>
                  <a:gd name="connsiteY24" fmla="*/ 10000 h 10000"/>
                  <a:gd name="connsiteX25" fmla="*/ 1870 w 11271"/>
                  <a:gd name="connsiteY25" fmla="*/ 9948 h 10000"/>
                  <a:gd name="connsiteX26" fmla="*/ 1980 w 11271"/>
                  <a:gd name="connsiteY26" fmla="*/ 9652 h 10000"/>
                  <a:gd name="connsiteX0" fmla="*/ 1980 w 10816"/>
                  <a:gd name="connsiteY0" fmla="*/ 9652 h 10000"/>
                  <a:gd name="connsiteX1" fmla="*/ 11 w 10816"/>
                  <a:gd name="connsiteY1" fmla="*/ 7892 h 10000"/>
                  <a:gd name="connsiteX2" fmla="*/ 0 w 10816"/>
                  <a:gd name="connsiteY2" fmla="*/ 7598 h 10000"/>
                  <a:gd name="connsiteX3" fmla="*/ 1884 w 10816"/>
                  <a:gd name="connsiteY3" fmla="*/ 0 h 10000"/>
                  <a:gd name="connsiteX4" fmla="*/ 10711 w 10816"/>
                  <a:gd name="connsiteY4" fmla="*/ 655 h 10000"/>
                  <a:gd name="connsiteX5" fmla="*/ 10801 w 10816"/>
                  <a:gd name="connsiteY5" fmla="*/ 986 h 10000"/>
                  <a:gd name="connsiteX6" fmla="*/ 8659 w 10816"/>
                  <a:gd name="connsiteY6" fmla="*/ 5147 h 10000"/>
                  <a:gd name="connsiteX7" fmla="*/ 8351 w 10816"/>
                  <a:gd name="connsiteY7" fmla="*/ 4565 h 10000"/>
                  <a:gd name="connsiteX8" fmla="*/ 8434 w 10816"/>
                  <a:gd name="connsiteY8" fmla="*/ 3664 h 10000"/>
                  <a:gd name="connsiteX9" fmla="*/ 8270 w 10816"/>
                  <a:gd name="connsiteY9" fmla="*/ 3127 h 10000"/>
                  <a:gd name="connsiteX10" fmla="*/ 7962 w 10816"/>
                  <a:gd name="connsiteY10" fmla="*/ 3416 h 10000"/>
                  <a:gd name="connsiteX11" fmla="*/ 8010 w 10816"/>
                  <a:gd name="connsiteY11" fmla="*/ 5181 h 10000"/>
                  <a:gd name="connsiteX12" fmla="*/ 7730 w 10816"/>
                  <a:gd name="connsiteY12" fmla="*/ 5188 h 10000"/>
                  <a:gd name="connsiteX13" fmla="*/ 7475 w 10816"/>
                  <a:gd name="connsiteY13" fmla="*/ 4860 h 10000"/>
                  <a:gd name="connsiteX14" fmla="*/ 7373 w 10816"/>
                  <a:gd name="connsiteY14" fmla="*/ 5036 h 10000"/>
                  <a:gd name="connsiteX15" fmla="*/ 7518 w 10816"/>
                  <a:gd name="connsiteY15" fmla="*/ 5679 h 10000"/>
                  <a:gd name="connsiteX16" fmla="*/ 7970 w 10816"/>
                  <a:gd name="connsiteY16" fmla="*/ 5725 h 10000"/>
                  <a:gd name="connsiteX17" fmla="*/ 7982 w 10816"/>
                  <a:gd name="connsiteY17" fmla="*/ 6389 h 10000"/>
                  <a:gd name="connsiteX18" fmla="*/ 7272 w 10816"/>
                  <a:gd name="connsiteY18" fmla="*/ 7142 h 10000"/>
                  <a:gd name="connsiteX19" fmla="*/ 7341 w 10816"/>
                  <a:gd name="connsiteY19" fmla="*/ 7587 h 10000"/>
                  <a:gd name="connsiteX20" fmla="*/ 7752 w 10816"/>
                  <a:gd name="connsiteY20" fmla="*/ 7534 h 10000"/>
                  <a:gd name="connsiteX21" fmla="*/ 8251 w 10816"/>
                  <a:gd name="connsiteY21" fmla="*/ 7173 h 10000"/>
                  <a:gd name="connsiteX22" fmla="*/ 8447 w 10816"/>
                  <a:gd name="connsiteY22" fmla="*/ 7382 h 10000"/>
                  <a:gd name="connsiteX23" fmla="*/ 8074 w 10816"/>
                  <a:gd name="connsiteY23" fmla="*/ 9458 h 10000"/>
                  <a:gd name="connsiteX24" fmla="*/ 7337 w 10816"/>
                  <a:gd name="connsiteY24" fmla="*/ 10000 h 10000"/>
                  <a:gd name="connsiteX25" fmla="*/ 1870 w 10816"/>
                  <a:gd name="connsiteY25" fmla="*/ 9948 h 10000"/>
                  <a:gd name="connsiteX26" fmla="*/ 1980 w 10816"/>
                  <a:gd name="connsiteY26" fmla="*/ 9652 h 10000"/>
                  <a:gd name="connsiteX0" fmla="*/ 1980 w 10844"/>
                  <a:gd name="connsiteY0" fmla="*/ 9652 h 10000"/>
                  <a:gd name="connsiteX1" fmla="*/ 11 w 10844"/>
                  <a:gd name="connsiteY1" fmla="*/ 7892 h 10000"/>
                  <a:gd name="connsiteX2" fmla="*/ 0 w 10844"/>
                  <a:gd name="connsiteY2" fmla="*/ 7598 h 10000"/>
                  <a:gd name="connsiteX3" fmla="*/ 1884 w 10844"/>
                  <a:gd name="connsiteY3" fmla="*/ 0 h 10000"/>
                  <a:gd name="connsiteX4" fmla="*/ 10711 w 10844"/>
                  <a:gd name="connsiteY4" fmla="*/ 655 h 10000"/>
                  <a:gd name="connsiteX5" fmla="*/ 10801 w 10844"/>
                  <a:gd name="connsiteY5" fmla="*/ 986 h 10000"/>
                  <a:gd name="connsiteX6" fmla="*/ 10648 w 10844"/>
                  <a:gd name="connsiteY6" fmla="*/ 1518 h 10000"/>
                  <a:gd name="connsiteX7" fmla="*/ 8659 w 10844"/>
                  <a:gd name="connsiteY7" fmla="*/ 5147 h 10000"/>
                  <a:gd name="connsiteX8" fmla="*/ 8351 w 10844"/>
                  <a:gd name="connsiteY8" fmla="*/ 4565 h 10000"/>
                  <a:gd name="connsiteX9" fmla="*/ 8434 w 10844"/>
                  <a:gd name="connsiteY9" fmla="*/ 3664 h 10000"/>
                  <a:gd name="connsiteX10" fmla="*/ 8270 w 10844"/>
                  <a:gd name="connsiteY10" fmla="*/ 3127 h 10000"/>
                  <a:gd name="connsiteX11" fmla="*/ 7962 w 10844"/>
                  <a:gd name="connsiteY11" fmla="*/ 3416 h 10000"/>
                  <a:gd name="connsiteX12" fmla="*/ 8010 w 10844"/>
                  <a:gd name="connsiteY12" fmla="*/ 5181 h 10000"/>
                  <a:gd name="connsiteX13" fmla="*/ 7730 w 10844"/>
                  <a:gd name="connsiteY13" fmla="*/ 5188 h 10000"/>
                  <a:gd name="connsiteX14" fmla="*/ 7475 w 10844"/>
                  <a:gd name="connsiteY14" fmla="*/ 4860 h 10000"/>
                  <a:gd name="connsiteX15" fmla="*/ 7373 w 10844"/>
                  <a:gd name="connsiteY15" fmla="*/ 5036 h 10000"/>
                  <a:gd name="connsiteX16" fmla="*/ 7518 w 10844"/>
                  <a:gd name="connsiteY16" fmla="*/ 5679 h 10000"/>
                  <a:gd name="connsiteX17" fmla="*/ 7970 w 10844"/>
                  <a:gd name="connsiteY17" fmla="*/ 5725 h 10000"/>
                  <a:gd name="connsiteX18" fmla="*/ 7982 w 10844"/>
                  <a:gd name="connsiteY18" fmla="*/ 6389 h 10000"/>
                  <a:gd name="connsiteX19" fmla="*/ 7272 w 10844"/>
                  <a:gd name="connsiteY19" fmla="*/ 7142 h 10000"/>
                  <a:gd name="connsiteX20" fmla="*/ 7341 w 10844"/>
                  <a:gd name="connsiteY20" fmla="*/ 7587 h 10000"/>
                  <a:gd name="connsiteX21" fmla="*/ 7752 w 10844"/>
                  <a:gd name="connsiteY21" fmla="*/ 7534 h 10000"/>
                  <a:gd name="connsiteX22" fmla="*/ 8251 w 10844"/>
                  <a:gd name="connsiteY22" fmla="*/ 7173 h 10000"/>
                  <a:gd name="connsiteX23" fmla="*/ 8447 w 10844"/>
                  <a:gd name="connsiteY23" fmla="*/ 7382 h 10000"/>
                  <a:gd name="connsiteX24" fmla="*/ 8074 w 10844"/>
                  <a:gd name="connsiteY24" fmla="*/ 9458 h 10000"/>
                  <a:gd name="connsiteX25" fmla="*/ 7337 w 10844"/>
                  <a:gd name="connsiteY25" fmla="*/ 10000 h 10000"/>
                  <a:gd name="connsiteX26" fmla="*/ 1870 w 10844"/>
                  <a:gd name="connsiteY26" fmla="*/ 9948 h 10000"/>
                  <a:gd name="connsiteX27" fmla="*/ 1980 w 10844"/>
                  <a:gd name="connsiteY27" fmla="*/ 9652 h 10000"/>
                  <a:gd name="connsiteX0" fmla="*/ 1980 w 10816"/>
                  <a:gd name="connsiteY0" fmla="*/ 9652 h 10000"/>
                  <a:gd name="connsiteX1" fmla="*/ 11 w 10816"/>
                  <a:gd name="connsiteY1" fmla="*/ 7892 h 10000"/>
                  <a:gd name="connsiteX2" fmla="*/ 0 w 10816"/>
                  <a:gd name="connsiteY2" fmla="*/ 7598 h 10000"/>
                  <a:gd name="connsiteX3" fmla="*/ 1884 w 10816"/>
                  <a:gd name="connsiteY3" fmla="*/ 0 h 10000"/>
                  <a:gd name="connsiteX4" fmla="*/ 10711 w 10816"/>
                  <a:gd name="connsiteY4" fmla="*/ 655 h 10000"/>
                  <a:gd name="connsiteX5" fmla="*/ 10801 w 10816"/>
                  <a:gd name="connsiteY5" fmla="*/ 986 h 10000"/>
                  <a:gd name="connsiteX6" fmla="*/ 10648 w 10816"/>
                  <a:gd name="connsiteY6" fmla="*/ 1518 h 10000"/>
                  <a:gd name="connsiteX7" fmla="*/ 8659 w 10816"/>
                  <a:gd name="connsiteY7" fmla="*/ 5147 h 10000"/>
                  <a:gd name="connsiteX8" fmla="*/ 8351 w 10816"/>
                  <a:gd name="connsiteY8" fmla="*/ 4565 h 10000"/>
                  <a:gd name="connsiteX9" fmla="*/ 8434 w 10816"/>
                  <a:gd name="connsiteY9" fmla="*/ 3664 h 10000"/>
                  <a:gd name="connsiteX10" fmla="*/ 8270 w 10816"/>
                  <a:gd name="connsiteY10" fmla="*/ 3127 h 10000"/>
                  <a:gd name="connsiteX11" fmla="*/ 7962 w 10816"/>
                  <a:gd name="connsiteY11" fmla="*/ 3416 h 10000"/>
                  <a:gd name="connsiteX12" fmla="*/ 8010 w 10816"/>
                  <a:gd name="connsiteY12" fmla="*/ 5181 h 10000"/>
                  <a:gd name="connsiteX13" fmla="*/ 7730 w 10816"/>
                  <a:gd name="connsiteY13" fmla="*/ 5188 h 10000"/>
                  <a:gd name="connsiteX14" fmla="*/ 7475 w 10816"/>
                  <a:gd name="connsiteY14" fmla="*/ 4860 h 10000"/>
                  <a:gd name="connsiteX15" fmla="*/ 7373 w 10816"/>
                  <a:gd name="connsiteY15" fmla="*/ 5036 h 10000"/>
                  <a:gd name="connsiteX16" fmla="*/ 7518 w 10816"/>
                  <a:gd name="connsiteY16" fmla="*/ 5679 h 10000"/>
                  <a:gd name="connsiteX17" fmla="*/ 7970 w 10816"/>
                  <a:gd name="connsiteY17" fmla="*/ 5725 h 10000"/>
                  <a:gd name="connsiteX18" fmla="*/ 7982 w 10816"/>
                  <a:gd name="connsiteY18" fmla="*/ 6389 h 10000"/>
                  <a:gd name="connsiteX19" fmla="*/ 7272 w 10816"/>
                  <a:gd name="connsiteY19" fmla="*/ 7142 h 10000"/>
                  <a:gd name="connsiteX20" fmla="*/ 7341 w 10816"/>
                  <a:gd name="connsiteY20" fmla="*/ 7587 h 10000"/>
                  <a:gd name="connsiteX21" fmla="*/ 7752 w 10816"/>
                  <a:gd name="connsiteY21" fmla="*/ 7534 h 10000"/>
                  <a:gd name="connsiteX22" fmla="*/ 8251 w 10816"/>
                  <a:gd name="connsiteY22" fmla="*/ 7173 h 10000"/>
                  <a:gd name="connsiteX23" fmla="*/ 8447 w 10816"/>
                  <a:gd name="connsiteY23" fmla="*/ 7382 h 10000"/>
                  <a:gd name="connsiteX24" fmla="*/ 8074 w 10816"/>
                  <a:gd name="connsiteY24" fmla="*/ 9458 h 10000"/>
                  <a:gd name="connsiteX25" fmla="*/ 7337 w 10816"/>
                  <a:gd name="connsiteY25" fmla="*/ 10000 h 10000"/>
                  <a:gd name="connsiteX26" fmla="*/ 1870 w 10816"/>
                  <a:gd name="connsiteY26" fmla="*/ 9948 h 10000"/>
                  <a:gd name="connsiteX27" fmla="*/ 1980 w 10816"/>
                  <a:gd name="connsiteY27" fmla="*/ 9652 h 10000"/>
                  <a:gd name="connsiteX0" fmla="*/ 1980 w 10846"/>
                  <a:gd name="connsiteY0" fmla="*/ 9652 h 10000"/>
                  <a:gd name="connsiteX1" fmla="*/ 11 w 10846"/>
                  <a:gd name="connsiteY1" fmla="*/ 7892 h 10000"/>
                  <a:gd name="connsiteX2" fmla="*/ 0 w 10846"/>
                  <a:gd name="connsiteY2" fmla="*/ 7598 h 10000"/>
                  <a:gd name="connsiteX3" fmla="*/ 1884 w 10846"/>
                  <a:gd name="connsiteY3" fmla="*/ 0 h 10000"/>
                  <a:gd name="connsiteX4" fmla="*/ 10711 w 10846"/>
                  <a:gd name="connsiteY4" fmla="*/ 655 h 10000"/>
                  <a:gd name="connsiteX5" fmla="*/ 10801 w 10846"/>
                  <a:gd name="connsiteY5" fmla="*/ 986 h 10000"/>
                  <a:gd name="connsiteX6" fmla="*/ 10648 w 10846"/>
                  <a:gd name="connsiteY6" fmla="*/ 1518 h 10000"/>
                  <a:gd name="connsiteX7" fmla="*/ 8659 w 10846"/>
                  <a:gd name="connsiteY7" fmla="*/ 5147 h 10000"/>
                  <a:gd name="connsiteX8" fmla="*/ 8351 w 10846"/>
                  <a:gd name="connsiteY8" fmla="*/ 4565 h 10000"/>
                  <a:gd name="connsiteX9" fmla="*/ 8434 w 10846"/>
                  <a:gd name="connsiteY9" fmla="*/ 3664 h 10000"/>
                  <a:gd name="connsiteX10" fmla="*/ 8270 w 10846"/>
                  <a:gd name="connsiteY10" fmla="*/ 3127 h 10000"/>
                  <a:gd name="connsiteX11" fmla="*/ 7962 w 10846"/>
                  <a:gd name="connsiteY11" fmla="*/ 3416 h 10000"/>
                  <a:gd name="connsiteX12" fmla="*/ 8010 w 10846"/>
                  <a:gd name="connsiteY12" fmla="*/ 5181 h 10000"/>
                  <a:gd name="connsiteX13" fmla="*/ 7730 w 10846"/>
                  <a:gd name="connsiteY13" fmla="*/ 5188 h 10000"/>
                  <a:gd name="connsiteX14" fmla="*/ 7475 w 10846"/>
                  <a:gd name="connsiteY14" fmla="*/ 4860 h 10000"/>
                  <a:gd name="connsiteX15" fmla="*/ 7373 w 10846"/>
                  <a:gd name="connsiteY15" fmla="*/ 5036 h 10000"/>
                  <a:gd name="connsiteX16" fmla="*/ 7518 w 10846"/>
                  <a:gd name="connsiteY16" fmla="*/ 5679 h 10000"/>
                  <a:gd name="connsiteX17" fmla="*/ 7970 w 10846"/>
                  <a:gd name="connsiteY17" fmla="*/ 5725 h 10000"/>
                  <a:gd name="connsiteX18" fmla="*/ 7982 w 10846"/>
                  <a:gd name="connsiteY18" fmla="*/ 6389 h 10000"/>
                  <a:gd name="connsiteX19" fmla="*/ 7272 w 10846"/>
                  <a:gd name="connsiteY19" fmla="*/ 7142 h 10000"/>
                  <a:gd name="connsiteX20" fmla="*/ 7341 w 10846"/>
                  <a:gd name="connsiteY20" fmla="*/ 7587 h 10000"/>
                  <a:gd name="connsiteX21" fmla="*/ 7752 w 10846"/>
                  <a:gd name="connsiteY21" fmla="*/ 7534 h 10000"/>
                  <a:gd name="connsiteX22" fmla="*/ 8251 w 10846"/>
                  <a:gd name="connsiteY22" fmla="*/ 7173 h 10000"/>
                  <a:gd name="connsiteX23" fmla="*/ 8447 w 10846"/>
                  <a:gd name="connsiteY23" fmla="*/ 7382 h 10000"/>
                  <a:gd name="connsiteX24" fmla="*/ 8074 w 10846"/>
                  <a:gd name="connsiteY24" fmla="*/ 9458 h 10000"/>
                  <a:gd name="connsiteX25" fmla="*/ 7337 w 10846"/>
                  <a:gd name="connsiteY25" fmla="*/ 10000 h 10000"/>
                  <a:gd name="connsiteX26" fmla="*/ 1870 w 10846"/>
                  <a:gd name="connsiteY26" fmla="*/ 9948 h 10000"/>
                  <a:gd name="connsiteX27" fmla="*/ 1980 w 10846"/>
                  <a:gd name="connsiteY27" fmla="*/ 9652 h 10000"/>
                  <a:gd name="connsiteX0" fmla="*/ 1980 w 10846"/>
                  <a:gd name="connsiteY0" fmla="*/ 9652 h 10000"/>
                  <a:gd name="connsiteX1" fmla="*/ 11 w 10846"/>
                  <a:gd name="connsiteY1" fmla="*/ 7892 h 10000"/>
                  <a:gd name="connsiteX2" fmla="*/ 0 w 10846"/>
                  <a:gd name="connsiteY2" fmla="*/ 7598 h 10000"/>
                  <a:gd name="connsiteX3" fmla="*/ 1884 w 10846"/>
                  <a:gd name="connsiteY3" fmla="*/ 0 h 10000"/>
                  <a:gd name="connsiteX4" fmla="*/ 10711 w 10846"/>
                  <a:gd name="connsiteY4" fmla="*/ 655 h 10000"/>
                  <a:gd name="connsiteX5" fmla="*/ 10801 w 10846"/>
                  <a:gd name="connsiteY5" fmla="*/ 986 h 10000"/>
                  <a:gd name="connsiteX6" fmla="*/ 10648 w 10846"/>
                  <a:gd name="connsiteY6" fmla="*/ 1518 h 10000"/>
                  <a:gd name="connsiteX7" fmla="*/ 8659 w 10846"/>
                  <a:gd name="connsiteY7" fmla="*/ 5147 h 10000"/>
                  <a:gd name="connsiteX8" fmla="*/ 8351 w 10846"/>
                  <a:gd name="connsiteY8" fmla="*/ 4565 h 10000"/>
                  <a:gd name="connsiteX9" fmla="*/ 8434 w 10846"/>
                  <a:gd name="connsiteY9" fmla="*/ 3664 h 10000"/>
                  <a:gd name="connsiteX10" fmla="*/ 8270 w 10846"/>
                  <a:gd name="connsiteY10" fmla="*/ 3127 h 10000"/>
                  <a:gd name="connsiteX11" fmla="*/ 7962 w 10846"/>
                  <a:gd name="connsiteY11" fmla="*/ 3416 h 10000"/>
                  <a:gd name="connsiteX12" fmla="*/ 8010 w 10846"/>
                  <a:gd name="connsiteY12" fmla="*/ 5181 h 10000"/>
                  <a:gd name="connsiteX13" fmla="*/ 7730 w 10846"/>
                  <a:gd name="connsiteY13" fmla="*/ 5188 h 10000"/>
                  <a:gd name="connsiteX14" fmla="*/ 7475 w 10846"/>
                  <a:gd name="connsiteY14" fmla="*/ 4860 h 10000"/>
                  <a:gd name="connsiteX15" fmla="*/ 7373 w 10846"/>
                  <a:gd name="connsiteY15" fmla="*/ 5036 h 10000"/>
                  <a:gd name="connsiteX16" fmla="*/ 7518 w 10846"/>
                  <a:gd name="connsiteY16" fmla="*/ 5679 h 10000"/>
                  <a:gd name="connsiteX17" fmla="*/ 7970 w 10846"/>
                  <a:gd name="connsiteY17" fmla="*/ 5725 h 10000"/>
                  <a:gd name="connsiteX18" fmla="*/ 7982 w 10846"/>
                  <a:gd name="connsiteY18" fmla="*/ 6389 h 10000"/>
                  <a:gd name="connsiteX19" fmla="*/ 7272 w 10846"/>
                  <a:gd name="connsiteY19" fmla="*/ 7142 h 10000"/>
                  <a:gd name="connsiteX20" fmla="*/ 7341 w 10846"/>
                  <a:gd name="connsiteY20" fmla="*/ 7587 h 10000"/>
                  <a:gd name="connsiteX21" fmla="*/ 7752 w 10846"/>
                  <a:gd name="connsiteY21" fmla="*/ 7534 h 10000"/>
                  <a:gd name="connsiteX22" fmla="*/ 8251 w 10846"/>
                  <a:gd name="connsiteY22" fmla="*/ 7173 h 10000"/>
                  <a:gd name="connsiteX23" fmla="*/ 8447 w 10846"/>
                  <a:gd name="connsiteY23" fmla="*/ 7382 h 10000"/>
                  <a:gd name="connsiteX24" fmla="*/ 8074 w 10846"/>
                  <a:gd name="connsiteY24" fmla="*/ 9458 h 10000"/>
                  <a:gd name="connsiteX25" fmla="*/ 7337 w 10846"/>
                  <a:gd name="connsiteY25" fmla="*/ 10000 h 10000"/>
                  <a:gd name="connsiteX26" fmla="*/ 1870 w 10846"/>
                  <a:gd name="connsiteY26" fmla="*/ 9948 h 10000"/>
                  <a:gd name="connsiteX27" fmla="*/ 1980 w 10846"/>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7962 w 10801"/>
                  <a:gd name="connsiteY10" fmla="*/ 3416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73 w 10801"/>
                  <a:gd name="connsiteY13" fmla="*/ 5036 h 10000"/>
                  <a:gd name="connsiteX14" fmla="*/ 7518 w 10801"/>
                  <a:gd name="connsiteY14" fmla="*/ 5679 h 10000"/>
                  <a:gd name="connsiteX15" fmla="*/ 7970 w 10801"/>
                  <a:gd name="connsiteY15" fmla="*/ 5725 h 10000"/>
                  <a:gd name="connsiteX16" fmla="*/ 7982 w 10801"/>
                  <a:gd name="connsiteY16" fmla="*/ 6389 h 10000"/>
                  <a:gd name="connsiteX17" fmla="*/ 7272 w 10801"/>
                  <a:gd name="connsiteY17" fmla="*/ 7142 h 10000"/>
                  <a:gd name="connsiteX18" fmla="*/ 7341 w 10801"/>
                  <a:gd name="connsiteY18" fmla="*/ 7587 h 10000"/>
                  <a:gd name="connsiteX19" fmla="*/ 7752 w 10801"/>
                  <a:gd name="connsiteY19" fmla="*/ 7534 h 10000"/>
                  <a:gd name="connsiteX20" fmla="*/ 8251 w 10801"/>
                  <a:gd name="connsiteY20" fmla="*/ 7173 h 10000"/>
                  <a:gd name="connsiteX21" fmla="*/ 8447 w 10801"/>
                  <a:gd name="connsiteY21" fmla="*/ 7382 h 10000"/>
                  <a:gd name="connsiteX22" fmla="*/ 8074 w 10801"/>
                  <a:gd name="connsiteY22" fmla="*/ 9458 h 10000"/>
                  <a:gd name="connsiteX23" fmla="*/ 7337 w 10801"/>
                  <a:gd name="connsiteY23" fmla="*/ 10000 h 10000"/>
                  <a:gd name="connsiteX24" fmla="*/ 1870 w 10801"/>
                  <a:gd name="connsiteY24" fmla="*/ 9948 h 10000"/>
                  <a:gd name="connsiteX25" fmla="*/ 1980 w 10801"/>
                  <a:gd name="connsiteY25"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518 w 10801"/>
                  <a:gd name="connsiteY13" fmla="*/ 5679 h 10000"/>
                  <a:gd name="connsiteX14" fmla="*/ 7970 w 10801"/>
                  <a:gd name="connsiteY14" fmla="*/ 5725 h 10000"/>
                  <a:gd name="connsiteX15" fmla="*/ 7982 w 10801"/>
                  <a:gd name="connsiteY15" fmla="*/ 6389 h 10000"/>
                  <a:gd name="connsiteX16" fmla="*/ 7272 w 10801"/>
                  <a:gd name="connsiteY16" fmla="*/ 7142 h 10000"/>
                  <a:gd name="connsiteX17" fmla="*/ 7341 w 10801"/>
                  <a:gd name="connsiteY17" fmla="*/ 7587 h 10000"/>
                  <a:gd name="connsiteX18" fmla="*/ 7752 w 10801"/>
                  <a:gd name="connsiteY18" fmla="*/ 7534 h 10000"/>
                  <a:gd name="connsiteX19" fmla="*/ 8251 w 10801"/>
                  <a:gd name="connsiteY19" fmla="*/ 7173 h 10000"/>
                  <a:gd name="connsiteX20" fmla="*/ 8447 w 10801"/>
                  <a:gd name="connsiteY20" fmla="*/ 7382 h 10000"/>
                  <a:gd name="connsiteX21" fmla="*/ 8074 w 10801"/>
                  <a:gd name="connsiteY21" fmla="*/ 9458 h 10000"/>
                  <a:gd name="connsiteX22" fmla="*/ 7337 w 10801"/>
                  <a:gd name="connsiteY22" fmla="*/ 10000 h 10000"/>
                  <a:gd name="connsiteX23" fmla="*/ 1870 w 10801"/>
                  <a:gd name="connsiteY23" fmla="*/ 9948 h 10000"/>
                  <a:gd name="connsiteX24" fmla="*/ 1980 w 10801"/>
                  <a:gd name="connsiteY24"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970 w 10801"/>
                  <a:gd name="connsiteY13" fmla="*/ 5725 h 10000"/>
                  <a:gd name="connsiteX14" fmla="*/ 7982 w 10801"/>
                  <a:gd name="connsiteY14" fmla="*/ 6389 h 10000"/>
                  <a:gd name="connsiteX15" fmla="*/ 7272 w 10801"/>
                  <a:gd name="connsiteY15" fmla="*/ 7142 h 10000"/>
                  <a:gd name="connsiteX16" fmla="*/ 7341 w 10801"/>
                  <a:gd name="connsiteY16" fmla="*/ 7587 h 10000"/>
                  <a:gd name="connsiteX17" fmla="*/ 7752 w 10801"/>
                  <a:gd name="connsiteY17" fmla="*/ 7534 h 10000"/>
                  <a:gd name="connsiteX18" fmla="*/ 8251 w 10801"/>
                  <a:gd name="connsiteY18" fmla="*/ 7173 h 10000"/>
                  <a:gd name="connsiteX19" fmla="*/ 8447 w 10801"/>
                  <a:gd name="connsiteY19" fmla="*/ 7382 h 10000"/>
                  <a:gd name="connsiteX20" fmla="*/ 8074 w 10801"/>
                  <a:gd name="connsiteY20" fmla="*/ 9458 h 10000"/>
                  <a:gd name="connsiteX21" fmla="*/ 7337 w 10801"/>
                  <a:gd name="connsiteY21" fmla="*/ 10000 h 10000"/>
                  <a:gd name="connsiteX22" fmla="*/ 1870 w 10801"/>
                  <a:gd name="connsiteY22" fmla="*/ 9948 h 10000"/>
                  <a:gd name="connsiteX23" fmla="*/ 1980 w 10801"/>
                  <a:gd name="connsiteY23"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982 w 10801"/>
                  <a:gd name="connsiteY13" fmla="*/ 6389 h 10000"/>
                  <a:gd name="connsiteX14" fmla="*/ 7272 w 10801"/>
                  <a:gd name="connsiteY14" fmla="*/ 7142 h 10000"/>
                  <a:gd name="connsiteX15" fmla="*/ 7341 w 10801"/>
                  <a:gd name="connsiteY15" fmla="*/ 7587 h 10000"/>
                  <a:gd name="connsiteX16" fmla="*/ 7752 w 10801"/>
                  <a:gd name="connsiteY16" fmla="*/ 7534 h 10000"/>
                  <a:gd name="connsiteX17" fmla="*/ 8251 w 10801"/>
                  <a:gd name="connsiteY17" fmla="*/ 7173 h 10000"/>
                  <a:gd name="connsiteX18" fmla="*/ 8447 w 10801"/>
                  <a:gd name="connsiteY18" fmla="*/ 7382 h 10000"/>
                  <a:gd name="connsiteX19" fmla="*/ 8074 w 10801"/>
                  <a:gd name="connsiteY19" fmla="*/ 9458 h 10000"/>
                  <a:gd name="connsiteX20" fmla="*/ 7337 w 10801"/>
                  <a:gd name="connsiteY20" fmla="*/ 10000 h 10000"/>
                  <a:gd name="connsiteX21" fmla="*/ 1870 w 10801"/>
                  <a:gd name="connsiteY21" fmla="*/ 9948 h 10000"/>
                  <a:gd name="connsiteX22" fmla="*/ 1980 w 10801"/>
                  <a:gd name="connsiteY22"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272 w 10801"/>
                  <a:gd name="connsiteY13" fmla="*/ 7142 h 10000"/>
                  <a:gd name="connsiteX14" fmla="*/ 7341 w 10801"/>
                  <a:gd name="connsiteY14" fmla="*/ 7587 h 10000"/>
                  <a:gd name="connsiteX15" fmla="*/ 7752 w 10801"/>
                  <a:gd name="connsiteY15" fmla="*/ 7534 h 10000"/>
                  <a:gd name="connsiteX16" fmla="*/ 8251 w 10801"/>
                  <a:gd name="connsiteY16" fmla="*/ 7173 h 10000"/>
                  <a:gd name="connsiteX17" fmla="*/ 8447 w 10801"/>
                  <a:gd name="connsiteY17" fmla="*/ 7382 h 10000"/>
                  <a:gd name="connsiteX18" fmla="*/ 8074 w 10801"/>
                  <a:gd name="connsiteY18" fmla="*/ 9458 h 10000"/>
                  <a:gd name="connsiteX19" fmla="*/ 7337 w 10801"/>
                  <a:gd name="connsiteY19" fmla="*/ 10000 h 10000"/>
                  <a:gd name="connsiteX20" fmla="*/ 1870 w 10801"/>
                  <a:gd name="connsiteY20" fmla="*/ 9948 h 10000"/>
                  <a:gd name="connsiteX21" fmla="*/ 1980 w 10801"/>
                  <a:gd name="connsiteY21"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41 w 10801"/>
                  <a:gd name="connsiteY13" fmla="*/ 7587 h 10000"/>
                  <a:gd name="connsiteX14" fmla="*/ 7752 w 10801"/>
                  <a:gd name="connsiteY14" fmla="*/ 7534 h 10000"/>
                  <a:gd name="connsiteX15" fmla="*/ 8251 w 10801"/>
                  <a:gd name="connsiteY15" fmla="*/ 7173 h 10000"/>
                  <a:gd name="connsiteX16" fmla="*/ 8447 w 10801"/>
                  <a:gd name="connsiteY16" fmla="*/ 7382 h 10000"/>
                  <a:gd name="connsiteX17" fmla="*/ 8074 w 10801"/>
                  <a:gd name="connsiteY17" fmla="*/ 9458 h 10000"/>
                  <a:gd name="connsiteX18" fmla="*/ 7337 w 10801"/>
                  <a:gd name="connsiteY18" fmla="*/ 10000 h 10000"/>
                  <a:gd name="connsiteX19" fmla="*/ 1870 w 10801"/>
                  <a:gd name="connsiteY19" fmla="*/ 9948 h 10000"/>
                  <a:gd name="connsiteX20" fmla="*/ 1980 w 10801"/>
                  <a:gd name="connsiteY20"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752 w 10801"/>
                  <a:gd name="connsiteY13" fmla="*/ 7534 h 10000"/>
                  <a:gd name="connsiteX14" fmla="*/ 8251 w 10801"/>
                  <a:gd name="connsiteY14" fmla="*/ 7173 h 10000"/>
                  <a:gd name="connsiteX15" fmla="*/ 8447 w 10801"/>
                  <a:gd name="connsiteY15" fmla="*/ 7382 h 10000"/>
                  <a:gd name="connsiteX16" fmla="*/ 8074 w 10801"/>
                  <a:gd name="connsiteY16" fmla="*/ 9458 h 10000"/>
                  <a:gd name="connsiteX17" fmla="*/ 7337 w 10801"/>
                  <a:gd name="connsiteY17" fmla="*/ 10000 h 10000"/>
                  <a:gd name="connsiteX18" fmla="*/ 1870 w 10801"/>
                  <a:gd name="connsiteY18" fmla="*/ 9948 h 10000"/>
                  <a:gd name="connsiteX19" fmla="*/ 1980 w 10801"/>
                  <a:gd name="connsiteY19"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251 w 10801"/>
                  <a:gd name="connsiteY13" fmla="*/ 7173 h 10000"/>
                  <a:gd name="connsiteX14" fmla="*/ 8447 w 10801"/>
                  <a:gd name="connsiteY14" fmla="*/ 7382 h 10000"/>
                  <a:gd name="connsiteX15" fmla="*/ 8074 w 10801"/>
                  <a:gd name="connsiteY15" fmla="*/ 9458 h 10000"/>
                  <a:gd name="connsiteX16" fmla="*/ 7337 w 10801"/>
                  <a:gd name="connsiteY16" fmla="*/ 10000 h 10000"/>
                  <a:gd name="connsiteX17" fmla="*/ 1870 w 10801"/>
                  <a:gd name="connsiteY17" fmla="*/ 9948 h 10000"/>
                  <a:gd name="connsiteX18" fmla="*/ 1980 w 10801"/>
                  <a:gd name="connsiteY18"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447 w 10801"/>
                  <a:gd name="connsiteY13" fmla="*/ 7382 h 10000"/>
                  <a:gd name="connsiteX14" fmla="*/ 8074 w 10801"/>
                  <a:gd name="connsiteY14" fmla="*/ 9458 h 10000"/>
                  <a:gd name="connsiteX15" fmla="*/ 7337 w 10801"/>
                  <a:gd name="connsiteY15" fmla="*/ 10000 h 10000"/>
                  <a:gd name="connsiteX16" fmla="*/ 1870 w 10801"/>
                  <a:gd name="connsiteY16" fmla="*/ 9948 h 10000"/>
                  <a:gd name="connsiteX17" fmla="*/ 1980 w 10801"/>
                  <a:gd name="connsiteY1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074 w 10801"/>
                  <a:gd name="connsiteY13" fmla="*/ 9458 h 10000"/>
                  <a:gd name="connsiteX14" fmla="*/ 7337 w 10801"/>
                  <a:gd name="connsiteY14" fmla="*/ 10000 h 10000"/>
                  <a:gd name="connsiteX15" fmla="*/ 1870 w 10801"/>
                  <a:gd name="connsiteY15" fmla="*/ 9948 h 10000"/>
                  <a:gd name="connsiteX16" fmla="*/ 1980 w 10801"/>
                  <a:gd name="connsiteY1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37 w 10801"/>
                  <a:gd name="connsiteY13" fmla="*/ 10000 h 10000"/>
                  <a:gd name="connsiteX14" fmla="*/ 1870 w 10801"/>
                  <a:gd name="connsiteY14" fmla="*/ 9948 h 10000"/>
                  <a:gd name="connsiteX15" fmla="*/ 1980 w 10801"/>
                  <a:gd name="connsiteY15" fmla="*/ 9652 h 10000"/>
                  <a:gd name="connsiteX0" fmla="*/ 1980 w 10801"/>
                  <a:gd name="connsiteY0" fmla="*/ 9652 h 9948"/>
                  <a:gd name="connsiteX1" fmla="*/ 11 w 10801"/>
                  <a:gd name="connsiteY1" fmla="*/ 7892 h 9948"/>
                  <a:gd name="connsiteX2" fmla="*/ 0 w 10801"/>
                  <a:gd name="connsiteY2" fmla="*/ 7598 h 9948"/>
                  <a:gd name="connsiteX3" fmla="*/ 1884 w 10801"/>
                  <a:gd name="connsiteY3" fmla="*/ 0 h 9948"/>
                  <a:gd name="connsiteX4" fmla="*/ 10711 w 10801"/>
                  <a:gd name="connsiteY4" fmla="*/ 655 h 9948"/>
                  <a:gd name="connsiteX5" fmla="*/ 10801 w 10801"/>
                  <a:gd name="connsiteY5" fmla="*/ 986 h 9948"/>
                  <a:gd name="connsiteX6" fmla="*/ 10648 w 10801"/>
                  <a:gd name="connsiteY6" fmla="*/ 1518 h 9948"/>
                  <a:gd name="connsiteX7" fmla="*/ 9585 w 10801"/>
                  <a:gd name="connsiteY7" fmla="*/ 2910 h 9948"/>
                  <a:gd name="connsiteX8" fmla="*/ 9539 w 10801"/>
                  <a:gd name="connsiteY8" fmla="*/ 3289 h 9948"/>
                  <a:gd name="connsiteX9" fmla="*/ 9512 w 10801"/>
                  <a:gd name="connsiteY9" fmla="*/ 4174 h 9948"/>
                  <a:gd name="connsiteX10" fmla="*/ 9483 w 10801"/>
                  <a:gd name="connsiteY10" fmla="*/ 5104 h 9948"/>
                  <a:gd name="connsiteX11" fmla="*/ 9219 w 10801"/>
                  <a:gd name="connsiteY11" fmla="*/ 5142 h 9948"/>
                  <a:gd name="connsiteX12" fmla="*/ 8606 w 10801"/>
                  <a:gd name="connsiteY12" fmla="*/ 5855 h 9948"/>
                  <a:gd name="connsiteX13" fmla="*/ 1870 w 10801"/>
                  <a:gd name="connsiteY13" fmla="*/ 9948 h 9948"/>
                  <a:gd name="connsiteX14" fmla="*/ 1980 w 10801"/>
                  <a:gd name="connsiteY14" fmla="*/ 9652 h 9948"/>
                  <a:gd name="connsiteX0" fmla="*/ 1833 w 10000"/>
                  <a:gd name="connsiteY0" fmla="*/ 9702 h 10000"/>
                  <a:gd name="connsiteX1" fmla="*/ 10 w 10000"/>
                  <a:gd name="connsiteY1" fmla="*/ 7933 h 10000"/>
                  <a:gd name="connsiteX2" fmla="*/ 0 w 10000"/>
                  <a:gd name="connsiteY2" fmla="*/ 7638 h 10000"/>
                  <a:gd name="connsiteX3" fmla="*/ 1744 w 10000"/>
                  <a:gd name="connsiteY3" fmla="*/ 0 h 10000"/>
                  <a:gd name="connsiteX4" fmla="*/ 9917 w 10000"/>
                  <a:gd name="connsiteY4" fmla="*/ 658 h 10000"/>
                  <a:gd name="connsiteX5" fmla="*/ 10000 w 10000"/>
                  <a:gd name="connsiteY5" fmla="*/ 991 h 10000"/>
                  <a:gd name="connsiteX6" fmla="*/ 9858 w 10000"/>
                  <a:gd name="connsiteY6" fmla="*/ 1526 h 10000"/>
                  <a:gd name="connsiteX7" fmla="*/ 8874 w 10000"/>
                  <a:gd name="connsiteY7" fmla="*/ 2925 h 10000"/>
                  <a:gd name="connsiteX8" fmla="*/ 8832 w 10000"/>
                  <a:gd name="connsiteY8" fmla="*/ 3306 h 10000"/>
                  <a:gd name="connsiteX9" fmla="*/ 8807 w 10000"/>
                  <a:gd name="connsiteY9" fmla="*/ 4196 h 10000"/>
                  <a:gd name="connsiteX10" fmla="*/ 8780 w 10000"/>
                  <a:gd name="connsiteY10" fmla="*/ 5131 h 10000"/>
                  <a:gd name="connsiteX11" fmla="*/ 8535 w 10000"/>
                  <a:gd name="connsiteY11" fmla="*/ 5169 h 10000"/>
                  <a:gd name="connsiteX12" fmla="*/ 8015 w 10000"/>
                  <a:gd name="connsiteY12" fmla="*/ 5886 h 10000"/>
                  <a:gd name="connsiteX13" fmla="*/ 1731 w 10000"/>
                  <a:gd name="connsiteY13" fmla="*/ 10000 h 10000"/>
                  <a:gd name="connsiteX14" fmla="*/ 1833 w 10000"/>
                  <a:gd name="connsiteY14" fmla="*/ 9702 h 10000"/>
                  <a:gd name="connsiteX0" fmla="*/ 1833 w 10000"/>
                  <a:gd name="connsiteY0" fmla="*/ 9702 h 9703"/>
                  <a:gd name="connsiteX1" fmla="*/ 10 w 10000"/>
                  <a:gd name="connsiteY1" fmla="*/ 7933 h 9703"/>
                  <a:gd name="connsiteX2" fmla="*/ 0 w 10000"/>
                  <a:gd name="connsiteY2" fmla="*/ 7638 h 9703"/>
                  <a:gd name="connsiteX3" fmla="*/ 1744 w 10000"/>
                  <a:gd name="connsiteY3" fmla="*/ 0 h 9703"/>
                  <a:gd name="connsiteX4" fmla="*/ 9917 w 10000"/>
                  <a:gd name="connsiteY4" fmla="*/ 658 h 9703"/>
                  <a:gd name="connsiteX5" fmla="*/ 10000 w 10000"/>
                  <a:gd name="connsiteY5" fmla="*/ 991 h 9703"/>
                  <a:gd name="connsiteX6" fmla="*/ 9858 w 10000"/>
                  <a:gd name="connsiteY6" fmla="*/ 1526 h 9703"/>
                  <a:gd name="connsiteX7" fmla="*/ 8874 w 10000"/>
                  <a:gd name="connsiteY7" fmla="*/ 2925 h 9703"/>
                  <a:gd name="connsiteX8" fmla="*/ 8832 w 10000"/>
                  <a:gd name="connsiteY8" fmla="*/ 3306 h 9703"/>
                  <a:gd name="connsiteX9" fmla="*/ 8807 w 10000"/>
                  <a:gd name="connsiteY9" fmla="*/ 4196 h 9703"/>
                  <a:gd name="connsiteX10" fmla="*/ 8780 w 10000"/>
                  <a:gd name="connsiteY10" fmla="*/ 5131 h 9703"/>
                  <a:gd name="connsiteX11" fmla="*/ 8535 w 10000"/>
                  <a:gd name="connsiteY11" fmla="*/ 5169 h 9703"/>
                  <a:gd name="connsiteX12" fmla="*/ 8015 w 10000"/>
                  <a:gd name="connsiteY12" fmla="*/ 5886 h 9703"/>
                  <a:gd name="connsiteX13" fmla="*/ 7848 w 10000"/>
                  <a:gd name="connsiteY13" fmla="*/ 5226 h 9703"/>
                  <a:gd name="connsiteX14" fmla="*/ 1833 w 10000"/>
                  <a:gd name="connsiteY14" fmla="*/ 9702 h 9703"/>
                  <a:gd name="connsiteX0" fmla="*/ 1833 w 10000"/>
                  <a:gd name="connsiteY0" fmla="*/ 9999 h 10000"/>
                  <a:gd name="connsiteX1" fmla="*/ 10 w 10000"/>
                  <a:gd name="connsiteY1" fmla="*/ 8176 h 10000"/>
                  <a:gd name="connsiteX2" fmla="*/ 0 w 10000"/>
                  <a:gd name="connsiteY2" fmla="*/ 7872 h 10000"/>
                  <a:gd name="connsiteX3" fmla="*/ 1744 w 10000"/>
                  <a:gd name="connsiteY3" fmla="*/ 0 h 10000"/>
                  <a:gd name="connsiteX4" fmla="*/ 9917 w 10000"/>
                  <a:gd name="connsiteY4" fmla="*/ 678 h 10000"/>
                  <a:gd name="connsiteX5" fmla="*/ 10000 w 10000"/>
                  <a:gd name="connsiteY5" fmla="*/ 1021 h 10000"/>
                  <a:gd name="connsiteX6" fmla="*/ 9858 w 10000"/>
                  <a:gd name="connsiteY6" fmla="*/ 1573 h 10000"/>
                  <a:gd name="connsiteX7" fmla="*/ 8874 w 10000"/>
                  <a:gd name="connsiteY7" fmla="*/ 3015 h 10000"/>
                  <a:gd name="connsiteX8" fmla="*/ 8832 w 10000"/>
                  <a:gd name="connsiteY8" fmla="*/ 3407 h 10000"/>
                  <a:gd name="connsiteX9" fmla="*/ 8807 w 10000"/>
                  <a:gd name="connsiteY9" fmla="*/ 4324 h 10000"/>
                  <a:gd name="connsiteX10" fmla="*/ 8780 w 10000"/>
                  <a:gd name="connsiteY10" fmla="*/ 5288 h 10000"/>
                  <a:gd name="connsiteX11" fmla="*/ 8535 w 10000"/>
                  <a:gd name="connsiteY11" fmla="*/ 5327 h 10000"/>
                  <a:gd name="connsiteX12" fmla="*/ 8015 w 10000"/>
                  <a:gd name="connsiteY12" fmla="*/ 6066 h 10000"/>
                  <a:gd name="connsiteX13" fmla="*/ 7848 w 10000"/>
                  <a:gd name="connsiteY13" fmla="*/ 5386 h 10000"/>
                  <a:gd name="connsiteX14" fmla="*/ 1833 w 10000"/>
                  <a:gd name="connsiteY14" fmla="*/ 9999 h 10000"/>
                  <a:gd name="connsiteX0" fmla="*/ 1833 w 10000"/>
                  <a:gd name="connsiteY0" fmla="*/ 9999 h 10000"/>
                  <a:gd name="connsiteX1" fmla="*/ 10 w 10000"/>
                  <a:gd name="connsiteY1" fmla="*/ 8176 h 10000"/>
                  <a:gd name="connsiteX2" fmla="*/ 0 w 10000"/>
                  <a:gd name="connsiteY2" fmla="*/ 7872 h 10000"/>
                  <a:gd name="connsiteX3" fmla="*/ 1744 w 10000"/>
                  <a:gd name="connsiteY3" fmla="*/ 0 h 10000"/>
                  <a:gd name="connsiteX4" fmla="*/ 9917 w 10000"/>
                  <a:gd name="connsiteY4" fmla="*/ 678 h 10000"/>
                  <a:gd name="connsiteX5" fmla="*/ 10000 w 10000"/>
                  <a:gd name="connsiteY5" fmla="*/ 1021 h 10000"/>
                  <a:gd name="connsiteX6" fmla="*/ 9858 w 10000"/>
                  <a:gd name="connsiteY6" fmla="*/ 1573 h 10000"/>
                  <a:gd name="connsiteX7" fmla="*/ 8874 w 10000"/>
                  <a:gd name="connsiteY7" fmla="*/ 3015 h 10000"/>
                  <a:gd name="connsiteX8" fmla="*/ 8832 w 10000"/>
                  <a:gd name="connsiteY8" fmla="*/ 3407 h 10000"/>
                  <a:gd name="connsiteX9" fmla="*/ 8807 w 10000"/>
                  <a:gd name="connsiteY9" fmla="*/ 4324 h 10000"/>
                  <a:gd name="connsiteX10" fmla="*/ 8780 w 10000"/>
                  <a:gd name="connsiteY10" fmla="*/ 5288 h 10000"/>
                  <a:gd name="connsiteX11" fmla="*/ 8535 w 10000"/>
                  <a:gd name="connsiteY11" fmla="*/ 5327 h 10000"/>
                  <a:gd name="connsiteX12" fmla="*/ 8015 w 10000"/>
                  <a:gd name="connsiteY12" fmla="*/ 6066 h 10000"/>
                  <a:gd name="connsiteX13" fmla="*/ 7848 w 10000"/>
                  <a:gd name="connsiteY13" fmla="*/ 5386 h 10000"/>
                  <a:gd name="connsiteX14" fmla="*/ 1833 w 10000"/>
                  <a:gd name="connsiteY14" fmla="*/ 9999 h 10000"/>
                  <a:gd name="connsiteX0" fmla="*/ 8435 w 10000"/>
                  <a:gd name="connsiteY0" fmla="*/ 3635 h 8176"/>
                  <a:gd name="connsiteX1" fmla="*/ 10 w 10000"/>
                  <a:gd name="connsiteY1" fmla="*/ 8176 h 8176"/>
                  <a:gd name="connsiteX2" fmla="*/ 0 w 10000"/>
                  <a:gd name="connsiteY2" fmla="*/ 7872 h 8176"/>
                  <a:gd name="connsiteX3" fmla="*/ 1744 w 10000"/>
                  <a:gd name="connsiteY3" fmla="*/ 0 h 8176"/>
                  <a:gd name="connsiteX4" fmla="*/ 9917 w 10000"/>
                  <a:gd name="connsiteY4" fmla="*/ 678 h 8176"/>
                  <a:gd name="connsiteX5" fmla="*/ 10000 w 10000"/>
                  <a:gd name="connsiteY5" fmla="*/ 1021 h 8176"/>
                  <a:gd name="connsiteX6" fmla="*/ 9858 w 10000"/>
                  <a:gd name="connsiteY6" fmla="*/ 1573 h 8176"/>
                  <a:gd name="connsiteX7" fmla="*/ 8874 w 10000"/>
                  <a:gd name="connsiteY7" fmla="*/ 3015 h 8176"/>
                  <a:gd name="connsiteX8" fmla="*/ 8832 w 10000"/>
                  <a:gd name="connsiteY8" fmla="*/ 3407 h 8176"/>
                  <a:gd name="connsiteX9" fmla="*/ 8807 w 10000"/>
                  <a:gd name="connsiteY9" fmla="*/ 4324 h 8176"/>
                  <a:gd name="connsiteX10" fmla="*/ 8780 w 10000"/>
                  <a:gd name="connsiteY10" fmla="*/ 5288 h 8176"/>
                  <a:gd name="connsiteX11" fmla="*/ 8535 w 10000"/>
                  <a:gd name="connsiteY11" fmla="*/ 5327 h 8176"/>
                  <a:gd name="connsiteX12" fmla="*/ 8015 w 10000"/>
                  <a:gd name="connsiteY12" fmla="*/ 6066 h 8176"/>
                  <a:gd name="connsiteX13" fmla="*/ 7848 w 10000"/>
                  <a:gd name="connsiteY13" fmla="*/ 5386 h 8176"/>
                  <a:gd name="connsiteX14" fmla="*/ 8435 w 10000"/>
                  <a:gd name="connsiteY14" fmla="*/ 3635 h 8176"/>
                  <a:gd name="connsiteX0" fmla="*/ 8435 w 10000"/>
                  <a:gd name="connsiteY0" fmla="*/ 4446 h 9629"/>
                  <a:gd name="connsiteX1" fmla="*/ 8141 w 10000"/>
                  <a:gd name="connsiteY1" fmla="*/ 3709 h 9629"/>
                  <a:gd name="connsiteX2" fmla="*/ 0 w 10000"/>
                  <a:gd name="connsiteY2" fmla="*/ 9628 h 9629"/>
                  <a:gd name="connsiteX3" fmla="*/ 1744 w 10000"/>
                  <a:gd name="connsiteY3" fmla="*/ 0 h 9629"/>
                  <a:gd name="connsiteX4" fmla="*/ 9917 w 10000"/>
                  <a:gd name="connsiteY4" fmla="*/ 829 h 9629"/>
                  <a:gd name="connsiteX5" fmla="*/ 10000 w 10000"/>
                  <a:gd name="connsiteY5" fmla="*/ 1249 h 9629"/>
                  <a:gd name="connsiteX6" fmla="*/ 9858 w 10000"/>
                  <a:gd name="connsiteY6" fmla="*/ 1924 h 9629"/>
                  <a:gd name="connsiteX7" fmla="*/ 8874 w 10000"/>
                  <a:gd name="connsiteY7" fmla="*/ 3688 h 9629"/>
                  <a:gd name="connsiteX8" fmla="*/ 8832 w 10000"/>
                  <a:gd name="connsiteY8" fmla="*/ 4167 h 9629"/>
                  <a:gd name="connsiteX9" fmla="*/ 8807 w 10000"/>
                  <a:gd name="connsiteY9" fmla="*/ 5289 h 9629"/>
                  <a:gd name="connsiteX10" fmla="*/ 8780 w 10000"/>
                  <a:gd name="connsiteY10" fmla="*/ 6468 h 9629"/>
                  <a:gd name="connsiteX11" fmla="*/ 8535 w 10000"/>
                  <a:gd name="connsiteY11" fmla="*/ 6515 h 9629"/>
                  <a:gd name="connsiteX12" fmla="*/ 8015 w 10000"/>
                  <a:gd name="connsiteY12" fmla="*/ 7419 h 9629"/>
                  <a:gd name="connsiteX13" fmla="*/ 7848 w 10000"/>
                  <a:gd name="connsiteY13" fmla="*/ 6588 h 9629"/>
                  <a:gd name="connsiteX14" fmla="*/ 8435 w 10000"/>
                  <a:gd name="connsiteY14" fmla="*/ 4446 h 9629"/>
                  <a:gd name="connsiteX0" fmla="*/ 8398 w 9963"/>
                  <a:gd name="connsiteY0" fmla="*/ 4617 h 10000"/>
                  <a:gd name="connsiteX1" fmla="*/ 8104 w 9963"/>
                  <a:gd name="connsiteY1" fmla="*/ 3852 h 10000"/>
                  <a:gd name="connsiteX2" fmla="*/ 0 w 9963"/>
                  <a:gd name="connsiteY2" fmla="*/ 9999 h 10000"/>
                  <a:gd name="connsiteX3" fmla="*/ 1707 w 9963"/>
                  <a:gd name="connsiteY3" fmla="*/ 0 h 10000"/>
                  <a:gd name="connsiteX4" fmla="*/ 9880 w 9963"/>
                  <a:gd name="connsiteY4" fmla="*/ 861 h 10000"/>
                  <a:gd name="connsiteX5" fmla="*/ 9963 w 9963"/>
                  <a:gd name="connsiteY5" fmla="*/ 1297 h 10000"/>
                  <a:gd name="connsiteX6" fmla="*/ 9821 w 9963"/>
                  <a:gd name="connsiteY6" fmla="*/ 1998 h 10000"/>
                  <a:gd name="connsiteX7" fmla="*/ 8837 w 9963"/>
                  <a:gd name="connsiteY7" fmla="*/ 3830 h 10000"/>
                  <a:gd name="connsiteX8" fmla="*/ 8795 w 9963"/>
                  <a:gd name="connsiteY8" fmla="*/ 4328 h 10000"/>
                  <a:gd name="connsiteX9" fmla="*/ 8770 w 9963"/>
                  <a:gd name="connsiteY9" fmla="*/ 5493 h 10000"/>
                  <a:gd name="connsiteX10" fmla="*/ 8743 w 9963"/>
                  <a:gd name="connsiteY10" fmla="*/ 6717 h 10000"/>
                  <a:gd name="connsiteX11" fmla="*/ 8498 w 9963"/>
                  <a:gd name="connsiteY11" fmla="*/ 6766 h 10000"/>
                  <a:gd name="connsiteX12" fmla="*/ 7978 w 9963"/>
                  <a:gd name="connsiteY12" fmla="*/ 7705 h 10000"/>
                  <a:gd name="connsiteX13" fmla="*/ 7811 w 9963"/>
                  <a:gd name="connsiteY13" fmla="*/ 6842 h 10000"/>
                  <a:gd name="connsiteX14" fmla="*/ 8398 w 9963"/>
                  <a:gd name="connsiteY14" fmla="*/ 4617 h 10000"/>
                  <a:gd name="connsiteX0" fmla="*/ 6716 w 8287"/>
                  <a:gd name="connsiteY0" fmla="*/ 4617 h 7705"/>
                  <a:gd name="connsiteX1" fmla="*/ 6421 w 8287"/>
                  <a:gd name="connsiteY1" fmla="*/ 3852 h 7705"/>
                  <a:gd name="connsiteX2" fmla="*/ 5091 w 8287"/>
                  <a:gd name="connsiteY2" fmla="*/ 3052 h 7705"/>
                  <a:gd name="connsiteX3" fmla="*/ 0 w 8287"/>
                  <a:gd name="connsiteY3" fmla="*/ 0 h 7705"/>
                  <a:gd name="connsiteX4" fmla="*/ 8204 w 8287"/>
                  <a:gd name="connsiteY4" fmla="*/ 861 h 7705"/>
                  <a:gd name="connsiteX5" fmla="*/ 8287 w 8287"/>
                  <a:gd name="connsiteY5" fmla="*/ 1297 h 7705"/>
                  <a:gd name="connsiteX6" fmla="*/ 8144 w 8287"/>
                  <a:gd name="connsiteY6" fmla="*/ 1998 h 7705"/>
                  <a:gd name="connsiteX7" fmla="*/ 7157 w 8287"/>
                  <a:gd name="connsiteY7" fmla="*/ 3830 h 7705"/>
                  <a:gd name="connsiteX8" fmla="*/ 7115 w 8287"/>
                  <a:gd name="connsiteY8" fmla="*/ 4328 h 7705"/>
                  <a:gd name="connsiteX9" fmla="*/ 7090 w 8287"/>
                  <a:gd name="connsiteY9" fmla="*/ 5493 h 7705"/>
                  <a:gd name="connsiteX10" fmla="*/ 7062 w 8287"/>
                  <a:gd name="connsiteY10" fmla="*/ 6717 h 7705"/>
                  <a:gd name="connsiteX11" fmla="*/ 6817 w 8287"/>
                  <a:gd name="connsiteY11" fmla="*/ 6766 h 7705"/>
                  <a:gd name="connsiteX12" fmla="*/ 6295 w 8287"/>
                  <a:gd name="connsiteY12" fmla="*/ 7705 h 7705"/>
                  <a:gd name="connsiteX13" fmla="*/ 6127 w 8287"/>
                  <a:gd name="connsiteY13" fmla="*/ 6842 h 7705"/>
                  <a:gd name="connsiteX14" fmla="*/ 6716 w 8287"/>
                  <a:gd name="connsiteY14" fmla="*/ 4617 h 7705"/>
                  <a:gd name="connsiteX0" fmla="*/ 1961 w 3857"/>
                  <a:gd name="connsiteY0" fmla="*/ 4875 h 8883"/>
                  <a:gd name="connsiteX1" fmla="*/ 1605 w 3857"/>
                  <a:gd name="connsiteY1" fmla="*/ 3882 h 8883"/>
                  <a:gd name="connsiteX2" fmla="*/ 0 w 3857"/>
                  <a:gd name="connsiteY2" fmla="*/ 2844 h 8883"/>
                  <a:gd name="connsiteX3" fmla="*/ 3757 w 3857"/>
                  <a:gd name="connsiteY3" fmla="*/ 0 h 8883"/>
                  <a:gd name="connsiteX4" fmla="*/ 3857 w 3857"/>
                  <a:gd name="connsiteY4" fmla="*/ 566 h 8883"/>
                  <a:gd name="connsiteX5" fmla="*/ 3684 w 3857"/>
                  <a:gd name="connsiteY5" fmla="*/ 1476 h 8883"/>
                  <a:gd name="connsiteX6" fmla="*/ 2493 w 3857"/>
                  <a:gd name="connsiteY6" fmla="*/ 3854 h 8883"/>
                  <a:gd name="connsiteX7" fmla="*/ 2443 w 3857"/>
                  <a:gd name="connsiteY7" fmla="*/ 4500 h 8883"/>
                  <a:gd name="connsiteX8" fmla="*/ 2413 w 3857"/>
                  <a:gd name="connsiteY8" fmla="*/ 6012 h 8883"/>
                  <a:gd name="connsiteX9" fmla="*/ 2379 w 3857"/>
                  <a:gd name="connsiteY9" fmla="*/ 7601 h 8883"/>
                  <a:gd name="connsiteX10" fmla="*/ 2083 w 3857"/>
                  <a:gd name="connsiteY10" fmla="*/ 7664 h 8883"/>
                  <a:gd name="connsiteX11" fmla="*/ 1453 w 3857"/>
                  <a:gd name="connsiteY11" fmla="*/ 8883 h 8883"/>
                  <a:gd name="connsiteX12" fmla="*/ 1251 w 3857"/>
                  <a:gd name="connsiteY12" fmla="*/ 7763 h 8883"/>
                  <a:gd name="connsiteX13" fmla="*/ 1961 w 3857"/>
                  <a:gd name="connsiteY13" fmla="*/ 4875 h 8883"/>
                  <a:gd name="connsiteX0" fmla="*/ 5025 w 10000"/>
                  <a:gd name="connsiteY0" fmla="*/ 5526 h 10000"/>
                  <a:gd name="connsiteX1" fmla="*/ 4161 w 10000"/>
                  <a:gd name="connsiteY1" fmla="*/ 4370 h 10000"/>
                  <a:gd name="connsiteX2" fmla="*/ 0 w 10000"/>
                  <a:gd name="connsiteY2" fmla="*/ 3202 h 10000"/>
                  <a:gd name="connsiteX3" fmla="*/ 9741 w 10000"/>
                  <a:gd name="connsiteY3" fmla="*/ 0 h 10000"/>
                  <a:gd name="connsiteX4" fmla="*/ 10000 w 10000"/>
                  <a:gd name="connsiteY4" fmla="*/ 637 h 10000"/>
                  <a:gd name="connsiteX5" fmla="*/ 9551 w 10000"/>
                  <a:gd name="connsiteY5" fmla="*/ 1662 h 10000"/>
                  <a:gd name="connsiteX6" fmla="*/ 6464 w 10000"/>
                  <a:gd name="connsiteY6" fmla="*/ 4339 h 10000"/>
                  <a:gd name="connsiteX7" fmla="*/ 6334 w 10000"/>
                  <a:gd name="connsiteY7" fmla="*/ 5066 h 10000"/>
                  <a:gd name="connsiteX8" fmla="*/ 6256 w 10000"/>
                  <a:gd name="connsiteY8" fmla="*/ 6768 h 10000"/>
                  <a:gd name="connsiteX9" fmla="*/ 6168 w 10000"/>
                  <a:gd name="connsiteY9" fmla="*/ 8557 h 10000"/>
                  <a:gd name="connsiteX10" fmla="*/ 5401 w 10000"/>
                  <a:gd name="connsiteY10" fmla="*/ 8628 h 10000"/>
                  <a:gd name="connsiteX11" fmla="*/ 3767 w 10000"/>
                  <a:gd name="connsiteY11" fmla="*/ 10000 h 10000"/>
                  <a:gd name="connsiteX12" fmla="*/ 3243 w 10000"/>
                  <a:gd name="connsiteY12" fmla="*/ 8739 h 10000"/>
                  <a:gd name="connsiteX13" fmla="*/ 5025 w 10000"/>
                  <a:gd name="connsiteY13" fmla="*/ 5526 h 10000"/>
                  <a:gd name="connsiteX0" fmla="*/ 5025 w 10000"/>
                  <a:gd name="connsiteY0" fmla="*/ 5526 h 10000"/>
                  <a:gd name="connsiteX1" fmla="*/ 5186 w 10000"/>
                  <a:gd name="connsiteY1" fmla="*/ 3729 h 10000"/>
                  <a:gd name="connsiteX2" fmla="*/ 0 w 10000"/>
                  <a:gd name="connsiteY2" fmla="*/ 3202 h 10000"/>
                  <a:gd name="connsiteX3" fmla="*/ 9741 w 10000"/>
                  <a:gd name="connsiteY3" fmla="*/ 0 h 10000"/>
                  <a:gd name="connsiteX4" fmla="*/ 10000 w 10000"/>
                  <a:gd name="connsiteY4" fmla="*/ 637 h 10000"/>
                  <a:gd name="connsiteX5" fmla="*/ 9551 w 10000"/>
                  <a:gd name="connsiteY5" fmla="*/ 1662 h 10000"/>
                  <a:gd name="connsiteX6" fmla="*/ 6464 w 10000"/>
                  <a:gd name="connsiteY6" fmla="*/ 4339 h 10000"/>
                  <a:gd name="connsiteX7" fmla="*/ 6334 w 10000"/>
                  <a:gd name="connsiteY7" fmla="*/ 5066 h 10000"/>
                  <a:gd name="connsiteX8" fmla="*/ 6256 w 10000"/>
                  <a:gd name="connsiteY8" fmla="*/ 6768 h 10000"/>
                  <a:gd name="connsiteX9" fmla="*/ 6168 w 10000"/>
                  <a:gd name="connsiteY9" fmla="*/ 8557 h 10000"/>
                  <a:gd name="connsiteX10" fmla="*/ 5401 w 10000"/>
                  <a:gd name="connsiteY10" fmla="*/ 8628 h 10000"/>
                  <a:gd name="connsiteX11" fmla="*/ 3767 w 10000"/>
                  <a:gd name="connsiteY11" fmla="*/ 10000 h 10000"/>
                  <a:gd name="connsiteX12" fmla="*/ 3243 w 10000"/>
                  <a:gd name="connsiteY12" fmla="*/ 8739 h 10000"/>
                  <a:gd name="connsiteX13" fmla="*/ 5025 w 10000"/>
                  <a:gd name="connsiteY13" fmla="*/ 5526 h 10000"/>
                  <a:gd name="connsiteX0" fmla="*/ 1782 w 6757"/>
                  <a:gd name="connsiteY0" fmla="*/ 5526 h 10000"/>
                  <a:gd name="connsiteX1" fmla="*/ 1943 w 6757"/>
                  <a:gd name="connsiteY1" fmla="*/ 3729 h 10000"/>
                  <a:gd name="connsiteX2" fmla="*/ 6498 w 6757"/>
                  <a:gd name="connsiteY2" fmla="*/ 0 h 10000"/>
                  <a:gd name="connsiteX3" fmla="*/ 6757 w 6757"/>
                  <a:gd name="connsiteY3" fmla="*/ 637 h 10000"/>
                  <a:gd name="connsiteX4" fmla="*/ 6308 w 6757"/>
                  <a:gd name="connsiteY4" fmla="*/ 1662 h 10000"/>
                  <a:gd name="connsiteX5" fmla="*/ 3221 w 6757"/>
                  <a:gd name="connsiteY5" fmla="*/ 4339 h 10000"/>
                  <a:gd name="connsiteX6" fmla="*/ 3091 w 6757"/>
                  <a:gd name="connsiteY6" fmla="*/ 5066 h 10000"/>
                  <a:gd name="connsiteX7" fmla="*/ 3013 w 6757"/>
                  <a:gd name="connsiteY7" fmla="*/ 6768 h 10000"/>
                  <a:gd name="connsiteX8" fmla="*/ 2925 w 6757"/>
                  <a:gd name="connsiteY8" fmla="*/ 8557 h 10000"/>
                  <a:gd name="connsiteX9" fmla="*/ 2158 w 6757"/>
                  <a:gd name="connsiteY9" fmla="*/ 8628 h 10000"/>
                  <a:gd name="connsiteX10" fmla="*/ 524 w 6757"/>
                  <a:gd name="connsiteY10" fmla="*/ 10000 h 10000"/>
                  <a:gd name="connsiteX11" fmla="*/ 0 w 6757"/>
                  <a:gd name="connsiteY11" fmla="*/ 8739 h 10000"/>
                  <a:gd name="connsiteX12" fmla="*/ 1782 w 6757"/>
                  <a:gd name="connsiteY12" fmla="*/ 5526 h 10000"/>
                  <a:gd name="connsiteX0" fmla="*/ 2637 w 10000"/>
                  <a:gd name="connsiteY0" fmla="*/ 5526 h 10000"/>
                  <a:gd name="connsiteX1" fmla="*/ 2876 w 10000"/>
                  <a:gd name="connsiteY1" fmla="*/ 3427 h 10000"/>
                  <a:gd name="connsiteX2" fmla="*/ 9617 w 10000"/>
                  <a:gd name="connsiteY2" fmla="*/ 0 h 10000"/>
                  <a:gd name="connsiteX3" fmla="*/ 10000 w 10000"/>
                  <a:gd name="connsiteY3" fmla="*/ 637 h 10000"/>
                  <a:gd name="connsiteX4" fmla="*/ 9336 w 10000"/>
                  <a:gd name="connsiteY4" fmla="*/ 1662 h 10000"/>
                  <a:gd name="connsiteX5" fmla="*/ 4767 w 10000"/>
                  <a:gd name="connsiteY5" fmla="*/ 4339 h 10000"/>
                  <a:gd name="connsiteX6" fmla="*/ 4575 w 10000"/>
                  <a:gd name="connsiteY6" fmla="*/ 5066 h 10000"/>
                  <a:gd name="connsiteX7" fmla="*/ 4459 w 10000"/>
                  <a:gd name="connsiteY7" fmla="*/ 6768 h 10000"/>
                  <a:gd name="connsiteX8" fmla="*/ 4329 w 10000"/>
                  <a:gd name="connsiteY8" fmla="*/ 8557 h 10000"/>
                  <a:gd name="connsiteX9" fmla="*/ 3194 w 10000"/>
                  <a:gd name="connsiteY9" fmla="*/ 8628 h 10000"/>
                  <a:gd name="connsiteX10" fmla="*/ 775 w 10000"/>
                  <a:gd name="connsiteY10" fmla="*/ 10000 h 10000"/>
                  <a:gd name="connsiteX11" fmla="*/ 0 w 10000"/>
                  <a:gd name="connsiteY11" fmla="*/ 8739 h 10000"/>
                  <a:gd name="connsiteX12" fmla="*/ 2637 w 10000"/>
                  <a:gd name="connsiteY12" fmla="*/ 5526 h 10000"/>
                  <a:gd name="connsiteX0" fmla="*/ 2637 w 10000"/>
                  <a:gd name="connsiteY0" fmla="*/ 5451 h 9925"/>
                  <a:gd name="connsiteX1" fmla="*/ 2876 w 10000"/>
                  <a:gd name="connsiteY1" fmla="*/ 3352 h 9925"/>
                  <a:gd name="connsiteX2" fmla="*/ 8880 w 10000"/>
                  <a:gd name="connsiteY2" fmla="*/ 0 h 9925"/>
                  <a:gd name="connsiteX3" fmla="*/ 10000 w 10000"/>
                  <a:gd name="connsiteY3" fmla="*/ 562 h 9925"/>
                  <a:gd name="connsiteX4" fmla="*/ 9336 w 10000"/>
                  <a:gd name="connsiteY4" fmla="*/ 1587 h 9925"/>
                  <a:gd name="connsiteX5" fmla="*/ 4767 w 10000"/>
                  <a:gd name="connsiteY5" fmla="*/ 4264 h 9925"/>
                  <a:gd name="connsiteX6" fmla="*/ 4575 w 10000"/>
                  <a:gd name="connsiteY6" fmla="*/ 4991 h 9925"/>
                  <a:gd name="connsiteX7" fmla="*/ 4459 w 10000"/>
                  <a:gd name="connsiteY7" fmla="*/ 6693 h 9925"/>
                  <a:gd name="connsiteX8" fmla="*/ 4329 w 10000"/>
                  <a:gd name="connsiteY8" fmla="*/ 8482 h 9925"/>
                  <a:gd name="connsiteX9" fmla="*/ 3194 w 10000"/>
                  <a:gd name="connsiteY9" fmla="*/ 8553 h 9925"/>
                  <a:gd name="connsiteX10" fmla="*/ 775 w 10000"/>
                  <a:gd name="connsiteY10" fmla="*/ 9925 h 9925"/>
                  <a:gd name="connsiteX11" fmla="*/ 0 w 10000"/>
                  <a:gd name="connsiteY11" fmla="*/ 8664 h 9925"/>
                  <a:gd name="connsiteX12" fmla="*/ 2637 w 10000"/>
                  <a:gd name="connsiteY12" fmla="*/ 5451 h 9925"/>
                  <a:gd name="connsiteX0" fmla="*/ 2637 w 10000"/>
                  <a:gd name="connsiteY0" fmla="*/ 5503 h 10011"/>
                  <a:gd name="connsiteX1" fmla="*/ 2876 w 10000"/>
                  <a:gd name="connsiteY1" fmla="*/ 3388 h 10011"/>
                  <a:gd name="connsiteX2" fmla="*/ 8880 w 10000"/>
                  <a:gd name="connsiteY2" fmla="*/ 11 h 10011"/>
                  <a:gd name="connsiteX3" fmla="*/ 10000 w 10000"/>
                  <a:gd name="connsiteY3" fmla="*/ 577 h 10011"/>
                  <a:gd name="connsiteX4" fmla="*/ 9336 w 10000"/>
                  <a:gd name="connsiteY4" fmla="*/ 1610 h 10011"/>
                  <a:gd name="connsiteX5" fmla="*/ 4767 w 10000"/>
                  <a:gd name="connsiteY5" fmla="*/ 4307 h 10011"/>
                  <a:gd name="connsiteX6" fmla="*/ 4575 w 10000"/>
                  <a:gd name="connsiteY6" fmla="*/ 5040 h 10011"/>
                  <a:gd name="connsiteX7" fmla="*/ 4459 w 10000"/>
                  <a:gd name="connsiteY7" fmla="*/ 6755 h 10011"/>
                  <a:gd name="connsiteX8" fmla="*/ 4329 w 10000"/>
                  <a:gd name="connsiteY8" fmla="*/ 8557 h 10011"/>
                  <a:gd name="connsiteX9" fmla="*/ 3194 w 10000"/>
                  <a:gd name="connsiteY9" fmla="*/ 8629 h 10011"/>
                  <a:gd name="connsiteX10" fmla="*/ 775 w 10000"/>
                  <a:gd name="connsiteY10" fmla="*/ 10011 h 10011"/>
                  <a:gd name="connsiteX11" fmla="*/ 0 w 10000"/>
                  <a:gd name="connsiteY11" fmla="*/ 8740 h 10011"/>
                  <a:gd name="connsiteX12" fmla="*/ 2637 w 10000"/>
                  <a:gd name="connsiteY12" fmla="*/ 5503 h 10011"/>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594 w 10000"/>
                  <a:gd name="connsiteY5" fmla="*/ 4494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3125"/>
                  <a:gd name="connsiteX1" fmla="*/ 2876 w 10000"/>
                  <a:gd name="connsiteY1" fmla="*/ 3499 h 13125"/>
                  <a:gd name="connsiteX2" fmla="*/ 8750 w 10000"/>
                  <a:gd name="connsiteY2" fmla="*/ 8 h 13125"/>
                  <a:gd name="connsiteX3" fmla="*/ 10000 w 10000"/>
                  <a:gd name="connsiteY3" fmla="*/ 688 h 13125"/>
                  <a:gd name="connsiteX4" fmla="*/ 9336 w 10000"/>
                  <a:gd name="connsiteY4" fmla="*/ 1721 h 13125"/>
                  <a:gd name="connsiteX5" fmla="*/ 4594 w 10000"/>
                  <a:gd name="connsiteY5" fmla="*/ 4494 h 13125"/>
                  <a:gd name="connsiteX6" fmla="*/ 4575 w 10000"/>
                  <a:gd name="connsiteY6" fmla="*/ 5151 h 13125"/>
                  <a:gd name="connsiteX7" fmla="*/ 4459 w 10000"/>
                  <a:gd name="connsiteY7" fmla="*/ 6866 h 13125"/>
                  <a:gd name="connsiteX8" fmla="*/ 4329 w 10000"/>
                  <a:gd name="connsiteY8" fmla="*/ 8668 h 13125"/>
                  <a:gd name="connsiteX9" fmla="*/ 3194 w 10000"/>
                  <a:gd name="connsiteY9" fmla="*/ 8740 h 13125"/>
                  <a:gd name="connsiteX10" fmla="*/ 2812 w 10000"/>
                  <a:gd name="connsiteY10" fmla="*/ 13125 h 13125"/>
                  <a:gd name="connsiteX11" fmla="*/ 0 w 10000"/>
                  <a:gd name="connsiteY11" fmla="*/ 8851 h 13125"/>
                  <a:gd name="connsiteX12" fmla="*/ 2550 w 10000"/>
                  <a:gd name="connsiteY12" fmla="*/ 5690 h 13125"/>
                  <a:gd name="connsiteX0" fmla="*/ 817 w 8267"/>
                  <a:gd name="connsiteY0" fmla="*/ 5690 h 13125"/>
                  <a:gd name="connsiteX1" fmla="*/ 1143 w 8267"/>
                  <a:gd name="connsiteY1" fmla="*/ 3499 h 13125"/>
                  <a:gd name="connsiteX2" fmla="*/ 7017 w 8267"/>
                  <a:gd name="connsiteY2" fmla="*/ 8 h 13125"/>
                  <a:gd name="connsiteX3" fmla="*/ 8267 w 8267"/>
                  <a:gd name="connsiteY3" fmla="*/ 688 h 13125"/>
                  <a:gd name="connsiteX4" fmla="*/ 7603 w 8267"/>
                  <a:gd name="connsiteY4" fmla="*/ 1721 h 13125"/>
                  <a:gd name="connsiteX5" fmla="*/ 2861 w 8267"/>
                  <a:gd name="connsiteY5" fmla="*/ 4494 h 13125"/>
                  <a:gd name="connsiteX6" fmla="*/ 2842 w 8267"/>
                  <a:gd name="connsiteY6" fmla="*/ 5151 h 13125"/>
                  <a:gd name="connsiteX7" fmla="*/ 2726 w 8267"/>
                  <a:gd name="connsiteY7" fmla="*/ 6866 h 13125"/>
                  <a:gd name="connsiteX8" fmla="*/ 2596 w 8267"/>
                  <a:gd name="connsiteY8" fmla="*/ 8668 h 13125"/>
                  <a:gd name="connsiteX9" fmla="*/ 1461 w 8267"/>
                  <a:gd name="connsiteY9" fmla="*/ 8740 h 13125"/>
                  <a:gd name="connsiteX10" fmla="*/ 1079 w 8267"/>
                  <a:gd name="connsiteY10" fmla="*/ 13125 h 13125"/>
                  <a:gd name="connsiteX11" fmla="*/ 0 w 8267"/>
                  <a:gd name="connsiteY11" fmla="*/ 12158 h 13125"/>
                  <a:gd name="connsiteX12" fmla="*/ 817 w 8267"/>
                  <a:gd name="connsiteY12" fmla="*/ 5690 h 13125"/>
                  <a:gd name="connsiteX0" fmla="*/ 13 w 10493"/>
                  <a:gd name="connsiteY0" fmla="*/ 6160 h 10000"/>
                  <a:gd name="connsiteX1" fmla="*/ 1876 w 10493"/>
                  <a:gd name="connsiteY1" fmla="*/ 2666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633 w 10493"/>
                  <a:gd name="connsiteY8" fmla="*/ 6604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633 w 10493"/>
                  <a:gd name="connsiteY8" fmla="*/ 6604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7623 w 10493"/>
                  <a:gd name="connsiteY5" fmla="*/ 5133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8327 w 10493"/>
                  <a:gd name="connsiteY4" fmla="*/ 7394 h 10000"/>
                  <a:gd name="connsiteX5" fmla="*/ 7623 w 10493"/>
                  <a:gd name="connsiteY5" fmla="*/ 5133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9398"/>
                  <a:gd name="connsiteY0" fmla="*/ 6154 h 9994"/>
                  <a:gd name="connsiteX1" fmla="*/ 1404 w 9398"/>
                  <a:gd name="connsiteY1" fmla="*/ 5701 h 9994"/>
                  <a:gd name="connsiteX2" fmla="*/ 8981 w 9398"/>
                  <a:gd name="connsiteY2" fmla="*/ 0 h 9994"/>
                  <a:gd name="connsiteX3" fmla="*/ 8327 w 9398"/>
                  <a:gd name="connsiteY3" fmla="*/ 7388 h 9994"/>
                  <a:gd name="connsiteX4" fmla="*/ 7623 w 9398"/>
                  <a:gd name="connsiteY4" fmla="*/ 5127 h 9994"/>
                  <a:gd name="connsiteX5" fmla="*/ 5975 w 9398"/>
                  <a:gd name="connsiteY5" fmla="*/ 5078 h 9994"/>
                  <a:gd name="connsiteX6" fmla="*/ 5153 w 9398"/>
                  <a:gd name="connsiteY6" fmla="*/ 6384 h 9994"/>
                  <a:gd name="connsiteX7" fmla="*/ 3161 w 9398"/>
                  <a:gd name="connsiteY7" fmla="*/ 6743 h 9994"/>
                  <a:gd name="connsiteX8" fmla="*/ 2260 w 9398"/>
                  <a:gd name="connsiteY8" fmla="*/ 6653 h 9994"/>
                  <a:gd name="connsiteX9" fmla="*/ 1798 w 9398"/>
                  <a:gd name="connsiteY9" fmla="*/ 9994 h 9994"/>
                  <a:gd name="connsiteX10" fmla="*/ 493 w 9398"/>
                  <a:gd name="connsiteY10" fmla="*/ 9257 h 9994"/>
                  <a:gd name="connsiteX11" fmla="*/ 13 w 9398"/>
                  <a:gd name="connsiteY11" fmla="*/ 6154 h 9994"/>
                  <a:gd name="connsiteX0" fmla="*/ 14 w 8860"/>
                  <a:gd name="connsiteY0" fmla="*/ 1147 h 4989"/>
                  <a:gd name="connsiteX1" fmla="*/ 1494 w 8860"/>
                  <a:gd name="connsiteY1" fmla="*/ 693 h 4989"/>
                  <a:gd name="connsiteX2" fmla="*/ 8860 w 8860"/>
                  <a:gd name="connsiteY2" fmla="*/ 2381 h 4989"/>
                  <a:gd name="connsiteX3" fmla="*/ 8111 w 8860"/>
                  <a:gd name="connsiteY3" fmla="*/ 119 h 4989"/>
                  <a:gd name="connsiteX4" fmla="*/ 6358 w 8860"/>
                  <a:gd name="connsiteY4" fmla="*/ 70 h 4989"/>
                  <a:gd name="connsiteX5" fmla="*/ 5483 w 8860"/>
                  <a:gd name="connsiteY5" fmla="*/ 1377 h 4989"/>
                  <a:gd name="connsiteX6" fmla="*/ 3363 w 8860"/>
                  <a:gd name="connsiteY6" fmla="*/ 1736 h 4989"/>
                  <a:gd name="connsiteX7" fmla="*/ 2405 w 8860"/>
                  <a:gd name="connsiteY7" fmla="*/ 1646 h 4989"/>
                  <a:gd name="connsiteX8" fmla="*/ 1913 w 8860"/>
                  <a:gd name="connsiteY8" fmla="*/ 4989 h 4989"/>
                  <a:gd name="connsiteX9" fmla="*/ 525 w 8860"/>
                  <a:gd name="connsiteY9" fmla="*/ 4252 h 4989"/>
                  <a:gd name="connsiteX10" fmla="*/ 14 w 8860"/>
                  <a:gd name="connsiteY10" fmla="*/ 1147 h 4989"/>
                  <a:gd name="connsiteX0" fmla="*/ 16 w 10000"/>
                  <a:gd name="connsiteY0" fmla="*/ 2299 h 10000"/>
                  <a:gd name="connsiteX1" fmla="*/ 10000 w 10000"/>
                  <a:gd name="connsiteY1" fmla="*/ 4772 h 10000"/>
                  <a:gd name="connsiteX2" fmla="*/ 9155 w 10000"/>
                  <a:gd name="connsiteY2" fmla="*/ 239 h 10000"/>
                  <a:gd name="connsiteX3" fmla="*/ 7176 w 10000"/>
                  <a:gd name="connsiteY3" fmla="*/ 140 h 10000"/>
                  <a:gd name="connsiteX4" fmla="*/ 6188 w 10000"/>
                  <a:gd name="connsiteY4" fmla="*/ 2760 h 10000"/>
                  <a:gd name="connsiteX5" fmla="*/ 3796 w 10000"/>
                  <a:gd name="connsiteY5" fmla="*/ 3480 h 10000"/>
                  <a:gd name="connsiteX6" fmla="*/ 2714 w 10000"/>
                  <a:gd name="connsiteY6" fmla="*/ 3299 h 10000"/>
                  <a:gd name="connsiteX7" fmla="*/ 2159 w 10000"/>
                  <a:gd name="connsiteY7" fmla="*/ 10000 h 10000"/>
                  <a:gd name="connsiteX8" fmla="*/ 593 w 10000"/>
                  <a:gd name="connsiteY8" fmla="*/ 8523 h 10000"/>
                  <a:gd name="connsiteX9" fmla="*/ 16 w 10000"/>
                  <a:gd name="connsiteY9" fmla="*/ 2299 h 10000"/>
                  <a:gd name="connsiteX0" fmla="*/ 0 w 9407"/>
                  <a:gd name="connsiteY0" fmla="*/ 8523 h 10000"/>
                  <a:gd name="connsiteX1" fmla="*/ 9407 w 9407"/>
                  <a:gd name="connsiteY1" fmla="*/ 4772 h 10000"/>
                  <a:gd name="connsiteX2" fmla="*/ 8562 w 9407"/>
                  <a:gd name="connsiteY2" fmla="*/ 239 h 10000"/>
                  <a:gd name="connsiteX3" fmla="*/ 6583 w 9407"/>
                  <a:gd name="connsiteY3" fmla="*/ 140 h 10000"/>
                  <a:gd name="connsiteX4" fmla="*/ 5595 w 9407"/>
                  <a:gd name="connsiteY4" fmla="*/ 2760 h 10000"/>
                  <a:gd name="connsiteX5" fmla="*/ 3203 w 9407"/>
                  <a:gd name="connsiteY5" fmla="*/ 3480 h 10000"/>
                  <a:gd name="connsiteX6" fmla="*/ 2121 w 9407"/>
                  <a:gd name="connsiteY6" fmla="*/ 3299 h 10000"/>
                  <a:gd name="connsiteX7" fmla="*/ 1566 w 9407"/>
                  <a:gd name="connsiteY7" fmla="*/ 10000 h 10000"/>
                  <a:gd name="connsiteX8" fmla="*/ 0 w 9407"/>
                  <a:gd name="connsiteY8" fmla="*/ 8523 h 10000"/>
                  <a:gd name="connsiteX0" fmla="*/ 0 w 8335"/>
                  <a:gd name="connsiteY0" fmla="*/ 10000 h 10011"/>
                  <a:gd name="connsiteX1" fmla="*/ 8335 w 8335"/>
                  <a:gd name="connsiteY1" fmla="*/ 4772 h 10011"/>
                  <a:gd name="connsiteX2" fmla="*/ 7437 w 8335"/>
                  <a:gd name="connsiteY2" fmla="*/ 239 h 10011"/>
                  <a:gd name="connsiteX3" fmla="*/ 5333 w 8335"/>
                  <a:gd name="connsiteY3" fmla="*/ 140 h 10011"/>
                  <a:gd name="connsiteX4" fmla="*/ 4283 w 8335"/>
                  <a:gd name="connsiteY4" fmla="*/ 2760 h 10011"/>
                  <a:gd name="connsiteX5" fmla="*/ 1740 w 8335"/>
                  <a:gd name="connsiteY5" fmla="*/ 3480 h 10011"/>
                  <a:gd name="connsiteX6" fmla="*/ 590 w 8335"/>
                  <a:gd name="connsiteY6" fmla="*/ 3299 h 10011"/>
                  <a:gd name="connsiteX7" fmla="*/ 0 w 8335"/>
                  <a:gd name="connsiteY7" fmla="*/ 10000 h 10011"/>
                  <a:gd name="connsiteX0" fmla="*/ 0 w 9292"/>
                  <a:gd name="connsiteY0" fmla="*/ 3295 h 5057"/>
                  <a:gd name="connsiteX1" fmla="*/ 9292 w 9292"/>
                  <a:gd name="connsiteY1" fmla="*/ 4767 h 5057"/>
                  <a:gd name="connsiteX2" fmla="*/ 8215 w 9292"/>
                  <a:gd name="connsiteY2" fmla="*/ 239 h 5057"/>
                  <a:gd name="connsiteX3" fmla="*/ 5690 w 9292"/>
                  <a:gd name="connsiteY3" fmla="*/ 140 h 5057"/>
                  <a:gd name="connsiteX4" fmla="*/ 4431 w 9292"/>
                  <a:gd name="connsiteY4" fmla="*/ 2757 h 5057"/>
                  <a:gd name="connsiteX5" fmla="*/ 1380 w 9292"/>
                  <a:gd name="connsiteY5" fmla="*/ 3476 h 5057"/>
                  <a:gd name="connsiteX6" fmla="*/ 0 w 9292"/>
                  <a:gd name="connsiteY6" fmla="*/ 3295 h 5057"/>
                  <a:gd name="connsiteX0" fmla="*/ 0 w 15012"/>
                  <a:gd name="connsiteY0" fmla="*/ 15580 h 15603"/>
                  <a:gd name="connsiteX1" fmla="*/ 15012 w 15012"/>
                  <a:gd name="connsiteY1" fmla="*/ 9426 h 15603"/>
                  <a:gd name="connsiteX2" fmla="*/ 13853 w 15012"/>
                  <a:gd name="connsiteY2" fmla="*/ 472 h 15603"/>
                  <a:gd name="connsiteX3" fmla="*/ 11136 w 15012"/>
                  <a:gd name="connsiteY3" fmla="*/ 276 h 15603"/>
                  <a:gd name="connsiteX4" fmla="*/ 9781 w 15012"/>
                  <a:gd name="connsiteY4" fmla="*/ 5451 h 15603"/>
                  <a:gd name="connsiteX5" fmla="*/ 6497 w 15012"/>
                  <a:gd name="connsiteY5" fmla="*/ 6873 h 15603"/>
                  <a:gd name="connsiteX6" fmla="*/ 0 w 15012"/>
                  <a:gd name="connsiteY6" fmla="*/ 15580 h 15603"/>
                  <a:gd name="connsiteX0" fmla="*/ 0 w 15012"/>
                  <a:gd name="connsiteY0" fmla="*/ 15580 h 15603"/>
                  <a:gd name="connsiteX1" fmla="*/ 15012 w 15012"/>
                  <a:gd name="connsiteY1" fmla="*/ 9426 h 15603"/>
                  <a:gd name="connsiteX2" fmla="*/ 13853 w 15012"/>
                  <a:gd name="connsiteY2" fmla="*/ 472 h 15603"/>
                  <a:gd name="connsiteX3" fmla="*/ 11136 w 15012"/>
                  <a:gd name="connsiteY3" fmla="*/ 276 h 15603"/>
                  <a:gd name="connsiteX4" fmla="*/ 9781 w 15012"/>
                  <a:gd name="connsiteY4" fmla="*/ 5451 h 15603"/>
                  <a:gd name="connsiteX5" fmla="*/ 6324 w 15012"/>
                  <a:gd name="connsiteY5" fmla="*/ 6414 h 15603"/>
                  <a:gd name="connsiteX6" fmla="*/ 0 w 15012"/>
                  <a:gd name="connsiteY6" fmla="*/ 15580 h 15603"/>
                  <a:gd name="connsiteX0" fmla="*/ 489 w 15501"/>
                  <a:gd name="connsiteY0" fmla="*/ 15580 h 15603"/>
                  <a:gd name="connsiteX1" fmla="*/ 15501 w 15501"/>
                  <a:gd name="connsiteY1" fmla="*/ 9426 h 15603"/>
                  <a:gd name="connsiteX2" fmla="*/ 14342 w 15501"/>
                  <a:gd name="connsiteY2" fmla="*/ 472 h 15603"/>
                  <a:gd name="connsiteX3" fmla="*/ 11625 w 15501"/>
                  <a:gd name="connsiteY3" fmla="*/ 276 h 15603"/>
                  <a:gd name="connsiteX4" fmla="*/ 10270 w 15501"/>
                  <a:gd name="connsiteY4" fmla="*/ 5451 h 15603"/>
                  <a:gd name="connsiteX5" fmla="*/ 6813 w 15501"/>
                  <a:gd name="connsiteY5" fmla="*/ 6414 h 15603"/>
                  <a:gd name="connsiteX6" fmla="*/ 2946 w 15501"/>
                  <a:gd name="connsiteY6" fmla="*/ 2917 h 15603"/>
                  <a:gd name="connsiteX7" fmla="*/ 489 w 15501"/>
                  <a:gd name="connsiteY7" fmla="*/ 15580 h 15603"/>
                  <a:gd name="connsiteX0" fmla="*/ 954 w 13719"/>
                  <a:gd name="connsiteY0" fmla="*/ 18104 h 18120"/>
                  <a:gd name="connsiteX1" fmla="*/ 13719 w 13719"/>
                  <a:gd name="connsiteY1" fmla="*/ 9426 h 18120"/>
                  <a:gd name="connsiteX2" fmla="*/ 12560 w 13719"/>
                  <a:gd name="connsiteY2" fmla="*/ 472 h 18120"/>
                  <a:gd name="connsiteX3" fmla="*/ 9843 w 13719"/>
                  <a:gd name="connsiteY3" fmla="*/ 276 h 18120"/>
                  <a:gd name="connsiteX4" fmla="*/ 8488 w 13719"/>
                  <a:gd name="connsiteY4" fmla="*/ 5451 h 18120"/>
                  <a:gd name="connsiteX5" fmla="*/ 5031 w 13719"/>
                  <a:gd name="connsiteY5" fmla="*/ 6414 h 18120"/>
                  <a:gd name="connsiteX6" fmla="*/ 1164 w 13719"/>
                  <a:gd name="connsiteY6" fmla="*/ 2917 h 18120"/>
                  <a:gd name="connsiteX7" fmla="*/ 954 w 13719"/>
                  <a:gd name="connsiteY7" fmla="*/ 18104 h 18120"/>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4054"/>
                  <a:gd name="connsiteY0" fmla="*/ 18171 h 19786"/>
                  <a:gd name="connsiteX1" fmla="*/ 2893 w 14054"/>
                  <a:gd name="connsiteY1" fmla="*/ 18704 h 19786"/>
                  <a:gd name="connsiteX2" fmla="*/ 13719 w 14054"/>
                  <a:gd name="connsiteY2" fmla="*/ 9493 h 19786"/>
                  <a:gd name="connsiteX3" fmla="*/ 12560 w 14054"/>
                  <a:gd name="connsiteY3" fmla="*/ 539 h 19786"/>
                  <a:gd name="connsiteX4" fmla="*/ 9843 w 14054"/>
                  <a:gd name="connsiteY4" fmla="*/ 343 h 19786"/>
                  <a:gd name="connsiteX5" fmla="*/ 8488 w 14054"/>
                  <a:gd name="connsiteY5" fmla="*/ 5518 h 19786"/>
                  <a:gd name="connsiteX6" fmla="*/ 5031 w 14054"/>
                  <a:gd name="connsiteY6" fmla="*/ 6481 h 19786"/>
                  <a:gd name="connsiteX7" fmla="*/ 1164 w 14054"/>
                  <a:gd name="connsiteY7" fmla="*/ 2984 h 19786"/>
                  <a:gd name="connsiteX8" fmla="*/ 954 w 14054"/>
                  <a:gd name="connsiteY8" fmla="*/ 18171 h 19786"/>
                  <a:gd name="connsiteX0" fmla="*/ 954 w 13920"/>
                  <a:gd name="connsiteY0" fmla="*/ 18157 h 19772"/>
                  <a:gd name="connsiteX1" fmla="*/ 2893 w 13920"/>
                  <a:gd name="connsiteY1" fmla="*/ 18690 h 19772"/>
                  <a:gd name="connsiteX2" fmla="*/ 13287 w 13920"/>
                  <a:gd name="connsiteY2" fmla="*/ 9823 h 19772"/>
                  <a:gd name="connsiteX3" fmla="*/ 12560 w 13920"/>
                  <a:gd name="connsiteY3" fmla="*/ 525 h 19772"/>
                  <a:gd name="connsiteX4" fmla="*/ 9843 w 13920"/>
                  <a:gd name="connsiteY4" fmla="*/ 329 h 19772"/>
                  <a:gd name="connsiteX5" fmla="*/ 8488 w 13920"/>
                  <a:gd name="connsiteY5" fmla="*/ 5504 h 19772"/>
                  <a:gd name="connsiteX6" fmla="*/ 5031 w 13920"/>
                  <a:gd name="connsiteY6" fmla="*/ 6467 h 19772"/>
                  <a:gd name="connsiteX7" fmla="*/ 1164 w 13920"/>
                  <a:gd name="connsiteY7" fmla="*/ 2970 h 19772"/>
                  <a:gd name="connsiteX8" fmla="*/ 954 w 13920"/>
                  <a:gd name="connsiteY8" fmla="*/ 18157 h 19772"/>
                  <a:gd name="connsiteX0" fmla="*/ 954 w 13566"/>
                  <a:gd name="connsiteY0" fmla="*/ 18157 h 19772"/>
                  <a:gd name="connsiteX1" fmla="*/ 2893 w 13566"/>
                  <a:gd name="connsiteY1" fmla="*/ 18690 h 19772"/>
                  <a:gd name="connsiteX2" fmla="*/ 13287 w 13566"/>
                  <a:gd name="connsiteY2" fmla="*/ 9823 h 19772"/>
                  <a:gd name="connsiteX3" fmla="*/ 12042 w 13566"/>
                  <a:gd name="connsiteY3" fmla="*/ 525 h 19772"/>
                  <a:gd name="connsiteX4" fmla="*/ 9843 w 13566"/>
                  <a:gd name="connsiteY4" fmla="*/ 329 h 19772"/>
                  <a:gd name="connsiteX5" fmla="*/ 8488 w 13566"/>
                  <a:gd name="connsiteY5" fmla="*/ 5504 h 19772"/>
                  <a:gd name="connsiteX6" fmla="*/ 5031 w 13566"/>
                  <a:gd name="connsiteY6" fmla="*/ 6467 h 19772"/>
                  <a:gd name="connsiteX7" fmla="*/ 1164 w 13566"/>
                  <a:gd name="connsiteY7" fmla="*/ 2970 h 19772"/>
                  <a:gd name="connsiteX8" fmla="*/ 954 w 13566"/>
                  <a:gd name="connsiteY8" fmla="*/ 18157 h 19772"/>
                  <a:gd name="connsiteX0" fmla="*/ 954 w 13287"/>
                  <a:gd name="connsiteY0" fmla="*/ 18104 h 19719"/>
                  <a:gd name="connsiteX1" fmla="*/ 2893 w 13287"/>
                  <a:gd name="connsiteY1" fmla="*/ 18637 h 19719"/>
                  <a:gd name="connsiteX2" fmla="*/ 13287 w 13287"/>
                  <a:gd name="connsiteY2" fmla="*/ 9770 h 19719"/>
                  <a:gd name="connsiteX3" fmla="*/ 12042 w 13287"/>
                  <a:gd name="connsiteY3" fmla="*/ 472 h 19719"/>
                  <a:gd name="connsiteX4" fmla="*/ 9843 w 13287"/>
                  <a:gd name="connsiteY4" fmla="*/ 276 h 19719"/>
                  <a:gd name="connsiteX5" fmla="*/ 8488 w 13287"/>
                  <a:gd name="connsiteY5" fmla="*/ 5451 h 19719"/>
                  <a:gd name="connsiteX6" fmla="*/ 5031 w 13287"/>
                  <a:gd name="connsiteY6" fmla="*/ 6414 h 19719"/>
                  <a:gd name="connsiteX7" fmla="*/ 1164 w 13287"/>
                  <a:gd name="connsiteY7" fmla="*/ 2917 h 19719"/>
                  <a:gd name="connsiteX8" fmla="*/ 954 w 13287"/>
                  <a:gd name="connsiteY8" fmla="*/ 18104 h 19719"/>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1339 w 13672"/>
                  <a:gd name="connsiteY0" fmla="*/ 18476 h 20091"/>
                  <a:gd name="connsiteX1" fmla="*/ 3278 w 13672"/>
                  <a:gd name="connsiteY1" fmla="*/ 19009 h 20091"/>
                  <a:gd name="connsiteX2" fmla="*/ 13672 w 13672"/>
                  <a:gd name="connsiteY2" fmla="*/ 10142 h 20091"/>
                  <a:gd name="connsiteX3" fmla="*/ 12427 w 13672"/>
                  <a:gd name="connsiteY3" fmla="*/ 844 h 20091"/>
                  <a:gd name="connsiteX4" fmla="*/ 10228 w 13672"/>
                  <a:gd name="connsiteY4" fmla="*/ 648 h 20091"/>
                  <a:gd name="connsiteX5" fmla="*/ 8873 w 13672"/>
                  <a:gd name="connsiteY5" fmla="*/ 5823 h 20091"/>
                  <a:gd name="connsiteX6" fmla="*/ 5416 w 13672"/>
                  <a:gd name="connsiteY6" fmla="*/ 6786 h 20091"/>
                  <a:gd name="connsiteX7" fmla="*/ 1549 w 13672"/>
                  <a:gd name="connsiteY7" fmla="*/ 3289 h 20091"/>
                  <a:gd name="connsiteX8" fmla="*/ 1339 w 13672"/>
                  <a:gd name="connsiteY8" fmla="*/ 18476 h 20091"/>
                  <a:gd name="connsiteX0" fmla="*/ 915 w 13248"/>
                  <a:gd name="connsiteY0" fmla="*/ 18476 h 20091"/>
                  <a:gd name="connsiteX1" fmla="*/ 2854 w 13248"/>
                  <a:gd name="connsiteY1" fmla="*/ 19009 h 20091"/>
                  <a:gd name="connsiteX2" fmla="*/ 13248 w 13248"/>
                  <a:gd name="connsiteY2" fmla="*/ 10142 h 20091"/>
                  <a:gd name="connsiteX3" fmla="*/ 12003 w 13248"/>
                  <a:gd name="connsiteY3" fmla="*/ 844 h 20091"/>
                  <a:gd name="connsiteX4" fmla="*/ 9804 w 13248"/>
                  <a:gd name="connsiteY4" fmla="*/ 648 h 20091"/>
                  <a:gd name="connsiteX5" fmla="*/ 8449 w 13248"/>
                  <a:gd name="connsiteY5" fmla="*/ 5823 h 20091"/>
                  <a:gd name="connsiteX6" fmla="*/ 4992 w 13248"/>
                  <a:gd name="connsiteY6" fmla="*/ 6786 h 20091"/>
                  <a:gd name="connsiteX7" fmla="*/ 1125 w 13248"/>
                  <a:gd name="connsiteY7" fmla="*/ 3289 h 20091"/>
                  <a:gd name="connsiteX8" fmla="*/ 915 w 13248"/>
                  <a:gd name="connsiteY8" fmla="*/ 18476 h 20091"/>
                  <a:gd name="connsiteX0" fmla="*/ 915 w 13248"/>
                  <a:gd name="connsiteY0" fmla="*/ 18476 h 19549"/>
                  <a:gd name="connsiteX1" fmla="*/ 2854 w 13248"/>
                  <a:gd name="connsiteY1" fmla="*/ 19009 h 19549"/>
                  <a:gd name="connsiteX2" fmla="*/ 13248 w 13248"/>
                  <a:gd name="connsiteY2" fmla="*/ 10142 h 19549"/>
                  <a:gd name="connsiteX3" fmla="*/ 12003 w 13248"/>
                  <a:gd name="connsiteY3" fmla="*/ 844 h 19549"/>
                  <a:gd name="connsiteX4" fmla="*/ 9804 w 13248"/>
                  <a:gd name="connsiteY4" fmla="*/ 648 h 19549"/>
                  <a:gd name="connsiteX5" fmla="*/ 8449 w 13248"/>
                  <a:gd name="connsiteY5" fmla="*/ 5823 h 19549"/>
                  <a:gd name="connsiteX6" fmla="*/ 4992 w 13248"/>
                  <a:gd name="connsiteY6" fmla="*/ 6786 h 19549"/>
                  <a:gd name="connsiteX7" fmla="*/ 1125 w 13248"/>
                  <a:gd name="connsiteY7" fmla="*/ 3289 h 19549"/>
                  <a:gd name="connsiteX8" fmla="*/ 915 w 13248"/>
                  <a:gd name="connsiteY8" fmla="*/ 18476 h 19549"/>
                  <a:gd name="connsiteX0" fmla="*/ 915 w 13248"/>
                  <a:gd name="connsiteY0" fmla="*/ 18476 h 19009"/>
                  <a:gd name="connsiteX1" fmla="*/ 2854 w 13248"/>
                  <a:gd name="connsiteY1" fmla="*/ 19009 h 19009"/>
                  <a:gd name="connsiteX2" fmla="*/ 13248 w 13248"/>
                  <a:gd name="connsiteY2" fmla="*/ 10142 h 19009"/>
                  <a:gd name="connsiteX3" fmla="*/ 12003 w 13248"/>
                  <a:gd name="connsiteY3" fmla="*/ 844 h 19009"/>
                  <a:gd name="connsiteX4" fmla="*/ 9804 w 13248"/>
                  <a:gd name="connsiteY4" fmla="*/ 648 h 19009"/>
                  <a:gd name="connsiteX5" fmla="*/ 8449 w 13248"/>
                  <a:gd name="connsiteY5" fmla="*/ 5823 h 19009"/>
                  <a:gd name="connsiteX6" fmla="*/ 4992 w 13248"/>
                  <a:gd name="connsiteY6" fmla="*/ 6786 h 19009"/>
                  <a:gd name="connsiteX7" fmla="*/ 1125 w 13248"/>
                  <a:gd name="connsiteY7" fmla="*/ 3289 h 19009"/>
                  <a:gd name="connsiteX8" fmla="*/ 915 w 13248"/>
                  <a:gd name="connsiteY8" fmla="*/ 18476 h 19009"/>
                  <a:gd name="connsiteX0" fmla="*/ 915 w 13248"/>
                  <a:gd name="connsiteY0" fmla="*/ 18476 h 19009"/>
                  <a:gd name="connsiteX1" fmla="*/ 2854 w 13248"/>
                  <a:gd name="connsiteY1" fmla="*/ 19009 h 19009"/>
                  <a:gd name="connsiteX2" fmla="*/ 13248 w 13248"/>
                  <a:gd name="connsiteY2" fmla="*/ 10142 h 19009"/>
                  <a:gd name="connsiteX3" fmla="*/ 12003 w 13248"/>
                  <a:gd name="connsiteY3" fmla="*/ 844 h 19009"/>
                  <a:gd name="connsiteX4" fmla="*/ 9804 w 13248"/>
                  <a:gd name="connsiteY4" fmla="*/ 648 h 19009"/>
                  <a:gd name="connsiteX5" fmla="*/ 8449 w 13248"/>
                  <a:gd name="connsiteY5" fmla="*/ 5823 h 19009"/>
                  <a:gd name="connsiteX6" fmla="*/ 4992 w 13248"/>
                  <a:gd name="connsiteY6" fmla="*/ 6786 h 19009"/>
                  <a:gd name="connsiteX7" fmla="*/ 1125 w 13248"/>
                  <a:gd name="connsiteY7" fmla="*/ 3289 h 19009"/>
                  <a:gd name="connsiteX8" fmla="*/ 915 w 13248"/>
                  <a:gd name="connsiteY8" fmla="*/ 18476 h 1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8" h="19009">
                    <a:moveTo>
                      <a:pt x="915" y="18476"/>
                    </a:moveTo>
                    <a:cubicBezTo>
                      <a:pt x="1707" y="18553"/>
                      <a:pt x="1850" y="18734"/>
                      <a:pt x="2854" y="19009"/>
                    </a:cubicBezTo>
                    <a:cubicBezTo>
                      <a:pt x="4981" y="17563"/>
                      <a:pt x="9721" y="13036"/>
                      <a:pt x="13248" y="10142"/>
                    </a:cubicBezTo>
                    <a:cubicBezTo>
                      <a:pt x="12540" y="7763"/>
                      <a:pt x="12743" y="6228"/>
                      <a:pt x="12003" y="844"/>
                    </a:cubicBezTo>
                    <a:cubicBezTo>
                      <a:pt x="10847" y="-43"/>
                      <a:pt x="9816" y="-414"/>
                      <a:pt x="9804" y="648"/>
                    </a:cubicBezTo>
                    <a:cubicBezTo>
                      <a:pt x="9342" y="2386"/>
                      <a:pt x="8816" y="3163"/>
                      <a:pt x="8449" y="5823"/>
                    </a:cubicBezTo>
                    <a:cubicBezTo>
                      <a:pt x="6871" y="6747"/>
                      <a:pt x="6189" y="6951"/>
                      <a:pt x="4992" y="6786"/>
                    </a:cubicBezTo>
                    <a:cubicBezTo>
                      <a:pt x="4189" y="7224"/>
                      <a:pt x="2179" y="1761"/>
                      <a:pt x="1125" y="3289"/>
                    </a:cubicBezTo>
                    <a:cubicBezTo>
                      <a:pt x="-1052" y="3440"/>
                      <a:pt x="536" y="11826"/>
                      <a:pt x="915" y="18476"/>
                    </a:cubicBezTo>
                    <a:close/>
                  </a:path>
                </a:pathLst>
              </a:custGeom>
              <a:noFill/>
              <a:ln w="9525">
                <a:solidFill>
                  <a:srgbClr val="00B050"/>
                </a:solidFill>
                <a:prstDash val="sysDot"/>
                <a:round/>
                <a:headEnd/>
                <a:tailEnd/>
              </a:ln>
              <a:extLst>
                <a:ext uri="{909E8E84-426E-40DD-AFC4-6F175D3DCCD1}">
                  <a14:hiddenFill xmlns:a14="http://schemas.microsoft.com/office/drawing/2010/main">
                    <a:solidFill>
                      <a:srgbClr val="BBE0E3"/>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215"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0" name="Freeform 49"/>
              <p:cNvSpPr>
                <a:spLocks/>
              </p:cNvSpPr>
              <p:nvPr/>
            </p:nvSpPr>
            <p:spPr bwMode="auto">
              <a:xfrm>
                <a:off x="4282296" y="3789346"/>
                <a:ext cx="369059" cy="281279"/>
              </a:xfrm>
              <a:custGeom>
                <a:avLst/>
                <a:gdLst>
                  <a:gd name="T0" fmla="*/ 2205 w 11464"/>
                  <a:gd name="T1" fmla="*/ 5400 h 5558"/>
                  <a:gd name="T2" fmla="*/ 0 w 11464"/>
                  <a:gd name="T3" fmla="*/ 4425 h 5558"/>
                  <a:gd name="T4" fmla="*/ 75 w 11464"/>
                  <a:gd name="T5" fmla="*/ 3990 h 5558"/>
                  <a:gd name="T6" fmla="*/ 2010 w 11464"/>
                  <a:gd name="T7" fmla="*/ 0 h 5558"/>
                  <a:gd name="T8" fmla="*/ 2033 w 11464"/>
                  <a:gd name="T9" fmla="*/ 22 h 5558"/>
                  <a:gd name="T10" fmla="*/ 10482 w 11464"/>
                  <a:gd name="T11" fmla="*/ 42 h 5558"/>
                  <a:gd name="T12" fmla="*/ 11068 w 11464"/>
                  <a:gd name="T13" fmla="*/ 939 h 5558"/>
                  <a:gd name="T14" fmla="*/ 11257 w 11464"/>
                  <a:gd name="T15" fmla="*/ 852 h 5558"/>
                  <a:gd name="T16" fmla="*/ 11429 w 11464"/>
                  <a:gd name="T17" fmla="*/ 876 h 5558"/>
                  <a:gd name="T18" fmla="*/ 11464 w 11464"/>
                  <a:gd name="T19" fmla="*/ 1042 h 5558"/>
                  <a:gd name="T20" fmla="*/ 11318 w 11464"/>
                  <a:gd name="T21" fmla="*/ 1251 h 5558"/>
                  <a:gd name="T22" fmla="*/ 10942 w 11464"/>
                  <a:gd name="T23" fmla="*/ 1699 h 5558"/>
                  <a:gd name="T24" fmla="*/ 10819 w 11464"/>
                  <a:gd name="T25" fmla="*/ 1925 h 5558"/>
                  <a:gd name="T26" fmla="*/ 10745 w 11464"/>
                  <a:gd name="T27" fmla="*/ 2160 h 5558"/>
                  <a:gd name="T28" fmla="*/ 10666 w 11464"/>
                  <a:gd name="T29" fmla="*/ 2290 h 5558"/>
                  <a:gd name="T30" fmla="*/ 10606 w 11464"/>
                  <a:gd name="T31" fmla="*/ 2378 h 5558"/>
                  <a:gd name="T32" fmla="*/ 10425 w 11464"/>
                  <a:gd name="T33" fmla="*/ 2421 h 5558"/>
                  <a:gd name="T34" fmla="*/ 10219 w 11464"/>
                  <a:gd name="T35" fmla="*/ 2233 h 5558"/>
                  <a:gd name="T36" fmla="*/ 10126 w 11464"/>
                  <a:gd name="T37" fmla="*/ 1711 h 5558"/>
                  <a:gd name="T38" fmla="*/ 10023 w 11464"/>
                  <a:gd name="T39" fmla="*/ 1497 h 5558"/>
                  <a:gd name="T40" fmla="*/ 9806 w 11464"/>
                  <a:gd name="T41" fmla="*/ 1404 h 5558"/>
                  <a:gd name="T42" fmla="*/ 9701 w 11464"/>
                  <a:gd name="T43" fmla="*/ 1585 h 5558"/>
                  <a:gd name="T44" fmla="*/ 9802 w 11464"/>
                  <a:gd name="T45" fmla="*/ 2218 h 5558"/>
                  <a:gd name="T46" fmla="*/ 9864 w 11464"/>
                  <a:gd name="T47" fmla="*/ 2517 h 5558"/>
                  <a:gd name="T48" fmla="*/ 9710 w 11464"/>
                  <a:gd name="T49" fmla="*/ 2697 h 5558"/>
                  <a:gd name="T50" fmla="*/ 9492 w 11464"/>
                  <a:gd name="T51" fmla="*/ 2640 h 5558"/>
                  <a:gd name="T52" fmla="*/ 9416 w 11464"/>
                  <a:gd name="T53" fmla="*/ 2366 h 5558"/>
                  <a:gd name="T54" fmla="*/ 9309 w 11464"/>
                  <a:gd name="T55" fmla="*/ 1918 h 5558"/>
                  <a:gd name="T56" fmla="*/ 9183 w 11464"/>
                  <a:gd name="T57" fmla="*/ 1630 h 5558"/>
                  <a:gd name="T58" fmla="*/ 8925 w 11464"/>
                  <a:gd name="T59" fmla="*/ 1620 h 5558"/>
                  <a:gd name="T60" fmla="*/ 8847 w 11464"/>
                  <a:gd name="T61" fmla="*/ 1742 h 5558"/>
                  <a:gd name="T62" fmla="*/ 8853 w 11464"/>
                  <a:gd name="T63" fmla="*/ 1939 h 5558"/>
                  <a:gd name="T64" fmla="*/ 9067 w 11464"/>
                  <a:gd name="T65" fmla="*/ 2823 h 5558"/>
                  <a:gd name="T66" fmla="*/ 8939 w 11464"/>
                  <a:gd name="T67" fmla="*/ 2991 h 5558"/>
                  <a:gd name="T68" fmla="*/ 8715 w 11464"/>
                  <a:gd name="T69" fmla="*/ 3033 h 5558"/>
                  <a:gd name="T70" fmla="*/ 8534 w 11464"/>
                  <a:gd name="T71" fmla="*/ 2965 h 5558"/>
                  <a:gd name="T72" fmla="*/ 8341 w 11464"/>
                  <a:gd name="T73" fmla="*/ 2958 h 5558"/>
                  <a:gd name="T74" fmla="*/ 8239 w 11464"/>
                  <a:gd name="T75" fmla="*/ 3086 h 5558"/>
                  <a:gd name="T76" fmla="*/ 8411 w 11464"/>
                  <a:gd name="T77" fmla="*/ 3289 h 5558"/>
                  <a:gd name="T78" fmla="*/ 8721 w 11464"/>
                  <a:gd name="T79" fmla="*/ 3382 h 5558"/>
                  <a:gd name="T80" fmla="*/ 8993 w 11464"/>
                  <a:gd name="T81" fmla="*/ 3524 h 5558"/>
                  <a:gd name="T82" fmla="*/ 9135 w 11464"/>
                  <a:gd name="T83" fmla="*/ 3676 h 5558"/>
                  <a:gd name="T84" fmla="*/ 8951 w 11464"/>
                  <a:gd name="T85" fmla="*/ 3834 h 5558"/>
                  <a:gd name="T86" fmla="*/ 8287 w 11464"/>
                  <a:gd name="T87" fmla="*/ 4043 h 5558"/>
                  <a:gd name="T88" fmla="*/ 8264 w 11464"/>
                  <a:gd name="T89" fmla="*/ 4239 h 5558"/>
                  <a:gd name="T90" fmla="*/ 8386 w 11464"/>
                  <a:gd name="T91" fmla="*/ 4379 h 5558"/>
                  <a:gd name="T92" fmla="*/ 8602 w 11464"/>
                  <a:gd name="T93" fmla="*/ 4415 h 5558"/>
                  <a:gd name="T94" fmla="*/ 8884 w 11464"/>
                  <a:gd name="T95" fmla="*/ 4309 h 5558"/>
                  <a:gd name="T96" fmla="*/ 9083 w 11464"/>
                  <a:gd name="T97" fmla="*/ 4235 h 5558"/>
                  <a:gd name="T98" fmla="*/ 9244 w 11464"/>
                  <a:gd name="T99" fmla="*/ 4322 h 5558"/>
                  <a:gd name="T100" fmla="*/ 9272 w 11464"/>
                  <a:gd name="T101" fmla="*/ 4517 h 5558"/>
                  <a:gd name="T102" fmla="*/ 9210 w 11464"/>
                  <a:gd name="T103" fmla="*/ 4831 h 5558"/>
                  <a:gd name="T104" fmla="*/ 9026 w 11464"/>
                  <a:gd name="T105" fmla="*/ 5220 h 5558"/>
                  <a:gd name="T106" fmla="*/ 8560 w 11464"/>
                  <a:gd name="T107" fmla="*/ 5387 h 5558"/>
                  <a:gd name="T108" fmla="*/ 8030 w 11464"/>
                  <a:gd name="T109" fmla="*/ 5555 h 5558"/>
                  <a:gd name="T110" fmla="*/ 2130 w 11464"/>
                  <a:gd name="T111" fmla="*/ 5558 h 5558"/>
                  <a:gd name="T112" fmla="*/ 2205 w 11464"/>
                  <a:gd name="T113" fmla="*/ 5400 h 5558"/>
                  <a:gd name="connsiteX0" fmla="*/ 1923 w 10000"/>
                  <a:gd name="connsiteY0" fmla="*/ 9825 h 10109"/>
                  <a:gd name="connsiteX1" fmla="*/ 0 w 10000"/>
                  <a:gd name="connsiteY1" fmla="*/ 8070 h 10109"/>
                  <a:gd name="connsiteX2" fmla="*/ 65 w 10000"/>
                  <a:gd name="connsiteY2" fmla="*/ 7288 h 10109"/>
                  <a:gd name="connsiteX3" fmla="*/ 1753 w 10000"/>
                  <a:gd name="connsiteY3" fmla="*/ 109 h 10109"/>
                  <a:gd name="connsiteX4" fmla="*/ 1698 w 10000"/>
                  <a:gd name="connsiteY4" fmla="*/ 0 h 10109"/>
                  <a:gd name="connsiteX5" fmla="*/ 9143 w 10000"/>
                  <a:gd name="connsiteY5" fmla="*/ 185 h 10109"/>
                  <a:gd name="connsiteX6" fmla="*/ 9655 w 10000"/>
                  <a:gd name="connsiteY6" fmla="*/ 1798 h 10109"/>
                  <a:gd name="connsiteX7" fmla="*/ 9819 w 10000"/>
                  <a:gd name="connsiteY7" fmla="*/ 1642 h 10109"/>
                  <a:gd name="connsiteX8" fmla="*/ 9969 w 10000"/>
                  <a:gd name="connsiteY8" fmla="*/ 1685 h 10109"/>
                  <a:gd name="connsiteX9" fmla="*/ 10000 w 10000"/>
                  <a:gd name="connsiteY9" fmla="*/ 1984 h 10109"/>
                  <a:gd name="connsiteX10" fmla="*/ 9873 w 10000"/>
                  <a:gd name="connsiteY10" fmla="*/ 2360 h 10109"/>
                  <a:gd name="connsiteX11" fmla="*/ 9545 w 10000"/>
                  <a:gd name="connsiteY11" fmla="*/ 3166 h 10109"/>
                  <a:gd name="connsiteX12" fmla="*/ 9437 w 10000"/>
                  <a:gd name="connsiteY12" fmla="*/ 3572 h 10109"/>
                  <a:gd name="connsiteX13" fmla="*/ 9373 w 10000"/>
                  <a:gd name="connsiteY13" fmla="*/ 3995 h 10109"/>
                  <a:gd name="connsiteX14" fmla="*/ 9304 w 10000"/>
                  <a:gd name="connsiteY14" fmla="*/ 4229 h 10109"/>
                  <a:gd name="connsiteX15" fmla="*/ 9252 w 10000"/>
                  <a:gd name="connsiteY15" fmla="*/ 4388 h 10109"/>
                  <a:gd name="connsiteX16" fmla="*/ 9094 w 10000"/>
                  <a:gd name="connsiteY16" fmla="*/ 4465 h 10109"/>
                  <a:gd name="connsiteX17" fmla="*/ 8914 w 10000"/>
                  <a:gd name="connsiteY17" fmla="*/ 4127 h 10109"/>
                  <a:gd name="connsiteX18" fmla="*/ 8833 w 10000"/>
                  <a:gd name="connsiteY18" fmla="*/ 3187 h 10109"/>
                  <a:gd name="connsiteX19" fmla="*/ 8743 w 10000"/>
                  <a:gd name="connsiteY19" fmla="*/ 2802 h 10109"/>
                  <a:gd name="connsiteX20" fmla="*/ 8554 w 10000"/>
                  <a:gd name="connsiteY20" fmla="*/ 2635 h 10109"/>
                  <a:gd name="connsiteX21" fmla="*/ 8462 w 10000"/>
                  <a:gd name="connsiteY21" fmla="*/ 2961 h 10109"/>
                  <a:gd name="connsiteX22" fmla="*/ 8550 w 10000"/>
                  <a:gd name="connsiteY22" fmla="*/ 4100 h 10109"/>
                  <a:gd name="connsiteX23" fmla="*/ 8604 w 10000"/>
                  <a:gd name="connsiteY23" fmla="*/ 4638 h 10109"/>
                  <a:gd name="connsiteX24" fmla="*/ 8470 w 10000"/>
                  <a:gd name="connsiteY24" fmla="*/ 4961 h 10109"/>
                  <a:gd name="connsiteX25" fmla="*/ 8280 w 10000"/>
                  <a:gd name="connsiteY25" fmla="*/ 4859 h 10109"/>
                  <a:gd name="connsiteX26" fmla="*/ 8214 w 10000"/>
                  <a:gd name="connsiteY26" fmla="*/ 4366 h 10109"/>
                  <a:gd name="connsiteX27" fmla="*/ 8120 w 10000"/>
                  <a:gd name="connsiteY27" fmla="*/ 3560 h 10109"/>
                  <a:gd name="connsiteX28" fmla="*/ 8010 w 10000"/>
                  <a:gd name="connsiteY28" fmla="*/ 3042 h 10109"/>
                  <a:gd name="connsiteX29" fmla="*/ 7785 w 10000"/>
                  <a:gd name="connsiteY29" fmla="*/ 3024 h 10109"/>
                  <a:gd name="connsiteX30" fmla="*/ 7717 w 10000"/>
                  <a:gd name="connsiteY30" fmla="*/ 3243 h 10109"/>
                  <a:gd name="connsiteX31" fmla="*/ 7722 w 10000"/>
                  <a:gd name="connsiteY31" fmla="*/ 3598 h 10109"/>
                  <a:gd name="connsiteX32" fmla="*/ 7909 w 10000"/>
                  <a:gd name="connsiteY32" fmla="*/ 5188 h 10109"/>
                  <a:gd name="connsiteX33" fmla="*/ 7797 w 10000"/>
                  <a:gd name="connsiteY33" fmla="*/ 5490 h 10109"/>
                  <a:gd name="connsiteX34" fmla="*/ 7602 w 10000"/>
                  <a:gd name="connsiteY34" fmla="*/ 5566 h 10109"/>
                  <a:gd name="connsiteX35" fmla="*/ 7444 w 10000"/>
                  <a:gd name="connsiteY35" fmla="*/ 5444 h 10109"/>
                  <a:gd name="connsiteX36" fmla="*/ 7276 w 10000"/>
                  <a:gd name="connsiteY36" fmla="*/ 5431 h 10109"/>
                  <a:gd name="connsiteX37" fmla="*/ 7187 w 10000"/>
                  <a:gd name="connsiteY37" fmla="*/ 5661 h 10109"/>
                  <a:gd name="connsiteX38" fmla="*/ 7337 w 10000"/>
                  <a:gd name="connsiteY38" fmla="*/ 6027 h 10109"/>
                  <a:gd name="connsiteX39" fmla="*/ 7607 w 10000"/>
                  <a:gd name="connsiteY39" fmla="*/ 6194 h 10109"/>
                  <a:gd name="connsiteX40" fmla="*/ 7845 w 10000"/>
                  <a:gd name="connsiteY40" fmla="*/ 6449 h 10109"/>
                  <a:gd name="connsiteX41" fmla="*/ 7968 w 10000"/>
                  <a:gd name="connsiteY41" fmla="*/ 6723 h 10109"/>
                  <a:gd name="connsiteX42" fmla="*/ 7808 w 10000"/>
                  <a:gd name="connsiteY42" fmla="*/ 7007 h 10109"/>
                  <a:gd name="connsiteX43" fmla="*/ 7229 w 10000"/>
                  <a:gd name="connsiteY43" fmla="*/ 7383 h 10109"/>
                  <a:gd name="connsiteX44" fmla="*/ 7209 w 10000"/>
                  <a:gd name="connsiteY44" fmla="*/ 7736 h 10109"/>
                  <a:gd name="connsiteX45" fmla="*/ 7315 w 10000"/>
                  <a:gd name="connsiteY45" fmla="*/ 7988 h 10109"/>
                  <a:gd name="connsiteX46" fmla="*/ 7503 w 10000"/>
                  <a:gd name="connsiteY46" fmla="*/ 8053 h 10109"/>
                  <a:gd name="connsiteX47" fmla="*/ 7749 w 10000"/>
                  <a:gd name="connsiteY47" fmla="*/ 7862 h 10109"/>
                  <a:gd name="connsiteX48" fmla="*/ 7923 w 10000"/>
                  <a:gd name="connsiteY48" fmla="*/ 7729 h 10109"/>
                  <a:gd name="connsiteX49" fmla="*/ 8064 w 10000"/>
                  <a:gd name="connsiteY49" fmla="*/ 7885 h 10109"/>
                  <a:gd name="connsiteX50" fmla="*/ 8088 w 10000"/>
                  <a:gd name="connsiteY50" fmla="*/ 8236 h 10109"/>
                  <a:gd name="connsiteX51" fmla="*/ 8034 w 10000"/>
                  <a:gd name="connsiteY51" fmla="*/ 8801 h 10109"/>
                  <a:gd name="connsiteX52" fmla="*/ 7873 w 10000"/>
                  <a:gd name="connsiteY52" fmla="*/ 9501 h 10109"/>
                  <a:gd name="connsiteX53" fmla="*/ 7467 w 10000"/>
                  <a:gd name="connsiteY53" fmla="*/ 9801 h 10109"/>
                  <a:gd name="connsiteX54" fmla="*/ 7005 w 10000"/>
                  <a:gd name="connsiteY54" fmla="*/ 10104 h 10109"/>
                  <a:gd name="connsiteX55" fmla="*/ 1858 w 10000"/>
                  <a:gd name="connsiteY55" fmla="*/ 10109 h 10109"/>
                  <a:gd name="connsiteX56" fmla="*/ 1923 w 10000"/>
                  <a:gd name="connsiteY56" fmla="*/ 9825 h 10109"/>
                  <a:gd name="connsiteX0" fmla="*/ 1923 w 10000"/>
                  <a:gd name="connsiteY0" fmla="*/ 9798 h 10082"/>
                  <a:gd name="connsiteX1" fmla="*/ 0 w 10000"/>
                  <a:gd name="connsiteY1" fmla="*/ 8043 h 10082"/>
                  <a:gd name="connsiteX2" fmla="*/ 65 w 10000"/>
                  <a:gd name="connsiteY2" fmla="*/ 7261 h 10082"/>
                  <a:gd name="connsiteX3" fmla="*/ 1753 w 10000"/>
                  <a:gd name="connsiteY3" fmla="*/ 82 h 10082"/>
                  <a:gd name="connsiteX4" fmla="*/ 1711 w 10000"/>
                  <a:gd name="connsiteY4" fmla="*/ 0 h 10082"/>
                  <a:gd name="connsiteX5" fmla="*/ 9143 w 10000"/>
                  <a:gd name="connsiteY5" fmla="*/ 158 h 10082"/>
                  <a:gd name="connsiteX6" fmla="*/ 9655 w 10000"/>
                  <a:gd name="connsiteY6" fmla="*/ 1771 h 10082"/>
                  <a:gd name="connsiteX7" fmla="*/ 9819 w 10000"/>
                  <a:gd name="connsiteY7" fmla="*/ 1615 h 10082"/>
                  <a:gd name="connsiteX8" fmla="*/ 9969 w 10000"/>
                  <a:gd name="connsiteY8" fmla="*/ 1658 h 10082"/>
                  <a:gd name="connsiteX9" fmla="*/ 10000 w 10000"/>
                  <a:gd name="connsiteY9" fmla="*/ 1957 h 10082"/>
                  <a:gd name="connsiteX10" fmla="*/ 9873 w 10000"/>
                  <a:gd name="connsiteY10" fmla="*/ 2333 h 10082"/>
                  <a:gd name="connsiteX11" fmla="*/ 9545 w 10000"/>
                  <a:gd name="connsiteY11" fmla="*/ 3139 h 10082"/>
                  <a:gd name="connsiteX12" fmla="*/ 9437 w 10000"/>
                  <a:gd name="connsiteY12" fmla="*/ 3545 h 10082"/>
                  <a:gd name="connsiteX13" fmla="*/ 9373 w 10000"/>
                  <a:gd name="connsiteY13" fmla="*/ 3968 h 10082"/>
                  <a:gd name="connsiteX14" fmla="*/ 9304 w 10000"/>
                  <a:gd name="connsiteY14" fmla="*/ 4202 h 10082"/>
                  <a:gd name="connsiteX15" fmla="*/ 9252 w 10000"/>
                  <a:gd name="connsiteY15" fmla="*/ 4361 h 10082"/>
                  <a:gd name="connsiteX16" fmla="*/ 9094 w 10000"/>
                  <a:gd name="connsiteY16" fmla="*/ 4438 h 10082"/>
                  <a:gd name="connsiteX17" fmla="*/ 8914 w 10000"/>
                  <a:gd name="connsiteY17" fmla="*/ 4100 h 10082"/>
                  <a:gd name="connsiteX18" fmla="*/ 8833 w 10000"/>
                  <a:gd name="connsiteY18" fmla="*/ 3160 h 10082"/>
                  <a:gd name="connsiteX19" fmla="*/ 8743 w 10000"/>
                  <a:gd name="connsiteY19" fmla="*/ 2775 h 10082"/>
                  <a:gd name="connsiteX20" fmla="*/ 8554 w 10000"/>
                  <a:gd name="connsiteY20" fmla="*/ 2608 h 10082"/>
                  <a:gd name="connsiteX21" fmla="*/ 8462 w 10000"/>
                  <a:gd name="connsiteY21" fmla="*/ 2934 h 10082"/>
                  <a:gd name="connsiteX22" fmla="*/ 8550 w 10000"/>
                  <a:gd name="connsiteY22" fmla="*/ 4073 h 10082"/>
                  <a:gd name="connsiteX23" fmla="*/ 8604 w 10000"/>
                  <a:gd name="connsiteY23" fmla="*/ 4611 h 10082"/>
                  <a:gd name="connsiteX24" fmla="*/ 8470 w 10000"/>
                  <a:gd name="connsiteY24" fmla="*/ 4934 h 10082"/>
                  <a:gd name="connsiteX25" fmla="*/ 8280 w 10000"/>
                  <a:gd name="connsiteY25" fmla="*/ 4832 h 10082"/>
                  <a:gd name="connsiteX26" fmla="*/ 8214 w 10000"/>
                  <a:gd name="connsiteY26" fmla="*/ 4339 h 10082"/>
                  <a:gd name="connsiteX27" fmla="*/ 8120 w 10000"/>
                  <a:gd name="connsiteY27" fmla="*/ 3533 h 10082"/>
                  <a:gd name="connsiteX28" fmla="*/ 8010 w 10000"/>
                  <a:gd name="connsiteY28" fmla="*/ 3015 h 10082"/>
                  <a:gd name="connsiteX29" fmla="*/ 7785 w 10000"/>
                  <a:gd name="connsiteY29" fmla="*/ 2997 h 10082"/>
                  <a:gd name="connsiteX30" fmla="*/ 7717 w 10000"/>
                  <a:gd name="connsiteY30" fmla="*/ 3216 h 10082"/>
                  <a:gd name="connsiteX31" fmla="*/ 7722 w 10000"/>
                  <a:gd name="connsiteY31" fmla="*/ 3571 h 10082"/>
                  <a:gd name="connsiteX32" fmla="*/ 7909 w 10000"/>
                  <a:gd name="connsiteY32" fmla="*/ 5161 h 10082"/>
                  <a:gd name="connsiteX33" fmla="*/ 7797 w 10000"/>
                  <a:gd name="connsiteY33" fmla="*/ 5463 h 10082"/>
                  <a:gd name="connsiteX34" fmla="*/ 7602 w 10000"/>
                  <a:gd name="connsiteY34" fmla="*/ 5539 h 10082"/>
                  <a:gd name="connsiteX35" fmla="*/ 7444 w 10000"/>
                  <a:gd name="connsiteY35" fmla="*/ 5417 h 10082"/>
                  <a:gd name="connsiteX36" fmla="*/ 7276 w 10000"/>
                  <a:gd name="connsiteY36" fmla="*/ 5404 h 10082"/>
                  <a:gd name="connsiteX37" fmla="*/ 7187 w 10000"/>
                  <a:gd name="connsiteY37" fmla="*/ 5634 h 10082"/>
                  <a:gd name="connsiteX38" fmla="*/ 7337 w 10000"/>
                  <a:gd name="connsiteY38" fmla="*/ 6000 h 10082"/>
                  <a:gd name="connsiteX39" fmla="*/ 7607 w 10000"/>
                  <a:gd name="connsiteY39" fmla="*/ 6167 h 10082"/>
                  <a:gd name="connsiteX40" fmla="*/ 7845 w 10000"/>
                  <a:gd name="connsiteY40" fmla="*/ 6422 h 10082"/>
                  <a:gd name="connsiteX41" fmla="*/ 7968 w 10000"/>
                  <a:gd name="connsiteY41" fmla="*/ 6696 h 10082"/>
                  <a:gd name="connsiteX42" fmla="*/ 7808 w 10000"/>
                  <a:gd name="connsiteY42" fmla="*/ 6980 h 10082"/>
                  <a:gd name="connsiteX43" fmla="*/ 7229 w 10000"/>
                  <a:gd name="connsiteY43" fmla="*/ 7356 h 10082"/>
                  <a:gd name="connsiteX44" fmla="*/ 7209 w 10000"/>
                  <a:gd name="connsiteY44" fmla="*/ 7709 h 10082"/>
                  <a:gd name="connsiteX45" fmla="*/ 7315 w 10000"/>
                  <a:gd name="connsiteY45" fmla="*/ 7961 h 10082"/>
                  <a:gd name="connsiteX46" fmla="*/ 7503 w 10000"/>
                  <a:gd name="connsiteY46" fmla="*/ 8026 h 10082"/>
                  <a:gd name="connsiteX47" fmla="*/ 7749 w 10000"/>
                  <a:gd name="connsiteY47" fmla="*/ 7835 h 10082"/>
                  <a:gd name="connsiteX48" fmla="*/ 7923 w 10000"/>
                  <a:gd name="connsiteY48" fmla="*/ 7702 h 10082"/>
                  <a:gd name="connsiteX49" fmla="*/ 8064 w 10000"/>
                  <a:gd name="connsiteY49" fmla="*/ 7858 h 10082"/>
                  <a:gd name="connsiteX50" fmla="*/ 8088 w 10000"/>
                  <a:gd name="connsiteY50" fmla="*/ 8209 h 10082"/>
                  <a:gd name="connsiteX51" fmla="*/ 8034 w 10000"/>
                  <a:gd name="connsiteY51" fmla="*/ 8774 h 10082"/>
                  <a:gd name="connsiteX52" fmla="*/ 7873 w 10000"/>
                  <a:gd name="connsiteY52" fmla="*/ 9474 h 10082"/>
                  <a:gd name="connsiteX53" fmla="*/ 7467 w 10000"/>
                  <a:gd name="connsiteY53" fmla="*/ 9774 h 10082"/>
                  <a:gd name="connsiteX54" fmla="*/ 7005 w 10000"/>
                  <a:gd name="connsiteY54" fmla="*/ 10077 h 10082"/>
                  <a:gd name="connsiteX55" fmla="*/ 1858 w 10000"/>
                  <a:gd name="connsiteY55" fmla="*/ 10082 h 10082"/>
                  <a:gd name="connsiteX56" fmla="*/ 1923 w 10000"/>
                  <a:gd name="connsiteY56" fmla="*/ 9798 h 10082"/>
                  <a:gd name="connsiteX0" fmla="*/ 1923 w 10000"/>
                  <a:gd name="connsiteY0" fmla="*/ 10287 h 10571"/>
                  <a:gd name="connsiteX1" fmla="*/ 0 w 10000"/>
                  <a:gd name="connsiteY1" fmla="*/ 8532 h 10571"/>
                  <a:gd name="connsiteX2" fmla="*/ 65 w 10000"/>
                  <a:gd name="connsiteY2" fmla="*/ 7750 h 10571"/>
                  <a:gd name="connsiteX3" fmla="*/ 1753 w 10000"/>
                  <a:gd name="connsiteY3" fmla="*/ 571 h 10571"/>
                  <a:gd name="connsiteX4" fmla="*/ 9143 w 10000"/>
                  <a:gd name="connsiteY4" fmla="*/ 647 h 10571"/>
                  <a:gd name="connsiteX5" fmla="*/ 9655 w 10000"/>
                  <a:gd name="connsiteY5" fmla="*/ 2260 h 10571"/>
                  <a:gd name="connsiteX6" fmla="*/ 9819 w 10000"/>
                  <a:gd name="connsiteY6" fmla="*/ 2104 h 10571"/>
                  <a:gd name="connsiteX7" fmla="*/ 9969 w 10000"/>
                  <a:gd name="connsiteY7" fmla="*/ 2147 h 10571"/>
                  <a:gd name="connsiteX8" fmla="*/ 10000 w 10000"/>
                  <a:gd name="connsiteY8" fmla="*/ 2446 h 10571"/>
                  <a:gd name="connsiteX9" fmla="*/ 9873 w 10000"/>
                  <a:gd name="connsiteY9" fmla="*/ 2822 h 10571"/>
                  <a:gd name="connsiteX10" fmla="*/ 9545 w 10000"/>
                  <a:gd name="connsiteY10" fmla="*/ 3628 h 10571"/>
                  <a:gd name="connsiteX11" fmla="*/ 9437 w 10000"/>
                  <a:gd name="connsiteY11" fmla="*/ 4034 h 10571"/>
                  <a:gd name="connsiteX12" fmla="*/ 9373 w 10000"/>
                  <a:gd name="connsiteY12" fmla="*/ 4457 h 10571"/>
                  <a:gd name="connsiteX13" fmla="*/ 9304 w 10000"/>
                  <a:gd name="connsiteY13" fmla="*/ 4691 h 10571"/>
                  <a:gd name="connsiteX14" fmla="*/ 9252 w 10000"/>
                  <a:gd name="connsiteY14" fmla="*/ 4850 h 10571"/>
                  <a:gd name="connsiteX15" fmla="*/ 9094 w 10000"/>
                  <a:gd name="connsiteY15" fmla="*/ 4927 h 10571"/>
                  <a:gd name="connsiteX16" fmla="*/ 8914 w 10000"/>
                  <a:gd name="connsiteY16" fmla="*/ 4589 h 10571"/>
                  <a:gd name="connsiteX17" fmla="*/ 8833 w 10000"/>
                  <a:gd name="connsiteY17" fmla="*/ 3649 h 10571"/>
                  <a:gd name="connsiteX18" fmla="*/ 8743 w 10000"/>
                  <a:gd name="connsiteY18" fmla="*/ 3264 h 10571"/>
                  <a:gd name="connsiteX19" fmla="*/ 8554 w 10000"/>
                  <a:gd name="connsiteY19" fmla="*/ 3097 h 10571"/>
                  <a:gd name="connsiteX20" fmla="*/ 8462 w 10000"/>
                  <a:gd name="connsiteY20" fmla="*/ 3423 h 10571"/>
                  <a:gd name="connsiteX21" fmla="*/ 8550 w 10000"/>
                  <a:gd name="connsiteY21" fmla="*/ 4562 h 10571"/>
                  <a:gd name="connsiteX22" fmla="*/ 8604 w 10000"/>
                  <a:gd name="connsiteY22" fmla="*/ 5100 h 10571"/>
                  <a:gd name="connsiteX23" fmla="*/ 8470 w 10000"/>
                  <a:gd name="connsiteY23" fmla="*/ 5423 h 10571"/>
                  <a:gd name="connsiteX24" fmla="*/ 8280 w 10000"/>
                  <a:gd name="connsiteY24" fmla="*/ 5321 h 10571"/>
                  <a:gd name="connsiteX25" fmla="*/ 8214 w 10000"/>
                  <a:gd name="connsiteY25" fmla="*/ 4828 h 10571"/>
                  <a:gd name="connsiteX26" fmla="*/ 8120 w 10000"/>
                  <a:gd name="connsiteY26" fmla="*/ 4022 h 10571"/>
                  <a:gd name="connsiteX27" fmla="*/ 8010 w 10000"/>
                  <a:gd name="connsiteY27" fmla="*/ 3504 h 10571"/>
                  <a:gd name="connsiteX28" fmla="*/ 7785 w 10000"/>
                  <a:gd name="connsiteY28" fmla="*/ 3486 h 10571"/>
                  <a:gd name="connsiteX29" fmla="*/ 7717 w 10000"/>
                  <a:gd name="connsiteY29" fmla="*/ 3705 h 10571"/>
                  <a:gd name="connsiteX30" fmla="*/ 7722 w 10000"/>
                  <a:gd name="connsiteY30" fmla="*/ 4060 h 10571"/>
                  <a:gd name="connsiteX31" fmla="*/ 7909 w 10000"/>
                  <a:gd name="connsiteY31" fmla="*/ 5650 h 10571"/>
                  <a:gd name="connsiteX32" fmla="*/ 7797 w 10000"/>
                  <a:gd name="connsiteY32" fmla="*/ 5952 h 10571"/>
                  <a:gd name="connsiteX33" fmla="*/ 7602 w 10000"/>
                  <a:gd name="connsiteY33" fmla="*/ 6028 h 10571"/>
                  <a:gd name="connsiteX34" fmla="*/ 7444 w 10000"/>
                  <a:gd name="connsiteY34" fmla="*/ 5906 h 10571"/>
                  <a:gd name="connsiteX35" fmla="*/ 7276 w 10000"/>
                  <a:gd name="connsiteY35" fmla="*/ 5893 h 10571"/>
                  <a:gd name="connsiteX36" fmla="*/ 7187 w 10000"/>
                  <a:gd name="connsiteY36" fmla="*/ 6123 h 10571"/>
                  <a:gd name="connsiteX37" fmla="*/ 7337 w 10000"/>
                  <a:gd name="connsiteY37" fmla="*/ 6489 h 10571"/>
                  <a:gd name="connsiteX38" fmla="*/ 7607 w 10000"/>
                  <a:gd name="connsiteY38" fmla="*/ 6656 h 10571"/>
                  <a:gd name="connsiteX39" fmla="*/ 7845 w 10000"/>
                  <a:gd name="connsiteY39" fmla="*/ 6911 h 10571"/>
                  <a:gd name="connsiteX40" fmla="*/ 7968 w 10000"/>
                  <a:gd name="connsiteY40" fmla="*/ 7185 h 10571"/>
                  <a:gd name="connsiteX41" fmla="*/ 7808 w 10000"/>
                  <a:gd name="connsiteY41" fmla="*/ 7469 h 10571"/>
                  <a:gd name="connsiteX42" fmla="*/ 7229 w 10000"/>
                  <a:gd name="connsiteY42" fmla="*/ 7845 h 10571"/>
                  <a:gd name="connsiteX43" fmla="*/ 7209 w 10000"/>
                  <a:gd name="connsiteY43" fmla="*/ 8198 h 10571"/>
                  <a:gd name="connsiteX44" fmla="*/ 7315 w 10000"/>
                  <a:gd name="connsiteY44" fmla="*/ 8450 h 10571"/>
                  <a:gd name="connsiteX45" fmla="*/ 7503 w 10000"/>
                  <a:gd name="connsiteY45" fmla="*/ 8515 h 10571"/>
                  <a:gd name="connsiteX46" fmla="*/ 7749 w 10000"/>
                  <a:gd name="connsiteY46" fmla="*/ 8324 h 10571"/>
                  <a:gd name="connsiteX47" fmla="*/ 7923 w 10000"/>
                  <a:gd name="connsiteY47" fmla="*/ 8191 h 10571"/>
                  <a:gd name="connsiteX48" fmla="*/ 8064 w 10000"/>
                  <a:gd name="connsiteY48" fmla="*/ 8347 h 10571"/>
                  <a:gd name="connsiteX49" fmla="*/ 8088 w 10000"/>
                  <a:gd name="connsiteY49" fmla="*/ 8698 h 10571"/>
                  <a:gd name="connsiteX50" fmla="*/ 8034 w 10000"/>
                  <a:gd name="connsiteY50" fmla="*/ 9263 h 10571"/>
                  <a:gd name="connsiteX51" fmla="*/ 7873 w 10000"/>
                  <a:gd name="connsiteY51" fmla="*/ 9963 h 10571"/>
                  <a:gd name="connsiteX52" fmla="*/ 7467 w 10000"/>
                  <a:gd name="connsiteY52" fmla="*/ 10263 h 10571"/>
                  <a:gd name="connsiteX53" fmla="*/ 7005 w 10000"/>
                  <a:gd name="connsiteY53" fmla="*/ 10566 h 10571"/>
                  <a:gd name="connsiteX54" fmla="*/ 1858 w 10000"/>
                  <a:gd name="connsiteY54" fmla="*/ 10571 h 10571"/>
                  <a:gd name="connsiteX55" fmla="*/ 1923 w 10000"/>
                  <a:gd name="connsiteY55" fmla="*/ 10287 h 10571"/>
                  <a:gd name="connsiteX0" fmla="*/ 1923 w 10000"/>
                  <a:gd name="connsiteY0" fmla="*/ 9716 h 10000"/>
                  <a:gd name="connsiteX1" fmla="*/ 0 w 10000"/>
                  <a:gd name="connsiteY1" fmla="*/ 7961 h 10000"/>
                  <a:gd name="connsiteX2" fmla="*/ 65 w 10000"/>
                  <a:gd name="connsiteY2" fmla="*/ 7179 h 10000"/>
                  <a:gd name="connsiteX3" fmla="*/ 1753 w 10000"/>
                  <a:gd name="connsiteY3" fmla="*/ 0 h 10000"/>
                  <a:gd name="connsiteX4" fmla="*/ 9143 w 10000"/>
                  <a:gd name="connsiteY4" fmla="*/ 76 h 10000"/>
                  <a:gd name="connsiteX5" fmla="*/ 9655 w 10000"/>
                  <a:gd name="connsiteY5" fmla="*/ 1689 h 10000"/>
                  <a:gd name="connsiteX6" fmla="*/ 9819 w 10000"/>
                  <a:gd name="connsiteY6" fmla="*/ 1533 h 10000"/>
                  <a:gd name="connsiteX7" fmla="*/ 9969 w 10000"/>
                  <a:gd name="connsiteY7" fmla="*/ 1576 h 10000"/>
                  <a:gd name="connsiteX8" fmla="*/ 10000 w 10000"/>
                  <a:gd name="connsiteY8" fmla="*/ 1875 h 10000"/>
                  <a:gd name="connsiteX9" fmla="*/ 9873 w 10000"/>
                  <a:gd name="connsiteY9" fmla="*/ 2251 h 10000"/>
                  <a:gd name="connsiteX10" fmla="*/ 9545 w 10000"/>
                  <a:gd name="connsiteY10" fmla="*/ 3057 h 10000"/>
                  <a:gd name="connsiteX11" fmla="*/ 9437 w 10000"/>
                  <a:gd name="connsiteY11" fmla="*/ 3463 h 10000"/>
                  <a:gd name="connsiteX12" fmla="*/ 9373 w 10000"/>
                  <a:gd name="connsiteY12" fmla="*/ 3886 h 10000"/>
                  <a:gd name="connsiteX13" fmla="*/ 9304 w 10000"/>
                  <a:gd name="connsiteY13" fmla="*/ 4120 h 10000"/>
                  <a:gd name="connsiteX14" fmla="*/ 9252 w 10000"/>
                  <a:gd name="connsiteY14" fmla="*/ 4279 h 10000"/>
                  <a:gd name="connsiteX15" fmla="*/ 9094 w 10000"/>
                  <a:gd name="connsiteY15" fmla="*/ 4356 h 10000"/>
                  <a:gd name="connsiteX16" fmla="*/ 8914 w 10000"/>
                  <a:gd name="connsiteY16" fmla="*/ 4018 h 10000"/>
                  <a:gd name="connsiteX17" fmla="*/ 8833 w 10000"/>
                  <a:gd name="connsiteY17" fmla="*/ 3078 h 10000"/>
                  <a:gd name="connsiteX18" fmla="*/ 8743 w 10000"/>
                  <a:gd name="connsiteY18" fmla="*/ 2693 h 10000"/>
                  <a:gd name="connsiteX19" fmla="*/ 8554 w 10000"/>
                  <a:gd name="connsiteY19" fmla="*/ 2526 h 10000"/>
                  <a:gd name="connsiteX20" fmla="*/ 8462 w 10000"/>
                  <a:gd name="connsiteY20" fmla="*/ 2852 h 10000"/>
                  <a:gd name="connsiteX21" fmla="*/ 8550 w 10000"/>
                  <a:gd name="connsiteY21" fmla="*/ 3991 h 10000"/>
                  <a:gd name="connsiteX22" fmla="*/ 8604 w 10000"/>
                  <a:gd name="connsiteY22" fmla="*/ 4529 h 10000"/>
                  <a:gd name="connsiteX23" fmla="*/ 8470 w 10000"/>
                  <a:gd name="connsiteY23" fmla="*/ 4852 h 10000"/>
                  <a:gd name="connsiteX24" fmla="*/ 8280 w 10000"/>
                  <a:gd name="connsiteY24" fmla="*/ 4750 h 10000"/>
                  <a:gd name="connsiteX25" fmla="*/ 8214 w 10000"/>
                  <a:gd name="connsiteY25" fmla="*/ 4257 h 10000"/>
                  <a:gd name="connsiteX26" fmla="*/ 8120 w 10000"/>
                  <a:gd name="connsiteY26" fmla="*/ 3451 h 10000"/>
                  <a:gd name="connsiteX27" fmla="*/ 8010 w 10000"/>
                  <a:gd name="connsiteY27" fmla="*/ 2933 h 10000"/>
                  <a:gd name="connsiteX28" fmla="*/ 7785 w 10000"/>
                  <a:gd name="connsiteY28" fmla="*/ 2915 h 10000"/>
                  <a:gd name="connsiteX29" fmla="*/ 7717 w 10000"/>
                  <a:gd name="connsiteY29" fmla="*/ 3134 h 10000"/>
                  <a:gd name="connsiteX30" fmla="*/ 7722 w 10000"/>
                  <a:gd name="connsiteY30" fmla="*/ 3489 h 10000"/>
                  <a:gd name="connsiteX31" fmla="*/ 7909 w 10000"/>
                  <a:gd name="connsiteY31" fmla="*/ 5079 h 10000"/>
                  <a:gd name="connsiteX32" fmla="*/ 7797 w 10000"/>
                  <a:gd name="connsiteY32" fmla="*/ 5381 h 10000"/>
                  <a:gd name="connsiteX33" fmla="*/ 7602 w 10000"/>
                  <a:gd name="connsiteY33" fmla="*/ 5457 h 10000"/>
                  <a:gd name="connsiteX34" fmla="*/ 7444 w 10000"/>
                  <a:gd name="connsiteY34" fmla="*/ 5335 h 10000"/>
                  <a:gd name="connsiteX35" fmla="*/ 7276 w 10000"/>
                  <a:gd name="connsiteY35" fmla="*/ 5322 h 10000"/>
                  <a:gd name="connsiteX36" fmla="*/ 7187 w 10000"/>
                  <a:gd name="connsiteY36" fmla="*/ 5552 h 10000"/>
                  <a:gd name="connsiteX37" fmla="*/ 7337 w 10000"/>
                  <a:gd name="connsiteY37" fmla="*/ 5918 h 10000"/>
                  <a:gd name="connsiteX38" fmla="*/ 7607 w 10000"/>
                  <a:gd name="connsiteY38" fmla="*/ 6085 h 10000"/>
                  <a:gd name="connsiteX39" fmla="*/ 7845 w 10000"/>
                  <a:gd name="connsiteY39" fmla="*/ 6340 h 10000"/>
                  <a:gd name="connsiteX40" fmla="*/ 7968 w 10000"/>
                  <a:gd name="connsiteY40" fmla="*/ 6614 h 10000"/>
                  <a:gd name="connsiteX41" fmla="*/ 7808 w 10000"/>
                  <a:gd name="connsiteY41" fmla="*/ 6898 h 10000"/>
                  <a:gd name="connsiteX42" fmla="*/ 7229 w 10000"/>
                  <a:gd name="connsiteY42" fmla="*/ 7274 h 10000"/>
                  <a:gd name="connsiteX43" fmla="*/ 7209 w 10000"/>
                  <a:gd name="connsiteY43" fmla="*/ 7627 h 10000"/>
                  <a:gd name="connsiteX44" fmla="*/ 7315 w 10000"/>
                  <a:gd name="connsiteY44" fmla="*/ 7879 h 10000"/>
                  <a:gd name="connsiteX45" fmla="*/ 7503 w 10000"/>
                  <a:gd name="connsiteY45" fmla="*/ 7944 h 10000"/>
                  <a:gd name="connsiteX46" fmla="*/ 7749 w 10000"/>
                  <a:gd name="connsiteY46" fmla="*/ 7753 h 10000"/>
                  <a:gd name="connsiteX47" fmla="*/ 7923 w 10000"/>
                  <a:gd name="connsiteY47" fmla="*/ 7620 h 10000"/>
                  <a:gd name="connsiteX48" fmla="*/ 8064 w 10000"/>
                  <a:gd name="connsiteY48" fmla="*/ 7776 h 10000"/>
                  <a:gd name="connsiteX49" fmla="*/ 8088 w 10000"/>
                  <a:gd name="connsiteY49" fmla="*/ 8127 h 10000"/>
                  <a:gd name="connsiteX50" fmla="*/ 8034 w 10000"/>
                  <a:gd name="connsiteY50" fmla="*/ 8692 h 10000"/>
                  <a:gd name="connsiteX51" fmla="*/ 7873 w 10000"/>
                  <a:gd name="connsiteY51" fmla="*/ 9392 h 10000"/>
                  <a:gd name="connsiteX52" fmla="*/ 7467 w 10000"/>
                  <a:gd name="connsiteY52" fmla="*/ 9692 h 10000"/>
                  <a:gd name="connsiteX53" fmla="*/ 7005 w 10000"/>
                  <a:gd name="connsiteY53" fmla="*/ 9995 h 10000"/>
                  <a:gd name="connsiteX54" fmla="*/ 1858 w 10000"/>
                  <a:gd name="connsiteY54" fmla="*/ 10000 h 10000"/>
                  <a:gd name="connsiteX55" fmla="*/ 1923 w 10000"/>
                  <a:gd name="connsiteY55" fmla="*/ 9716 h 10000"/>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143 w 10000"/>
                  <a:gd name="connsiteY4" fmla="*/ 578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754 h 11038"/>
                  <a:gd name="connsiteX1" fmla="*/ 0 w 10000"/>
                  <a:gd name="connsiteY1" fmla="*/ 8999 h 11038"/>
                  <a:gd name="connsiteX2" fmla="*/ 65 w 10000"/>
                  <a:gd name="connsiteY2" fmla="*/ 8217 h 11038"/>
                  <a:gd name="connsiteX3" fmla="*/ 1860 w 10000"/>
                  <a:gd name="connsiteY3" fmla="*/ 536 h 11038"/>
                  <a:gd name="connsiteX4" fmla="*/ 9217 w 10000"/>
                  <a:gd name="connsiteY4" fmla="*/ 880 h 11038"/>
                  <a:gd name="connsiteX5" fmla="*/ 9655 w 10000"/>
                  <a:gd name="connsiteY5" fmla="*/ 2727 h 11038"/>
                  <a:gd name="connsiteX6" fmla="*/ 9819 w 10000"/>
                  <a:gd name="connsiteY6" fmla="*/ 2571 h 11038"/>
                  <a:gd name="connsiteX7" fmla="*/ 9969 w 10000"/>
                  <a:gd name="connsiteY7" fmla="*/ 2614 h 11038"/>
                  <a:gd name="connsiteX8" fmla="*/ 10000 w 10000"/>
                  <a:gd name="connsiteY8" fmla="*/ 2913 h 11038"/>
                  <a:gd name="connsiteX9" fmla="*/ 9873 w 10000"/>
                  <a:gd name="connsiteY9" fmla="*/ 3289 h 11038"/>
                  <a:gd name="connsiteX10" fmla="*/ 9545 w 10000"/>
                  <a:gd name="connsiteY10" fmla="*/ 4095 h 11038"/>
                  <a:gd name="connsiteX11" fmla="*/ 9437 w 10000"/>
                  <a:gd name="connsiteY11" fmla="*/ 4501 h 11038"/>
                  <a:gd name="connsiteX12" fmla="*/ 9373 w 10000"/>
                  <a:gd name="connsiteY12" fmla="*/ 4924 h 11038"/>
                  <a:gd name="connsiteX13" fmla="*/ 9304 w 10000"/>
                  <a:gd name="connsiteY13" fmla="*/ 5158 h 11038"/>
                  <a:gd name="connsiteX14" fmla="*/ 9252 w 10000"/>
                  <a:gd name="connsiteY14" fmla="*/ 5317 h 11038"/>
                  <a:gd name="connsiteX15" fmla="*/ 9094 w 10000"/>
                  <a:gd name="connsiteY15" fmla="*/ 5394 h 11038"/>
                  <a:gd name="connsiteX16" fmla="*/ 8914 w 10000"/>
                  <a:gd name="connsiteY16" fmla="*/ 5056 h 11038"/>
                  <a:gd name="connsiteX17" fmla="*/ 8833 w 10000"/>
                  <a:gd name="connsiteY17" fmla="*/ 4116 h 11038"/>
                  <a:gd name="connsiteX18" fmla="*/ 8743 w 10000"/>
                  <a:gd name="connsiteY18" fmla="*/ 3731 h 11038"/>
                  <a:gd name="connsiteX19" fmla="*/ 8554 w 10000"/>
                  <a:gd name="connsiteY19" fmla="*/ 3564 h 11038"/>
                  <a:gd name="connsiteX20" fmla="*/ 8462 w 10000"/>
                  <a:gd name="connsiteY20" fmla="*/ 3890 h 11038"/>
                  <a:gd name="connsiteX21" fmla="*/ 8550 w 10000"/>
                  <a:gd name="connsiteY21" fmla="*/ 5029 h 11038"/>
                  <a:gd name="connsiteX22" fmla="*/ 8604 w 10000"/>
                  <a:gd name="connsiteY22" fmla="*/ 5567 h 11038"/>
                  <a:gd name="connsiteX23" fmla="*/ 8470 w 10000"/>
                  <a:gd name="connsiteY23" fmla="*/ 5890 h 11038"/>
                  <a:gd name="connsiteX24" fmla="*/ 8280 w 10000"/>
                  <a:gd name="connsiteY24" fmla="*/ 5788 h 11038"/>
                  <a:gd name="connsiteX25" fmla="*/ 8214 w 10000"/>
                  <a:gd name="connsiteY25" fmla="*/ 5295 h 11038"/>
                  <a:gd name="connsiteX26" fmla="*/ 8120 w 10000"/>
                  <a:gd name="connsiteY26" fmla="*/ 4489 h 11038"/>
                  <a:gd name="connsiteX27" fmla="*/ 8010 w 10000"/>
                  <a:gd name="connsiteY27" fmla="*/ 3971 h 11038"/>
                  <a:gd name="connsiteX28" fmla="*/ 7785 w 10000"/>
                  <a:gd name="connsiteY28" fmla="*/ 3953 h 11038"/>
                  <a:gd name="connsiteX29" fmla="*/ 7717 w 10000"/>
                  <a:gd name="connsiteY29" fmla="*/ 4172 h 11038"/>
                  <a:gd name="connsiteX30" fmla="*/ 7722 w 10000"/>
                  <a:gd name="connsiteY30" fmla="*/ 4527 h 11038"/>
                  <a:gd name="connsiteX31" fmla="*/ 7909 w 10000"/>
                  <a:gd name="connsiteY31" fmla="*/ 6117 h 11038"/>
                  <a:gd name="connsiteX32" fmla="*/ 7797 w 10000"/>
                  <a:gd name="connsiteY32" fmla="*/ 6419 h 11038"/>
                  <a:gd name="connsiteX33" fmla="*/ 7602 w 10000"/>
                  <a:gd name="connsiteY33" fmla="*/ 6495 h 11038"/>
                  <a:gd name="connsiteX34" fmla="*/ 7444 w 10000"/>
                  <a:gd name="connsiteY34" fmla="*/ 6373 h 11038"/>
                  <a:gd name="connsiteX35" fmla="*/ 7276 w 10000"/>
                  <a:gd name="connsiteY35" fmla="*/ 6360 h 11038"/>
                  <a:gd name="connsiteX36" fmla="*/ 7187 w 10000"/>
                  <a:gd name="connsiteY36" fmla="*/ 6590 h 11038"/>
                  <a:gd name="connsiteX37" fmla="*/ 7337 w 10000"/>
                  <a:gd name="connsiteY37" fmla="*/ 6956 h 11038"/>
                  <a:gd name="connsiteX38" fmla="*/ 7607 w 10000"/>
                  <a:gd name="connsiteY38" fmla="*/ 7123 h 11038"/>
                  <a:gd name="connsiteX39" fmla="*/ 7845 w 10000"/>
                  <a:gd name="connsiteY39" fmla="*/ 7378 h 11038"/>
                  <a:gd name="connsiteX40" fmla="*/ 7968 w 10000"/>
                  <a:gd name="connsiteY40" fmla="*/ 7652 h 11038"/>
                  <a:gd name="connsiteX41" fmla="*/ 7808 w 10000"/>
                  <a:gd name="connsiteY41" fmla="*/ 7936 h 11038"/>
                  <a:gd name="connsiteX42" fmla="*/ 7229 w 10000"/>
                  <a:gd name="connsiteY42" fmla="*/ 8312 h 11038"/>
                  <a:gd name="connsiteX43" fmla="*/ 7209 w 10000"/>
                  <a:gd name="connsiteY43" fmla="*/ 8665 h 11038"/>
                  <a:gd name="connsiteX44" fmla="*/ 7315 w 10000"/>
                  <a:gd name="connsiteY44" fmla="*/ 8917 h 11038"/>
                  <a:gd name="connsiteX45" fmla="*/ 7503 w 10000"/>
                  <a:gd name="connsiteY45" fmla="*/ 8982 h 11038"/>
                  <a:gd name="connsiteX46" fmla="*/ 7749 w 10000"/>
                  <a:gd name="connsiteY46" fmla="*/ 8791 h 11038"/>
                  <a:gd name="connsiteX47" fmla="*/ 7923 w 10000"/>
                  <a:gd name="connsiteY47" fmla="*/ 8658 h 11038"/>
                  <a:gd name="connsiteX48" fmla="*/ 8064 w 10000"/>
                  <a:gd name="connsiteY48" fmla="*/ 8814 h 11038"/>
                  <a:gd name="connsiteX49" fmla="*/ 8088 w 10000"/>
                  <a:gd name="connsiteY49" fmla="*/ 9165 h 11038"/>
                  <a:gd name="connsiteX50" fmla="*/ 8034 w 10000"/>
                  <a:gd name="connsiteY50" fmla="*/ 9730 h 11038"/>
                  <a:gd name="connsiteX51" fmla="*/ 7873 w 10000"/>
                  <a:gd name="connsiteY51" fmla="*/ 10430 h 11038"/>
                  <a:gd name="connsiteX52" fmla="*/ 7467 w 10000"/>
                  <a:gd name="connsiteY52" fmla="*/ 10730 h 11038"/>
                  <a:gd name="connsiteX53" fmla="*/ 7005 w 10000"/>
                  <a:gd name="connsiteY53" fmla="*/ 11033 h 11038"/>
                  <a:gd name="connsiteX54" fmla="*/ 1858 w 10000"/>
                  <a:gd name="connsiteY54" fmla="*/ 11038 h 11038"/>
                  <a:gd name="connsiteX55" fmla="*/ 1923 w 10000"/>
                  <a:gd name="connsiteY55" fmla="*/ 10754 h 11038"/>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122 w 10000"/>
                  <a:gd name="connsiteY2" fmla="*/ 7832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806 w 9883"/>
                  <a:gd name="connsiteY0" fmla="*/ 10218 h 10502"/>
                  <a:gd name="connsiteX1" fmla="*/ 22 w 9883"/>
                  <a:gd name="connsiteY1" fmla="*/ 8246 h 10502"/>
                  <a:gd name="connsiteX2" fmla="*/ 5 w 9883"/>
                  <a:gd name="connsiteY2" fmla="*/ 7832 h 10502"/>
                  <a:gd name="connsiteX3" fmla="*/ 1743 w 9883"/>
                  <a:gd name="connsiteY3" fmla="*/ 0 h 10502"/>
                  <a:gd name="connsiteX4" fmla="*/ 9100 w 9883"/>
                  <a:gd name="connsiteY4" fmla="*/ 344 h 10502"/>
                  <a:gd name="connsiteX5" fmla="*/ 9538 w 9883"/>
                  <a:gd name="connsiteY5" fmla="*/ 2191 h 10502"/>
                  <a:gd name="connsiteX6" fmla="*/ 9702 w 9883"/>
                  <a:gd name="connsiteY6" fmla="*/ 2035 h 10502"/>
                  <a:gd name="connsiteX7" fmla="*/ 9852 w 9883"/>
                  <a:gd name="connsiteY7" fmla="*/ 2078 h 10502"/>
                  <a:gd name="connsiteX8" fmla="*/ 9883 w 9883"/>
                  <a:gd name="connsiteY8" fmla="*/ 2377 h 10502"/>
                  <a:gd name="connsiteX9" fmla="*/ 9756 w 9883"/>
                  <a:gd name="connsiteY9" fmla="*/ 2753 h 10502"/>
                  <a:gd name="connsiteX10" fmla="*/ 9428 w 9883"/>
                  <a:gd name="connsiteY10" fmla="*/ 3559 h 10502"/>
                  <a:gd name="connsiteX11" fmla="*/ 9320 w 9883"/>
                  <a:gd name="connsiteY11" fmla="*/ 3965 h 10502"/>
                  <a:gd name="connsiteX12" fmla="*/ 9256 w 9883"/>
                  <a:gd name="connsiteY12" fmla="*/ 4388 h 10502"/>
                  <a:gd name="connsiteX13" fmla="*/ 9187 w 9883"/>
                  <a:gd name="connsiteY13" fmla="*/ 4622 h 10502"/>
                  <a:gd name="connsiteX14" fmla="*/ 9135 w 9883"/>
                  <a:gd name="connsiteY14" fmla="*/ 4781 h 10502"/>
                  <a:gd name="connsiteX15" fmla="*/ 8977 w 9883"/>
                  <a:gd name="connsiteY15" fmla="*/ 4858 h 10502"/>
                  <a:gd name="connsiteX16" fmla="*/ 8797 w 9883"/>
                  <a:gd name="connsiteY16" fmla="*/ 4520 h 10502"/>
                  <a:gd name="connsiteX17" fmla="*/ 8716 w 9883"/>
                  <a:gd name="connsiteY17" fmla="*/ 3580 h 10502"/>
                  <a:gd name="connsiteX18" fmla="*/ 8626 w 9883"/>
                  <a:gd name="connsiteY18" fmla="*/ 3195 h 10502"/>
                  <a:gd name="connsiteX19" fmla="*/ 8437 w 9883"/>
                  <a:gd name="connsiteY19" fmla="*/ 3028 h 10502"/>
                  <a:gd name="connsiteX20" fmla="*/ 8345 w 9883"/>
                  <a:gd name="connsiteY20" fmla="*/ 3354 h 10502"/>
                  <a:gd name="connsiteX21" fmla="*/ 8433 w 9883"/>
                  <a:gd name="connsiteY21" fmla="*/ 4493 h 10502"/>
                  <a:gd name="connsiteX22" fmla="*/ 8487 w 9883"/>
                  <a:gd name="connsiteY22" fmla="*/ 5031 h 10502"/>
                  <a:gd name="connsiteX23" fmla="*/ 8353 w 9883"/>
                  <a:gd name="connsiteY23" fmla="*/ 5354 h 10502"/>
                  <a:gd name="connsiteX24" fmla="*/ 8163 w 9883"/>
                  <a:gd name="connsiteY24" fmla="*/ 5252 h 10502"/>
                  <a:gd name="connsiteX25" fmla="*/ 8097 w 9883"/>
                  <a:gd name="connsiteY25" fmla="*/ 4759 h 10502"/>
                  <a:gd name="connsiteX26" fmla="*/ 8003 w 9883"/>
                  <a:gd name="connsiteY26" fmla="*/ 3953 h 10502"/>
                  <a:gd name="connsiteX27" fmla="*/ 7893 w 9883"/>
                  <a:gd name="connsiteY27" fmla="*/ 3435 h 10502"/>
                  <a:gd name="connsiteX28" fmla="*/ 7668 w 9883"/>
                  <a:gd name="connsiteY28" fmla="*/ 3417 h 10502"/>
                  <a:gd name="connsiteX29" fmla="*/ 7600 w 9883"/>
                  <a:gd name="connsiteY29" fmla="*/ 3636 h 10502"/>
                  <a:gd name="connsiteX30" fmla="*/ 7605 w 9883"/>
                  <a:gd name="connsiteY30" fmla="*/ 3991 h 10502"/>
                  <a:gd name="connsiteX31" fmla="*/ 7792 w 9883"/>
                  <a:gd name="connsiteY31" fmla="*/ 5581 h 10502"/>
                  <a:gd name="connsiteX32" fmla="*/ 7680 w 9883"/>
                  <a:gd name="connsiteY32" fmla="*/ 5883 h 10502"/>
                  <a:gd name="connsiteX33" fmla="*/ 7485 w 9883"/>
                  <a:gd name="connsiteY33" fmla="*/ 5959 h 10502"/>
                  <a:gd name="connsiteX34" fmla="*/ 7327 w 9883"/>
                  <a:gd name="connsiteY34" fmla="*/ 5837 h 10502"/>
                  <a:gd name="connsiteX35" fmla="*/ 7159 w 9883"/>
                  <a:gd name="connsiteY35" fmla="*/ 5824 h 10502"/>
                  <a:gd name="connsiteX36" fmla="*/ 7070 w 9883"/>
                  <a:gd name="connsiteY36" fmla="*/ 6054 h 10502"/>
                  <a:gd name="connsiteX37" fmla="*/ 7220 w 9883"/>
                  <a:gd name="connsiteY37" fmla="*/ 6420 h 10502"/>
                  <a:gd name="connsiteX38" fmla="*/ 7490 w 9883"/>
                  <a:gd name="connsiteY38" fmla="*/ 6587 h 10502"/>
                  <a:gd name="connsiteX39" fmla="*/ 7728 w 9883"/>
                  <a:gd name="connsiteY39" fmla="*/ 6842 h 10502"/>
                  <a:gd name="connsiteX40" fmla="*/ 7851 w 9883"/>
                  <a:gd name="connsiteY40" fmla="*/ 7116 h 10502"/>
                  <a:gd name="connsiteX41" fmla="*/ 7691 w 9883"/>
                  <a:gd name="connsiteY41" fmla="*/ 7400 h 10502"/>
                  <a:gd name="connsiteX42" fmla="*/ 7112 w 9883"/>
                  <a:gd name="connsiteY42" fmla="*/ 7776 h 10502"/>
                  <a:gd name="connsiteX43" fmla="*/ 7092 w 9883"/>
                  <a:gd name="connsiteY43" fmla="*/ 8129 h 10502"/>
                  <a:gd name="connsiteX44" fmla="*/ 7198 w 9883"/>
                  <a:gd name="connsiteY44" fmla="*/ 8381 h 10502"/>
                  <a:gd name="connsiteX45" fmla="*/ 7386 w 9883"/>
                  <a:gd name="connsiteY45" fmla="*/ 8446 h 10502"/>
                  <a:gd name="connsiteX46" fmla="*/ 7632 w 9883"/>
                  <a:gd name="connsiteY46" fmla="*/ 8255 h 10502"/>
                  <a:gd name="connsiteX47" fmla="*/ 7806 w 9883"/>
                  <a:gd name="connsiteY47" fmla="*/ 8122 h 10502"/>
                  <a:gd name="connsiteX48" fmla="*/ 7947 w 9883"/>
                  <a:gd name="connsiteY48" fmla="*/ 8278 h 10502"/>
                  <a:gd name="connsiteX49" fmla="*/ 7971 w 9883"/>
                  <a:gd name="connsiteY49" fmla="*/ 8629 h 10502"/>
                  <a:gd name="connsiteX50" fmla="*/ 7917 w 9883"/>
                  <a:gd name="connsiteY50" fmla="*/ 9194 h 10502"/>
                  <a:gd name="connsiteX51" fmla="*/ 7756 w 9883"/>
                  <a:gd name="connsiteY51" fmla="*/ 9894 h 10502"/>
                  <a:gd name="connsiteX52" fmla="*/ 7350 w 9883"/>
                  <a:gd name="connsiteY52" fmla="*/ 10194 h 10502"/>
                  <a:gd name="connsiteX53" fmla="*/ 6888 w 9883"/>
                  <a:gd name="connsiteY53" fmla="*/ 10497 h 10502"/>
                  <a:gd name="connsiteX54" fmla="*/ 1741 w 9883"/>
                  <a:gd name="connsiteY54" fmla="*/ 10502 h 10502"/>
                  <a:gd name="connsiteX55" fmla="*/ 1806 w 9883"/>
                  <a:gd name="connsiteY55" fmla="*/ 10218 h 10502"/>
                  <a:gd name="connsiteX0" fmla="*/ 1835 w 10000"/>
                  <a:gd name="connsiteY0" fmla="*/ 9539 h 10000"/>
                  <a:gd name="connsiteX1" fmla="*/ 22 w 10000"/>
                  <a:gd name="connsiteY1" fmla="*/ 7852 h 10000"/>
                  <a:gd name="connsiteX2" fmla="*/ 5 w 10000"/>
                  <a:gd name="connsiteY2" fmla="*/ 7458 h 10000"/>
                  <a:gd name="connsiteX3" fmla="*/ 1764 w 10000"/>
                  <a:gd name="connsiteY3" fmla="*/ 0 h 10000"/>
                  <a:gd name="connsiteX4" fmla="*/ 9208 w 10000"/>
                  <a:gd name="connsiteY4" fmla="*/ 328 h 10000"/>
                  <a:gd name="connsiteX5" fmla="*/ 9651 w 10000"/>
                  <a:gd name="connsiteY5" fmla="*/ 2086 h 10000"/>
                  <a:gd name="connsiteX6" fmla="*/ 9817 w 10000"/>
                  <a:gd name="connsiteY6" fmla="*/ 1938 h 10000"/>
                  <a:gd name="connsiteX7" fmla="*/ 9969 w 10000"/>
                  <a:gd name="connsiteY7" fmla="*/ 1979 h 10000"/>
                  <a:gd name="connsiteX8" fmla="*/ 10000 w 10000"/>
                  <a:gd name="connsiteY8" fmla="*/ 2263 h 10000"/>
                  <a:gd name="connsiteX9" fmla="*/ 9871 w 10000"/>
                  <a:gd name="connsiteY9" fmla="*/ 2621 h 10000"/>
                  <a:gd name="connsiteX10" fmla="*/ 9540 w 10000"/>
                  <a:gd name="connsiteY10" fmla="*/ 3389 h 10000"/>
                  <a:gd name="connsiteX11" fmla="*/ 9430 w 10000"/>
                  <a:gd name="connsiteY11" fmla="*/ 3775 h 10000"/>
                  <a:gd name="connsiteX12" fmla="*/ 9366 w 10000"/>
                  <a:gd name="connsiteY12" fmla="*/ 4178 h 10000"/>
                  <a:gd name="connsiteX13" fmla="*/ 9296 w 10000"/>
                  <a:gd name="connsiteY13" fmla="*/ 4401 h 10000"/>
                  <a:gd name="connsiteX14" fmla="*/ 9243 w 10000"/>
                  <a:gd name="connsiteY14" fmla="*/ 4552 h 10000"/>
                  <a:gd name="connsiteX15" fmla="*/ 9083 w 10000"/>
                  <a:gd name="connsiteY15" fmla="*/ 4626 h 10000"/>
                  <a:gd name="connsiteX16" fmla="*/ 8901 w 10000"/>
                  <a:gd name="connsiteY16" fmla="*/ 4304 h 10000"/>
                  <a:gd name="connsiteX17" fmla="*/ 8819 w 10000"/>
                  <a:gd name="connsiteY17" fmla="*/ 3409 h 10000"/>
                  <a:gd name="connsiteX18" fmla="*/ 8728 w 10000"/>
                  <a:gd name="connsiteY18" fmla="*/ 3042 h 10000"/>
                  <a:gd name="connsiteX19" fmla="*/ 8537 w 10000"/>
                  <a:gd name="connsiteY19" fmla="*/ 2883 h 10000"/>
                  <a:gd name="connsiteX20" fmla="*/ 8444 w 10000"/>
                  <a:gd name="connsiteY20" fmla="*/ 3194 h 10000"/>
                  <a:gd name="connsiteX21" fmla="*/ 8533 w 10000"/>
                  <a:gd name="connsiteY21" fmla="*/ 4278 h 10000"/>
                  <a:gd name="connsiteX22" fmla="*/ 8587 w 10000"/>
                  <a:gd name="connsiteY22" fmla="*/ 4791 h 10000"/>
                  <a:gd name="connsiteX23" fmla="*/ 8452 w 10000"/>
                  <a:gd name="connsiteY23" fmla="*/ 5098 h 10000"/>
                  <a:gd name="connsiteX24" fmla="*/ 8260 w 10000"/>
                  <a:gd name="connsiteY24" fmla="*/ 5001 h 10000"/>
                  <a:gd name="connsiteX25" fmla="*/ 8193 w 10000"/>
                  <a:gd name="connsiteY25" fmla="*/ 4532 h 10000"/>
                  <a:gd name="connsiteX26" fmla="*/ 8098 w 10000"/>
                  <a:gd name="connsiteY26" fmla="*/ 3764 h 10000"/>
                  <a:gd name="connsiteX27" fmla="*/ 7986 w 10000"/>
                  <a:gd name="connsiteY27" fmla="*/ 3271 h 10000"/>
                  <a:gd name="connsiteX28" fmla="*/ 7759 w 10000"/>
                  <a:gd name="connsiteY28" fmla="*/ 3254 h 10000"/>
                  <a:gd name="connsiteX29" fmla="*/ 7690 w 10000"/>
                  <a:gd name="connsiteY29" fmla="*/ 3462 h 10000"/>
                  <a:gd name="connsiteX30" fmla="*/ 7695 w 10000"/>
                  <a:gd name="connsiteY30" fmla="*/ 3800 h 10000"/>
                  <a:gd name="connsiteX31" fmla="*/ 7884 w 10000"/>
                  <a:gd name="connsiteY31" fmla="*/ 5314 h 10000"/>
                  <a:gd name="connsiteX32" fmla="*/ 7771 w 10000"/>
                  <a:gd name="connsiteY32" fmla="*/ 5602 h 10000"/>
                  <a:gd name="connsiteX33" fmla="*/ 7574 w 10000"/>
                  <a:gd name="connsiteY33" fmla="*/ 5674 h 10000"/>
                  <a:gd name="connsiteX34" fmla="*/ 7414 w 10000"/>
                  <a:gd name="connsiteY34" fmla="*/ 5558 h 10000"/>
                  <a:gd name="connsiteX35" fmla="*/ 7244 w 10000"/>
                  <a:gd name="connsiteY35" fmla="*/ 5546 h 10000"/>
                  <a:gd name="connsiteX36" fmla="*/ 7154 w 10000"/>
                  <a:gd name="connsiteY36" fmla="*/ 5765 h 10000"/>
                  <a:gd name="connsiteX37" fmla="*/ 7305 w 10000"/>
                  <a:gd name="connsiteY37" fmla="*/ 6113 h 10000"/>
                  <a:gd name="connsiteX38" fmla="*/ 7579 w 10000"/>
                  <a:gd name="connsiteY38" fmla="*/ 6272 h 10000"/>
                  <a:gd name="connsiteX39" fmla="*/ 7819 w 10000"/>
                  <a:gd name="connsiteY39" fmla="*/ 6515 h 10000"/>
                  <a:gd name="connsiteX40" fmla="*/ 7944 w 10000"/>
                  <a:gd name="connsiteY40" fmla="*/ 6776 h 10000"/>
                  <a:gd name="connsiteX41" fmla="*/ 7782 w 10000"/>
                  <a:gd name="connsiteY41" fmla="*/ 7046 h 10000"/>
                  <a:gd name="connsiteX42" fmla="*/ 7196 w 10000"/>
                  <a:gd name="connsiteY42" fmla="*/ 7404 h 10000"/>
                  <a:gd name="connsiteX43" fmla="*/ 7176 w 10000"/>
                  <a:gd name="connsiteY43" fmla="*/ 7740 h 10000"/>
                  <a:gd name="connsiteX44" fmla="*/ 7283 w 10000"/>
                  <a:gd name="connsiteY44" fmla="*/ 7980 h 10000"/>
                  <a:gd name="connsiteX45" fmla="*/ 7473 w 10000"/>
                  <a:gd name="connsiteY45" fmla="*/ 8042 h 10000"/>
                  <a:gd name="connsiteX46" fmla="*/ 7722 w 10000"/>
                  <a:gd name="connsiteY46" fmla="*/ 7860 h 10000"/>
                  <a:gd name="connsiteX47" fmla="*/ 7898 w 10000"/>
                  <a:gd name="connsiteY47" fmla="*/ 7734 h 10000"/>
                  <a:gd name="connsiteX48" fmla="*/ 8041 w 10000"/>
                  <a:gd name="connsiteY48" fmla="*/ 7882 h 10000"/>
                  <a:gd name="connsiteX49" fmla="*/ 8065 w 10000"/>
                  <a:gd name="connsiteY49" fmla="*/ 8217 h 10000"/>
                  <a:gd name="connsiteX50" fmla="*/ 8011 w 10000"/>
                  <a:gd name="connsiteY50" fmla="*/ 8755 h 10000"/>
                  <a:gd name="connsiteX51" fmla="*/ 7848 w 10000"/>
                  <a:gd name="connsiteY51" fmla="*/ 9421 h 10000"/>
                  <a:gd name="connsiteX52" fmla="*/ 7437 w 10000"/>
                  <a:gd name="connsiteY52" fmla="*/ 9707 h 10000"/>
                  <a:gd name="connsiteX53" fmla="*/ 6970 w 10000"/>
                  <a:gd name="connsiteY53" fmla="*/ 9995 h 10000"/>
                  <a:gd name="connsiteX54" fmla="*/ 1762 w 10000"/>
                  <a:gd name="connsiteY54" fmla="*/ 10000 h 10000"/>
                  <a:gd name="connsiteX55" fmla="*/ 1835 w 10000"/>
                  <a:gd name="connsiteY55" fmla="*/ 9539 h 10000"/>
                  <a:gd name="connsiteX0" fmla="*/ 1835 w 10000"/>
                  <a:gd name="connsiteY0" fmla="*/ 9539 h 9995"/>
                  <a:gd name="connsiteX1" fmla="*/ 22 w 10000"/>
                  <a:gd name="connsiteY1" fmla="*/ 7852 h 9995"/>
                  <a:gd name="connsiteX2" fmla="*/ 5 w 10000"/>
                  <a:gd name="connsiteY2" fmla="*/ 7458 h 9995"/>
                  <a:gd name="connsiteX3" fmla="*/ 1764 w 10000"/>
                  <a:gd name="connsiteY3" fmla="*/ 0 h 9995"/>
                  <a:gd name="connsiteX4" fmla="*/ 9208 w 10000"/>
                  <a:gd name="connsiteY4" fmla="*/ 328 h 9995"/>
                  <a:gd name="connsiteX5" fmla="*/ 9651 w 10000"/>
                  <a:gd name="connsiteY5" fmla="*/ 2086 h 9995"/>
                  <a:gd name="connsiteX6" fmla="*/ 9817 w 10000"/>
                  <a:gd name="connsiteY6" fmla="*/ 1938 h 9995"/>
                  <a:gd name="connsiteX7" fmla="*/ 9969 w 10000"/>
                  <a:gd name="connsiteY7" fmla="*/ 1979 h 9995"/>
                  <a:gd name="connsiteX8" fmla="*/ 10000 w 10000"/>
                  <a:gd name="connsiteY8" fmla="*/ 2263 h 9995"/>
                  <a:gd name="connsiteX9" fmla="*/ 9871 w 10000"/>
                  <a:gd name="connsiteY9" fmla="*/ 2621 h 9995"/>
                  <a:gd name="connsiteX10" fmla="*/ 9540 w 10000"/>
                  <a:gd name="connsiteY10" fmla="*/ 3389 h 9995"/>
                  <a:gd name="connsiteX11" fmla="*/ 9430 w 10000"/>
                  <a:gd name="connsiteY11" fmla="*/ 3775 h 9995"/>
                  <a:gd name="connsiteX12" fmla="*/ 9366 w 10000"/>
                  <a:gd name="connsiteY12" fmla="*/ 4178 h 9995"/>
                  <a:gd name="connsiteX13" fmla="*/ 9296 w 10000"/>
                  <a:gd name="connsiteY13" fmla="*/ 4401 h 9995"/>
                  <a:gd name="connsiteX14" fmla="*/ 9243 w 10000"/>
                  <a:gd name="connsiteY14" fmla="*/ 4552 h 9995"/>
                  <a:gd name="connsiteX15" fmla="*/ 9083 w 10000"/>
                  <a:gd name="connsiteY15" fmla="*/ 4626 h 9995"/>
                  <a:gd name="connsiteX16" fmla="*/ 8901 w 10000"/>
                  <a:gd name="connsiteY16" fmla="*/ 4304 h 9995"/>
                  <a:gd name="connsiteX17" fmla="*/ 8819 w 10000"/>
                  <a:gd name="connsiteY17" fmla="*/ 3409 h 9995"/>
                  <a:gd name="connsiteX18" fmla="*/ 8728 w 10000"/>
                  <a:gd name="connsiteY18" fmla="*/ 3042 h 9995"/>
                  <a:gd name="connsiteX19" fmla="*/ 8537 w 10000"/>
                  <a:gd name="connsiteY19" fmla="*/ 2883 h 9995"/>
                  <a:gd name="connsiteX20" fmla="*/ 8444 w 10000"/>
                  <a:gd name="connsiteY20" fmla="*/ 3194 h 9995"/>
                  <a:gd name="connsiteX21" fmla="*/ 8533 w 10000"/>
                  <a:gd name="connsiteY21" fmla="*/ 4278 h 9995"/>
                  <a:gd name="connsiteX22" fmla="*/ 8587 w 10000"/>
                  <a:gd name="connsiteY22" fmla="*/ 4791 h 9995"/>
                  <a:gd name="connsiteX23" fmla="*/ 8452 w 10000"/>
                  <a:gd name="connsiteY23" fmla="*/ 5098 h 9995"/>
                  <a:gd name="connsiteX24" fmla="*/ 8260 w 10000"/>
                  <a:gd name="connsiteY24" fmla="*/ 5001 h 9995"/>
                  <a:gd name="connsiteX25" fmla="*/ 8193 w 10000"/>
                  <a:gd name="connsiteY25" fmla="*/ 4532 h 9995"/>
                  <a:gd name="connsiteX26" fmla="*/ 8098 w 10000"/>
                  <a:gd name="connsiteY26" fmla="*/ 3764 h 9995"/>
                  <a:gd name="connsiteX27" fmla="*/ 7986 w 10000"/>
                  <a:gd name="connsiteY27" fmla="*/ 3271 h 9995"/>
                  <a:gd name="connsiteX28" fmla="*/ 7759 w 10000"/>
                  <a:gd name="connsiteY28" fmla="*/ 3254 h 9995"/>
                  <a:gd name="connsiteX29" fmla="*/ 7690 w 10000"/>
                  <a:gd name="connsiteY29" fmla="*/ 3462 h 9995"/>
                  <a:gd name="connsiteX30" fmla="*/ 7695 w 10000"/>
                  <a:gd name="connsiteY30" fmla="*/ 3800 h 9995"/>
                  <a:gd name="connsiteX31" fmla="*/ 7884 w 10000"/>
                  <a:gd name="connsiteY31" fmla="*/ 5314 h 9995"/>
                  <a:gd name="connsiteX32" fmla="*/ 7771 w 10000"/>
                  <a:gd name="connsiteY32" fmla="*/ 5602 h 9995"/>
                  <a:gd name="connsiteX33" fmla="*/ 7574 w 10000"/>
                  <a:gd name="connsiteY33" fmla="*/ 5674 h 9995"/>
                  <a:gd name="connsiteX34" fmla="*/ 7414 w 10000"/>
                  <a:gd name="connsiteY34" fmla="*/ 5558 h 9995"/>
                  <a:gd name="connsiteX35" fmla="*/ 7244 w 10000"/>
                  <a:gd name="connsiteY35" fmla="*/ 5546 h 9995"/>
                  <a:gd name="connsiteX36" fmla="*/ 7154 w 10000"/>
                  <a:gd name="connsiteY36" fmla="*/ 5765 h 9995"/>
                  <a:gd name="connsiteX37" fmla="*/ 7305 w 10000"/>
                  <a:gd name="connsiteY37" fmla="*/ 6113 h 9995"/>
                  <a:gd name="connsiteX38" fmla="*/ 7579 w 10000"/>
                  <a:gd name="connsiteY38" fmla="*/ 6272 h 9995"/>
                  <a:gd name="connsiteX39" fmla="*/ 7819 w 10000"/>
                  <a:gd name="connsiteY39" fmla="*/ 6515 h 9995"/>
                  <a:gd name="connsiteX40" fmla="*/ 7944 w 10000"/>
                  <a:gd name="connsiteY40" fmla="*/ 6776 h 9995"/>
                  <a:gd name="connsiteX41" fmla="*/ 7782 w 10000"/>
                  <a:gd name="connsiteY41" fmla="*/ 7046 h 9995"/>
                  <a:gd name="connsiteX42" fmla="*/ 7196 w 10000"/>
                  <a:gd name="connsiteY42" fmla="*/ 7404 h 9995"/>
                  <a:gd name="connsiteX43" fmla="*/ 7176 w 10000"/>
                  <a:gd name="connsiteY43" fmla="*/ 7740 h 9995"/>
                  <a:gd name="connsiteX44" fmla="*/ 7283 w 10000"/>
                  <a:gd name="connsiteY44" fmla="*/ 7980 h 9995"/>
                  <a:gd name="connsiteX45" fmla="*/ 7473 w 10000"/>
                  <a:gd name="connsiteY45" fmla="*/ 8042 h 9995"/>
                  <a:gd name="connsiteX46" fmla="*/ 7722 w 10000"/>
                  <a:gd name="connsiteY46" fmla="*/ 7860 h 9995"/>
                  <a:gd name="connsiteX47" fmla="*/ 7898 w 10000"/>
                  <a:gd name="connsiteY47" fmla="*/ 7734 h 9995"/>
                  <a:gd name="connsiteX48" fmla="*/ 8041 w 10000"/>
                  <a:gd name="connsiteY48" fmla="*/ 7882 h 9995"/>
                  <a:gd name="connsiteX49" fmla="*/ 8065 w 10000"/>
                  <a:gd name="connsiteY49" fmla="*/ 8217 h 9995"/>
                  <a:gd name="connsiteX50" fmla="*/ 8011 w 10000"/>
                  <a:gd name="connsiteY50" fmla="*/ 8755 h 9995"/>
                  <a:gd name="connsiteX51" fmla="*/ 7848 w 10000"/>
                  <a:gd name="connsiteY51" fmla="*/ 9421 h 9995"/>
                  <a:gd name="connsiteX52" fmla="*/ 7437 w 10000"/>
                  <a:gd name="connsiteY52" fmla="*/ 9707 h 9995"/>
                  <a:gd name="connsiteX53" fmla="*/ 6970 w 10000"/>
                  <a:gd name="connsiteY53" fmla="*/ 9995 h 9995"/>
                  <a:gd name="connsiteX54" fmla="*/ 1737 w 10000"/>
                  <a:gd name="connsiteY54" fmla="*/ 9936 h 9995"/>
                  <a:gd name="connsiteX55" fmla="*/ 1835 w 10000"/>
                  <a:gd name="connsiteY55" fmla="*/ 9539 h 9995"/>
                  <a:gd name="connsiteX0" fmla="*/ 1835 w 10000"/>
                  <a:gd name="connsiteY0" fmla="*/ 9544 h 9941"/>
                  <a:gd name="connsiteX1" fmla="*/ 22 w 10000"/>
                  <a:gd name="connsiteY1" fmla="*/ 7856 h 9941"/>
                  <a:gd name="connsiteX2" fmla="*/ 5 w 10000"/>
                  <a:gd name="connsiteY2" fmla="*/ 7462 h 9941"/>
                  <a:gd name="connsiteX3" fmla="*/ 1764 w 10000"/>
                  <a:gd name="connsiteY3" fmla="*/ 0 h 9941"/>
                  <a:gd name="connsiteX4" fmla="*/ 9208 w 10000"/>
                  <a:gd name="connsiteY4" fmla="*/ 328 h 9941"/>
                  <a:gd name="connsiteX5" fmla="*/ 9651 w 10000"/>
                  <a:gd name="connsiteY5" fmla="*/ 2087 h 9941"/>
                  <a:gd name="connsiteX6" fmla="*/ 9817 w 10000"/>
                  <a:gd name="connsiteY6" fmla="*/ 1939 h 9941"/>
                  <a:gd name="connsiteX7" fmla="*/ 9969 w 10000"/>
                  <a:gd name="connsiteY7" fmla="*/ 1980 h 9941"/>
                  <a:gd name="connsiteX8" fmla="*/ 10000 w 10000"/>
                  <a:gd name="connsiteY8" fmla="*/ 2264 h 9941"/>
                  <a:gd name="connsiteX9" fmla="*/ 9871 w 10000"/>
                  <a:gd name="connsiteY9" fmla="*/ 2622 h 9941"/>
                  <a:gd name="connsiteX10" fmla="*/ 9540 w 10000"/>
                  <a:gd name="connsiteY10" fmla="*/ 3391 h 9941"/>
                  <a:gd name="connsiteX11" fmla="*/ 9430 w 10000"/>
                  <a:gd name="connsiteY11" fmla="*/ 3777 h 9941"/>
                  <a:gd name="connsiteX12" fmla="*/ 9366 w 10000"/>
                  <a:gd name="connsiteY12" fmla="*/ 4180 h 9941"/>
                  <a:gd name="connsiteX13" fmla="*/ 9296 w 10000"/>
                  <a:gd name="connsiteY13" fmla="*/ 4403 h 9941"/>
                  <a:gd name="connsiteX14" fmla="*/ 9243 w 10000"/>
                  <a:gd name="connsiteY14" fmla="*/ 4554 h 9941"/>
                  <a:gd name="connsiteX15" fmla="*/ 9083 w 10000"/>
                  <a:gd name="connsiteY15" fmla="*/ 4628 h 9941"/>
                  <a:gd name="connsiteX16" fmla="*/ 8901 w 10000"/>
                  <a:gd name="connsiteY16" fmla="*/ 4306 h 9941"/>
                  <a:gd name="connsiteX17" fmla="*/ 8819 w 10000"/>
                  <a:gd name="connsiteY17" fmla="*/ 3411 h 9941"/>
                  <a:gd name="connsiteX18" fmla="*/ 8728 w 10000"/>
                  <a:gd name="connsiteY18" fmla="*/ 3044 h 9941"/>
                  <a:gd name="connsiteX19" fmla="*/ 8537 w 10000"/>
                  <a:gd name="connsiteY19" fmla="*/ 2884 h 9941"/>
                  <a:gd name="connsiteX20" fmla="*/ 8444 w 10000"/>
                  <a:gd name="connsiteY20" fmla="*/ 3196 h 9941"/>
                  <a:gd name="connsiteX21" fmla="*/ 8533 w 10000"/>
                  <a:gd name="connsiteY21" fmla="*/ 4280 h 9941"/>
                  <a:gd name="connsiteX22" fmla="*/ 8587 w 10000"/>
                  <a:gd name="connsiteY22" fmla="*/ 4793 h 9941"/>
                  <a:gd name="connsiteX23" fmla="*/ 8452 w 10000"/>
                  <a:gd name="connsiteY23" fmla="*/ 5101 h 9941"/>
                  <a:gd name="connsiteX24" fmla="*/ 8260 w 10000"/>
                  <a:gd name="connsiteY24" fmla="*/ 5004 h 9941"/>
                  <a:gd name="connsiteX25" fmla="*/ 8193 w 10000"/>
                  <a:gd name="connsiteY25" fmla="*/ 4534 h 9941"/>
                  <a:gd name="connsiteX26" fmla="*/ 8098 w 10000"/>
                  <a:gd name="connsiteY26" fmla="*/ 3766 h 9941"/>
                  <a:gd name="connsiteX27" fmla="*/ 7986 w 10000"/>
                  <a:gd name="connsiteY27" fmla="*/ 3273 h 9941"/>
                  <a:gd name="connsiteX28" fmla="*/ 7759 w 10000"/>
                  <a:gd name="connsiteY28" fmla="*/ 3256 h 9941"/>
                  <a:gd name="connsiteX29" fmla="*/ 7690 w 10000"/>
                  <a:gd name="connsiteY29" fmla="*/ 3464 h 9941"/>
                  <a:gd name="connsiteX30" fmla="*/ 7695 w 10000"/>
                  <a:gd name="connsiteY30" fmla="*/ 3802 h 9941"/>
                  <a:gd name="connsiteX31" fmla="*/ 7884 w 10000"/>
                  <a:gd name="connsiteY31" fmla="*/ 5317 h 9941"/>
                  <a:gd name="connsiteX32" fmla="*/ 7771 w 10000"/>
                  <a:gd name="connsiteY32" fmla="*/ 5605 h 9941"/>
                  <a:gd name="connsiteX33" fmla="*/ 7574 w 10000"/>
                  <a:gd name="connsiteY33" fmla="*/ 5677 h 9941"/>
                  <a:gd name="connsiteX34" fmla="*/ 7414 w 10000"/>
                  <a:gd name="connsiteY34" fmla="*/ 5561 h 9941"/>
                  <a:gd name="connsiteX35" fmla="*/ 7244 w 10000"/>
                  <a:gd name="connsiteY35" fmla="*/ 5549 h 9941"/>
                  <a:gd name="connsiteX36" fmla="*/ 7154 w 10000"/>
                  <a:gd name="connsiteY36" fmla="*/ 5768 h 9941"/>
                  <a:gd name="connsiteX37" fmla="*/ 7305 w 10000"/>
                  <a:gd name="connsiteY37" fmla="*/ 6116 h 9941"/>
                  <a:gd name="connsiteX38" fmla="*/ 7579 w 10000"/>
                  <a:gd name="connsiteY38" fmla="*/ 6275 h 9941"/>
                  <a:gd name="connsiteX39" fmla="*/ 7819 w 10000"/>
                  <a:gd name="connsiteY39" fmla="*/ 6518 h 9941"/>
                  <a:gd name="connsiteX40" fmla="*/ 7944 w 10000"/>
                  <a:gd name="connsiteY40" fmla="*/ 6779 h 9941"/>
                  <a:gd name="connsiteX41" fmla="*/ 7782 w 10000"/>
                  <a:gd name="connsiteY41" fmla="*/ 7050 h 9941"/>
                  <a:gd name="connsiteX42" fmla="*/ 7196 w 10000"/>
                  <a:gd name="connsiteY42" fmla="*/ 7408 h 9941"/>
                  <a:gd name="connsiteX43" fmla="*/ 7176 w 10000"/>
                  <a:gd name="connsiteY43" fmla="*/ 7744 h 9941"/>
                  <a:gd name="connsiteX44" fmla="*/ 7283 w 10000"/>
                  <a:gd name="connsiteY44" fmla="*/ 7984 h 9941"/>
                  <a:gd name="connsiteX45" fmla="*/ 7473 w 10000"/>
                  <a:gd name="connsiteY45" fmla="*/ 8046 h 9941"/>
                  <a:gd name="connsiteX46" fmla="*/ 7722 w 10000"/>
                  <a:gd name="connsiteY46" fmla="*/ 7864 h 9941"/>
                  <a:gd name="connsiteX47" fmla="*/ 7898 w 10000"/>
                  <a:gd name="connsiteY47" fmla="*/ 7738 h 9941"/>
                  <a:gd name="connsiteX48" fmla="*/ 8041 w 10000"/>
                  <a:gd name="connsiteY48" fmla="*/ 7886 h 9941"/>
                  <a:gd name="connsiteX49" fmla="*/ 8065 w 10000"/>
                  <a:gd name="connsiteY49" fmla="*/ 8221 h 9941"/>
                  <a:gd name="connsiteX50" fmla="*/ 8011 w 10000"/>
                  <a:gd name="connsiteY50" fmla="*/ 8759 h 9941"/>
                  <a:gd name="connsiteX51" fmla="*/ 7848 w 10000"/>
                  <a:gd name="connsiteY51" fmla="*/ 9426 h 9941"/>
                  <a:gd name="connsiteX52" fmla="*/ 7437 w 10000"/>
                  <a:gd name="connsiteY52" fmla="*/ 9712 h 9941"/>
                  <a:gd name="connsiteX53" fmla="*/ 6937 w 10000"/>
                  <a:gd name="connsiteY53" fmla="*/ 9920 h 9941"/>
                  <a:gd name="connsiteX54" fmla="*/ 1737 w 10000"/>
                  <a:gd name="connsiteY54" fmla="*/ 9941 h 9941"/>
                  <a:gd name="connsiteX55" fmla="*/ 1835 w 10000"/>
                  <a:gd name="connsiteY55" fmla="*/ 9544 h 9941"/>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817 w 10000"/>
                  <a:gd name="connsiteY6" fmla="*/ 1951 h 10000"/>
                  <a:gd name="connsiteX7" fmla="*/ 9969 w 10000"/>
                  <a:gd name="connsiteY7" fmla="*/ 1992 h 10000"/>
                  <a:gd name="connsiteX8" fmla="*/ 10000 w 10000"/>
                  <a:gd name="connsiteY8" fmla="*/ 2277 h 10000"/>
                  <a:gd name="connsiteX9" fmla="*/ 9871 w 10000"/>
                  <a:gd name="connsiteY9" fmla="*/ 2638 h 10000"/>
                  <a:gd name="connsiteX10" fmla="*/ 9540 w 10000"/>
                  <a:gd name="connsiteY10" fmla="*/ 3411 h 10000"/>
                  <a:gd name="connsiteX11" fmla="*/ 9430 w 10000"/>
                  <a:gd name="connsiteY11" fmla="*/ 3799 h 10000"/>
                  <a:gd name="connsiteX12" fmla="*/ 9366 w 10000"/>
                  <a:gd name="connsiteY12" fmla="*/ 4205 h 10000"/>
                  <a:gd name="connsiteX13" fmla="*/ 9296 w 10000"/>
                  <a:gd name="connsiteY13" fmla="*/ 4429 h 10000"/>
                  <a:gd name="connsiteX14" fmla="*/ 9243 w 10000"/>
                  <a:gd name="connsiteY14" fmla="*/ 4581 h 10000"/>
                  <a:gd name="connsiteX15" fmla="*/ 9083 w 10000"/>
                  <a:gd name="connsiteY15" fmla="*/ 4655 h 10000"/>
                  <a:gd name="connsiteX16" fmla="*/ 8901 w 10000"/>
                  <a:gd name="connsiteY16" fmla="*/ 4332 h 10000"/>
                  <a:gd name="connsiteX17" fmla="*/ 8819 w 10000"/>
                  <a:gd name="connsiteY17" fmla="*/ 3431 h 10000"/>
                  <a:gd name="connsiteX18" fmla="*/ 8728 w 10000"/>
                  <a:gd name="connsiteY18" fmla="*/ 3062 h 10000"/>
                  <a:gd name="connsiteX19" fmla="*/ 8537 w 10000"/>
                  <a:gd name="connsiteY19" fmla="*/ 2901 h 10000"/>
                  <a:gd name="connsiteX20" fmla="*/ 8444 w 10000"/>
                  <a:gd name="connsiteY20" fmla="*/ 3215 h 10000"/>
                  <a:gd name="connsiteX21" fmla="*/ 8533 w 10000"/>
                  <a:gd name="connsiteY21" fmla="*/ 4305 h 10000"/>
                  <a:gd name="connsiteX22" fmla="*/ 8587 w 10000"/>
                  <a:gd name="connsiteY22" fmla="*/ 4821 h 10000"/>
                  <a:gd name="connsiteX23" fmla="*/ 8452 w 10000"/>
                  <a:gd name="connsiteY23" fmla="*/ 5131 h 10000"/>
                  <a:gd name="connsiteX24" fmla="*/ 8260 w 10000"/>
                  <a:gd name="connsiteY24" fmla="*/ 5034 h 10000"/>
                  <a:gd name="connsiteX25" fmla="*/ 8193 w 10000"/>
                  <a:gd name="connsiteY25" fmla="*/ 4561 h 10000"/>
                  <a:gd name="connsiteX26" fmla="*/ 8098 w 10000"/>
                  <a:gd name="connsiteY26" fmla="*/ 3788 h 10000"/>
                  <a:gd name="connsiteX27" fmla="*/ 7986 w 10000"/>
                  <a:gd name="connsiteY27" fmla="*/ 3292 h 10000"/>
                  <a:gd name="connsiteX28" fmla="*/ 7759 w 10000"/>
                  <a:gd name="connsiteY28" fmla="*/ 3275 h 10000"/>
                  <a:gd name="connsiteX29" fmla="*/ 7690 w 10000"/>
                  <a:gd name="connsiteY29" fmla="*/ 3485 h 10000"/>
                  <a:gd name="connsiteX30" fmla="*/ 7695 w 10000"/>
                  <a:gd name="connsiteY30" fmla="*/ 3825 h 10000"/>
                  <a:gd name="connsiteX31" fmla="*/ 7884 w 10000"/>
                  <a:gd name="connsiteY31" fmla="*/ 5349 h 10000"/>
                  <a:gd name="connsiteX32" fmla="*/ 7771 w 10000"/>
                  <a:gd name="connsiteY32" fmla="*/ 5638 h 10000"/>
                  <a:gd name="connsiteX33" fmla="*/ 7574 w 10000"/>
                  <a:gd name="connsiteY33" fmla="*/ 5711 h 10000"/>
                  <a:gd name="connsiteX34" fmla="*/ 7414 w 10000"/>
                  <a:gd name="connsiteY34" fmla="*/ 5594 h 10000"/>
                  <a:gd name="connsiteX35" fmla="*/ 7244 w 10000"/>
                  <a:gd name="connsiteY35" fmla="*/ 5582 h 10000"/>
                  <a:gd name="connsiteX36" fmla="*/ 7154 w 10000"/>
                  <a:gd name="connsiteY36" fmla="*/ 5802 h 10000"/>
                  <a:gd name="connsiteX37" fmla="*/ 7305 w 10000"/>
                  <a:gd name="connsiteY37" fmla="*/ 6152 h 10000"/>
                  <a:gd name="connsiteX38" fmla="*/ 7579 w 10000"/>
                  <a:gd name="connsiteY38" fmla="*/ 6312 h 10000"/>
                  <a:gd name="connsiteX39" fmla="*/ 7819 w 10000"/>
                  <a:gd name="connsiteY39" fmla="*/ 6557 h 10000"/>
                  <a:gd name="connsiteX40" fmla="*/ 7944 w 10000"/>
                  <a:gd name="connsiteY40" fmla="*/ 6819 h 10000"/>
                  <a:gd name="connsiteX41" fmla="*/ 7782 w 10000"/>
                  <a:gd name="connsiteY41" fmla="*/ 7092 h 10000"/>
                  <a:gd name="connsiteX42" fmla="*/ 7196 w 10000"/>
                  <a:gd name="connsiteY42" fmla="*/ 7452 h 10000"/>
                  <a:gd name="connsiteX43" fmla="*/ 7176 w 10000"/>
                  <a:gd name="connsiteY43" fmla="*/ 7790 h 10000"/>
                  <a:gd name="connsiteX44" fmla="*/ 7283 w 10000"/>
                  <a:gd name="connsiteY44" fmla="*/ 8031 h 10000"/>
                  <a:gd name="connsiteX45" fmla="*/ 7473 w 10000"/>
                  <a:gd name="connsiteY45" fmla="*/ 8094 h 10000"/>
                  <a:gd name="connsiteX46" fmla="*/ 7722 w 10000"/>
                  <a:gd name="connsiteY46" fmla="*/ 7911 h 10000"/>
                  <a:gd name="connsiteX47" fmla="*/ 7898 w 10000"/>
                  <a:gd name="connsiteY47" fmla="*/ 7784 h 10000"/>
                  <a:gd name="connsiteX48" fmla="*/ 8041 w 10000"/>
                  <a:gd name="connsiteY48" fmla="*/ 7933 h 10000"/>
                  <a:gd name="connsiteX49" fmla="*/ 8065 w 10000"/>
                  <a:gd name="connsiteY49" fmla="*/ 8270 h 10000"/>
                  <a:gd name="connsiteX50" fmla="*/ 8011 w 10000"/>
                  <a:gd name="connsiteY50" fmla="*/ 8811 h 10000"/>
                  <a:gd name="connsiteX51" fmla="*/ 7848 w 10000"/>
                  <a:gd name="connsiteY51" fmla="*/ 9482 h 10000"/>
                  <a:gd name="connsiteX52" fmla="*/ 7437 w 10000"/>
                  <a:gd name="connsiteY52" fmla="*/ 9770 h 10000"/>
                  <a:gd name="connsiteX53" fmla="*/ 6937 w 10000"/>
                  <a:gd name="connsiteY53" fmla="*/ 9979 h 10000"/>
                  <a:gd name="connsiteX54" fmla="*/ 1737 w 10000"/>
                  <a:gd name="connsiteY54" fmla="*/ 10000 h 10000"/>
                  <a:gd name="connsiteX55" fmla="*/ 1835 w 10000"/>
                  <a:gd name="connsiteY55"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704 w 10000"/>
                  <a:gd name="connsiteY5" fmla="*/ 2086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369 h 9768"/>
                  <a:gd name="connsiteX1" fmla="*/ 22 w 10000"/>
                  <a:gd name="connsiteY1" fmla="*/ 7671 h 9768"/>
                  <a:gd name="connsiteX2" fmla="*/ 5 w 10000"/>
                  <a:gd name="connsiteY2" fmla="*/ 7274 h 9768"/>
                  <a:gd name="connsiteX3" fmla="*/ 1790 w 10000"/>
                  <a:gd name="connsiteY3" fmla="*/ 0 h 9768"/>
                  <a:gd name="connsiteX4" fmla="*/ 9248 w 10000"/>
                  <a:gd name="connsiteY4" fmla="*/ 408 h 9768"/>
                  <a:gd name="connsiteX5" fmla="*/ 9704 w 10000"/>
                  <a:gd name="connsiteY5" fmla="*/ 1854 h 9768"/>
                  <a:gd name="connsiteX6" fmla="*/ 9729 w 10000"/>
                  <a:gd name="connsiteY6" fmla="*/ 1827 h 9768"/>
                  <a:gd name="connsiteX7" fmla="*/ 9817 w 10000"/>
                  <a:gd name="connsiteY7" fmla="*/ 1719 h 9768"/>
                  <a:gd name="connsiteX8" fmla="*/ 9969 w 10000"/>
                  <a:gd name="connsiteY8" fmla="*/ 1760 h 9768"/>
                  <a:gd name="connsiteX9" fmla="*/ 10000 w 10000"/>
                  <a:gd name="connsiteY9" fmla="*/ 2045 h 9768"/>
                  <a:gd name="connsiteX10" fmla="*/ 9871 w 10000"/>
                  <a:gd name="connsiteY10" fmla="*/ 2406 h 9768"/>
                  <a:gd name="connsiteX11" fmla="*/ 9540 w 10000"/>
                  <a:gd name="connsiteY11" fmla="*/ 3179 h 9768"/>
                  <a:gd name="connsiteX12" fmla="*/ 9430 w 10000"/>
                  <a:gd name="connsiteY12" fmla="*/ 3567 h 9768"/>
                  <a:gd name="connsiteX13" fmla="*/ 9366 w 10000"/>
                  <a:gd name="connsiteY13" fmla="*/ 3973 h 9768"/>
                  <a:gd name="connsiteX14" fmla="*/ 9296 w 10000"/>
                  <a:gd name="connsiteY14" fmla="*/ 4197 h 9768"/>
                  <a:gd name="connsiteX15" fmla="*/ 9243 w 10000"/>
                  <a:gd name="connsiteY15" fmla="*/ 4349 h 9768"/>
                  <a:gd name="connsiteX16" fmla="*/ 9083 w 10000"/>
                  <a:gd name="connsiteY16" fmla="*/ 4423 h 9768"/>
                  <a:gd name="connsiteX17" fmla="*/ 8901 w 10000"/>
                  <a:gd name="connsiteY17" fmla="*/ 4100 h 9768"/>
                  <a:gd name="connsiteX18" fmla="*/ 8819 w 10000"/>
                  <a:gd name="connsiteY18" fmla="*/ 3199 h 9768"/>
                  <a:gd name="connsiteX19" fmla="*/ 8728 w 10000"/>
                  <a:gd name="connsiteY19" fmla="*/ 2830 h 9768"/>
                  <a:gd name="connsiteX20" fmla="*/ 8537 w 10000"/>
                  <a:gd name="connsiteY20" fmla="*/ 2669 h 9768"/>
                  <a:gd name="connsiteX21" fmla="*/ 8444 w 10000"/>
                  <a:gd name="connsiteY21" fmla="*/ 2983 h 9768"/>
                  <a:gd name="connsiteX22" fmla="*/ 8533 w 10000"/>
                  <a:gd name="connsiteY22" fmla="*/ 4073 h 9768"/>
                  <a:gd name="connsiteX23" fmla="*/ 8587 w 10000"/>
                  <a:gd name="connsiteY23" fmla="*/ 4589 h 9768"/>
                  <a:gd name="connsiteX24" fmla="*/ 8452 w 10000"/>
                  <a:gd name="connsiteY24" fmla="*/ 4899 h 9768"/>
                  <a:gd name="connsiteX25" fmla="*/ 8260 w 10000"/>
                  <a:gd name="connsiteY25" fmla="*/ 4802 h 9768"/>
                  <a:gd name="connsiteX26" fmla="*/ 8193 w 10000"/>
                  <a:gd name="connsiteY26" fmla="*/ 4329 h 9768"/>
                  <a:gd name="connsiteX27" fmla="*/ 8098 w 10000"/>
                  <a:gd name="connsiteY27" fmla="*/ 3556 h 9768"/>
                  <a:gd name="connsiteX28" fmla="*/ 7986 w 10000"/>
                  <a:gd name="connsiteY28" fmla="*/ 3060 h 9768"/>
                  <a:gd name="connsiteX29" fmla="*/ 7759 w 10000"/>
                  <a:gd name="connsiteY29" fmla="*/ 3043 h 9768"/>
                  <a:gd name="connsiteX30" fmla="*/ 7690 w 10000"/>
                  <a:gd name="connsiteY30" fmla="*/ 3253 h 9768"/>
                  <a:gd name="connsiteX31" fmla="*/ 7695 w 10000"/>
                  <a:gd name="connsiteY31" fmla="*/ 3593 h 9768"/>
                  <a:gd name="connsiteX32" fmla="*/ 7884 w 10000"/>
                  <a:gd name="connsiteY32" fmla="*/ 5117 h 9768"/>
                  <a:gd name="connsiteX33" fmla="*/ 7771 w 10000"/>
                  <a:gd name="connsiteY33" fmla="*/ 5406 h 9768"/>
                  <a:gd name="connsiteX34" fmla="*/ 7574 w 10000"/>
                  <a:gd name="connsiteY34" fmla="*/ 5479 h 9768"/>
                  <a:gd name="connsiteX35" fmla="*/ 7414 w 10000"/>
                  <a:gd name="connsiteY35" fmla="*/ 5362 h 9768"/>
                  <a:gd name="connsiteX36" fmla="*/ 7244 w 10000"/>
                  <a:gd name="connsiteY36" fmla="*/ 5350 h 9768"/>
                  <a:gd name="connsiteX37" fmla="*/ 7154 w 10000"/>
                  <a:gd name="connsiteY37" fmla="*/ 5570 h 9768"/>
                  <a:gd name="connsiteX38" fmla="*/ 7305 w 10000"/>
                  <a:gd name="connsiteY38" fmla="*/ 5920 h 9768"/>
                  <a:gd name="connsiteX39" fmla="*/ 7579 w 10000"/>
                  <a:gd name="connsiteY39" fmla="*/ 6080 h 9768"/>
                  <a:gd name="connsiteX40" fmla="*/ 7819 w 10000"/>
                  <a:gd name="connsiteY40" fmla="*/ 6325 h 9768"/>
                  <a:gd name="connsiteX41" fmla="*/ 7944 w 10000"/>
                  <a:gd name="connsiteY41" fmla="*/ 6587 h 9768"/>
                  <a:gd name="connsiteX42" fmla="*/ 7782 w 10000"/>
                  <a:gd name="connsiteY42" fmla="*/ 6860 h 9768"/>
                  <a:gd name="connsiteX43" fmla="*/ 7196 w 10000"/>
                  <a:gd name="connsiteY43" fmla="*/ 7220 h 9768"/>
                  <a:gd name="connsiteX44" fmla="*/ 7176 w 10000"/>
                  <a:gd name="connsiteY44" fmla="*/ 7558 h 9768"/>
                  <a:gd name="connsiteX45" fmla="*/ 7283 w 10000"/>
                  <a:gd name="connsiteY45" fmla="*/ 7799 h 9768"/>
                  <a:gd name="connsiteX46" fmla="*/ 7473 w 10000"/>
                  <a:gd name="connsiteY46" fmla="*/ 7862 h 9768"/>
                  <a:gd name="connsiteX47" fmla="*/ 7722 w 10000"/>
                  <a:gd name="connsiteY47" fmla="*/ 7679 h 9768"/>
                  <a:gd name="connsiteX48" fmla="*/ 7898 w 10000"/>
                  <a:gd name="connsiteY48" fmla="*/ 7552 h 9768"/>
                  <a:gd name="connsiteX49" fmla="*/ 8041 w 10000"/>
                  <a:gd name="connsiteY49" fmla="*/ 7701 h 9768"/>
                  <a:gd name="connsiteX50" fmla="*/ 8065 w 10000"/>
                  <a:gd name="connsiteY50" fmla="*/ 8038 h 9768"/>
                  <a:gd name="connsiteX51" fmla="*/ 8011 w 10000"/>
                  <a:gd name="connsiteY51" fmla="*/ 8579 h 9768"/>
                  <a:gd name="connsiteX52" fmla="*/ 7848 w 10000"/>
                  <a:gd name="connsiteY52" fmla="*/ 9250 h 9768"/>
                  <a:gd name="connsiteX53" fmla="*/ 7437 w 10000"/>
                  <a:gd name="connsiteY53" fmla="*/ 9538 h 9768"/>
                  <a:gd name="connsiteX54" fmla="*/ 6937 w 10000"/>
                  <a:gd name="connsiteY54" fmla="*/ 9747 h 9768"/>
                  <a:gd name="connsiteX55" fmla="*/ 1737 w 10000"/>
                  <a:gd name="connsiteY55" fmla="*/ 9768 h 9768"/>
                  <a:gd name="connsiteX56" fmla="*/ 1835 w 10000"/>
                  <a:gd name="connsiteY56" fmla="*/ 9369 h 9768"/>
                  <a:gd name="connsiteX0" fmla="*/ 1835 w 10000"/>
                  <a:gd name="connsiteY0" fmla="*/ 9592 h 10000"/>
                  <a:gd name="connsiteX1" fmla="*/ 22 w 10000"/>
                  <a:gd name="connsiteY1" fmla="*/ 7853 h 10000"/>
                  <a:gd name="connsiteX2" fmla="*/ 5 w 10000"/>
                  <a:gd name="connsiteY2" fmla="*/ 7447 h 10000"/>
                  <a:gd name="connsiteX3" fmla="*/ 1750 w 10000"/>
                  <a:gd name="connsiteY3" fmla="*/ 0 h 10000"/>
                  <a:gd name="connsiteX4" fmla="*/ 9248 w 10000"/>
                  <a:gd name="connsiteY4" fmla="*/ 418 h 10000"/>
                  <a:gd name="connsiteX5" fmla="*/ 9704 w 10000"/>
                  <a:gd name="connsiteY5" fmla="*/ 1898 h 10000"/>
                  <a:gd name="connsiteX6" fmla="*/ 9729 w 10000"/>
                  <a:gd name="connsiteY6" fmla="*/ 1870 h 10000"/>
                  <a:gd name="connsiteX7" fmla="*/ 9817 w 10000"/>
                  <a:gd name="connsiteY7" fmla="*/ 1760 h 10000"/>
                  <a:gd name="connsiteX8" fmla="*/ 9969 w 10000"/>
                  <a:gd name="connsiteY8" fmla="*/ 1802 h 10000"/>
                  <a:gd name="connsiteX9" fmla="*/ 10000 w 10000"/>
                  <a:gd name="connsiteY9" fmla="*/ 2094 h 10000"/>
                  <a:gd name="connsiteX10" fmla="*/ 9871 w 10000"/>
                  <a:gd name="connsiteY10" fmla="*/ 2463 h 10000"/>
                  <a:gd name="connsiteX11" fmla="*/ 9540 w 10000"/>
                  <a:gd name="connsiteY11" fmla="*/ 3255 h 10000"/>
                  <a:gd name="connsiteX12" fmla="*/ 9430 w 10000"/>
                  <a:gd name="connsiteY12" fmla="*/ 3652 h 10000"/>
                  <a:gd name="connsiteX13" fmla="*/ 9366 w 10000"/>
                  <a:gd name="connsiteY13" fmla="*/ 4067 h 10000"/>
                  <a:gd name="connsiteX14" fmla="*/ 9296 w 10000"/>
                  <a:gd name="connsiteY14" fmla="*/ 4297 h 10000"/>
                  <a:gd name="connsiteX15" fmla="*/ 9243 w 10000"/>
                  <a:gd name="connsiteY15" fmla="*/ 4452 h 10000"/>
                  <a:gd name="connsiteX16" fmla="*/ 9083 w 10000"/>
                  <a:gd name="connsiteY16" fmla="*/ 4528 h 10000"/>
                  <a:gd name="connsiteX17" fmla="*/ 8901 w 10000"/>
                  <a:gd name="connsiteY17" fmla="*/ 4197 h 10000"/>
                  <a:gd name="connsiteX18" fmla="*/ 8819 w 10000"/>
                  <a:gd name="connsiteY18" fmla="*/ 3275 h 10000"/>
                  <a:gd name="connsiteX19" fmla="*/ 8728 w 10000"/>
                  <a:gd name="connsiteY19" fmla="*/ 2897 h 10000"/>
                  <a:gd name="connsiteX20" fmla="*/ 8537 w 10000"/>
                  <a:gd name="connsiteY20" fmla="*/ 2732 h 10000"/>
                  <a:gd name="connsiteX21" fmla="*/ 8444 w 10000"/>
                  <a:gd name="connsiteY21" fmla="*/ 3054 h 10000"/>
                  <a:gd name="connsiteX22" fmla="*/ 8533 w 10000"/>
                  <a:gd name="connsiteY22" fmla="*/ 4170 h 10000"/>
                  <a:gd name="connsiteX23" fmla="*/ 8587 w 10000"/>
                  <a:gd name="connsiteY23" fmla="*/ 4698 h 10000"/>
                  <a:gd name="connsiteX24" fmla="*/ 8452 w 10000"/>
                  <a:gd name="connsiteY24" fmla="*/ 5015 h 10000"/>
                  <a:gd name="connsiteX25" fmla="*/ 8260 w 10000"/>
                  <a:gd name="connsiteY25" fmla="*/ 4916 h 10000"/>
                  <a:gd name="connsiteX26" fmla="*/ 8193 w 10000"/>
                  <a:gd name="connsiteY26" fmla="*/ 4432 h 10000"/>
                  <a:gd name="connsiteX27" fmla="*/ 8098 w 10000"/>
                  <a:gd name="connsiteY27" fmla="*/ 3640 h 10000"/>
                  <a:gd name="connsiteX28" fmla="*/ 7986 w 10000"/>
                  <a:gd name="connsiteY28" fmla="*/ 3133 h 10000"/>
                  <a:gd name="connsiteX29" fmla="*/ 7759 w 10000"/>
                  <a:gd name="connsiteY29" fmla="*/ 3115 h 10000"/>
                  <a:gd name="connsiteX30" fmla="*/ 7690 w 10000"/>
                  <a:gd name="connsiteY30" fmla="*/ 3330 h 10000"/>
                  <a:gd name="connsiteX31" fmla="*/ 7695 w 10000"/>
                  <a:gd name="connsiteY31" fmla="*/ 3678 h 10000"/>
                  <a:gd name="connsiteX32" fmla="*/ 7884 w 10000"/>
                  <a:gd name="connsiteY32" fmla="*/ 5239 h 10000"/>
                  <a:gd name="connsiteX33" fmla="*/ 7771 w 10000"/>
                  <a:gd name="connsiteY33" fmla="*/ 5534 h 10000"/>
                  <a:gd name="connsiteX34" fmla="*/ 7574 w 10000"/>
                  <a:gd name="connsiteY34" fmla="*/ 5609 h 10000"/>
                  <a:gd name="connsiteX35" fmla="*/ 7414 w 10000"/>
                  <a:gd name="connsiteY35" fmla="*/ 5489 h 10000"/>
                  <a:gd name="connsiteX36" fmla="*/ 7244 w 10000"/>
                  <a:gd name="connsiteY36" fmla="*/ 5477 h 10000"/>
                  <a:gd name="connsiteX37" fmla="*/ 7154 w 10000"/>
                  <a:gd name="connsiteY37" fmla="*/ 5702 h 10000"/>
                  <a:gd name="connsiteX38" fmla="*/ 7305 w 10000"/>
                  <a:gd name="connsiteY38" fmla="*/ 6061 h 10000"/>
                  <a:gd name="connsiteX39" fmla="*/ 7579 w 10000"/>
                  <a:gd name="connsiteY39" fmla="*/ 6224 h 10000"/>
                  <a:gd name="connsiteX40" fmla="*/ 7819 w 10000"/>
                  <a:gd name="connsiteY40" fmla="*/ 6475 h 10000"/>
                  <a:gd name="connsiteX41" fmla="*/ 7944 w 10000"/>
                  <a:gd name="connsiteY41" fmla="*/ 6743 h 10000"/>
                  <a:gd name="connsiteX42" fmla="*/ 7782 w 10000"/>
                  <a:gd name="connsiteY42" fmla="*/ 7023 h 10000"/>
                  <a:gd name="connsiteX43" fmla="*/ 7196 w 10000"/>
                  <a:gd name="connsiteY43" fmla="*/ 7391 h 10000"/>
                  <a:gd name="connsiteX44" fmla="*/ 7176 w 10000"/>
                  <a:gd name="connsiteY44" fmla="*/ 7738 h 10000"/>
                  <a:gd name="connsiteX45" fmla="*/ 7283 w 10000"/>
                  <a:gd name="connsiteY45" fmla="*/ 7984 h 10000"/>
                  <a:gd name="connsiteX46" fmla="*/ 7473 w 10000"/>
                  <a:gd name="connsiteY46" fmla="*/ 8049 h 10000"/>
                  <a:gd name="connsiteX47" fmla="*/ 7722 w 10000"/>
                  <a:gd name="connsiteY47" fmla="*/ 7861 h 10000"/>
                  <a:gd name="connsiteX48" fmla="*/ 7898 w 10000"/>
                  <a:gd name="connsiteY48" fmla="*/ 7731 h 10000"/>
                  <a:gd name="connsiteX49" fmla="*/ 8041 w 10000"/>
                  <a:gd name="connsiteY49" fmla="*/ 7884 h 10000"/>
                  <a:gd name="connsiteX50" fmla="*/ 8065 w 10000"/>
                  <a:gd name="connsiteY50" fmla="*/ 8229 h 10000"/>
                  <a:gd name="connsiteX51" fmla="*/ 8011 w 10000"/>
                  <a:gd name="connsiteY51" fmla="*/ 8783 h 10000"/>
                  <a:gd name="connsiteX52" fmla="*/ 7848 w 10000"/>
                  <a:gd name="connsiteY52" fmla="*/ 9470 h 10000"/>
                  <a:gd name="connsiteX53" fmla="*/ 7437 w 10000"/>
                  <a:gd name="connsiteY53" fmla="*/ 9765 h 10000"/>
                  <a:gd name="connsiteX54" fmla="*/ 6937 w 10000"/>
                  <a:gd name="connsiteY54" fmla="*/ 9979 h 10000"/>
                  <a:gd name="connsiteX55" fmla="*/ 1737 w 10000"/>
                  <a:gd name="connsiteY55" fmla="*/ 10000 h 10000"/>
                  <a:gd name="connsiteX56" fmla="*/ 1835 w 10000"/>
                  <a:gd name="connsiteY56" fmla="*/ 9592 h 10000"/>
                  <a:gd name="connsiteX0" fmla="*/ 1911 w 10076"/>
                  <a:gd name="connsiteY0" fmla="*/ 9592 h 10000"/>
                  <a:gd name="connsiteX1" fmla="*/ 98 w 10076"/>
                  <a:gd name="connsiteY1" fmla="*/ 7853 h 10000"/>
                  <a:gd name="connsiteX2" fmla="*/ 2 w 10076"/>
                  <a:gd name="connsiteY2" fmla="*/ 7473 h 10000"/>
                  <a:gd name="connsiteX3" fmla="*/ 1826 w 10076"/>
                  <a:gd name="connsiteY3" fmla="*/ 0 h 10000"/>
                  <a:gd name="connsiteX4" fmla="*/ 9324 w 10076"/>
                  <a:gd name="connsiteY4" fmla="*/ 418 h 10000"/>
                  <a:gd name="connsiteX5" fmla="*/ 9780 w 10076"/>
                  <a:gd name="connsiteY5" fmla="*/ 1898 h 10000"/>
                  <a:gd name="connsiteX6" fmla="*/ 9805 w 10076"/>
                  <a:gd name="connsiteY6" fmla="*/ 1870 h 10000"/>
                  <a:gd name="connsiteX7" fmla="*/ 9893 w 10076"/>
                  <a:gd name="connsiteY7" fmla="*/ 1760 h 10000"/>
                  <a:gd name="connsiteX8" fmla="*/ 10045 w 10076"/>
                  <a:gd name="connsiteY8" fmla="*/ 1802 h 10000"/>
                  <a:gd name="connsiteX9" fmla="*/ 10076 w 10076"/>
                  <a:gd name="connsiteY9" fmla="*/ 2094 h 10000"/>
                  <a:gd name="connsiteX10" fmla="*/ 9947 w 10076"/>
                  <a:gd name="connsiteY10" fmla="*/ 2463 h 10000"/>
                  <a:gd name="connsiteX11" fmla="*/ 9616 w 10076"/>
                  <a:gd name="connsiteY11" fmla="*/ 3255 h 10000"/>
                  <a:gd name="connsiteX12" fmla="*/ 9506 w 10076"/>
                  <a:gd name="connsiteY12" fmla="*/ 3652 h 10000"/>
                  <a:gd name="connsiteX13" fmla="*/ 9442 w 10076"/>
                  <a:gd name="connsiteY13" fmla="*/ 4067 h 10000"/>
                  <a:gd name="connsiteX14" fmla="*/ 9372 w 10076"/>
                  <a:gd name="connsiteY14" fmla="*/ 4297 h 10000"/>
                  <a:gd name="connsiteX15" fmla="*/ 9319 w 10076"/>
                  <a:gd name="connsiteY15" fmla="*/ 4452 h 10000"/>
                  <a:gd name="connsiteX16" fmla="*/ 9159 w 10076"/>
                  <a:gd name="connsiteY16" fmla="*/ 4528 h 10000"/>
                  <a:gd name="connsiteX17" fmla="*/ 8977 w 10076"/>
                  <a:gd name="connsiteY17" fmla="*/ 4197 h 10000"/>
                  <a:gd name="connsiteX18" fmla="*/ 8895 w 10076"/>
                  <a:gd name="connsiteY18" fmla="*/ 3275 h 10000"/>
                  <a:gd name="connsiteX19" fmla="*/ 8804 w 10076"/>
                  <a:gd name="connsiteY19" fmla="*/ 2897 h 10000"/>
                  <a:gd name="connsiteX20" fmla="*/ 8613 w 10076"/>
                  <a:gd name="connsiteY20" fmla="*/ 2732 h 10000"/>
                  <a:gd name="connsiteX21" fmla="*/ 8520 w 10076"/>
                  <a:gd name="connsiteY21" fmla="*/ 3054 h 10000"/>
                  <a:gd name="connsiteX22" fmla="*/ 8609 w 10076"/>
                  <a:gd name="connsiteY22" fmla="*/ 4170 h 10000"/>
                  <a:gd name="connsiteX23" fmla="*/ 8663 w 10076"/>
                  <a:gd name="connsiteY23" fmla="*/ 4698 h 10000"/>
                  <a:gd name="connsiteX24" fmla="*/ 8528 w 10076"/>
                  <a:gd name="connsiteY24" fmla="*/ 5015 h 10000"/>
                  <a:gd name="connsiteX25" fmla="*/ 8336 w 10076"/>
                  <a:gd name="connsiteY25" fmla="*/ 4916 h 10000"/>
                  <a:gd name="connsiteX26" fmla="*/ 8269 w 10076"/>
                  <a:gd name="connsiteY26" fmla="*/ 4432 h 10000"/>
                  <a:gd name="connsiteX27" fmla="*/ 8174 w 10076"/>
                  <a:gd name="connsiteY27" fmla="*/ 3640 h 10000"/>
                  <a:gd name="connsiteX28" fmla="*/ 8062 w 10076"/>
                  <a:gd name="connsiteY28" fmla="*/ 3133 h 10000"/>
                  <a:gd name="connsiteX29" fmla="*/ 7835 w 10076"/>
                  <a:gd name="connsiteY29" fmla="*/ 3115 h 10000"/>
                  <a:gd name="connsiteX30" fmla="*/ 7766 w 10076"/>
                  <a:gd name="connsiteY30" fmla="*/ 3330 h 10000"/>
                  <a:gd name="connsiteX31" fmla="*/ 7771 w 10076"/>
                  <a:gd name="connsiteY31" fmla="*/ 3678 h 10000"/>
                  <a:gd name="connsiteX32" fmla="*/ 7960 w 10076"/>
                  <a:gd name="connsiteY32" fmla="*/ 5239 h 10000"/>
                  <a:gd name="connsiteX33" fmla="*/ 7847 w 10076"/>
                  <a:gd name="connsiteY33" fmla="*/ 5534 h 10000"/>
                  <a:gd name="connsiteX34" fmla="*/ 7650 w 10076"/>
                  <a:gd name="connsiteY34" fmla="*/ 5609 h 10000"/>
                  <a:gd name="connsiteX35" fmla="*/ 7490 w 10076"/>
                  <a:gd name="connsiteY35" fmla="*/ 5489 h 10000"/>
                  <a:gd name="connsiteX36" fmla="*/ 7320 w 10076"/>
                  <a:gd name="connsiteY36" fmla="*/ 5477 h 10000"/>
                  <a:gd name="connsiteX37" fmla="*/ 7230 w 10076"/>
                  <a:gd name="connsiteY37" fmla="*/ 5702 h 10000"/>
                  <a:gd name="connsiteX38" fmla="*/ 7381 w 10076"/>
                  <a:gd name="connsiteY38" fmla="*/ 6061 h 10000"/>
                  <a:gd name="connsiteX39" fmla="*/ 7655 w 10076"/>
                  <a:gd name="connsiteY39" fmla="*/ 6224 h 10000"/>
                  <a:gd name="connsiteX40" fmla="*/ 7895 w 10076"/>
                  <a:gd name="connsiteY40" fmla="*/ 6475 h 10000"/>
                  <a:gd name="connsiteX41" fmla="*/ 8020 w 10076"/>
                  <a:gd name="connsiteY41" fmla="*/ 6743 h 10000"/>
                  <a:gd name="connsiteX42" fmla="*/ 7858 w 10076"/>
                  <a:gd name="connsiteY42" fmla="*/ 7023 h 10000"/>
                  <a:gd name="connsiteX43" fmla="*/ 7272 w 10076"/>
                  <a:gd name="connsiteY43" fmla="*/ 7391 h 10000"/>
                  <a:gd name="connsiteX44" fmla="*/ 7252 w 10076"/>
                  <a:gd name="connsiteY44" fmla="*/ 7738 h 10000"/>
                  <a:gd name="connsiteX45" fmla="*/ 7359 w 10076"/>
                  <a:gd name="connsiteY45" fmla="*/ 7984 h 10000"/>
                  <a:gd name="connsiteX46" fmla="*/ 7549 w 10076"/>
                  <a:gd name="connsiteY46" fmla="*/ 8049 h 10000"/>
                  <a:gd name="connsiteX47" fmla="*/ 7798 w 10076"/>
                  <a:gd name="connsiteY47" fmla="*/ 7861 h 10000"/>
                  <a:gd name="connsiteX48" fmla="*/ 7974 w 10076"/>
                  <a:gd name="connsiteY48" fmla="*/ 7731 h 10000"/>
                  <a:gd name="connsiteX49" fmla="*/ 8117 w 10076"/>
                  <a:gd name="connsiteY49" fmla="*/ 7884 h 10000"/>
                  <a:gd name="connsiteX50" fmla="*/ 8141 w 10076"/>
                  <a:gd name="connsiteY50" fmla="*/ 8229 h 10000"/>
                  <a:gd name="connsiteX51" fmla="*/ 8087 w 10076"/>
                  <a:gd name="connsiteY51" fmla="*/ 8783 h 10000"/>
                  <a:gd name="connsiteX52" fmla="*/ 7924 w 10076"/>
                  <a:gd name="connsiteY52" fmla="*/ 9470 h 10000"/>
                  <a:gd name="connsiteX53" fmla="*/ 7513 w 10076"/>
                  <a:gd name="connsiteY53" fmla="*/ 9765 h 10000"/>
                  <a:gd name="connsiteX54" fmla="*/ 7013 w 10076"/>
                  <a:gd name="connsiteY54" fmla="*/ 9979 h 10000"/>
                  <a:gd name="connsiteX55" fmla="*/ 1813 w 10076"/>
                  <a:gd name="connsiteY55" fmla="*/ 10000 h 10000"/>
                  <a:gd name="connsiteX56" fmla="*/ 1911 w 10076"/>
                  <a:gd name="connsiteY56" fmla="*/ 9592 h 10000"/>
                  <a:gd name="connsiteX0" fmla="*/ 2033 w 10198"/>
                  <a:gd name="connsiteY0" fmla="*/ 9592 h 10000"/>
                  <a:gd name="connsiteX1" fmla="*/ 220 w 10198"/>
                  <a:gd name="connsiteY1" fmla="*/ 7853 h 10000"/>
                  <a:gd name="connsiteX2" fmla="*/ 166 w 10198"/>
                  <a:gd name="connsiteY2" fmla="*/ 7645 h 10000"/>
                  <a:gd name="connsiteX3" fmla="*/ 124 w 10198"/>
                  <a:gd name="connsiteY3" fmla="*/ 7473 h 10000"/>
                  <a:gd name="connsiteX4" fmla="*/ 1948 w 10198"/>
                  <a:gd name="connsiteY4" fmla="*/ 0 h 10000"/>
                  <a:gd name="connsiteX5" fmla="*/ 9446 w 10198"/>
                  <a:gd name="connsiteY5" fmla="*/ 418 h 10000"/>
                  <a:gd name="connsiteX6" fmla="*/ 9902 w 10198"/>
                  <a:gd name="connsiteY6" fmla="*/ 1898 h 10000"/>
                  <a:gd name="connsiteX7" fmla="*/ 9927 w 10198"/>
                  <a:gd name="connsiteY7" fmla="*/ 1870 h 10000"/>
                  <a:gd name="connsiteX8" fmla="*/ 10015 w 10198"/>
                  <a:gd name="connsiteY8" fmla="*/ 1760 h 10000"/>
                  <a:gd name="connsiteX9" fmla="*/ 10167 w 10198"/>
                  <a:gd name="connsiteY9" fmla="*/ 1802 h 10000"/>
                  <a:gd name="connsiteX10" fmla="*/ 10198 w 10198"/>
                  <a:gd name="connsiteY10" fmla="*/ 2094 h 10000"/>
                  <a:gd name="connsiteX11" fmla="*/ 10069 w 10198"/>
                  <a:gd name="connsiteY11" fmla="*/ 2463 h 10000"/>
                  <a:gd name="connsiteX12" fmla="*/ 9738 w 10198"/>
                  <a:gd name="connsiteY12" fmla="*/ 3255 h 10000"/>
                  <a:gd name="connsiteX13" fmla="*/ 9628 w 10198"/>
                  <a:gd name="connsiteY13" fmla="*/ 3652 h 10000"/>
                  <a:gd name="connsiteX14" fmla="*/ 9564 w 10198"/>
                  <a:gd name="connsiteY14" fmla="*/ 4067 h 10000"/>
                  <a:gd name="connsiteX15" fmla="*/ 9494 w 10198"/>
                  <a:gd name="connsiteY15" fmla="*/ 4297 h 10000"/>
                  <a:gd name="connsiteX16" fmla="*/ 9441 w 10198"/>
                  <a:gd name="connsiteY16" fmla="*/ 4452 h 10000"/>
                  <a:gd name="connsiteX17" fmla="*/ 9281 w 10198"/>
                  <a:gd name="connsiteY17" fmla="*/ 4528 h 10000"/>
                  <a:gd name="connsiteX18" fmla="*/ 9099 w 10198"/>
                  <a:gd name="connsiteY18" fmla="*/ 4197 h 10000"/>
                  <a:gd name="connsiteX19" fmla="*/ 9017 w 10198"/>
                  <a:gd name="connsiteY19" fmla="*/ 3275 h 10000"/>
                  <a:gd name="connsiteX20" fmla="*/ 8926 w 10198"/>
                  <a:gd name="connsiteY20" fmla="*/ 2897 h 10000"/>
                  <a:gd name="connsiteX21" fmla="*/ 8735 w 10198"/>
                  <a:gd name="connsiteY21" fmla="*/ 2732 h 10000"/>
                  <a:gd name="connsiteX22" fmla="*/ 8642 w 10198"/>
                  <a:gd name="connsiteY22" fmla="*/ 3054 h 10000"/>
                  <a:gd name="connsiteX23" fmla="*/ 8731 w 10198"/>
                  <a:gd name="connsiteY23" fmla="*/ 4170 h 10000"/>
                  <a:gd name="connsiteX24" fmla="*/ 8785 w 10198"/>
                  <a:gd name="connsiteY24" fmla="*/ 4698 h 10000"/>
                  <a:gd name="connsiteX25" fmla="*/ 8650 w 10198"/>
                  <a:gd name="connsiteY25" fmla="*/ 5015 h 10000"/>
                  <a:gd name="connsiteX26" fmla="*/ 8458 w 10198"/>
                  <a:gd name="connsiteY26" fmla="*/ 4916 h 10000"/>
                  <a:gd name="connsiteX27" fmla="*/ 8391 w 10198"/>
                  <a:gd name="connsiteY27" fmla="*/ 4432 h 10000"/>
                  <a:gd name="connsiteX28" fmla="*/ 8296 w 10198"/>
                  <a:gd name="connsiteY28" fmla="*/ 3640 h 10000"/>
                  <a:gd name="connsiteX29" fmla="*/ 8184 w 10198"/>
                  <a:gd name="connsiteY29" fmla="*/ 3133 h 10000"/>
                  <a:gd name="connsiteX30" fmla="*/ 7957 w 10198"/>
                  <a:gd name="connsiteY30" fmla="*/ 3115 h 10000"/>
                  <a:gd name="connsiteX31" fmla="*/ 7888 w 10198"/>
                  <a:gd name="connsiteY31" fmla="*/ 3330 h 10000"/>
                  <a:gd name="connsiteX32" fmla="*/ 7893 w 10198"/>
                  <a:gd name="connsiteY32" fmla="*/ 3678 h 10000"/>
                  <a:gd name="connsiteX33" fmla="*/ 8082 w 10198"/>
                  <a:gd name="connsiteY33" fmla="*/ 5239 h 10000"/>
                  <a:gd name="connsiteX34" fmla="*/ 7969 w 10198"/>
                  <a:gd name="connsiteY34" fmla="*/ 5534 h 10000"/>
                  <a:gd name="connsiteX35" fmla="*/ 7772 w 10198"/>
                  <a:gd name="connsiteY35" fmla="*/ 5609 h 10000"/>
                  <a:gd name="connsiteX36" fmla="*/ 7612 w 10198"/>
                  <a:gd name="connsiteY36" fmla="*/ 5489 h 10000"/>
                  <a:gd name="connsiteX37" fmla="*/ 7442 w 10198"/>
                  <a:gd name="connsiteY37" fmla="*/ 5477 h 10000"/>
                  <a:gd name="connsiteX38" fmla="*/ 7352 w 10198"/>
                  <a:gd name="connsiteY38" fmla="*/ 5702 h 10000"/>
                  <a:gd name="connsiteX39" fmla="*/ 7503 w 10198"/>
                  <a:gd name="connsiteY39" fmla="*/ 6061 h 10000"/>
                  <a:gd name="connsiteX40" fmla="*/ 7777 w 10198"/>
                  <a:gd name="connsiteY40" fmla="*/ 6224 h 10000"/>
                  <a:gd name="connsiteX41" fmla="*/ 8017 w 10198"/>
                  <a:gd name="connsiteY41" fmla="*/ 6475 h 10000"/>
                  <a:gd name="connsiteX42" fmla="*/ 8142 w 10198"/>
                  <a:gd name="connsiteY42" fmla="*/ 6743 h 10000"/>
                  <a:gd name="connsiteX43" fmla="*/ 7980 w 10198"/>
                  <a:gd name="connsiteY43" fmla="*/ 7023 h 10000"/>
                  <a:gd name="connsiteX44" fmla="*/ 7394 w 10198"/>
                  <a:gd name="connsiteY44" fmla="*/ 7391 h 10000"/>
                  <a:gd name="connsiteX45" fmla="*/ 7374 w 10198"/>
                  <a:gd name="connsiteY45" fmla="*/ 7738 h 10000"/>
                  <a:gd name="connsiteX46" fmla="*/ 7481 w 10198"/>
                  <a:gd name="connsiteY46" fmla="*/ 7984 h 10000"/>
                  <a:gd name="connsiteX47" fmla="*/ 7671 w 10198"/>
                  <a:gd name="connsiteY47" fmla="*/ 8049 h 10000"/>
                  <a:gd name="connsiteX48" fmla="*/ 7920 w 10198"/>
                  <a:gd name="connsiteY48" fmla="*/ 7861 h 10000"/>
                  <a:gd name="connsiteX49" fmla="*/ 8096 w 10198"/>
                  <a:gd name="connsiteY49" fmla="*/ 7731 h 10000"/>
                  <a:gd name="connsiteX50" fmla="*/ 8239 w 10198"/>
                  <a:gd name="connsiteY50" fmla="*/ 7884 h 10000"/>
                  <a:gd name="connsiteX51" fmla="*/ 8263 w 10198"/>
                  <a:gd name="connsiteY51" fmla="*/ 8229 h 10000"/>
                  <a:gd name="connsiteX52" fmla="*/ 8209 w 10198"/>
                  <a:gd name="connsiteY52" fmla="*/ 8783 h 10000"/>
                  <a:gd name="connsiteX53" fmla="*/ 8046 w 10198"/>
                  <a:gd name="connsiteY53" fmla="*/ 9470 h 10000"/>
                  <a:gd name="connsiteX54" fmla="*/ 7635 w 10198"/>
                  <a:gd name="connsiteY54" fmla="*/ 9765 h 10000"/>
                  <a:gd name="connsiteX55" fmla="*/ 7135 w 10198"/>
                  <a:gd name="connsiteY55" fmla="*/ 9979 h 10000"/>
                  <a:gd name="connsiteX56" fmla="*/ 1935 w 10198"/>
                  <a:gd name="connsiteY56" fmla="*/ 10000 h 10000"/>
                  <a:gd name="connsiteX57" fmla="*/ 2033 w 10198"/>
                  <a:gd name="connsiteY57" fmla="*/ 9592 h 10000"/>
                  <a:gd name="connsiteX0" fmla="*/ 2092 w 10257"/>
                  <a:gd name="connsiteY0" fmla="*/ 9592 h 10000"/>
                  <a:gd name="connsiteX1" fmla="*/ 279 w 10257"/>
                  <a:gd name="connsiteY1" fmla="*/ 7853 h 10000"/>
                  <a:gd name="connsiteX2" fmla="*/ 183 w 10257"/>
                  <a:gd name="connsiteY2" fmla="*/ 7473 h 10000"/>
                  <a:gd name="connsiteX3" fmla="*/ 2007 w 10257"/>
                  <a:gd name="connsiteY3" fmla="*/ 0 h 10000"/>
                  <a:gd name="connsiteX4" fmla="*/ 9505 w 10257"/>
                  <a:gd name="connsiteY4" fmla="*/ 418 h 10000"/>
                  <a:gd name="connsiteX5" fmla="*/ 9961 w 10257"/>
                  <a:gd name="connsiteY5" fmla="*/ 1898 h 10000"/>
                  <a:gd name="connsiteX6" fmla="*/ 9986 w 10257"/>
                  <a:gd name="connsiteY6" fmla="*/ 1870 h 10000"/>
                  <a:gd name="connsiteX7" fmla="*/ 10074 w 10257"/>
                  <a:gd name="connsiteY7" fmla="*/ 1760 h 10000"/>
                  <a:gd name="connsiteX8" fmla="*/ 10226 w 10257"/>
                  <a:gd name="connsiteY8" fmla="*/ 1802 h 10000"/>
                  <a:gd name="connsiteX9" fmla="*/ 10257 w 10257"/>
                  <a:gd name="connsiteY9" fmla="*/ 2094 h 10000"/>
                  <a:gd name="connsiteX10" fmla="*/ 10128 w 10257"/>
                  <a:gd name="connsiteY10" fmla="*/ 2463 h 10000"/>
                  <a:gd name="connsiteX11" fmla="*/ 9797 w 10257"/>
                  <a:gd name="connsiteY11" fmla="*/ 3255 h 10000"/>
                  <a:gd name="connsiteX12" fmla="*/ 9687 w 10257"/>
                  <a:gd name="connsiteY12" fmla="*/ 3652 h 10000"/>
                  <a:gd name="connsiteX13" fmla="*/ 9623 w 10257"/>
                  <a:gd name="connsiteY13" fmla="*/ 4067 h 10000"/>
                  <a:gd name="connsiteX14" fmla="*/ 9553 w 10257"/>
                  <a:gd name="connsiteY14" fmla="*/ 4297 h 10000"/>
                  <a:gd name="connsiteX15" fmla="*/ 9500 w 10257"/>
                  <a:gd name="connsiteY15" fmla="*/ 4452 h 10000"/>
                  <a:gd name="connsiteX16" fmla="*/ 9340 w 10257"/>
                  <a:gd name="connsiteY16" fmla="*/ 4528 h 10000"/>
                  <a:gd name="connsiteX17" fmla="*/ 9158 w 10257"/>
                  <a:gd name="connsiteY17" fmla="*/ 4197 h 10000"/>
                  <a:gd name="connsiteX18" fmla="*/ 9076 w 10257"/>
                  <a:gd name="connsiteY18" fmla="*/ 3275 h 10000"/>
                  <a:gd name="connsiteX19" fmla="*/ 8985 w 10257"/>
                  <a:gd name="connsiteY19" fmla="*/ 2897 h 10000"/>
                  <a:gd name="connsiteX20" fmla="*/ 8794 w 10257"/>
                  <a:gd name="connsiteY20" fmla="*/ 2732 h 10000"/>
                  <a:gd name="connsiteX21" fmla="*/ 8701 w 10257"/>
                  <a:gd name="connsiteY21" fmla="*/ 3054 h 10000"/>
                  <a:gd name="connsiteX22" fmla="*/ 8790 w 10257"/>
                  <a:gd name="connsiteY22" fmla="*/ 4170 h 10000"/>
                  <a:gd name="connsiteX23" fmla="*/ 8844 w 10257"/>
                  <a:gd name="connsiteY23" fmla="*/ 4698 h 10000"/>
                  <a:gd name="connsiteX24" fmla="*/ 8709 w 10257"/>
                  <a:gd name="connsiteY24" fmla="*/ 5015 h 10000"/>
                  <a:gd name="connsiteX25" fmla="*/ 8517 w 10257"/>
                  <a:gd name="connsiteY25" fmla="*/ 4916 h 10000"/>
                  <a:gd name="connsiteX26" fmla="*/ 8450 w 10257"/>
                  <a:gd name="connsiteY26" fmla="*/ 4432 h 10000"/>
                  <a:gd name="connsiteX27" fmla="*/ 8355 w 10257"/>
                  <a:gd name="connsiteY27" fmla="*/ 3640 h 10000"/>
                  <a:gd name="connsiteX28" fmla="*/ 8243 w 10257"/>
                  <a:gd name="connsiteY28" fmla="*/ 3133 h 10000"/>
                  <a:gd name="connsiteX29" fmla="*/ 8016 w 10257"/>
                  <a:gd name="connsiteY29" fmla="*/ 3115 h 10000"/>
                  <a:gd name="connsiteX30" fmla="*/ 7947 w 10257"/>
                  <a:gd name="connsiteY30" fmla="*/ 3330 h 10000"/>
                  <a:gd name="connsiteX31" fmla="*/ 7952 w 10257"/>
                  <a:gd name="connsiteY31" fmla="*/ 3678 h 10000"/>
                  <a:gd name="connsiteX32" fmla="*/ 8141 w 10257"/>
                  <a:gd name="connsiteY32" fmla="*/ 5239 h 10000"/>
                  <a:gd name="connsiteX33" fmla="*/ 8028 w 10257"/>
                  <a:gd name="connsiteY33" fmla="*/ 5534 h 10000"/>
                  <a:gd name="connsiteX34" fmla="*/ 7831 w 10257"/>
                  <a:gd name="connsiteY34" fmla="*/ 5609 h 10000"/>
                  <a:gd name="connsiteX35" fmla="*/ 7671 w 10257"/>
                  <a:gd name="connsiteY35" fmla="*/ 5489 h 10000"/>
                  <a:gd name="connsiteX36" fmla="*/ 7501 w 10257"/>
                  <a:gd name="connsiteY36" fmla="*/ 5477 h 10000"/>
                  <a:gd name="connsiteX37" fmla="*/ 7411 w 10257"/>
                  <a:gd name="connsiteY37" fmla="*/ 5702 h 10000"/>
                  <a:gd name="connsiteX38" fmla="*/ 7562 w 10257"/>
                  <a:gd name="connsiteY38" fmla="*/ 6061 h 10000"/>
                  <a:gd name="connsiteX39" fmla="*/ 7836 w 10257"/>
                  <a:gd name="connsiteY39" fmla="*/ 6224 h 10000"/>
                  <a:gd name="connsiteX40" fmla="*/ 8076 w 10257"/>
                  <a:gd name="connsiteY40" fmla="*/ 6475 h 10000"/>
                  <a:gd name="connsiteX41" fmla="*/ 8201 w 10257"/>
                  <a:gd name="connsiteY41" fmla="*/ 6743 h 10000"/>
                  <a:gd name="connsiteX42" fmla="*/ 8039 w 10257"/>
                  <a:gd name="connsiteY42" fmla="*/ 7023 h 10000"/>
                  <a:gd name="connsiteX43" fmla="*/ 7453 w 10257"/>
                  <a:gd name="connsiteY43" fmla="*/ 7391 h 10000"/>
                  <a:gd name="connsiteX44" fmla="*/ 7433 w 10257"/>
                  <a:gd name="connsiteY44" fmla="*/ 7738 h 10000"/>
                  <a:gd name="connsiteX45" fmla="*/ 7540 w 10257"/>
                  <a:gd name="connsiteY45" fmla="*/ 7984 h 10000"/>
                  <a:gd name="connsiteX46" fmla="*/ 7730 w 10257"/>
                  <a:gd name="connsiteY46" fmla="*/ 8049 h 10000"/>
                  <a:gd name="connsiteX47" fmla="*/ 7979 w 10257"/>
                  <a:gd name="connsiteY47" fmla="*/ 7861 h 10000"/>
                  <a:gd name="connsiteX48" fmla="*/ 8155 w 10257"/>
                  <a:gd name="connsiteY48" fmla="*/ 7731 h 10000"/>
                  <a:gd name="connsiteX49" fmla="*/ 8298 w 10257"/>
                  <a:gd name="connsiteY49" fmla="*/ 7884 h 10000"/>
                  <a:gd name="connsiteX50" fmla="*/ 8322 w 10257"/>
                  <a:gd name="connsiteY50" fmla="*/ 8229 h 10000"/>
                  <a:gd name="connsiteX51" fmla="*/ 8268 w 10257"/>
                  <a:gd name="connsiteY51" fmla="*/ 8783 h 10000"/>
                  <a:gd name="connsiteX52" fmla="*/ 8105 w 10257"/>
                  <a:gd name="connsiteY52" fmla="*/ 9470 h 10000"/>
                  <a:gd name="connsiteX53" fmla="*/ 7694 w 10257"/>
                  <a:gd name="connsiteY53" fmla="*/ 9765 h 10000"/>
                  <a:gd name="connsiteX54" fmla="*/ 7194 w 10257"/>
                  <a:gd name="connsiteY54" fmla="*/ 9979 h 10000"/>
                  <a:gd name="connsiteX55" fmla="*/ 1994 w 10257"/>
                  <a:gd name="connsiteY55" fmla="*/ 10000 h 10000"/>
                  <a:gd name="connsiteX56" fmla="*/ 2092 w 10257"/>
                  <a:gd name="connsiteY56" fmla="*/ 9592 h 10000"/>
                  <a:gd name="connsiteX0" fmla="*/ 1909 w 10074"/>
                  <a:gd name="connsiteY0" fmla="*/ 9592 h 10000"/>
                  <a:gd name="connsiteX1" fmla="*/ 96 w 10074"/>
                  <a:gd name="connsiteY1" fmla="*/ 7853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9979"/>
                  <a:gd name="connsiteX1" fmla="*/ 17 w 10074"/>
                  <a:gd name="connsiteY1" fmla="*/ 7747 h 9979"/>
                  <a:gd name="connsiteX2" fmla="*/ 0 w 10074"/>
                  <a:gd name="connsiteY2" fmla="*/ 7473 h 9979"/>
                  <a:gd name="connsiteX3" fmla="*/ 1824 w 10074"/>
                  <a:gd name="connsiteY3" fmla="*/ 0 h 9979"/>
                  <a:gd name="connsiteX4" fmla="*/ 9322 w 10074"/>
                  <a:gd name="connsiteY4" fmla="*/ 418 h 9979"/>
                  <a:gd name="connsiteX5" fmla="*/ 9778 w 10074"/>
                  <a:gd name="connsiteY5" fmla="*/ 1898 h 9979"/>
                  <a:gd name="connsiteX6" fmla="*/ 9803 w 10074"/>
                  <a:gd name="connsiteY6" fmla="*/ 1870 h 9979"/>
                  <a:gd name="connsiteX7" fmla="*/ 9891 w 10074"/>
                  <a:gd name="connsiteY7" fmla="*/ 1760 h 9979"/>
                  <a:gd name="connsiteX8" fmla="*/ 10043 w 10074"/>
                  <a:gd name="connsiteY8" fmla="*/ 1802 h 9979"/>
                  <a:gd name="connsiteX9" fmla="*/ 10074 w 10074"/>
                  <a:gd name="connsiteY9" fmla="*/ 2094 h 9979"/>
                  <a:gd name="connsiteX10" fmla="*/ 9945 w 10074"/>
                  <a:gd name="connsiteY10" fmla="*/ 2463 h 9979"/>
                  <a:gd name="connsiteX11" fmla="*/ 9614 w 10074"/>
                  <a:gd name="connsiteY11" fmla="*/ 3255 h 9979"/>
                  <a:gd name="connsiteX12" fmla="*/ 9504 w 10074"/>
                  <a:gd name="connsiteY12" fmla="*/ 3652 h 9979"/>
                  <a:gd name="connsiteX13" fmla="*/ 9440 w 10074"/>
                  <a:gd name="connsiteY13" fmla="*/ 4067 h 9979"/>
                  <a:gd name="connsiteX14" fmla="*/ 9370 w 10074"/>
                  <a:gd name="connsiteY14" fmla="*/ 4297 h 9979"/>
                  <a:gd name="connsiteX15" fmla="*/ 9317 w 10074"/>
                  <a:gd name="connsiteY15" fmla="*/ 4452 h 9979"/>
                  <a:gd name="connsiteX16" fmla="*/ 9157 w 10074"/>
                  <a:gd name="connsiteY16" fmla="*/ 4528 h 9979"/>
                  <a:gd name="connsiteX17" fmla="*/ 8975 w 10074"/>
                  <a:gd name="connsiteY17" fmla="*/ 4197 h 9979"/>
                  <a:gd name="connsiteX18" fmla="*/ 8893 w 10074"/>
                  <a:gd name="connsiteY18" fmla="*/ 3275 h 9979"/>
                  <a:gd name="connsiteX19" fmla="*/ 8802 w 10074"/>
                  <a:gd name="connsiteY19" fmla="*/ 2897 h 9979"/>
                  <a:gd name="connsiteX20" fmla="*/ 8611 w 10074"/>
                  <a:gd name="connsiteY20" fmla="*/ 2732 h 9979"/>
                  <a:gd name="connsiteX21" fmla="*/ 8518 w 10074"/>
                  <a:gd name="connsiteY21" fmla="*/ 3054 h 9979"/>
                  <a:gd name="connsiteX22" fmla="*/ 8607 w 10074"/>
                  <a:gd name="connsiteY22" fmla="*/ 4170 h 9979"/>
                  <a:gd name="connsiteX23" fmla="*/ 8661 w 10074"/>
                  <a:gd name="connsiteY23" fmla="*/ 4698 h 9979"/>
                  <a:gd name="connsiteX24" fmla="*/ 8526 w 10074"/>
                  <a:gd name="connsiteY24" fmla="*/ 5015 h 9979"/>
                  <a:gd name="connsiteX25" fmla="*/ 8334 w 10074"/>
                  <a:gd name="connsiteY25" fmla="*/ 4916 h 9979"/>
                  <a:gd name="connsiteX26" fmla="*/ 8267 w 10074"/>
                  <a:gd name="connsiteY26" fmla="*/ 4432 h 9979"/>
                  <a:gd name="connsiteX27" fmla="*/ 8172 w 10074"/>
                  <a:gd name="connsiteY27" fmla="*/ 3640 h 9979"/>
                  <a:gd name="connsiteX28" fmla="*/ 8060 w 10074"/>
                  <a:gd name="connsiteY28" fmla="*/ 3133 h 9979"/>
                  <a:gd name="connsiteX29" fmla="*/ 7833 w 10074"/>
                  <a:gd name="connsiteY29" fmla="*/ 3115 h 9979"/>
                  <a:gd name="connsiteX30" fmla="*/ 7764 w 10074"/>
                  <a:gd name="connsiteY30" fmla="*/ 3330 h 9979"/>
                  <a:gd name="connsiteX31" fmla="*/ 7769 w 10074"/>
                  <a:gd name="connsiteY31" fmla="*/ 3678 h 9979"/>
                  <a:gd name="connsiteX32" fmla="*/ 7958 w 10074"/>
                  <a:gd name="connsiteY32" fmla="*/ 5239 h 9979"/>
                  <a:gd name="connsiteX33" fmla="*/ 7845 w 10074"/>
                  <a:gd name="connsiteY33" fmla="*/ 5534 h 9979"/>
                  <a:gd name="connsiteX34" fmla="*/ 7648 w 10074"/>
                  <a:gd name="connsiteY34" fmla="*/ 5609 h 9979"/>
                  <a:gd name="connsiteX35" fmla="*/ 7488 w 10074"/>
                  <a:gd name="connsiteY35" fmla="*/ 5489 h 9979"/>
                  <a:gd name="connsiteX36" fmla="*/ 7318 w 10074"/>
                  <a:gd name="connsiteY36" fmla="*/ 5477 h 9979"/>
                  <a:gd name="connsiteX37" fmla="*/ 7228 w 10074"/>
                  <a:gd name="connsiteY37" fmla="*/ 5702 h 9979"/>
                  <a:gd name="connsiteX38" fmla="*/ 7379 w 10074"/>
                  <a:gd name="connsiteY38" fmla="*/ 6061 h 9979"/>
                  <a:gd name="connsiteX39" fmla="*/ 7653 w 10074"/>
                  <a:gd name="connsiteY39" fmla="*/ 6224 h 9979"/>
                  <a:gd name="connsiteX40" fmla="*/ 7893 w 10074"/>
                  <a:gd name="connsiteY40" fmla="*/ 6475 h 9979"/>
                  <a:gd name="connsiteX41" fmla="*/ 8018 w 10074"/>
                  <a:gd name="connsiteY41" fmla="*/ 6743 h 9979"/>
                  <a:gd name="connsiteX42" fmla="*/ 7856 w 10074"/>
                  <a:gd name="connsiteY42" fmla="*/ 7023 h 9979"/>
                  <a:gd name="connsiteX43" fmla="*/ 7270 w 10074"/>
                  <a:gd name="connsiteY43" fmla="*/ 7391 h 9979"/>
                  <a:gd name="connsiteX44" fmla="*/ 7250 w 10074"/>
                  <a:gd name="connsiteY44" fmla="*/ 7738 h 9979"/>
                  <a:gd name="connsiteX45" fmla="*/ 7357 w 10074"/>
                  <a:gd name="connsiteY45" fmla="*/ 7984 h 9979"/>
                  <a:gd name="connsiteX46" fmla="*/ 7547 w 10074"/>
                  <a:gd name="connsiteY46" fmla="*/ 8049 h 9979"/>
                  <a:gd name="connsiteX47" fmla="*/ 7796 w 10074"/>
                  <a:gd name="connsiteY47" fmla="*/ 7861 h 9979"/>
                  <a:gd name="connsiteX48" fmla="*/ 7972 w 10074"/>
                  <a:gd name="connsiteY48" fmla="*/ 7731 h 9979"/>
                  <a:gd name="connsiteX49" fmla="*/ 8115 w 10074"/>
                  <a:gd name="connsiteY49" fmla="*/ 7884 h 9979"/>
                  <a:gd name="connsiteX50" fmla="*/ 8139 w 10074"/>
                  <a:gd name="connsiteY50" fmla="*/ 8229 h 9979"/>
                  <a:gd name="connsiteX51" fmla="*/ 8085 w 10074"/>
                  <a:gd name="connsiteY51" fmla="*/ 8783 h 9979"/>
                  <a:gd name="connsiteX52" fmla="*/ 7922 w 10074"/>
                  <a:gd name="connsiteY52" fmla="*/ 9470 h 9979"/>
                  <a:gd name="connsiteX53" fmla="*/ 7511 w 10074"/>
                  <a:gd name="connsiteY53" fmla="*/ 9765 h 9979"/>
                  <a:gd name="connsiteX54" fmla="*/ 7011 w 10074"/>
                  <a:gd name="connsiteY54" fmla="*/ 9979 h 9979"/>
                  <a:gd name="connsiteX55" fmla="*/ 1877 w 10074"/>
                  <a:gd name="connsiteY55" fmla="*/ 9815 h 9979"/>
                  <a:gd name="connsiteX56" fmla="*/ 1909 w 10074"/>
                  <a:gd name="connsiteY56" fmla="*/ 9592 h 9979"/>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10100 h 10501"/>
                  <a:gd name="connsiteX1" fmla="*/ 17 w 10000"/>
                  <a:gd name="connsiteY1" fmla="*/ 8264 h 10501"/>
                  <a:gd name="connsiteX2" fmla="*/ 0 w 10000"/>
                  <a:gd name="connsiteY2" fmla="*/ 7990 h 10501"/>
                  <a:gd name="connsiteX3" fmla="*/ 1811 w 10000"/>
                  <a:gd name="connsiteY3" fmla="*/ 501 h 10501"/>
                  <a:gd name="connsiteX4" fmla="*/ 9330 w 10000"/>
                  <a:gd name="connsiteY4" fmla="*/ 653 h 10501"/>
                  <a:gd name="connsiteX5" fmla="*/ 9254 w 10000"/>
                  <a:gd name="connsiteY5" fmla="*/ 920 h 10501"/>
                  <a:gd name="connsiteX6" fmla="*/ 9706 w 10000"/>
                  <a:gd name="connsiteY6" fmla="*/ 2403 h 10501"/>
                  <a:gd name="connsiteX7" fmla="*/ 9731 w 10000"/>
                  <a:gd name="connsiteY7" fmla="*/ 2375 h 10501"/>
                  <a:gd name="connsiteX8" fmla="*/ 9818 w 10000"/>
                  <a:gd name="connsiteY8" fmla="*/ 2265 h 10501"/>
                  <a:gd name="connsiteX9" fmla="*/ 9969 w 10000"/>
                  <a:gd name="connsiteY9" fmla="*/ 2307 h 10501"/>
                  <a:gd name="connsiteX10" fmla="*/ 10000 w 10000"/>
                  <a:gd name="connsiteY10" fmla="*/ 2599 h 10501"/>
                  <a:gd name="connsiteX11" fmla="*/ 9872 w 10000"/>
                  <a:gd name="connsiteY11" fmla="*/ 2969 h 10501"/>
                  <a:gd name="connsiteX12" fmla="*/ 9543 w 10000"/>
                  <a:gd name="connsiteY12" fmla="*/ 3763 h 10501"/>
                  <a:gd name="connsiteX13" fmla="*/ 9434 w 10000"/>
                  <a:gd name="connsiteY13" fmla="*/ 4161 h 10501"/>
                  <a:gd name="connsiteX14" fmla="*/ 9371 w 10000"/>
                  <a:gd name="connsiteY14" fmla="*/ 4577 h 10501"/>
                  <a:gd name="connsiteX15" fmla="*/ 9301 w 10000"/>
                  <a:gd name="connsiteY15" fmla="*/ 4807 h 10501"/>
                  <a:gd name="connsiteX16" fmla="*/ 9249 w 10000"/>
                  <a:gd name="connsiteY16" fmla="*/ 4962 h 10501"/>
                  <a:gd name="connsiteX17" fmla="*/ 9090 w 10000"/>
                  <a:gd name="connsiteY17" fmla="*/ 5039 h 10501"/>
                  <a:gd name="connsiteX18" fmla="*/ 8909 w 10000"/>
                  <a:gd name="connsiteY18" fmla="*/ 4707 h 10501"/>
                  <a:gd name="connsiteX19" fmla="*/ 8828 w 10000"/>
                  <a:gd name="connsiteY19" fmla="*/ 3783 h 10501"/>
                  <a:gd name="connsiteX20" fmla="*/ 8737 w 10000"/>
                  <a:gd name="connsiteY20" fmla="*/ 3404 h 10501"/>
                  <a:gd name="connsiteX21" fmla="*/ 8548 w 10000"/>
                  <a:gd name="connsiteY21" fmla="*/ 3239 h 10501"/>
                  <a:gd name="connsiteX22" fmla="*/ 8455 w 10000"/>
                  <a:gd name="connsiteY22" fmla="*/ 3561 h 10501"/>
                  <a:gd name="connsiteX23" fmla="*/ 8544 w 10000"/>
                  <a:gd name="connsiteY23" fmla="*/ 4680 h 10501"/>
                  <a:gd name="connsiteX24" fmla="*/ 8597 w 10000"/>
                  <a:gd name="connsiteY24" fmla="*/ 5209 h 10501"/>
                  <a:gd name="connsiteX25" fmla="*/ 8463 w 10000"/>
                  <a:gd name="connsiteY25" fmla="*/ 5527 h 10501"/>
                  <a:gd name="connsiteX26" fmla="*/ 8273 w 10000"/>
                  <a:gd name="connsiteY26" fmla="*/ 5427 h 10501"/>
                  <a:gd name="connsiteX27" fmla="*/ 8206 w 10000"/>
                  <a:gd name="connsiteY27" fmla="*/ 4942 h 10501"/>
                  <a:gd name="connsiteX28" fmla="*/ 8112 w 10000"/>
                  <a:gd name="connsiteY28" fmla="*/ 4149 h 10501"/>
                  <a:gd name="connsiteX29" fmla="*/ 8001 w 10000"/>
                  <a:gd name="connsiteY29" fmla="*/ 3641 h 10501"/>
                  <a:gd name="connsiteX30" fmla="*/ 7775 w 10000"/>
                  <a:gd name="connsiteY30" fmla="*/ 3623 h 10501"/>
                  <a:gd name="connsiteX31" fmla="*/ 7707 w 10000"/>
                  <a:gd name="connsiteY31" fmla="*/ 3838 h 10501"/>
                  <a:gd name="connsiteX32" fmla="*/ 7712 w 10000"/>
                  <a:gd name="connsiteY32" fmla="*/ 4187 h 10501"/>
                  <a:gd name="connsiteX33" fmla="*/ 7900 w 10000"/>
                  <a:gd name="connsiteY33" fmla="*/ 5751 h 10501"/>
                  <a:gd name="connsiteX34" fmla="*/ 7787 w 10000"/>
                  <a:gd name="connsiteY34" fmla="*/ 6047 h 10501"/>
                  <a:gd name="connsiteX35" fmla="*/ 7592 w 10000"/>
                  <a:gd name="connsiteY35" fmla="*/ 6122 h 10501"/>
                  <a:gd name="connsiteX36" fmla="*/ 7433 w 10000"/>
                  <a:gd name="connsiteY36" fmla="*/ 6002 h 10501"/>
                  <a:gd name="connsiteX37" fmla="*/ 7264 w 10000"/>
                  <a:gd name="connsiteY37" fmla="*/ 5990 h 10501"/>
                  <a:gd name="connsiteX38" fmla="*/ 7175 w 10000"/>
                  <a:gd name="connsiteY38" fmla="*/ 6215 h 10501"/>
                  <a:gd name="connsiteX39" fmla="*/ 7325 w 10000"/>
                  <a:gd name="connsiteY39" fmla="*/ 6575 h 10501"/>
                  <a:gd name="connsiteX40" fmla="*/ 7597 w 10000"/>
                  <a:gd name="connsiteY40" fmla="*/ 6738 h 10501"/>
                  <a:gd name="connsiteX41" fmla="*/ 7835 w 10000"/>
                  <a:gd name="connsiteY41" fmla="*/ 6990 h 10501"/>
                  <a:gd name="connsiteX42" fmla="*/ 7959 w 10000"/>
                  <a:gd name="connsiteY42" fmla="*/ 7258 h 10501"/>
                  <a:gd name="connsiteX43" fmla="*/ 7798 w 10000"/>
                  <a:gd name="connsiteY43" fmla="*/ 7539 h 10501"/>
                  <a:gd name="connsiteX44" fmla="*/ 7217 w 10000"/>
                  <a:gd name="connsiteY44" fmla="*/ 7908 h 10501"/>
                  <a:gd name="connsiteX45" fmla="*/ 7197 w 10000"/>
                  <a:gd name="connsiteY45" fmla="*/ 8255 h 10501"/>
                  <a:gd name="connsiteX46" fmla="*/ 7303 w 10000"/>
                  <a:gd name="connsiteY46" fmla="*/ 8502 h 10501"/>
                  <a:gd name="connsiteX47" fmla="*/ 7492 w 10000"/>
                  <a:gd name="connsiteY47" fmla="*/ 8567 h 10501"/>
                  <a:gd name="connsiteX48" fmla="*/ 7739 w 10000"/>
                  <a:gd name="connsiteY48" fmla="*/ 8379 h 10501"/>
                  <a:gd name="connsiteX49" fmla="*/ 7913 w 10000"/>
                  <a:gd name="connsiteY49" fmla="*/ 8248 h 10501"/>
                  <a:gd name="connsiteX50" fmla="*/ 8055 w 10000"/>
                  <a:gd name="connsiteY50" fmla="*/ 8402 h 10501"/>
                  <a:gd name="connsiteX51" fmla="*/ 8079 w 10000"/>
                  <a:gd name="connsiteY51" fmla="*/ 8747 h 10501"/>
                  <a:gd name="connsiteX52" fmla="*/ 8026 w 10000"/>
                  <a:gd name="connsiteY52" fmla="*/ 9302 h 10501"/>
                  <a:gd name="connsiteX53" fmla="*/ 7864 w 10000"/>
                  <a:gd name="connsiteY53" fmla="*/ 9991 h 10501"/>
                  <a:gd name="connsiteX54" fmla="*/ 7456 w 10000"/>
                  <a:gd name="connsiteY54" fmla="*/ 10287 h 10501"/>
                  <a:gd name="connsiteX55" fmla="*/ 6959 w 10000"/>
                  <a:gd name="connsiteY55" fmla="*/ 10501 h 10501"/>
                  <a:gd name="connsiteX56" fmla="*/ 1863 w 10000"/>
                  <a:gd name="connsiteY56" fmla="*/ 10337 h 10501"/>
                  <a:gd name="connsiteX57" fmla="*/ 1934 w 10000"/>
                  <a:gd name="connsiteY57" fmla="*/ 10100 h 10501"/>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648 w 10000"/>
                  <a:gd name="connsiteY5" fmla="*/ 1002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11"/>
                  <a:gd name="connsiteY0" fmla="*/ 9599 h 10000"/>
                  <a:gd name="connsiteX1" fmla="*/ 17 w 10011"/>
                  <a:gd name="connsiteY1" fmla="*/ 7763 h 10000"/>
                  <a:gd name="connsiteX2" fmla="*/ 0 w 10011"/>
                  <a:gd name="connsiteY2" fmla="*/ 7489 h 10000"/>
                  <a:gd name="connsiteX3" fmla="*/ 1811 w 10011"/>
                  <a:gd name="connsiteY3" fmla="*/ 0 h 10000"/>
                  <a:gd name="connsiteX4" fmla="*/ 9330 w 10011"/>
                  <a:gd name="connsiteY4" fmla="*/ 152 h 10000"/>
                  <a:gd name="connsiteX5" fmla="*/ 9706 w 10011"/>
                  <a:gd name="connsiteY5" fmla="*/ 1902 h 10000"/>
                  <a:gd name="connsiteX6" fmla="*/ 9731 w 10011"/>
                  <a:gd name="connsiteY6" fmla="*/ 1874 h 10000"/>
                  <a:gd name="connsiteX7" fmla="*/ 9818 w 10011"/>
                  <a:gd name="connsiteY7" fmla="*/ 1764 h 10000"/>
                  <a:gd name="connsiteX8" fmla="*/ 9969 w 10011"/>
                  <a:gd name="connsiteY8" fmla="*/ 1806 h 10000"/>
                  <a:gd name="connsiteX9" fmla="*/ 10000 w 10011"/>
                  <a:gd name="connsiteY9" fmla="*/ 2098 h 10000"/>
                  <a:gd name="connsiteX10" fmla="*/ 9872 w 10011"/>
                  <a:gd name="connsiteY10" fmla="*/ 2468 h 10000"/>
                  <a:gd name="connsiteX11" fmla="*/ 9543 w 10011"/>
                  <a:gd name="connsiteY11" fmla="*/ 3262 h 10000"/>
                  <a:gd name="connsiteX12" fmla="*/ 9434 w 10011"/>
                  <a:gd name="connsiteY12" fmla="*/ 3660 h 10000"/>
                  <a:gd name="connsiteX13" fmla="*/ 9371 w 10011"/>
                  <a:gd name="connsiteY13" fmla="*/ 4076 h 10000"/>
                  <a:gd name="connsiteX14" fmla="*/ 9301 w 10011"/>
                  <a:gd name="connsiteY14" fmla="*/ 4306 h 10000"/>
                  <a:gd name="connsiteX15" fmla="*/ 9249 w 10011"/>
                  <a:gd name="connsiteY15" fmla="*/ 4461 h 10000"/>
                  <a:gd name="connsiteX16" fmla="*/ 9090 w 10011"/>
                  <a:gd name="connsiteY16" fmla="*/ 4538 h 10000"/>
                  <a:gd name="connsiteX17" fmla="*/ 8909 w 10011"/>
                  <a:gd name="connsiteY17" fmla="*/ 4206 h 10000"/>
                  <a:gd name="connsiteX18" fmla="*/ 8828 w 10011"/>
                  <a:gd name="connsiteY18" fmla="*/ 3282 h 10000"/>
                  <a:gd name="connsiteX19" fmla="*/ 8737 w 10011"/>
                  <a:gd name="connsiteY19" fmla="*/ 2903 h 10000"/>
                  <a:gd name="connsiteX20" fmla="*/ 8548 w 10011"/>
                  <a:gd name="connsiteY20" fmla="*/ 2738 h 10000"/>
                  <a:gd name="connsiteX21" fmla="*/ 8455 w 10011"/>
                  <a:gd name="connsiteY21" fmla="*/ 3060 h 10000"/>
                  <a:gd name="connsiteX22" fmla="*/ 8544 w 10011"/>
                  <a:gd name="connsiteY22" fmla="*/ 4179 h 10000"/>
                  <a:gd name="connsiteX23" fmla="*/ 8597 w 10011"/>
                  <a:gd name="connsiteY23" fmla="*/ 4708 h 10000"/>
                  <a:gd name="connsiteX24" fmla="*/ 8463 w 10011"/>
                  <a:gd name="connsiteY24" fmla="*/ 5026 h 10000"/>
                  <a:gd name="connsiteX25" fmla="*/ 8273 w 10011"/>
                  <a:gd name="connsiteY25" fmla="*/ 4926 h 10000"/>
                  <a:gd name="connsiteX26" fmla="*/ 8206 w 10011"/>
                  <a:gd name="connsiteY26" fmla="*/ 4441 h 10000"/>
                  <a:gd name="connsiteX27" fmla="*/ 8112 w 10011"/>
                  <a:gd name="connsiteY27" fmla="*/ 3648 h 10000"/>
                  <a:gd name="connsiteX28" fmla="*/ 8001 w 10011"/>
                  <a:gd name="connsiteY28" fmla="*/ 3140 h 10000"/>
                  <a:gd name="connsiteX29" fmla="*/ 7775 w 10011"/>
                  <a:gd name="connsiteY29" fmla="*/ 3122 h 10000"/>
                  <a:gd name="connsiteX30" fmla="*/ 7707 w 10011"/>
                  <a:gd name="connsiteY30" fmla="*/ 3337 h 10000"/>
                  <a:gd name="connsiteX31" fmla="*/ 7712 w 10011"/>
                  <a:gd name="connsiteY31" fmla="*/ 3686 h 10000"/>
                  <a:gd name="connsiteX32" fmla="*/ 7900 w 10011"/>
                  <a:gd name="connsiteY32" fmla="*/ 5250 h 10000"/>
                  <a:gd name="connsiteX33" fmla="*/ 7787 w 10011"/>
                  <a:gd name="connsiteY33" fmla="*/ 5546 h 10000"/>
                  <a:gd name="connsiteX34" fmla="*/ 7592 w 10011"/>
                  <a:gd name="connsiteY34" fmla="*/ 5621 h 10000"/>
                  <a:gd name="connsiteX35" fmla="*/ 7433 w 10011"/>
                  <a:gd name="connsiteY35" fmla="*/ 5501 h 10000"/>
                  <a:gd name="connsiteX36" fmla="*/ 7264 w 10011"/>
                  <a:gd name="connsiteY36" fmla="*/ 5489 h 10000"/>
                  <a:gd name="connsiteX37" fmla="*/ 7175 w 10011"/>
                  <a:gd name="connsiteY37" fmla="*/ 5714 h 10000"/>
                  <a:gd name="connsiteX38" fmla="*/ 7325 w 10011"/>
                  <a:gd name="connsiteY38" fmla="*/ 6074 h 10000"/>
                  <a:gd name="connsiteX39" fmla="*/ 7597 w 10011"/>
                  <a:gd name="connsiteY39" fmla="*/ 6237 h 10000"/>
                  <a:gd name="connsiteX40" fmla="*/ 7835 w 10011"/>
                  <a:gd name="connsiteY40" fmla="*/ 6489 h 10000"/>
                  <a:gd name="connsiteX41" fmla="*/ 7959 w 10011"/>
                  <a:gd name="connsiteY41" fmla="*/ 6757 h 10000"/>
                  <a:gd name="connsiteX42" fmla="*/ 7798 w 10011"/>
                  <a:gd name="connsiteY42" fmla="*/ 7038 h 10000"/>
                  <a:gd name="connsiteX43" fmla="*/ 7217 w 10011"/>
                  <a:gd name="connsiteY43" fmla="*/ 7407 h 10000"/>
                  <a:gd name="connsiteX44" fmla="*/ 7197 w 10011"/>
                  <a:gd name="connsiteY44" fmla="*/ 7754 h 10000"/>
                  <a:gd name="connsiteX45" fmla="*/ 7303 w 10011"/>
                  <a:gd name="connsiteY45" fmla="*/ 8001 h 10000"/>
                  <a:gd name="connsiteX46" fmla="*/ 7492 w 10011"/>
                  <a:gd name="connsiteY46" fmla="*/ 8066 h 10000"/>
                  <a:gd name="connsiteX47" fmla="*/ 7739 w 10011"/>
                  <a:gd name="connsiteY47" fmla="*/ 7878 h 10000"/>
                  <a:gd name="connsiteX48" fmla="*/ 7913 w 10011"/>
                  <a:gd name="connsiteY48" fmla="*/ 7747 h 10000"/>
                  <a:gd name="connsiteX49" fmla="*/ 8055 w 10011"/>
                  <a:gd name="connsiteY49" fmla="*/ 7901 h 10000"/>
                  <a:gd name="connsiteX50" fmla="*/ 8079 w 10011"/>
                  <a:gd name="connsiteY50" fmla="*/ 8246 h 10000"/>
                  <a:gd name="connsiteX51" fmla="*/ 8026 w 10011"/>
                  <a:gd name="connsiteY51" fmla="*/ 8801 h 10000"/>
                  <a:gd name="connsiteX52" fmla="*/ 7864 w 10011"/>
                  <a:gd name="connsiteY52" fmla="*/ 9490 h 10000"/>
                  <a:gd name="connsiteX53" fmla="*/ 7456 w 10011"/>
                  <a:gd name="connsiteY53" fmla="*/ 9786 h 10000"/>
                  <a:gd name="connsiteX54" fmla="*/ 6959 w 10011"/>
                  <a:gd name="connsiteY54" fmla="*/ 10000 h 10000"/>
                  <a:gd name="connsiteX55" fmla="*/ 1863 w 10011"/>
                  <a:gd name="connsiteY55" fmla="*/ 9836 h 10000"/>
                  <a:gd name="connsiteX56" fmla="*/ 1934 w 10011"/>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974 w 10000"/>
                  <a:gd name="connsiteY7" fmla="*/ 1543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44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969 w 10000"/>
                  <a:gd name="connsiteY7" fmla="*/ 1806 h 10000"/>
                  <a:gd name="connsiteX8" fmla="*/ 10000 w 10000"/>
                  <a:gd name="connsiteY8" fmla="*/ 2098 h 10000"/>
                  <a:gd name="connsiteX9" fmla="*/ 9872 w 10000"/>
                  <a:gd name="connsiteY9" fmla="*/ 2468 h 10000"/>
                  <a:gd name="connsiteX10" fmla="*/ 9543 w 10000"/>
                  <a:gd name="connsiteY10" fmla="*/ 3262 h 10000"/>
                  <a:gd name="connsiteX11" fmla="*/ 9434 w 10000"/>
                  <a:gd name="connsiteY11" fmla="*/ 3660 h 10000"/>
                  <a:gd name="connsiteX12" fmla="*/ 9371 w 10000"/>
                  <a:gd name="connsiteY12" fmla="*/ 4076 h 10000"/>
                  <a:gd name="connsiteX13" fmla="*/ 9301 w 10000"/>
                  <a:gd name="connsiteY13" fmla="*/ 4306 h 10000"/>
                  <a:gd name="connsiteX14" fmla="*/ 9249 w 10000"/>
                  <a:gd name="connsiteY14" fmla="*/ 4461 h 10000"/>
                  <a:gd name="connsiteX15" fmla="*/ 9090 w 10000"/>
                  <a:gd name="connsiteY15" fmla="*/ 4538 h 10000"/>
                  <a:gd name="connsiteX16" fmla="*/ 8909 w 10000"/>
                  <a:gd name="connsiteY16" fmla="*/ 4206 h 10000"/>
                  <a:gd name="connsiteX17" fmla="*/ 8828 w 10000"/>
                  <a:gd name="connsiteY17" fmla="*/ 3282 h 10000"/>
                  <a:gd name="connsiteX18" fmla="*/ 8737 w 10000"/>
                  <a:gd name="connsiteY18" fmla="*/ 2903 h 10000"/>
                  <a:gd name="connsiteX19" fmla="*/ 8548 w 10000"/>
                  <a:gd name="connsiteY19" fmla="*/ 2738 h 10000"/>
                  <a:gd name="connsiteX20" fmla="*/ 8455 w 10000"/>
                  <a:gd name="connsiteY20" fmla="*/ 3060 h 10000"/>
                  <a:gd name="connsiteX21" fmla="*/ 8544 w 10000"/>
                  <a:gd name="connsiteY21" fmla="*/ 4179 h 10000"/>
                  <a:gd name="connsiteX22" fmla="*/ 8597 w 10000"/>
                  <a:gd name="connsiteY22" fmla="*/ 4708 h 10000"/>
                  <a:gd name="connsiteX23" fmla="*/ 8463 w 10000"/>
                  <a:gd name="connsiteY23" fmla="*/ 5026 h 10000"/>
                  <a:gd name="connsiteX24" fmla="*/ 8273 w 10000"/>
                  <a:gd name="connsiteY24" fmla="*/ 4926 h 10000"/>
                  <a:gd name="connsiteX25" fmla="*/ 8206 w 10000"/>
                  <a:gd name="connsiteY25" fmla="*/ 4441 h 10000"/>
                  <a:gd name="connsiteX26" fmla="*/ 8112 w 10000"/>
                  <a:gd name="connsiteY26" fmla="*/ 3648 h 10000"/>
                  <a:gd name="connsiteX27" fmla="*/ 8001 w 10000"/>
                  <a:gd name="connsiteY27" fmla="*/ 3140 h 10000"/>
                  <a:gd name="connsiteX28" fmla="*/ 7775 w 10000"/>
                  <a:gd name="connsiteY28" fmla="*/ 3122 h 10000"/>
                  <a:gd name="connsiteX29" fmla="*/ 7707 w 10000"/>
                  <a:gd name="connsiteY29" fmla="*/ 3337 h 10000"/>
                  <a:gd name="connsiteX30" fmla="*/ 7712 w 10000"/>
                  <a:gd name="connsiteY30" fmla="*/ 3686 h 10000"/>
                  <a:gd name="connsiteX31" fmla="*/ 7900 w 10000"/>
                  <a:gd name="connsiteY31" fmla="*/ 5250 h 10000"/>
                  <a:gd name="connsiteX32" fmla="*/ 7787 w 10000"/>
                  <a:gd name="connsiteY32" fmla="*/ 5546 h 10000"/>
                  <a:gd name="connsiteX33" fmla="*/ 7592 w 10000"/>
                  <a:gd name="connsiteY33" fmla="*/ 5621 h 10000"/>
                  <a:gd name="connsiteX34" fmla="*/ 7433 w 10000"/>
                  <a:gd name="connsiteY34" fmla="*/ 5501 h 10000"/>
                  <a:gd name="connsiteX35" fmla="*/ 7264 w 10000"/>
                  <a:gd name="connsiteY35" fmla="*/ 5489 h 10000"/>
                  <a:gd name="connsiteX36" fmla="*/ 7175 w 10000"/>
                  <a:gd name="connsiteY36" fmla="*/ 5714 h 10000"/>
                  <a:gd name="connsiteX37" fmla="*/ 7325 w 10000"/>
                  <a:gd name="connsiteY37" fmla="*/ 6074 h 10000"/>
                  <a:gd name="connsiteX38" fmla="*/ 7597 w 10000"/>
                  <a:gd name="connsiteY38" fmla="*/ 6237 h 10000"/>
                  <a:gd name="connsiteX39" fmla="*/ 7835 w 10000"/>
                  <a:gd name="connsiteY39" fmla="*/ 6489 h 10000"/>
                  <a:gd name="connsiteX40" fmla="*/ 7959 w 10000"/>
                  <a:gd name="connsiteY40" fmla="*/ 6757 h 10000"/>
                  <a:gd name="connsiteX41" fmla="*/ 7798 w 10000"/>
                  <a:gd name="connsiteY41" fmla="*/ 7038 h 10000"/>
                  <a:gd name="connsiteX42" fmla="*/ 7217 w 10000"/>
                  <a:gd name="connsiteY42" fmla="*/ 7407 h 10000"/>
                  <a:gd name="connsiteX43" fmla="*/ 7197 w 10000"/>
                  <a:gd name="connsiteY43" fmla="*/ 7754 h 10000"/>
                  <a:gd name="connsiteX44" fmla="*/ 7303 w 10000"/>
                  <a:gd name="connsiteY44" fmla="*/ 8001 h 10000"/>
                  <a:gd name="connsiteX45" fmla="*/ 7492 w 10000"/>
                  <a:gd name="connsiteY45" fmla="*/ 8066 h 10000"/>
                  <a:gd name="connsiteX46" fmla="*/ 7739 w 10000"/>
                  <a:gd name="connsiteY46" fmla="*/ 7878 h 10000"/>
                  <a:gd name="connsiteX47" fmla="*/ 7913 w 10000"/>
                  <a:gd name="connsiteY47" fmla="*/ 7747 h 10000"/>
                  <a:gd name="connsiteX48" fmla="*/ 8055 w 10000"/>
                  <a:gd name="connsiteY48" fmla="*/ 7901 h 10000"/>
                  <a:gd name="connsiteX49" fmla="*/ 8079 w 10000"/>
                  <a:gd name="connsiteY49" fmla="*/ 8246 h 10000"/>
                  <a:gd name="connsiteX50" fmla="*/ 8026 w 10000"/>
                  <a:gd name="connsiteY50" fmla="*/ 8801 h 10000"/>
                  <a:gd name="connsiteX51" fmla="*/ 7864 w 10000"/>
                  <a:gd name="connsiteY51" fmla="*/ 9490 h 10000"/>
                  <a:gd name="connsiteX52" fmla="*/ 7456 w 10000"/>
                  <a:gd name="connsiteY52" fmla="*/ 9786 h 10000"/>
                  <a:gd name="connsiteX53" fmla="*/ 6959 w 10000"/>
                  <a:gd name="connsiteY53" fmla="*/ 10000 h 10000"/>
                  <a:gd name="connsiteX54" fmla="*/ 1863 w 10000"/>
                  <a:gd name="connsiteY54" fmla="*/ 9836 h 10000"/>
                  <a:gd name="connsiteX55" fmla="*/ 1934 w 10000"/>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18 w 10007"/>
                  <a:gd name="connsiteY0" fmla="*/ 9599 h 10000"/>
                  <a:gd name="connsiteX1" fmla="*/ 1 w 10007"/>
                  <a:gd name="connsiteY1" fmla="*/ 7763 h 10000"/>
                  <a:gd name="connsiteX2" fmla="*/ 43 w 10007"/>
                  <a:gd name="connsiteY2" fmla="*/ 7489 h 10000"/>
                  <a:gd name="connsiteX3" fmla="*/ 1795 w 10007"/>
                  <a:gd name="connsiteY3" fmla="*/ 0 h 10000"/>
                  <a:gd name="connsiteX4" fmla="*/ 9314 w 10007"/>
                  <a:gd name="connsiteY4" fmla="*/ 152 h 10000"/>
                  <a:gd name="connsiteX5" fmla="*/ 9821 w 10007"/>
                  <a:gd name="connsiteY5" fmla="*/ 1544 h 10000"/>
                  <a:gd name="connsiteX6" fmla="*/ 9958 w 10007"/>
                  <a:gd name="connsiteY6" fmla="*/ 1543 h 10000"/>
                  <a:gd name="connsiteX7" fmla="*/ 10006 w 10007"/>
                  <a:gd name="connsiteY7" fmla="*/ 1806 h 10000"/>
                  <a:gd name="connsiteX8" fmla="*/ 9984 w 10007"/>
                  <a:gd name="connsiteY8" fmla="*/ 2098 h 10000"/>
                  <a:gd name="connsiteX9" fmla="*/ 9856 w 10007"/>
                  <a:gd name="connsiteY9" fmla="*/ 2468 h 10000"/>
                  <a:gd name="connsiteX10" fmla="*/ 9527 w 10007"/>
                  <a:gd name="connsiteY10" fmla="*/ 3262 h 10000"/>
                  <a:gd name="connsiteX11" fmla="*/ 9418 w 10007"/>
                  <a:gd name="connsiteY11" fmla="*/ 3660 h 10000"/>
                  <a:gd name="connsiteX12" fmla="*/ 9355 w 10007"/>
                  <a:gd name="connsiteY12" fmla="*/ 4076 h 10000"/>
                  <a:gd name="connsiteX13" fmla="*/ 9285 w 10007"/>
                  <a:gd name="connsiteY13" fmla="*/ 4306 h 10000"/>
                  <a:gd name="connsiteX14" fmla="*/ 9233 w 10007"/>
                  <a:gd name="connsiteY14" fmla="*/ 4461 h 10000"/>
                  <a:gd name="connsiteX15" fmla="*/ 9074 w 10007"/>
                  <a:gd name="connsiteY15" fmla="*/ 4538 h 10000"/>
                  <a:gd name="connsiteX16" fmla="*/ 8893 w 10007"/>
                  <a:gd name="connsiteY16" fmla="*/ 4206 h 10000"/>
                  <a:gd name="connsiteX17" fmla="*/ 8812 w 10007"/>
                  <a:gd name="connsiteY17" fmla="*/ 3282 h 10000"/>
                  <a:gd name="connsiteX18" fmla="*/ 8721 w 10007"/>
                  <a:gd name="connsiteY18" fmla="*/ 2903 h 10000"/>
                  <a:gd name="connsiteX19" fmla="*/ 8532 w 10007"/>
                  <a:gd name="connsiteY19" fmla="*/ 2738 h 10000"/>
                  <a:gd name="connsiteX20" fmla="*/ 8439 w 10007"/>
                  <a:gd name="connsiteY20" fmla="*/ 3060 h 10000"/>
                  <a:gd name="connsiteX21" fmla="*/ 8528 w 10007"/>
                  <a:gd name="connsiteY21" fmla="*/ 4179 h 10000"/>
                  <a:gd name="connsiteX22" fmla="*/ 8581 w 10007"/>
                  <a:gd name="connsiteY22" fmla="*/ 4708 h 10000"/>
                  <a:gd name="connsiteX23" fmla="*/ 8447 w 10007"/>
                  <a:gd name="connsiteY23" fmla="*/ 5026 h 10000"/>
                  <a:gd name="connsiteX24" fmla="*/ 8257 w 10007"/>
                  <a:gd name="connsiteY24" fmla="*/ 4926 h 10000"/>
                  <a:gd name="connsiteX25" fmla="*/ 8190 w 10007"/>
                  <a:gd name="connsiteY25" fmla="*/ 4441 h 10000"/>
                  <a:gd name="connsiteX26" fmla="*/ 8096 w 10007"/>
                  <a:gd name="connsiteY26" fmla="*/ 3648 h 10000"/>
                  <a:gd name="connsiteX27" fmla="*/ 7985 w 10007"/>
                  <a:gd name="connsiteY27" fmla="*/ 3140 h 10000"/>
                  <a:gd name="connsiteX28" fmla="*/ 7759 w 10007"/>
                  <a:gd name="connsiteY28" fmla="*/ 3122 h 10000"/>
                  <a:gd name="connsiteX29" fmla="*/ 7691 w 10007"/>
                  <a:gd name="connsiteY29" fmla="*/ 3337 h 10000"/>
                  <a:gd name="connsiteX30" fmla="*/ 7696 w 10007"/>
                  <a:gd name="connsiteY30" fmla="*/ 3686 h 10000"/>
                  <a:gd name="connsiteX31" fmla="*/ 7884 w 10007"/>
                  <a:gd name="connsiteY31" fmla="*/ 5250 h 10000"/>
                  <a:gd name="connsiteX32" fmla="*/ 7771 w 10007"/>
                  <a:gd name="connsiteY32" fmla="*/ 5546 h 10000"/>
                  <a:gd name="connsiteX33" fmla="*/ 7576 w 10007"/>
                  <a:gd name="connsiteY33" fmla="*/ 5621 h 10000"/>
                  <a:gd name="connsiteX34" fmla="*/ 7417 w 10007"/>
                  <a:gd name="connsiteY34" fmla="*/ 5501 h 10000"/>
                  <a:gd name="connsiteX35" fmla="*/ 7248 w 10007"/>
                  <a:gd name="connsiteY35" fmla="*/ 5489 h 10000"/>
                  <a:gd name="connsiteX36" fmla="*/ 7159 w 10007"/>
                  <a:gd name="connsiteY36" fmla="*/ 5714 h 10000"/>
                  <a:gd name="connsiteX37" fmla="*/ 7309 w 10007"/>
                  <a:gd name="connsiteY37" fmla="*/ 6074 h 10000"/>
                  <a:gd name="connsiteX38" fmla="*/ 7581 w 10007"/>
                  <a:gd name="connsiteY38" fmla="*/ 6237 h 10000"/>
                  <a:gd name="connsiteX39" fmla="*/ 7819 w 10007"/>
                  <a:gd name="connsiteY39" fmla="*/ 6489 h 10000"/>
                  <a:gd name="connsiteX40" fmla="*/ 7943 w 10007"/>
                  <a:gd name="connsiteY40" fmla="*/ 6757 h 10000"/>
                  <a:gd name="connsiteX41" fmla="*/ 7782 w 10007"/>
                  <a:gd name="connsiteY41" fmla="*/ 7038 h 10000"/>
                  <a:gd name="connsiteX42" fmla="*/ 7201 w 10007"/>
                  <a:gd name="connsiteY42" fmla="*/ 7407 h 10000"/>
                  <a:gd name="connsiteX43" fmla="*/ 7181 w 10007"/>
                  <a:gd name="connsiteY43" fmla="*/ 7754 h 10000"/>
                  <a:gd name="connsiteX44" fmla="*/ 7287 w 10007"/>
                  <a:gd name="connsiteY44" fmla="*/ 8001 h 10000"/>
                  <a:gd name="connsiteX45" fmla="*/ 7476 w 10007"/>
                  <a:gd name="connsiteY45" fmla="*/ 8066 h 10000"/>
                  <a:gd name="connsiteX46" fmla="*/ 7723 w 10007"/>
                  <a:gd name="connsiteY46" fmla="*/ 7878 h 10000"/>
                  <a:gd name="connsiteX47" fmla="*/ 7897 w 10007"/>
                  <a:gd name="connsiteY47" fmla="*/ 7747 h 10000"/>
                  <a:gd name="connsiteX48" fmla="*/ 8039 w 10007"/>
                  <a:gd name="connsiteY48" fmla="*/ 7901 h 10000"/>
                  <a:gd name="connsiteX49" fmla="*/ 8063 w 10007"/>
                  <a:gd name="connsiteY49" fmla="*/ 8246 h 10000"/>
                  <a:gd name="connsiteX50" fmla="*/ 8010 w 10007"/>
                  <a:gd name="connsiteY50" fmla="*/ 8801 h 10000"/>
                  <a:gd name="connsiteX51" fmla="*/ 7848 w 10007"/>
                  <a:gd name="connsiteY51" fmla="*/ 9490 h 10000"/>
                  <a:gd name="connsiteX52" fmla="*/ 7440 w 10007"/>
                  <a:gd name="connsiteY52" fmla="*/ 9786 h 10000"/>
                  <a:gd name="connsiteX53" fmla="*/ 6943 w 10007"/>
                  <a:gd name="connsiteY53" fmla="*/ 10000 h 10000"/>
                  <a:gd name="connsiteX54" fmla="*/ 1847 w 10007"/>
                  <a:gd name="connsiteY54" fmla="*/ 9836 h 10000"/>
                  <a:gd name="connsiteX55" fmla="*/ 1918 w 10007"/>
                  <a:gd name="connsiteY55" fmla="*/ 9599 h 10000"/>
                  <a:gd name="connsiteX0" fmla="*/ 1875 w 9964"/>
                  <a:gd name="connsiteY0" fmla="*/ 9599 h 10000"/>
                  <a:gd name="connsiteX1" fmla="*/ 11 w 9964"/>
                  <a:gd name="connsiteY1" fmla="*/ 7776 h 10000"/>
                  <a:gd name="connsiteX2" fmla="*/ 0 w 9964"/>
                  <a:gd name="connsiteY2" fmla="*/ 7489 h 10000"/>
                  <a:gd name="connsiteX3" fmla="*/ 1752 w 9964"/>
                  <a:gd name="connsiteY3" fmla="*/ 0 h 10000"/>
                  <a:gd name="connsiteX4" fmla="*/ 9271 w 9964"/>
                  <a:gd name="connsiteY4" fmla="*/ 152 h 10000"/>
                  <a:gd name="connsiteX5" fmla="*/ 9778 w 9964"/>
                  <a:gd name="connsiteY5" fmla="*/ 1544 h 10000"/>
                  <a:gd name="connsiteX6" fmla="*/ 9915 w 9964"/>
                  <a:gd name="connsiteY6" fmla="*/ 1543 h 10000"/>
                  <a:gd name="connsiteX7" fmla="*/ 9963 w 9964"/>
                  <a:gd name="connsiteY7" fmla="*/ 1806 h 10000"/>
                  <a:gd name="connsiteX8" fmla="*/ 9941 w 9964"/>
                  <a:gd name="connsiteY8" fmla="*/ 2098 h 10000"/>
                  <a:gd name="connsiteX9" fmla="*/ 9813 w 9964"/>
                  <a:gd name="connsiteY9" fmla="*/ 2468 h 10000"/>
                  <a:gd name="connsiteX10" fmla="*/ 9484 w 9964"/>
                  <a:gd name="connsiteY10" fmla="*/ 3262 h 10000"/>
                  <a:gd name="connsiteX11" fmla="*/ 9375 w 9964"/>
                  <a:gd name="connsiteY11" fmla="*/ 3660 h 10000"/>
                  <a:gd name="connsiteX12" fmla="*/ 9312 w 9964"/>
                  <a:gd name="connsiteY12" fmla="*/ 4076 h 10000"/>
                  <a:gd name="connsiteX13" fmla="*/ 9242 w 9964"/>
                  <a:gd name="connsiteY13" fmla="*/ 4306 h 10000"/>
                  <a:gd name="connsiteX14" fmla="*/ 9190 w 9964"/>
                  <a:gd name="connsiteY14" fmla="*/ 4461 h 10000"/>
                  <a:gd name="connsiteX15" fmla="*/ 9031 w 9964"/>
                  <a:gd name="connsiteY15" fmla="*/ 4538 h 10000"/>
                  <a:gd name="connsiteX16" fmla="*/ 8850 w 9964"/>
                  <a:gd name="connsiteY16" fmla="*/ 4206 h 10000"/>
                  <a:gd name="connsiteX17" fmla="*/ 8769 w 9964"/>
                  <a:gd name="connsiteY17" fmla="*/ 3282 h 10000"/>
                  <a:gd name="connsiteX18" fmla="*/ 8678 w 9964"/>
                  <a:gd name="connsiteY18" fmla="*/ 2903 h 10000"/>
                  <a:gd name="connsiteX19" fmla="*/ 8489 w 9964"/>
                  <a:gd name="connsiteY19" fmla="*/ 2738 h 10000"/>
                  <a:gd name="connsiteX20" fmla="*/ 8396 w 9964"/>
                  <a:gd name="connsiteY20" fmla="*/ 3060 h 10000"/>
                  <a:gd name="connsiteX21" fmla="*/ 8485 w 9964"/>
                  <a:gd name="connsiteY21" fmla="*/ 4179 h 10000"/>
                  <a:gd name="connsiteX22" fmla="*/ 8538 w 9964"/>
                  <a:gd name="connsiteY22" fmla="*/ 4708 h 10000"/>
                  <a:gd name="connsiteX23" fmla="*/ 8404 w 9964"/>
                  <a:gd name="connsiteY23" fmla="*/ 5026 h 10000"/>
                  <a:gd name="connsiteX24" fmla="*/ 8214 w 9964"/>
                  <a:gd name="connsiteY24" fmla="*/ 4926 h 10000"/>
                  <a:gd name="connsiteX25" fmla="*/ 8147 w 9964"/>
                  <a:gd name="connsiteY25" fmla="*/ 4441 h 10000"/>
                  <a:gd name="connsiteX26" fmla="*/ 8053 w 9964"/>
                  <a:gd name="connsiteY26" fmla="*/ 3648 h 10000"/>
                  <a:gd name="connsiteX27" fmla="*/ 7942 w 9964"/>
                  <a:gd name="connsiteY27" fmla="*/ 3140 h 10000"/>
                  <a:gd name="connsiteX28" fmla="*/ 7716 w 9964"/>
                  <a:gd name="connsiteY28" fmla="*/ 3122 h 10000"/>
                  <a:gd name="connsiteX29" fmla="*/ 7648 w 9964"/>
                  <a:gd name="connsiteY29" fmla="*/ 3337 h 10000"/>
                  <a:gd name="connsiteX30" fmla="*/ 7653 w 9964"/>
                  <a:gd name="connsiteY30" fmla="*/ 3686 h 10000"/>
                  <a:gd name="connsiteX31" fmla="*/ 7841 w 9964"/>
                  <a:gd name="connsiteY31" fmla="*/ 5250 h 10000"/>
                  <a:gd name="connsiteX32" fmla="*/ 7728 w 9964"/>
                  <a:gd name="connsiteY32" fmla="*/ 5546 h 10000"/>
                  <a:gd name="connsiteX33" fmla="*/ 7533 w 9964"/>
                  <a:gd name="connsiteY33" fmla="*/ 5621 h 10000"/>
                  <a:gd name="connsiteX34" fmla="*/ 7374 w 9964"/>
                  <a:gd name="connsiteY34" fmla="*/ 5501 h 10000"/>
                  <a:gd name="connsiteX35" fmla="*/ 7205 w 9964"/>
                  <a:gd name="connsiteY35" fmla="*/ 5489 h 10000"/>
                  <a:gd name="connsiteX36" fmla="*/ 7116 w 9964"/>
                  <a:gd name="connsiteY36" fmla="*/ 5714 h 10000"/>
                  <a:gd name="connsiteX37" fmla="*/ 7266 w 9964"/>
                  <a:gd name="connsiteY37" fmla="*/ 6074 h 10000"/>
                  <a:gd name="connsiteX38" fmla="*/ 7538 w 9964"/>
                  <a:gd name="connsiteY38" fmla="*/ 6237 h 10000"/>
                  <a:gd name="connsiteX39" fmla="*/ 7776 w 9964"/>
                  <a:gd name="connsiteY39" fmla="*/ 6489 h 10000"/>
                  <a:gd name="connsiteX40" fmla="*/ 7900 w 9964"/>
                  <a:gd name="connsiteY40" fmla="*/ 6757 h 10000"/>
                  <a:gd name="connsiteX41" fmla="*/ 7739 w 9964"/>
                  <a:gd name="connsiteY41" fmla="*/ 7038 h 10000"/>
                  <a:gd name="connsiteX42" fmla="*/ 7158 w 9964"/>
                  <a:gd name="connsiteY42" fmla="*/ 7407 h 10000"/>
                  <a:gd name="connsiteX43" fmla="*/ 7138 w 9964"/>
                  <a:gd name="connsiteY43" fmla="*/ 7754 h 10000"/>
                  <a:gd name="connsiteX44" fmla="*/ 7244 w 9964"/>
                  <a:gd name="connsiteY44" fmla="*/ 8001 h 10000"/>
                  <a:gd name="connsiteX45" fmla="*/ 7433 w 9964"/>
                  <a:gd name="connsiteY45" fmla="*/ 8066 h 10000"/>
                  <a:gd name="connsiteX46" fmla="*/ 7680 w 9964"/>
                  <a:gd name="connsiteY46" fmla="*/ 7878 h 10000"/>
                  <a:gd name="connsiteX47" fmla="*/ 7854 w 9964"/>
                  <a:gd name="connsiteY47" fmla="*/ 7747 h 10000"/>
                  <a:gd name="connsiteX48" fmla="*/ 7996 w 9964"/>
                  <a:gd name="connsiteY48" fmla="*/ 7901 h 10000"/>
                  <a:gd name="connsiteX49" fmla="*/ 8020 w 9964"/>
                  <a:gd name="connsiteY49" fmla="*/ 8246 h 10000"/>
                  <a:gd name="connsiteX50" fmla="*/ 7967 w 9964"/>
                  <a:gd name="connsiteY50" fmla="*/ 8801 h 10000"/>
                  <a:gd name="connsiteX51" fmla="*/ 7805 w 9964"/>
                  <a:gd name="connsiteY51" fmla="*/ 9490 h 10000"/>
                  <a:gd name="connsiteX52" fmla="*/ 7397 w 9964"/>
                  <a:gd name="connsiteY52" fmla="*/ 9786 h 10000"/>
                  <a:gd name="connsiteX53" fmla="*/ 6900 w 9964"/>
                  <a:gd name="connsiteY53" fmla="*/ 10000 h 10000"/>
                  <a:gd name="connsiteX54" fmla="*/ 1804 w 9964"/>
                  <a:gd name="connsiteY54" fmla="*/ 9836 h 10000"/>
                  <a:gd name="connsiteX55" fmla="*/ 1875 w 9964"/>
                  <a:gd name="connsiteY55" fmla="*/ 9599 h 10000"/>
                  <a:gd name="connsiteX0" fmla="*/ 1882 w 10000"/>
                  <a:gd name="connsiteY0" fmla="*/ 9599 h 10000"/>
                  <a:gd name="connsiteX1" fmla="*/ 11 w 10000"/>
                  <a:gd name="connsiteY1" fmla="*/ 7776 h 10000"/>
                  <a:gd name="connsiteX2" fmla="*/ 0 w 10000"/>
                  <a:gd name="connsiteY2" fmla="*/ 7489 h 10000"/>
                  <a:gd name="connsiteX3" fmla="*/ 1705 w 10000"/>
                  <a:gd name="connsiteY3" fmla="*/ 0 h 10000"/>
                  <a:gd name="connsiteX4" fmla="*/ 9304 w 10000"/>
                  <a:gd name="connsiteY4" fmla="*/ 152 h 10000"/>
                  <a:gd name="connsiteX5" fmla="*/ 9813 w 10000"/>
                  <a:gd name="connsiteY5" fmla="*/ 1544 h 10000"/>
                  <a:gd name="connsiteX6" fmla="*/ 9951 w 10000"/>
                  <a:gd name="connsiteY6" fmla="*/ 1543 h 10000"/>
                  <a:gd name="connsiteX7" fmla="*/ 9999 w 10000"/>
                  <a:gd name="connsiteY7" fmla="*/ 1806 h 10000"/>
                  <a:gd name="connsiteX8" fmla="*/ 9977 w 10000"/>
                  <a:gd name="connsiteY8" fmla="*/ 2098 h 10000"/>
                  <a:gd name="connsiteX9" fmla="*/ 9848 w 10000"/>
                  <a:gd name="connsiteY9" fmla="*/ 2468 h 10000"/>
                  <a:gd name="connsiteX10" fmla="*/ 9518 w 10000"/>
                  <a:gd name="connsiteY10" fmla="*/ 3262 h 10000"/>
                  <a:gd name="connsiteX11" fmla="*/ 9409 w 10000"/>
                  <a:gd name="connsiteY11" fmla="*/ 3660 h 10000"/>
                  <a:gd name="connsiteX12" fmla="*/ 9346 w 10000"/>
                  <a:gd name="connsiteY12" fmla="*/ 4076 h 10000"/>
                  <a:gd name="connsiteX13" fmla="*/ 9275 w 10000"/>
                  <a:gd name="connsiteY13" fmla="*/ 4306 h 10000"/>
                  <a:gd name="connsiteX14" fmla="*/ 9223 w 10000"/>
                  <a:gd name="connsiteY14" fmla="*/ 4461 h 10000"/>
                  <a:gd name="connsiteX15" fmla="*/ 9064 w 10000"/>
                  <a:gd name="connsiteY15" fmla="*/ 4538 h 10000"/>
                  <a:gd name="connsiteX16" fmla="*/ 8882 w 10000"/>
                  <a:gd name="connsiteY16" fmla="*/ 4206 h 10000"/>
                  <a:gd name="connsiteX17" fmla="*/ 8801 w 10000"/>
                  <a:gd name="connsiteY17" fmla="*/ 3282 h 10000"/>
                  <a:gd name="connsiteX18" fmla="*/ 8709 w 10000"/>
                  <a:gd name="connsiteY18" fmla="*/ 2903 h 10000"/>
                  <a:gd name="connsiteX19" fmla="*/ 8520 w 10000"/>
                  <a:gd name="connsiteY19" fmla="*/ 2738 h 10000"/>
                  <a:gd name="connsiteX20" fmla="*/ 8426 w 10000"/>
                  <a:gd name="connsiteY20" fmla="*/ 3060 h 10000"/>
                  <a:gd name="connsiteX21" fmla="*/ 8516 w 10000"/>
                  <a:gd name="connsiteY21" fmla="*/ 4179 h 10000"/>
                  <a:gd name="connsiteX22" fmla="*/ 8569 w 10000"/>
                  <a:gd name="connsiteY22" fmla="*/ 4708 h 10000"/>
                  <a:gd name="connsiteX23" fmla="*/ 8434 w 10000"/>
                  <a:gd name="connsiteY23" fmla="*/ 5026 h 10000"/>
                  <a:gd name="connsiteX24" fmla="*/ 8244 w 10000"/>
                  <a:gd name="connsiteY24" fmla="*/ 4926 h 10000"/>
                  <a:gd name="connsiteX25" fmla="*/ 8176 w 10000"/>
                  <a:gd name="connsiteY25" fmla="*/ 4441 h 10000"/>
                  <a:gd name="connsiteX26" fmla="*/ 8082 w 10000"/>
                  <a:gd name="connsiteY26" fmla="*/ 3648 h 10000"/>
                  <a:gd name="connsiteX27" fmla="*/ 7971 w 10000"/>
                  <a:gd name="connsiteY27" fmla="*/ 3140 h 10000"/>
                  <a:gd name="connsiteX28" fmla="*/ 7744 w 10000"/>
                  <a:gd name="connsiteY28" fmla="*/ 3122 h 10000"/>
                  <a:gd name="connsiteX29" fmla="*/ 7676 w 10000"/>
                  <a:gd name="connsiteY29" fmla="*/ 3337 h 10000"/>
                  <a:gd name="connsiteX30" fmla="*/ 7681 w 10000"/>
                  <a:gd name="connsiteY30" fmla="*/ 3686 h 10000"/>
                  <a:gd name="connsiteX31" fmla="*/ 7869 w 10000"/>
                  <a:gd name="connsiteY31" fmla="*/ 5250 h 10000"/>
                  <a:gd name="connsiteX32" fmla="*/ 7756 w 10000"/>
                  <a:gd name="connsiteY32" fmla="*/ 5546 h 10000"/>
                  <a:gd name="connsiteX33" fmla="*/ 7560 w 10000"/>
                  <a:gd name="connsiteY33" fmla="*/ 5621 h 10000"/>
                  <a:gd name="connsiteX34" fmla="*/ 7401 w 10000"/>
                  <a:gd name="connsiteY34" fmla="*/ 5501 h 10000"/>
                  <a:gd name="connsiteX35" fmla="*/ 7231 w 10000"/>
                  <a:gd name="connsiteY35" fmla="*/ 5489 h 10000"/>
                  <a:gd name="connsiteX36" fmla="*/ 7142 w 10000"/>
                  <a:gd name="connsiteY36" fmla="*/ 5714 h 10000"/>
                  <a:gd name="connsiteX37" fmla="*/ 7292 w 10000"/>
                  <a:gd name="connsiteY37" fmla="*/ 6074 h 10000"/>
                  <a:gd name="connsiteX38" fmla="*/ 7565 w 10000"/>
                  <a:gd name="connsiteY38" fmla="*/ 6237 h 10000"/>
                  <a:gd name="connsiteX39" fmla="*/ 7804 w 10000"/>
                  <a:gd name="connsiteY39" fmla="*/ 6489 h 10000"/>
                  <a:gd name="connsiteX40" fmla="*/ 7929 w 10000"/>
                  <a:gd name="connsiteY40" fmla="*/ 6757 h 10000"/>
                  <a:gd name="connsiteX41" fmla="*/ 7767 w 10000"/>
                  <a:gd name="connsiteY41" fmla="*/ 7038 h 10000"/>
                  <a:gd name="connsiteX42" fmla="*/ 7184 w 10000"/>
                  <a:gd name="connsiteY42" fmla="*/ 7407 h 10000"/>
                  <a:gd name="connsiteX43" fmla="*/ 7164 w 10000"/>
                  <a:gd name="connsiteY43" fmla="*/ 7754 h 10000"/>
                  <a:gd name="connsiteX44" fmla="*/ 7270 w 10000"/>
                  <a:gd name="connsiteY44" fmla="*/ 8001 h 10000"/>
                  <a:gd name="connsiteX45" fmla="*/ 7460 w 10000"/>
                  <a:gd name="connsiteY45" fmla="*/ 8066 h 10000"/>
                  <a:gd name="connsiteX46" fmla="*/ 7708 w 10000"/>
                  <a:gd name="connsiteY46" fmla="*/ 7878 h 10000"/>
                  <a:gd name="connsiteX47" fmla="*/ 7882 w 10000"/>
                  <a:gd name="connsiteY47" fmla="*/ 7747 h 10000"/>
                  <a:gd name="connsiteX48" fmla="*/ 8025 w 10000"/>
                  <a:gd name="connsiteY48" fmla="*/ 7901 h 10000"/>
                  <a:gd name="connsiteX49" fmla="*/ 8049 w 10000"/>
                  <a:gd name="connsiteY49" fmla="*/ 8246 h 10000"/>
                  <a:gd name="connsiteX50" fmla="*/ 7996 w 10000"/>
                  <a:gd name="connsiteY50" fmla="*/ 8801 h 10000"/>
                  <a:gd name="connsiteX51" fmla="*/ 7833 w 10000"/>
                  <a:gd name="connsiteY51" fmla="*/ 9490 h 10000"/>
                  <a:gd name="connsiteX52" fmla="*/ 7424 w 10000"/>
                  <a:gd name="connsiteY52" fmla="*/ 9786 h 10000"/>
                  <a:gd name="connsiteX53" fmla="*/ 6925 w 10000"/>
                  <a:gd name="connsiteY53" fmla="*/ 10000 h 10000"/>
                  <a:gd name="connsiteX54" fmla="*/ 1811 w 10000"/>
                  <a:gd name="connsiteY54" fmla="*/ 9836 h 10000"/>
                  <a:gd name="connsiteX55" fmla="*/ 1882 w 10000"/>
                  <a:gd name="connsiteY55" fmla="*/ 9599 h 10000"/>
                  <a:gd name="connsiteX0" fmla="*/ 1882 w 10000"/>
                  <a:gd name="connsiteY0" fmla="*/ 9599 h 9922"/>
                  <a:gd name="connsiteX1" fmla="*/ 11 w 10000"/>
                  <a:gd name="connsiteY1" fmla="*/ 7776 h 9922"/>
                  <a:gd name="connsiteX2" fmla="*/ 0 w 10000"/>
                  <a:gd name="connsiteY2" fmla="*/ 7489 h 9922"/>
                  <a:gd name="connsiteX3" fmla="*/ 1705 w 10000"/>
                  <a:gd name="connsiteY3" fmla="*/ 0 h 9922"/>
                  <a:gd name="connsiteX4" fmla="*/ 9304 w 10000"/>
                  <a:gd name="connsiteY4" fmla="*/ 152 h 9922"/>
                  <a:gd name="connsiteX5" fmla="*/ 9813 w 10000"/>
                  <a:gd name="connsiteY5" fmla="*/ 1544 h 9922"/>
                  <a:gd name="connsiteX6" fmla="*/ 9951 w 10000"/>
                  <a:gd name="connsiteY6" fmla="*/ 1543 h 9922"/>
                  <a:gd name="connsiteX7" fmla="*/ 9999 w 10000"/>
                  <a:gd name="connsiteY7" fmla="*/ 1806 h 9922"/>
                  <a:gd name="connsiteX8" fmla="*/ 9977 w 10000"/>
                  <a:gd name="connsiteY8" fmla="*/ 2098 h 9922"/>
                  <a:gd name="connsiteX9" fmla="*/ 9848 w 10000"/>
                  <a:gd name="connsiteY9" fmla="*/ 2468 h 9922"/>
                  <a:gd name="connsiteX10" fmla="*/ 9518 w 10000"/>
                  <a:gd name="connsiteY10" fmla="*/ 3262 h 9922"/>
                  <a:gd name="connsiteX11" fmla="*/ 9409 w 10000"/>
                  <a:gd name="connsiteY11" fmla="*/ 3660 h 9922"/>
                  <a:gd name="connsiteX12" fmla="*/ 9346 w 10000"/>
                  <a:gd name="connsiteY12" fmla="*/ 4076 h 9922"/>
                  <a:gd name="connsiteX13" fmla="*/ 9275 w 10000"/>
                  <a:gd name="connsiteY13" fmla="*/ 4306 h 9922"/>
                  <a:gd name="connsiteX14" fmla="*/ 9223 w 10000"/>
                  <a:gd name="connsiteY14" fmla="*/ 4461 h 9922"/>
                  <a:gd name="connsiteX15" fmla="*/ 9064 w 10000"/>
                  <a:gd name="connsiteY15" fmla="*/ 4538 h 9922"/>
                  <a:gd name="connsiteX16" fmla="*/ 8882 w 10000"/>
                  <a:gd name="connsiteY16" fmla="*/ 4206 h 9922"/>
                  <a:gd name="connsiteX17" fmla="*/ 8801 w 10000"/>
                  <a:gd name="connsiteY17" fmla="*/ 3282 h 9922"/>
                  <a:gd name="connsiteX18" fmla="*/ 8709 w 10000"/>
                  <a:gd name="connsiteY18" fmla="*/ 2903 h 9922"/>
                  <a:gd name="connsiteX19" fmla="*/ 8520 w 10000"/>
                  <a:gd name="connsiteY19" fmla="*/ 2738 h 9922"/>
                  <a:gd name="connsiteX20" fmla="*/ 8426 w 10000"/>
                  <a:gd name="connsiteY20" fmla="*/ 3060 h 9922"/>
                  <a:gd name="connsiteX21" fmla="*/ 8516 w 10000"/>
                  <a:gd name="connsiteY21" fmla="*/ 4179 h 9922"/>
                  <a:gd name="connsiteX22" fmla="*/ 8569 w 10000"/>
                  <a:gd name="connsiteY22" fmla="*/ 4708 h 9922"/>
                  <a:gd name="connsiteX23" fmla="*/ 8434 w 10000"/>
                  <a:gd name="connsiteY23" fmla="*/ 5026 h 9922"/>
                  <a:gd name="connsiteX24" fmla="*/ 8244 w 10000"/>
                  <a:gd name="connsiteY24" fmla="*/ 4926 h 9922"/>
                  <a:gd name="connsiteX25" fmla="*/ 8176 w 10000"/>
                  <a:gd name="connsiteY25" fmla="*/ 4441 h 9922"/>
                  <a:gd name="connsiteX26" fmla="*/ 8082 w 10000"/>
                  <a:gd name="connsiteY26" fmla="*/ 3648 h 9922"/>
                  <a:gd name="connsiteX27" fmla="*/ 7971 w 10000"/>
                  <a:gd name="connsiteY27" fmla="*/ 3140 h 9922"/>
                  <a:gd name="connsiteX28" fmla="*/ 7744 w 10000"/>
                  <a:gd name="connsiteY28" fmla="*/ 3122 h 9922"/>
                  <a:gd name="connsiteX29" fmla="*/ 7676 w 10000"/>
                  <a:gd name="connsiteY29" fmla="*/ 3337 h 9922"/>
                  <a:gd name="connsiteX30" fmla="*/ 7681 w 10000"/>
                  <a:gd name="connsiteY30" fmla="*/ 3686 h 9922"/>
                  <a:gd name="connsiteX31" fmla="*/ 7869 w 10000"/>
                  <a:gd name="connsiteY31" fmla="*/ 5250 h 9922"/>
                  <a:gd name="connsiteX32" fmla="*/ 7756 w 10000"/>
                  <a:gd name="connsiteY32" fmla="*/ 5546 h 9922"/>
                  <a:gd name="connsiteX33" fmla="*/ 7560 w 10000"/>
                  <a:gd name="connsiteY33" fmla="*/ 5621 h 9922"/>
                  <a:gd name="connsiteX34" fmla="*/ 7401 w 10000"/>
                  <a:gd name="connsiteY34" fmla="*/ 5501 h 9922"/>
                  <a:gd name="connsiteX35" fmla="*/ 7231 w 10000"/>
                  <a:gd name="connsiteY35" fmla="*/ 5489 h 9922"/>
                  <a:gd name="connsiteX36" fmla="*/ 7142 w 10000"/>
                  <a:gd name="connsiteY36" fmla="*/ 5714 h 9922"/>
                  <a:gd name="connsiteX37" fmla="*/ 7292 w 10000"/>
                  <a:gd name="connsiteY37" fmla="*/ 6074 h 9922"/>
                  <a:gd name="connsiteX38" fmla="*/ 7565 w 10000"/>
                  <a:gd name="connsiteY38" fmla="*/ 6237 h 9922"/>
                  <a:gd name="connsiteX39" fmla="*/ 7804 w 10000"/>
                  <a:gd name="connsiteY39" fmla="*/ 6489 h 9922"/>
                  <a:gd name="connsiteX40" fmla="*/ 7929 w 10000"/>
                  <a:gd name="connsiteY40" fmla="*/ 6757 h 9922"/>
                  <a:gd name="connsiteX41" fmla="*/ 7767 w 10000"/>
                  <a:gd name="connsiteY41" fmla="*/ 7038 h 9922"/>
                  <a:gd name="connsiteX42" fmla="*/ 7184 w 10000"/>
                  <a:gd name="connsiteY42" fmla="*/ 7407 h 9922"/>
                  <a:gd name="connsiteX43" fmla="*/ 7164 w 10000"/>
                  <a:gd name="connsiteY43" fmla="*/ 7754 h 9922"/>
                  <a:gd name="connsiteX44" fmla="*/ 7270 w 10000"/>
                  <a:gd name="connsiteY44" fmla="*/ 8001 h 9922"/>
                  <a:gd name="connsiteX45" fmla="*/ 7460 w 10000"/>
                  <a:gd name="connsiteY45" fmla="*/ 8066 h 9922"/>
                  <a:gd name="connsiteX46" fmla="*/ 7708 w 10000"/>
                  <a:gd name="connsiteY46" fmla="*/ 7878 h 9922"/>
                  <a:gd name="connsiteX47" fmla="*/ 7882 w 10000"/>
                  <a:gd name="connsiteY47" fmla="*/ 7747 h 9922"/>
                  <a:gd name="connsiteX48" fmla="*/ 8025 w 10000"/>
                  <a:gd name="connsiteY48" fmla="*/ 7901 h 9922"/>
                  <a:gd name="connsiteX49" fmla="*/ 8049 w 10000"/>
                  <a:gd name="connsiteY49" fmla="*/ 8246 h 9922"/>
                  <a:gd name="connsiteX50" fmla="*/ 7996 w 10000"/>
                  <a:gd name="connsiteY50" fmla="*/ 8801 h 9922"/>
                  <a:gd name="connsiteX51" fmla="*/ 7833 w 10000"/>
                  <a:gd name="connsiteY51" fmla="*/ 9490 h 9922"/>
                  <a:gd name="connsiteX52" fmla="*/ 7424 w 10000"/>
                  <a:gd name="connsiteY52" fmla="*/ 9786 h 9922"/>
                  <a:gd name="connsiteX53" fmla="*/ 6918 w 10000"/>
                  <a:gd name="connsiteY53" fmla="*/ 9921 h 9922"/>
                  <a:gd name="connsiteX54" fmla="*/ 1811 w 10000"/>
                  <a:gd name="connsiteY54" fmla="*/ 9836 h 9922"/>
                  <a:gd name="connsiteX55" fmla="*/ 1882 w 10000"/>
                  <a:gd name="connsiteY55" fmla="*/ 9599 h 9922"/>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33 w 10000"/>
                  <a:gd name="connsiteY51" fmla="*/ 956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13 w 10000"/>
                  <a:gd name="connsiteY51" fmla="*/ 944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860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39"/>
                  <a:gd name="connsiteY0" fmla="*/ 9674 h 10000"/>
                  <a:gd name="connsiteX1" fmla="*/ 11 w 10039"/>
                  <a:gd name="connsiteY1" fmla="*/ 7837 h 10000"/>
                  <a:gd name="connsiteX2" fmla="*/ 0 w 10039"/>
                  <a:gd name="connsiteY2" fmla="*/ 7548 h 10000"/>
                  <a:gd name="connsiteX3" fmla="*/ 1705 w 10039"/>
                  <a:gd name="connsiteY3" fmla="*/ 0 h 10000"/>
                  <a:gd name="connsiteX4" fmla="*/ 9304 w 10039"/>
                  <a:gd name="connsiteY4" fmla="*/ 356 h 10000"/>
                  <a:gd name="connsiteX5" fmla="*/ 9813 w 10039"/>
                  <a:gd name="connsiteY5" fmla="*/ 1860 h 10000"/>
                  <a:gd name="connsiteX6" fmla="*/ 10035 w 10039"/>
                  <a:gd name="connsiteY6" fmla="*/ 1656 h 10000"/>
                  <a:gd name="connsiteX7" fmla="*/ 9999 w 10039"/>
                  <a:gd name="connsiteY7" fmla="*/ 1820 h 10000"/>
                  <a:gd name="connsiteX8" fmla="*/ 9977 w 10039"/>
                  <a:gd name="connsiteY8" fmla="*/ 2114 h 10000"/>
                  <a:gd name="connsiteX9" fmla="*/ 9848 w 10039"/>
                  <a:gd name="connsiteY9" fmla="*/ 2487 h 10000"/>
                  <a:gd name="connsiteX10" fmla="*/ 9518 w 10039"/>
                  <a:gd name="connsiteY10" fmla="*/ 3288 h 10000"/>
                  <a:gd name="connsiteX11" fmla="*/ 9409 w 10039"/>
                  <a:gd name="connsiteY11" fmla="*/ 3689 h 10000"/>
                  <a:gd name="connsiteX12" fmla="*/ 9346 w 10039"/>
                  <a:gd name="connsiteY12" fmla="*/ 4108 h 10000"/>
                  <a:gd name="connsiteX13" fmla="*/ 9275 w 10039"/>
                  <a:gd name="connsiteY13" fmla="*/ 4340 h 10000"/>
                  <a:gd name="connsiteX14" fmla="*/ 9223 w 10039"/>
                  <a:gd name="connsiteY14" fmla="*/ 4496 h 10000"/>
                  <a:gd name="connsiteX15" fmla="*/ 9064 w 10039"/>
                  <a:gd name="connsiteY15" fmla="*/ 4574 h 10000"/>
                  <a:gd name="connsiteX16" fmla="*/ 8882 w 10039"/>
                  <a:gd name="connsiteY16" fmla="*/ 4239 h 10000"/>
                  <a:gd name="connsiteX17" fmla="*/ 8801 w 10039"/>
                  <a:gd name="connsiteY17" fmla="*/ 3308 h 10000"/>
                  <a:gd name="connsiteX18" fmla="*/ 8709 w 10039"/>
                  <a:gd name="connsiteY18" fmla="*/ 2926 h 10000"/>
                  <a:gd name="connsiteX19" fmla="*/ 8520 w 10039"/>
                  <a:gd name="connsiteY19" fmla="*/ 2760 h 10000"/>
                  <a:gd name="connsiteX20" fmla="*/ 8426 w 10039"/>
                  <a:gd name="connsiteY20" fmla="*/ 3084 h 10000"/>
                  <a:gd name="connsiteX21" fmla="*/ 8516 w 10039"/>
                  <a:gd name="connsiteY21" fmla="*/ 4212 h 10000"/>
                  <a:gd name="connsiteX22" fmla="*/ 8569 w 10039"/>
                  <a:gd name="connsiteY22" fmla="*/ 4745 h 10000"/>
                  <a:gd name="connsiteX23" fmla="*/ 8434 w 10039"/>
                  <a:gd name="connsiteY23" fmla="*/ 5066 h 10000"/>
                  <a:gd name="connsiteX24" fmla="*/ 8244 w 10039"/>
                  <a:gd name="connsiteY24" fmla="*/ 4965 h 10000"/>
                  <a:gd name="connsiteX25" fmla="*/ 8176 w 10039"/>
                  <a:gd name="connsiteY25" fmla="*/ 4476 h 10000"/>
                  <a:gd name="connsiteX26" fmla="*/ 8082 w 10039"/>
                  <a:gd name="connsiteY26" fmla="*/ 3677 h 10000"/>
                  <a:gd name="connsiteX27" fmla="*/ 7971 w 10039"/>
                  <a:gd name="connsiteY27" fmla="*/ 3165 h 10000"/>
                  <a:gd name="connsiteX28" fmla="*/ 7744 w 10039"/>
                  <a:gd name="connsiteY28" fmla="*/ 3147 h 10000"/>
                  <a:gd name="connsiteX29" fmla="*/ 7676 w 10039"/>
                  <a:gd name="connsiteY29" fmla="*/ 3363 h 10000"/>
                  <a:gd name="connsiteX30" fmla="*/ 7681 w 10039"/>
                  <a:gd name="connsiteY30" fmla="*/ 3715 h 10000"/>
                  <a:gd name="connsiteX31" fmla="*/ 7869 w 10039"/>
                  <a:gd name="connsiteY31" fmla="*/ 5291 h 10000"/>
                  <a:gd name="connsiteX32" fmla="*/ 7756 w 10039"/>
                  <a:gd name="connsiteY32" fmla="*/ 5590 h 10000"/>
                  <a:gd name="connsiteX33" fmla="*/ 7560 w 10039"/>
                  <a:gd name="connsiteY33" fmla="*/ 5665 h 10000"/>
                  <a:gd name="connsiteX34" fmla="*/ 7401 w 10039"/>
                  <a:gd name="connsiteY34" fmla="*/ 5544 h 10000"/>
                  <a:gd name="connsiteX35" fmla="*/ 7231 w 10039"/>
                  <a:gd name="connsiteY35" fmla="*/ 5532 h 10000"/>
                  <a:gd name="connsiteX36" fmla="*/ 7142 w 10039"/>
                  <a:gd name="connsiteY36" fmla="*/ 5759 h 10000"/>
                  <a:gd name="connsiteX37" fmla="*/ 7292 w 10039"/>
                  <a:gd name="connsiteY37" fmla="*/ 6122 h 10000"/>
                  <a:gd name="connsiteX38" fmla="*/ 7565 w 10039"/>
                  <a:gd name="connsiteY38" fmla="*/ 6286 h 10000"/>
                  <a:gd name="connsiteX39" fmla="*/ 7804 w 10039"/>
                  <a:gd name="connsiteY39" fmla="*/ 6540 h 10000"/>
                  <a:gd name="connsiteX40" fmla="*/ 7929 w 10039"/>
                  <a:gd name="connsiteY40" fmla="*/ 6810 h 10000"/>
                  <a:gd name="connsiteX41" fmla="*/ 7767 w 10039"/>
                  <a:gd name="connsiteY41" fmla="*/ 7093 h 10000"/>
                  <a:gd name="connsiteX42" fmla="*/ 7184 w 10039"/>
                  <a:gd name="connsiteY42" fmla="*/ 7465 h 10000"/>
                  <a:gd name="connsiteX43" fmla="*/ 7164 w 10039"/>
                  <a:gd name="connsiteY43" fmla="*/ 7815 h 10000"/>
                  <a:gd name="connsiteX44" fmla="*/ 7270 w 10039"/>
                  <a:gd name="connsiteY44" fmla="*/ 8064 h 10000"/>
                  <a:gd name="connsiteX45" fmla="*/ 7460 w 10039"/>
                  <a:gd name="connsiteY45" fmla="*/ 8129 h 10000"/>
                  <a:gd name="connsiteX46" fmla="*/ 7708 w 10039"/>
                  <a:gd name="connsiteY46" fmla="*/ 7940 h 10000"/>
                  <a:gd name="connsiteX47" fmla="*/ 7882 w 10039"/>
                  <a:gd name="connsiteY47" fmla="*/ 7808 h 10000"/>
                  <a:gd name="connsiteX48" fmla="*/ 8025 w 10039"/>
                  <a:gd name="connsiteY48" fmla="*/ 7963 h 10000"/>
                  <a:gd name="connsiteX49" fmla="*/ 8049 w 10039"/>
                  <a:gd name="connsiteY49" fmla="*/ 8311 h 10000"/>
                  <a:gd name="connsiteX50" fmla="*/ 7996 w 10039"/>
                  <a:gd name="connsiteY50" fmla="*/ 8870 h 10000"/>
                  <a:gd name="connsiteX51" fmla="*/ 7800 w 10039"/>
                  <a:gd name="connsiteY51" fmla="*/ 9378 h 10000"/>
                  <a:gd name="connsiteX52" fmla="*/ 7417 w 10039"/>
                  <a:gd name="connsiteY52" fmla="*/ 9743 h 10000"/>
                  <a:gd name="connsiteX53" fmla="*/ 6918 w 10039"/>
                  <a:gd name="connsiteY53" fmla="*/ 9999 h 10000"/>
                  <a:gd name="connsiteX54" fmla="*/ 1811 w 10039"/>
                  <a:gd name="connsiteY54" fmla="*/ 9913 h 10000"/>
                  <a:gd name="connsiteX55" fmla="*/ 1882 w 10039"/>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977 w 10116"/>
                  <a:gd name="connsiteY8" fmla="*/ 2114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10011 w 10116"/>
                  <a:gd name="connsiteY8" fmla="*/ 2520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848 w 10116"/>
                  <a:gd name="connsiteY8" fmla="*/ 2487 h 10000"/>
                  <a:gd name="connsiteX9" fmla="*/ 9518 w 10116"/>
                  <a:gd name="connsiteY9" fmla="*/ 3288 h 10000"/>
                  <a:gd name="connsiteX10" fmla="*/ 9409 w 10116"/>
                  <a:gd name="connsiteY10" fmla="*/ 3689 h 10000"/>
                  <a:gd name="connsiteX11" fmla="*/ 9346 w 10116"/>
                  <a:gd name="connsiteY11" fmla="*/ 4108 h 10000"/>
                  <a:gd name="connsiteX12" fmla="*/ 9275 w 10116"/>
                  <a:gd name="connsiteY12" fmla="*/ 4340 h 10000"/>
                  <a:gd name="connsiteX13" fmla="*/ 9223 w 10116"/>
                  <a:gd name="connsiteY13" fmla="*/ 4496 h 10000"/>
                  <a:gd name="connsiteX14" fmla="*/ 9064 w 10116"/>
                  <a:gd name="connsiteY14" fmla="*/ 4574 h 10000"/>
                  <a:gd name="connsiteX15" fmla="*/ 8882 w 10116"/>
                  <a:gd name="connsiteY15" fmla="*/ 4239 h 10000"/>
                  <a:gd name="connsiteX16" fmla="*/ 8801 w 10116"/>
                  <a:gd name="connsiteY16" fmla="*/ 3308 h 10000"/>
                  <a:gd name="connsiteX17" fmla="*/ 8709 w 10116"/>
                  <a:gd name="connsiteY17" fmla="*/ 2926 h 10000"/>
                  <a:gd name="connsiteX18" fmla="*/ 8520 w 10116"/>
                  <a:gd name="connsiteY18" fmla="*/ 2760 h 10000"/>
                  <a:gd name="connsiteX19" fmla="*/ 8426 w 10116"/>
                  <a:gd name="connsiteY19" fmla="*/ 3084 h 10000"/>
                  <a:gd name="connsiteX20" fmla="*/ 8516 w 10116"/>
                  <a:gd name="connsiteY20" fmla="*/ 4212 h 10000"/>
                  <a:gd name="connsiteX21" fmla="*/ 8569 w 10116"/>
                  <a:gd name="connsiteY21" fmla="*/ 4745 h 10000"/>
                  <a:gd name="connsiteX22" fmla="*/ 8434 w 10116"/>
                  <a:gd name="connsiteY22" fmla="*/ 5066 h 10000"/>
                  <a:gd name="connsiteX23" fmla="*/ 8244 w 10116"/>
                  <a:gd name="connsiteY23" fmla="*/ 4965 h 10000"/>
                  <a:gd name="connsiteX24" fmla="*/ 8176 w 10116"/>
                  <a:gd name="connsiteY24" fmla="*/ 4476 h 10000"/>
                  <a:gd name="connsiteX25" fmla="*/ 8082 w 10116"/>
                  <a:gd name="connsiteY25" fmla="*/ 3677 h 10000"/>
                  <a:gd name="connsiteX26" fmla="*/ 7971 w 10116"/>
                  <a:gd name="connsiteY26" fmla="*/ 3165 h 10000"/>
                  <a:gd name="connsiteX27" fmla="*/ 7744 w 10116"/>
                  <a:gd name="connsiteY27" fmla="*/ 3147 h 10000"/>
                  <a:gd name="connsiteX28" fmla="*/ 7676 w 10116"/>
                  <a:gd name="connsiteY28" fmla="*/ 3363 h 10000"/>
                  <a:gd name="connsiteX29" fmla="*/ 7681 w 10116"/>
                  <a:gd name="connsiteY29" fmla="*/ 3715 h 10000"/>
                  <a:gd name="connsiteX30" fmla="*/ 7869 w 10116"/>
                  <a:gd name="connsiteY30" fmla="*/ 5291 h 10000"/>
                  <a:gd name="connsiteX31" fmla="*/ 7756 w 10116"/>
                  <a:gd name="connsiteY31" fmla="*/ 5590 h 10000"/>
                  <a:gd name="connsiteX32" fmla="*/ 7560 w 10116"/>
                  <a:gd name="connsiteY32" fmla="*/ 5665 h 10000"/>
                  <a:gd name="connsiteX33" fmla="*/ 7401 w 10116"/>
                  <a:gd name="connsiteY33" fmla="*/ 5544 h 10000"/>
                  <a:gd name="connsiteX34" fmla="*/ 7231 w 10116"/>
                  <a:gd name="connsiteY34" fmla="*/ 5532 h 10000"/>
                  <a:gd name="connsiteX35" fmla="*/ 7142 w 10116"/>
                  <a:gd name="connsiteY35" fmla="*/ 5759 h 10000"/>
                  <a:gd name="connsiteX36" fmla="*/ 7292 w 10116"/>
                  <a:gd name="connsiteY36" fmla="*/ 6122 h 10000"/>
                  <a:gd name="connsiteX37" fmla="*/ 7565 w 10116"/>
                  <a:gd name="connsiteY37" fmla="*/ 6286 h 10000"/>
                  <a:gd name="connsiteX38" fmla="*/ 7804 w 10116"/>
                  <a:gd name="connsiteY38" fmla="*/ 6540 h 10000"/>
                  <a:gd name="connsiteX39" fmla="*/ 7929 w 10116"/>
                  <a:gd name="connsiteY39" fmla="*/ 6810 h 10000"/>
                  <a:gd name="connsiteX40" fmla="*/ 7767 w 10116"/>
                  <a:gd name="connsiteY40" fmla="*/ 7093 h 10000"/>
                  <a:gd name="connsiteX41" fmla="*/ 7184 w 10116"/>
                  <a:gd name="connsiteY41" fmla="*/ 7465 h 10000"/>
                  <a:gd name="connsiteX42" fmla="*/ 7164 w 10116"/>
                  <a:gd name="connsiteY42" fmla="*/ 7815 h 10000"/>
                  <a:gd name="connsiteX43" fmla="*/ 7270 w 10116"/>
                  <a:gd name="connsiteY43" fmla="*/ 8064 h 10000"/>
                  <a:gd name="connsiteX44" fmla="*/ 7460 w 10116"/>
                  <a:gd name="connsiteY44" fmla="*/ 8129 h 10000"/>
                  <a:gd name="connsiteX45" fmla="*/ 7708 w 10116"/>
                  <a:gd name="connsiteY45" fmla="*/ 7940 h 10000"/>
                  <a:gd name="connsiteX46" fmla="*/ 7882 w 10116"/>
                  <a:gd name="connsiteY46" fmla="*/ 7808 h 10000"/>
                  <a:gd name="connsiteX47" fmla="*/ 8025 w 10116"/>
                  <a:gd name="connsiteY47" fmla="*/ 7963 h 10000"/>
                  <a:gd name="connsiteX48" fmla="*/ 8049 w 10116"/>
                  <a:gd name="connsiteY48" fmla="*/ 8311 h 10000"/>
                  <a:gd name="connsiteX49" fmla="*/ 7996 w 10116"/>
                  <a:gd name="connsiteY49" fmla="*/ 8870 h 10000"/>
                  <a:gd name="connsiteX50" fmla="*/ 7800 w 10116"/>
                  <a:gd name="connsiteY50" fmla="*/ 9378 h 10000"/>
                  <a:gd name="connsiteX51" fmla="*/ 7417 w 10116"/>
                  <a:gd name="connsiteY51" fmla="*/ 9743 h 10000"/>
                  <a:gd name="connsiteX52" fmla="*/ 6918 w 10116"/>
                  <a:gd name="connsiteY52" fmla="*/ 9999 h 10000"/>
                  <a:gd name="connsiteX53" fmla="*/ 1811 w 10116"/>
                  <a:gd name="connsiteY53" fmla="*/ 9913 h 10000"/>
                  <a:gd name="connsiteX54" fmla="*/ 1882 w 10116"/>
                  <a:gd name="connsiteY54"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18 w 10116"/>
                  <a:gd name="connsiteY8" fmla="*/ 3288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01 w 10116"/>
                  <a:gd name="connsiteY8" fmla="*/ 3491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04 h 9930"/>
                  <a:gd name="connsiteX1" fmla="*/ 11 w 10116"/>
                  <a:gd name="connsiteY1" fmla="*/ 7767 h 9930"/>
                  <a:gd name="connsiteX2" fmla="*/ 0 w 10116"/>
                  <a:gd name="connsiteY2" fmla="*/ 7478 h 9930"/>
                  <a:gd name="connsiteX3" fmla="*/ 1791 w 10116"/>
                  <a:gd name="connsiteY3" fmla="*/ 0 h 9930"/>
                  <a:gd name="connsiteX4" fmla="*/ 9304 w 10116"/>
                  <a:gd name="connsiteY4" fmla="*/ 286 h 9930"/>
                  <a:gd name="connsiteX5" fmla="*/ 9813 w 10116"/>
                  <a:gd name="connsiteY5" fmla="*/ 1790 h 9930"/>
                  <a:gd name="connsiteX6" fmla="*/ 10035 w 10116"/>
                  <a:gd name="connsiteY6" fmla="*/ 1586 h 9930"/>
                  <a:gd name="connsiteX7" fmla="*/ 10116 w 10116"/>
                  <a:gd name="connsiteY7" fmla="*/ 1953 h 9930"/>
                  <a:gd name="connsiteX8" fmla="*/ 9501 w 10116"/>
                  <a:gd name="connsiteY8" fmla="*/ 3421 h 9930"/>
                  <a:gd name="connsiteX9" fmla="*/ 9409 w 10116"/>
                  <a:gd name="connsiteY9" fmla="*/ 3619 h 9930"/>
                  <a:gd name="connsiteX10" fmla="*/ 9346 w 10116"/>
                  <a:gd name="connsiteY10" fmla="*/ 4038 h 9930"/>
                  <a:gd name="connsiteX11" fmla="*/ 9275 w 10116"/>
                  <a:gd name="connsiteY11" fmla="*/ 4270 h 9930"/>
                  <a:gd name="connsiteX12" fmla="*/ 9223 w 10116"/>
                  <a:gd name="connsiteY12" fmla="*/ 4426 h 9930"/>
                  <a:gd name="connsiteX13" fmla="*/ 9064 w 10116"/>
                  <a:gd name="connsiteY13" fmla="*/ 4504 h 9930"/>
                  <a:gd name="connsiteX14" fmla="*/ 8882 w 10116"/>
                  <a:gd name="connsiteY14" fmla="*/ 4169 h 9930"/>
                  <a:gd name="connsiteX15" fmla="*/ 8801 w 10116"/>
                  <a:gd name="connsiteY15" fmla="*/ 3238 h 9930"/>
                  <a:gd name="connsiteX16" fmla="*/ 8709 w 10116"/>
                  <a:gd name="connsiteY16" fmla="*/ 2856 h 9930"/>
                  <a:gd name="connsiteX17" fmla="*/ 8520 w 10116"/>
                  <a:gd name="connsiteY17" fmla="*/ 2690 h 9930"/>
                  <a:gd name="connsiteX18" fmla="*/ 8426 w 10116"/>
                  <a:gd name="connsiteY18" fmla="*/ 3014 h 9930"/>
                  <a:gd name="connsiteX19" fmla="*/ 8516 w 10116"/>
                  <a:gd name="connsiteY19" fmla="*/ 4142 h 9930"/>
                  <a:gd name="connsiteX20" fmla="*/ 8569 w 10116"/>
                  <a:gd name="connsiteY20" fmla="*/ 4675 h 9930"/>
                  <a:gd name="connsiteX21" fmla="*/ 8434 w 10116"/>
                  <a:gd name="connsiteY21" fmla="*/ 4996 h 9930"/>
                  <a:gd name="connsiteX22" fmla="*/ 8244 w 10116"/>
                  <a:gd name="connsiteY22" fmla="*/ 4895 h 9930"/>
                  <a:gd name="connsiteX23" fmla="*/ 8176 w 10116"/>
                  <a:gd name="connsiteY23" fmla="*/ 4406 h 9930"/>
                  <a:gd name="connsiteX24" fmla="*/ 8082 w 10116"/>
                  <a:gd name="connsiteY24" fmla="*/ 3607 h 9930"/>
                  <a:gd name="connsiteX25" fmla="*/ 7971 w 10116"/>
                  <a:gd name="connsiteY25" fmla="*/ 3095 h 9930"/>
                  <a:gd name="connsiteX26" fmla="*/ 7744 w 10116"/>
                  <a:gd name="connsiteY26" fmla="*/ 3077 h 9930"/>
                  <a:gd name="connsiteX27" fmla="*/ 7676 w 10116"/>
                  <a:gd name="connsiteY27" fmla="*/ 3293 h 9930"/>
                  <a:gd name="connsiteX28" fmla="*/ 7681 w 10116"/>
                  <a:gd name="connsiteY28" fmla="*/ 3645 h 9930"/>
                  <a:gd name="connsiteX29" fmla="*/ 7869 w 10116"/>
                  <a:gd name="connsiteY29" fmla="*/ 5221 h 9930"/>
                  <a:gd name="connsiteX30" fmla="*/ 7756 w 10116"/>
                  <a:gd name="connsiteY30" fmla="*/ 5520 h 9930"/>
                  <a:gd name="connsiteX31" fmla="*/ 7560 w 10116"/>
                  <a:gd name="connsiteY31" fmla="*/ 5595 h 9930"/>
                  <a:gd name="connsiteX32" fmla="*/ 7401 w 10116"/>
                  <a:gd name="connsiteY32" fmla="*/ 5474 h 9930"/>
                  <a:gd name="connsiteX33" fmla="*/ 7231 w 10116"/>
                  <a:gd name="connsiteY33" fmla="*/ 5462 h 9930"/>
                  <a:gd name="connsiteX34" fmla="*/ 7142 w 10116"/>
                  <a:gd name="connsiteY34" fmla="*/ 5689 h 9930"/>
                  <a:gd name="connsiteX35" fmla="*/ 7292 w 10116"/>
                  <a:gd name="connsiteY35" fmla="*/ 6052 h 9930"/>
                  <a:gd name="connsiteX36" fmla="*/ 7565 w 10116"/>
                  <a:gd name="connsiteY36" fmla="*/ 6216 h 9930"/>
                  <a:gd name="connsiteX37" fmla="*/ 7804 w 10116"/>
                  <a:gd name="connsiteY37" fmla="*/ 6470 h 9930"/>
                  <a:gd name="connsiteX38" fmla="*/ 7929 w 10116"/>
                  <a:gd name="connsiteY38" fmla="*/ 6740 h 9930"/>
                  <a:gd name="connsiteX39" fmla="*/ 7767 w 10116"/>
                  <a:gd name="connsiteY39" fmla="*/ 7023 h 9930"/>
                  <a:gd name="connsiteX40" fmla="*/ 7184 w 10116"/>
                  <a:gd name="connsiteY40" fmla="*/ 7395 h 9930"/>
                  <a:gd name="connsiteX41" fmla="*/ 7164 w 10116"/>
                  <a:gd name="connsiteY41" fmla="*/ 7745 h 9930"/>
                  <a:gd name="connsiteX42" fmla="*/ 7270 w 10116"/>
                  <a:gd name="connsiteY42" fmla="*/ 7994 h 9930"/>
                  <a:gd name="connsiteX43" fmla="*/ 7460 w 10116"/>
                  <a:gd name="connsiteY43" fmla="*/ 8059 h 9930"/>
                  <a:gd name="connsiteX44" fmla="*/ 7708 w 10116"/>
                  <a:gd name="connsiteY44" fmla="*/ 7870 h 9930"/>
                  <a:gd name="connsiteX45" fmla="*/ 7882 w 10116"/>
                  <a:gd name="connsiteY45" fmla="*/ 7738 h 9930"/>
                  <a:gd name="connsiteX46" fmla="*/ 8025 w 10116"/>
                  <a:gd name="connsiteY46" fmla="*/ 7893 h 9930"/>
                  <a:gd name="connsiteX47" fmla="*/ 8049 w 10116"/>
                  <a:gd name="connsiteY47" fmla="*/ 8241 h 9930"/>
                  <a:gd name="connsiteX48" fmla="*/ 7996 w 10116"/>
                  <a:gd name="connsiteY48" fmla="*/ 8800 h 9930"/>
                  <a:gd name="connsiteX49" fmla="*/ 7800 w 10116"/>
                  <a:gd name="connsiteY49" fmla="*/ 9308 h 9930"/>
                  <a:gd name="connsiteX50" fmla="*/ 7417 w 10116"/>
                  <a:gd name="connsiteY50" fmla="*/ 9673 h 9930"/>
                  <a:gd name="connsiteX51" fmla="*/ 6918 w 10116"/>
                  <a:gd name="connsiteY51" fmla="*/ 9929 h 9930"/>
                  <a:gd name="connsiteX52" fmla="*/ 1811 w 10116"/>
                  <a:gd name="connsiteY52" fmla="*/ 9843 h 9930"/>
                  <a:gd name="connsiteX53" fmla="*/ 1882 w 10116"/>
                  <a:gd name="connsiteY53" fmla="*/ 9604 h 993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640 w 10000"/>
                  <a:gd name="connsiteY5" fmla="*/ 2136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877 w 10000"/>
                  <a:gd name="connsiteY6" fmla="*/ 165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71 w 10000"/>
                  <a:gd name="connsiteY6" fmla="*/ 1545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39 w 10000"/>
                  <a:gd name="connsiteY9" fmla="*/ 406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17 w 10000"/>
                  <a:gd name="connsiteY10" fmla="*/ 4457 h 10000"/>
                  <a:gd name="connsiteX11" fmla="*/ 8960 w 10000"/>
                  <a:gd name="connsiteY11" fmla="*/ 4536 h 10000"/>
                  <a:gd name="connsiteX12" fmla="*/ 8780 w 10000"/>
                  <a:gd name="connsiteY12" fmla="*/ 4198 h 10000"/>
                  <a:gd name="connsiteX13" fmla="*/ 8700 w 10000"/>
                  <a:gd name="connsiteY13" fmla="*/ 3261 h 10000"/>
                  <a:gd name="connsiteX14" fmla="*/ 8609 w 10000"/>
                  <a:gd name="connsiteY14" fmla="*/ 2876 h 10000"/>
                  <a:gd name="connsiteX15" fmla="*/ 8422 w 10000"/>
                  <a:gd name="connsiteY15" fmla="*/ 2709 h 10000"/>
                  <a:gd name="connsiteX16" fmla="*/ 8329 w 10000"/>
                  <a:gd name="connsiteY16" fmla="*/ 3035 h 10000"/>
                  <a:gd name="connsiteX17" fmla="*/ 8418 w 10000"/>
                  <a:gd name="connsiteY17" fmla="*/ 4171 h 10000"/>
                  <a:gd name="connsiteX18" fmla="*/ 8471 w 10000"/>
                  <a:gd name="connsiteY18" fmla="*/ 4708 h 10000"/>
                  <a:gd name="connsiteX19" fmla="*/ 8337 w 10000"/>
                  <a:gd name="connsiteY19" fmla="*/ 5031 h 10000"/>
                  <a:gd name="connsiteX20" fmla="*/ 8149 w 10000"/>
                  <a:gd name="connsiteY20" fmla="*/ 4930 h 10000"/>
                  <a:gd name="connsiteX21" fmla="*/ 8082 w 10000"/>
                  <a:gd name="connsiteY21" fmla="*/ 4437 h 10000"/>
                  <a:gd name="connsiteX22" fmla="*/ 7989 w 10000"/>
                  <a:gd name="connsiteY22" fmla="*/ 3632 h 10000"/>
                  <a:gd name="connsiteX23" fmla="*/ 7880 w 10000"/>
                  <a:gd name="connsiteY23" fmla="*/ 3117 h 10000"/>
                  <a:gd name="connsiteX24" fmla="*/ 7655 w 10000"/>
                  <a:gd name="connsiteY24" fmla="*/ 3099 h 10000"/>
                  <a:gd name="connsiteX25" fmla="*/ 7588 w 10000"/>
                  <a:gd name="connsiteY25" fmla="*/ 3316 h 10000"/>
                  <a:gd name="connsiteX26" fmla="*/ 7593 w 10000"/>
                  <a:gd name="connsiteY26" fmla="*/ 3671 h 10000"/>
                  <a:gd name="connsiteX27" fmla="*/ 7779 w 10000"/>
                  <a:gd name="connsiteY27" fmla="*/ 5258 h 10000"/>
                  <a:gd name="connsiteX28" fmla="*/ 7667 w 10000"/>
                  <a:gd name="connsiteY28" fmla="*/ 5559 h 10000"/>
                  <a:gd name="connsiteX29" fmla="*/ 7473 w 10000"/>
                  <a:gd name="connsiteY29" fmla="*/ 5634 h 10000"/>
                  <a:gd name="connsiteX30" fmla="*/ 7316 w 10000"/>
                  <a:gd name="connsiteY30" fmla="*/ 5513 h 10000"/>
                  <a:gd name="connsiteX31" fmla="*/ 7148 w 10000"/>
                  <a:gd name="connsiteY31" fmla="*/ 5501 h 10000"/>
                  <a:gd name="connsiteX32" fmla="*/ 7060 w 10000"/>
                  <a:gd name="connsiteY32" fmla="*/ 5729 h 10000"/>
                  <a:gd name="connsiteX33" fmla="*/ 7208 w 10000"/>
                  <a:gd name="connsiteY33" fmla="*/ 6095 h 10000"/>
                  <a:gd name="connsiteX34" fmla="*/ 7478 w 10000"/>
                  <a:gd name="connsiteY34" fmla="*/ 6260 h 10000"/>
                  <a:gd name="connsiteX35" fmla="*/ 7715 w 10000"/>
                  <a:gd name="connsiteY35" fmla="*/ 6516 h 10000"/>
                  <a:gd name="connsiteX36" fmla="*/ 7838 w 10000"/>
                  <a:gd name="connsiteY36" fmla="*/ 6788 h 10000"/>
                  <a:gd name="connsiteX37" fmla="*/ 7678 w 10000"/>
                  <a:gd name="connsiteY37" fmla="*/ 7073 h 10000"/>
                  <a:gd name="connsiteX38" fmla="*/ 7102 w 10000"/>
                  <a:gd name="connsiteY38" fmla="*/ 7447 h 10000"/>
                  <a:gd name="connsiteX39" fmla="*/ 7082 w 10000"/>
                  <a:gd name="connsiteY39" fmla="*/ 7800 h 10000"/>
                  <a:gd name="connsiteX40" fmla="*/ 7187 w 10000"/>
                  <a:gd name="connsiteY40" fmla="*/ 8050 h 10000"/>
                  <a:gd name="connsiteX41" fmla="*/ 7374 w 10000"/>
                  <a:gd name="connsiteY41" fmla="*/ 8116 h 10000"/>
                  <a:gd name="connsiteX42" fmla="*/ 7620 w 10000"/>
                  <a:gd name="connsiteY42" fmla="*/ 7925 h 10000"/>
                  <a:gd name="connsiteX43" fmla="*/ 7792 w 10000"/>
                  <a:gd name="connsiteY43" fmla="*/ 7793 h 10000"/>
                  <a:gd name="connsiteX44" fmla="*/ 7933 w 10000"/>
                  <a:gd name="connsiteY44" fmla="*/ 7949 h 10000"/>
                  <a:gd name="connsiteX45" fmla="*/ 7957 w 10000"/>
                  <a:gd name="connsiteY45" fmla="*/ 8299 h 10000"/>
                  <a:gd name="connsiteX46" fmla="*/ 7904 w 10000"/>
                  <a:gd name="connsiteY46" fmla="*/ 8862 h 10000"/>
                  <a:gd name="connsiteX47" fmla="*/ 7711 w 10000"/>
                  <a:gd name="connsiteY47" fmla="*/ 9374 h 10000"/>
                  <a:gd name="connsiteX48" fmla="*/ 7332 w 10000"/>
                  <a:gd name="connsiteY48" fmla="*/ 9741 h 10000"/>
                  <a:gd name="connsiteX49" fmla="*/ 6839 w 10000"/>
                  <a:gd name="connsiteY49" fmla="*/ 9999 h 10000"/>
                  <a:gd name="connsiteX50" fmla="*/ 1790 w 10000"/>
                  <a:gd name="connsiteY50" fmla="*/ 9912 h 10000"/>
                  <a:gd name="connsiteX51" fmla="*/ 1860 w 10000"/>
                  <a:gd name="connsiteY5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60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22 w 10000"/>
                  <a:gd name="connsiteY13" fmla="*/ 2709 h 10000"/>
                  <a:gd name="connsiteX14" fmla="*/ 8329 w 10000"/>
                  <a:gd name="connsiteY14" fmla="*/ 3035 h 10000"/>
                  <a:gd name="connsiteX15" fmla="*/ 8418 w 10000"/>
                  <a:gd name="connsiteY15" fmla="*/ 4171 h 10000"/>
                  <a:gd name="connsiteX16" fmla="*/ 8471 w 10000"/>
                  <a:gd name="connsiteY16" fmla="*/ 4708 h 10000"/>
                  <a:gd name="connsiteX17" fmla="*/ 8337 w 10000"/>
                  <a:gd name="connsiteY17" fmla="*/ 5031 h 10000"/>
                  <a:gd name="connsiteX18" fmla="*/ 8149 w 10000"/>
                  <a:gd name="connsiteY18" fmla="*/ 4930 h 10000"/>
                  <a:gd name="connsiteX19" fmla="*/ 8082 w 10000"/>
                  <a:gd name="connsiteY19" fmla="*/ 4437 h 10000"/>
                  <a:gd name="connsiteX20" fmla="*/ 7989 w 10000"/>
                  <a:gd name="connsiteY20" fmla="*/ 3632 h 10000"/>
                  <a:gd name="connsiteX21" fmla="*/ 7880 w 10000"/>
                  <a:gd name="connsiteY21" fmla="*/ 3117 h 10000"/>
                  <a:gd name="connsiteX22" fmla="*/ 7655 w 10000"/>
                  <a:gd name="connsiteY22" fmla="*/ 3099 h 10000"/>
                  <a:gd name="connsiteX23" fmla="*/ 7588 w 10000"/>
                  <a:gd name="connsiteY23" fmla="*/ 3316 h 10000"/>
                  <a:gd name="connsiteX24" fmla="*/ 7593 w 10000"/>
                  <a:gd name="connsiteY24" fmla="*/ 3671 h 10000"/>
                  <a:gd name="connsiteX25" fmla="*/ 7779 w 10000"/>
                  <a:gd name="connsiteY25" fmla="*/ 5258 h 10000"/>
                  <a:gd name="connsiteX26" fmla="*/ 7667 w 10000"/>
                  <a:gd name="connsiteY26" fmla="*/ 5559 h 10000"/>
                  <a:gd name="connsiteX27" fmla="*/ 7473 w 10000"/>
                  <a:gd name="connsiteY27" fmla="*/ 5634 h 10000"/>
                  <a:gd name="connsiteX28" fmla="*/ 7316 w 10000"/>
                  <a:gd name="connsiteY28" fmla="*/ 5513 h 10000"/>
                  <a:gd name="connsiteX29" fmla="*/ 7148 w 10000"/>
                  <a:gd name="connsiteY29" fmla="*/ 5501 h 10000"/>
                  <a:gd name="connsiteX30" fmla="*/ 7060 w 10000"/>
                  <a:gd name="connsiteY30" fmla="*/ 5729 h 10000"/>
                  <a:gd name="connsiteX31" fmla="*/ 7208 w 10000"/>
                  <a:gd name="connsiteY31" fmla="*/ 6095 h 10000"/>
                  <a:gd name="connsiteX32" fmla="*/ 7478 w 10000"/>
                  <a:gd name="connsiteY32" fmla="*/ 6260 h 10000"/>
                  <a:gd name="connsiteX33" fmla="*/ 7715 w 10000"/>
                  <a:gd name="connsiteY33" fmla="*/ 6516 h 10000"/>
                  <a:gd name="connsiteX34" fmla="*/ 7838 w 10000"/>
                  <a:gd name="connsiteY34" fmla="*/ 6788 h 10000"/>
                  <a:gd name="connsiteX35" fmla="*/ 7678 w 10000"/>
                  <a:gd name="connsiteY35" fmla="*/ 7073 h 10000"/>
                  <a:gd name="connsiteX36" fmla="*/ 7102 w 10000"/>
                  <a:gd name="connsiteY36" fmla="*/ 7447 h 10000"/>
                  <a:gd name="connsiteX37" fmla="*/ 7082 w 10000"/>
                  <a:gd name="connsiteY37" fmla="*/ 7800 h 10000"/>
                  <a:gd name="connsiteX38" fmla="*/ 7187 w 10000"/>
                  <a:gd name="connsiteY38" fmla="*/ 8050 h 10000"/>
                  <a:gd name="connsiteX39" fmla="*/ 7374 w 10000"/>
                  <a:gd name="connsiteY39" fmla="*/ 8116 h 10000"/>
                  <a:gd name="connsiteX40" fmla="*/ 7620 w 10000"/>
                  <a:gd name="connsiteY40" fmla="*/ 7925 h 10000"/>
                  <a:gd name="connsiteX41" fmla="*/ 7792 w 10000"/>
                  <a:gd name="connsiteY41" fmla="*/ 7793 h 10000"/>
                  <a:gd name="connsiteX42" fmla="*/ 7933 w 10000"/>
                  <a:gd name="connsiteY42" fmla="*/ 7949 h 10000"/>
                  <a:gd name="connsiteX43" fmla="*/ 7957 w 10000"/>
                  <a:gd name="connsiteY43" fmla="*/ 8299 h 10000"/>
                  <a:gd name="connsiteX44" fmla="*/ 7904 w 10000"/>
                  <a:gd name="connsiteY44" fmla="*/ 8862 h 10000"/>
                  <a:gd name="connsiteX45" fmla="*/ 7711 w 10000"/>
                  <a:gd name="connsiteY45" fmla="*/ 9374 h 10000"/>
                  <a:gd name="connsiteX46" fmla="*/ 7332 w 10000"/>
                  <a:gd name="connsiteY46" fmla="*/ 9741 h 10000"/>
                  <a:gd name="connsiteX47" fmla="*/ 6839 w 10000"/>
                  <a:gd name="connsiteY47" fmla="*/ 9999 h 10000"/>
                  <a:gd name="connsiteX48" fmla="*/ 1790 w 10000"/>
                  <a:gd name="connsiteY48" fmla="*/ 9912 h 10000"/>
                  <a:gd name="connsiteX49" fmla="*/ 1860 w 10000"/>
                  <a:gd name="connsiteY4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329 w 10000"/>
                  <a:gd name="connsiteY13" fmla="*/ 3035 h 10000"/>
                  <a:gd name="connsiteX14" fmla="*/ 8418 w 10000"/>
                  <a:gd name="connsiteY14" fmla="*/ 4171 h 10000"/>
                  <a:gd name="connsiteX15" fmla="*/ 8471 w 10000"/>
                  <a:gd name="connsiteY15" fmla="*/ 4708 h 10000"/>
                  <a:gd name="connsiteX16" fmla="*/ 8337 w 10000"/>
                  <a:gd name="connsiteY16" fmla="*/ 5031 h 10000"/>
                  <a:gd name="connsiteX17" fmla="*/ 8149 w 10000"/>
                  <a:gd name="connsiteY17" fmla="*/ 4930 h 10000"/>
                  <a:gd name="connsiteX18" fmla="*/ 8082 w 10000"/>
                  <a:gd name="connsiteY18" fmla="*/ 4437 h 10000"/>
                  <a:gd name="connsiteX19" fmla="*/ 7989 w 10000"/>
                  <a:gd name="connsiteY19" fmla="*/ 3632 h 10000"/>
                  <a:gd name="connsiteX20" fmla="*/ 7880 w 10000"/>
                  <a:gd name="connsiteY20" fmla="*/ 3117 h 10000"/>
                  <a:gd name="connsiteX21" fmla="*/ 7655 w 10000"/>
                  <a:gd name="connsiteY21" fmla="*/ 3099 h 10000"/>
                  <a:gd name="connsiteX22" fmla="*/ 7588 w 10000"/>
                  <a:gd name="connsiteY22" fmla="*/ 3316 h 10000"/>
                  <a:gd name="connsiteX23" fmla="*/ 7593 w 10000"/>
                  <a:gd name="connsiteY23" fmla="*/ 3671 h 10000"/>
                  <a:gd name="connsiteX24" fmla="*/ 7779 w 10000"/>
                  <a:gd name="connsiteY24" fmla="*/ 5258 h 10000"/>
                  <a:gd name="connsiteX25" fmla="*/ 7667 w 10000"/>
                  <a:gd name="connsiteY25" fmla="*/ 5559 h 10000"/>
                  <a:gd name="connsiteX26" fmla="*/ 7473 w 10000"/>
                  <a:gd name="connsiteY26" fmla="*/ 5634 h 10000"/>
                  <a:gd name="connsiteX27" fmla="*/ 7316 w 10000"/>
                  <a:gd name="connsiteY27" fmla="*/ 5513 h 10000"/>
                  <a:gd name="connsiteX28" fmla="*/ 7148 w 10000"/>
                  <a:gd name="connsiteY28" fmla="*/ 5501 h 10000"/>
                  <a:gd name="connsiteX29" fmla="*/ 7060 w 10000"/>
                  <a:gd name="connsiteY29" fmla="*/ 5729 h 10000"/>
                  <a:gd name="connsiteX30" fmla="*/ 7208 w 10000"/>
                  <a:gd name="connsiteY30" fmla="*/ 6095 h 10000"/>
                  <a:gd name="connsiteX31" fmla="*/ 7478 w 10000"/>
                  <a:gd name="connsiteY31" fmla="*/ 6260 h 10000"/>
                  <a:gd name="connsiteX32" fmla="*/ 7715 w 10000"/>
                  <a:gd name="connsiteY32" fmla="*/ 6516 h 10000"/>
                  <a:gd name="connsiteX33" fmla="*/ 7838 w 10000"/>
                  <a:gd name="connsiteY33" fmla="*/ 6788 h 10000"/>
                  <a:gd name="connsiteX34" fmla="*/ 7678 w 10000"/>
                  <a:gd name="connsiteY34" fmla="*/ 7073 h 10000"/>
                  <a:gd name="connsiteX35" fmla="*/ 7102 w 10000"/>
                  <a:gd name="connsiteY35" fmla="*/ 7447 h 10000"/>
                  <a:gd name="connsiteX36" fmla="*/ 7082 w 10000"/>
                  <a:gd name="connsiteY36" fmla="*/ 7800 h 10000"/>
                  <a:gd name="connsiteX37" fmla="*/ 7187 w 10000"/>
                  <a:gd name="connsiteY37" fmla="*/ 8050 h 10000"/>
                  <a:gd name="connsiteX38" fmla="*/ 7374 w 10000"/>
                  <a:gd name="connsiteY38" fmla="*/ 8116 h 10000"/>
                  <a:gd name="connsiteX39" fmla="*/ 7620 w 10000"/>
                  <a:gd name="connsiteY39" fmla="*/ 7925 h 10000"/>
                  <a:gd name="connsiteX40" fmla="*/ 7792 w 10000"/>
                  <a:gd name="connsiteY40" fmla="*/ 7793 h 10000"/>
                  <a:gd name="connsiteX41" fmla="*/ 7933 w 10000"/>
                  <a:gd name="connsiteY41" fmla="*/ 7949 h 10000"/>
                  <a:gd name="connsiteX42" fmla="*/ 7957 w 10000"/>
                  <a:gd name="connsiteY42" fmla="*/ 8299 h 10000"/>
                  <a:gd name="connsiteX43" fmla="*/ 7904 w 10000"/>
                  <a:gd name="connsiteY43" fmla="*/ 8862 h 10000"/>
                  <a:gd name="connsiteX44" fmla="*/ 7711 w 10000"/>
                  <a:gd name="connsiteY44" fmla="*/ 9374 h 10000"/>
                  <a:gd name="connsiteX45" fmla="*/ 7332 w 10000"/>
                  <a:gd name="connsiteY45" fmla="*/ 9741 h 10000"/>
                  <a:gd name="connsiteX46" fmla="*/ 6839 w 10000"/>
                  <a:gd name="connsiteY46" fmla="*/ 9999 h 10000"/>
                  <a:gd name="connsiteX47" fmla="*/ 1790 w 10000"/>
                  <a:gd name="connsiteY47" fmla="*/ 9912 h 10000"/>
                  <a:gd name="connsiteX48" fmla="*/ 1860 w 10000"/>
                  <a:gd name="connsiteY4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324 w 10000"/>
                  <a:gd name="connsiteY12" fmla="*/ 3068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149 w 10000"/>
                  <a:gd name="connsiteY15" fmla="*/ 4930 h 10000"/>
                  <a:gd name="connsiteX16" fmla="*/ 8082 w 10000"/>
                  <a:gd name="connsiteY16" fmla="*/ 4437 h 10000"/>
                  <a:gd name="connsiteX17" fmla="*/ 7989 w 10000"/>
                  <a:gd name="connsiteY17" fmla="*/ 3632 h 10000"/>
                  <a:gd name="connsiteX18" fmla="*/ 7880 w 10000"/>
                  <a:gd name="connsiteY18" fmla="*/ 3117 h 10000"/>
                  <a:gd name="connsiteX19" fmla="*/ 7655 w 10000"/>
                  <a:gd name="connsiteY19" fmla="*/ 3099 h 10000"/>
                  <a:gd name="connsiteX20" fmla="*/ 7588 w 10000"/>
                  <a:gd name="connsiteY20" fmla="*/ 3316 h 10000"/>
                  <a:gd name="connsiteX21" fmla="*/ 7593 w 10000"/>
                  <a:gd name="connsiteY21" fmla="*/ 3671 h 10000"/>
                  <a:gd name="connsiteX22" fmla="*/ 7779 w 10000"/>
                  <a:gd name="connsiteY22" fmla="*/ 5258 h 10000"/>
                  <a:gd name="connsiteX23" fmla="*/ 7667 w 10000"/>
                  <a:gd name="connsiteY23" fmla="*/ 5559 h 10000"/>
                  <a:gd name="connsiteX24" fmla="*/ 7473 w 10000"/>
                  <a:gd name="connsiteY24" fmla="*/ 5634 h 10000"/>
                  <a:gd name="connsiteX25" fmla="*/ 7316 w 10000"/>
                  <a:gd name="connsiteY25" fmla="*/ 5513 h 10000"/>
                  <a:gd name="connsiteX26" fmla="*/ 7148 w 10000"/>
                  <a:gd name="connsiteY26" fmla="*/ 5501 h 10000"/>
                  <a:gd name="connsiteX27" fmla="*/ 7060 w 10000"/>
                  <a:gd name="connsiteY27" fmla="*/ 5729 h 10000"/>
                  <a:gd name="connsiteX28" fmla="*/ 7208 w 10000"/>
                  <a:gd name="connsiteY28" fmla="*/ 6095 h 10000"/>
                  <a:gd name="connsiteX29" fmla="*/ 7478 w 10000"/>
                  <a:gd name="connsiteY29" fmla="*/ 6260 h 10000"/>
                  <a:gd name="connsiteX30" fmla="*/ 7715 w 10000"/>
                  <a:gd name="connsiteY30" fmla="*/ 6516 h 10000"/>
                  <a:gd name="connsiteX31" fmla="*/ 7838 w 10000"/>
                  <a:gd name="connsiteY31" fmla="*/ 6788 h 10000"/>
                  <a:gd name="connsiteX32" fmla="*/ 7678 w 10000"/>
                  <a:gd name="connsiteY32" fmla="*/ 7073 h 10000"/>
                  <a:gd name="connsiteX33" fmla="*/ 7102 w 10000"/>
                  <a:gd name="connsiteY33" fmla="*/ 7447 h 10000"/>
                  <a:gd name="connsiteX34" fmla="*/ 7082 w 10000"/>
                  <a:gd name="connsiteY34" fmla="*/ 7800 h 10000"/>
                  <a:gd name="connsiteX35" fmla="*/ 7187 w 10000"/>
                  <a:gd name="connsiteY35" fmla="*/ 8050 h 10000"/>
                  <a:gd name="connsiteX36" fmla="*/ 7374 w 10000"/>
                  <a:gd name="connsiteY36" fmla="*/ 8116 h 10000"/>
                  <a:gd name="connsiteX37" fmla="*/ 7620 w 10000"/>
                  <a:gd name="connsiteY37" fmla="*/ 7925 h 10000"/>
                  <a:gd name="connsiteX38" fmla="*/ 7792 w 10000"/>
                  <a:gd name="connsiteY38" fmla="*/ 7793 h 10000"/>
                  <a:gd name="connsiteX39" fmla="*/ 7933 w 10000"/>
                  <a:gd name="connsiteY39" fmla="*/ 7949 h 10000"/>
                  <a:gd name="connsiteX40" fmla="*/ 7957 w 10000"/>
                  <a:gd name="connsiteY40" fmla="*/ 8299 h 10000"/>
                  <a:gd name="connsiteX41" fmla="*/ 7904 w 10000"/>
                  <a:gd name="connsiteY41" fmla="*/ 8862 h 10000"/>
                  <a:gd name="connsiteX42" fmla="*/ 7711 w 10000"/>
                  <a:gd name="connsiteY42" fmla="*/ 9374 h 10000"/>
                  <a:gd name="connsiteX43" fmla="*/ 7332 w 10000"/>
                  <a:gd name="connsiteY43" fmla="*/ 9741 h 10000"/>
                  <a:gd name="connsiteX44" fmla="*/ 6839 w 10000"/>
                  <a:gd name="connsiteY44" fmla="*/ 9999 h 10000"/>
                  <a:gd name="connsiteX45" fmla="*/ 1790 w 10000"/>
                  <a:gd name="connsiteY45" fmla="*/ 9912 h 10000"/>
                  <a:gd name="connsiteX46" fmla="*/ 1860 w 10000"/>
                  <a:gd name="connsiteY4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55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94 w 10000"/>
                  <a:gd name="connsiteY18" fmla="*/ 3334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03 w 10000"/>
                  <a:gd name="connsiteY18" fmla="*/ 3053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779 w 10000"/>
                  <a:gd name="connsiteY19" fmla="*/ 5258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473 w 10000"/>
                  <a:gd name="connsiteY20" fmla="*/ 5634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85 w 10000"/>
                  <a:gd name="connsiteY20" fmla="*/ 5160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148 w 10000"/>
                  <a:gd name="connsiteY21" fmla="*/ 5501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32 w 10000"/>
                  <a:gd name="connsiteY22" fmla="*/ 5290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478 w 10000"/>
                  <a:gd name="connsiteY23" fmla="*/ 6260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374 w 10000"/>
                  <a:gd name="connsiteY28" fmla="*/ 8116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92 w 10000"/>
                  <a:gd name="connsiteY29" fmla="*/ 7793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24 w 10000"/>
                  <a:gd name="connsiteY30" fmla="*/ 8212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88 w 10000"/>
                  <a:gd name="connsiteY27" fmla="*/ 7625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04 w 10000"/>
                  <a:gd name="connsiteY31" fmla="*/ 8862 h 10000"/>
                  <a:gd name="connsiteX32" fmla="*/ 7711 w 10000"/>
                  <a:gd name="connsiteY32" fmla="*/ 9374 h 10000"/>
                  <a:gd name="connsiteX33" fmla="*/ 7332 w 10000"/>
                  <a:gd name="connsiteY33" fmla="*/ 9741 h 10000"/>
                  <a:gd name="connsiteX34" fmla="*/ 6839 w 10000"/>
                  <a:gd name="connsiteY34" fmla="*/ 9999 h 10000"/>
                  <a:gd name="connsiteX35" fmla="*/ 1790 w 10000"/>
                  <a:gd name="connsiteY35" fmla="*/ 9912 h 10000"/>
                  <a:gd name="connsiteX36" fmla="*/ 1860 w 10000"/>
                  <a:gd name="connsiteY3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711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6839 w 10000"/>
                  <a:gd name="connsiteY32" fmla="*/ 9999 h 10000"/>
                  <a:gd name="connsiteX33" fmla="*/ 1790 w 10000"/>
                  <a:gd name="connsiteY33" fmla="*/ 9912 h 10000"/>
                  <a:gd name="connsiteX34" fmla="*/ 1860 w 10000"/>
                  <a:gd name="connsiteY34" fmla="*/ 9672 h 10000"/>
                  <a:gd name="connsiteX0" fmla="*/ 1860 w 10000"/>
                  <a:gd name="connsiteY0" fmla="*/ 9672 h 9944"/>
                  <a:gd name="connsiteX1" fmla="*/ 11 w 10000"/>
                  <a:gd name="connsiteY1" fmla="*/ 7822 h 9944"/>
                  <a:gd name="connsiteX2" fmla="*/ 0 w 10000"/>
                  <a:gd name="connsiteY2" fmla="*/ 7531 h 9944"/>
                  <a:gd name="connsiteX3" fmla="*/ 1770 w 10000"/>
                  <a:gd name="connsiteY3" fmla="*/ 0 h 9944"/>
                  <a:gd name="connsiteX4" fmla="*/ 9197 w 10000"/>
                  <a:gd name="connsiteY4" fmla="*/ 288 h 9944"/>
                  <a:gd name="connsiteX5" fmla="*/ 9700 w 10000"/>
                  <a:gd name="connsiteY5" fmla="*/ 1873 h 9944"/>
                  <a:gd name="connsiteX6" fmla="*/ 9937 w 10000"/>
                  <a:gd name="connsiteY6" fmla="*/ 1580 h 9944"/>
                  <a:gd name="connsiteX7" fmla="*/ 10000 w 10000"/>
                  <a:gd name="connsiteY7" fmla="*/ 1967 h 9944"/>
                  <a:gd name="connsiteX8" fmla="*/ 9392 w 10000"/>
                  <a:gd name="connsiteY8" fmla="*/ 3445 h 9944"/>
                  <a:gd name="connsiteX9" fmla="*/ 9213 w 10000"/>
                  <a:gd name="connsiteY9" fmla="*/ 3996 h 9944"/>
                  <a:gd name="connsiteX10" fmla="*/ 8943 w 10000"/>
                  <a:gd name="connsiteY10" fmla="*/ 4536 h 9944"/>
                  <a:gd name="connsiteX11" fmla="*/ 8763 w 10000"/>
                  <a:gd name="connsiteY11" fmla="*/ 4110 h 9944"/>
                  <a:gd name="connsiteX12" fmla="*/ 8725 w 10000"/>
                  <a:gd name="connsiteY12" fmla="*/ 3015 h 9944"/>
                  <a:gd name="connsiteX13" fmla="*/ 8384 w 10000"/>
                  <a:gd name="connsiteY13" fmla="*/ 4206 h 9944"/>
                  <a:gd name="connsiteX14" fmla="*/ 8132 w 10000"/>
                  <a:gd name="connsiteY14" fmla="*/ 5101 h 9944"/>
                  <a:gd name="connsiteX15" fmla="*/ 7843 w 10000"/>
                  <a:gd name="connsiteY15" fmla="*/ 4525 h 9944"/>
                  <a:gd name="connsiteX16" fmla="*/ 7921 w 10000"/>
                  <a:gd name="connsiteY16" fmla="*/ 3632 h 9944"/>
                  <a:gd name="connsiteX17" fmla="*/ 7766 w 10000"/>
                  <a:gd name="connsiteY17" fmla="*/ 3100 h 9944"/>
                  <a:gd name="connsiteX18" fmla="*/ 7477 w 10000"/>
                  <a:gd name="connsiteY18" fmla="*/ 3386 h 9944"/>
                  <a:gd name="connsiteX19" fmla="*/ 7523 w 10000"/>
                  <a:gd name="connsiteY19" fmla="*/ 5135 h 9944"/>
                  <a:gd name="connsiteX20" fmla="*/ 7260 w 10000"/>
                  <a:gd name="connsiteY20" fmla="*/ 5142 h 9944"/>
                  <a:gd name="connsiteX21" fmla="*/ 7020 w 10000"/>
                  <a:gd name="connsiteY21" fmla="*/ 4817 h 9944"/>
                  <a:gd name="connsiteX22" fmla="*/ 6924 w 10000"/>
                  <a:gd name="connsiteY22" fmla="*/ 4991 h 9944"/>
                  <a:gd name="connsiteX23" fmla="*/ 7060 w 10000"/>
                  <a:gd name="connsiteY23" fmla="*/ 5628 h 9944"/>
                  <a:gd name="connsiteX24" fmla="*/ 7485 w 10000"/>
                  <a:gd name="connsiteY24" fmla="*/ 5674 h 9944"/>
                  <a:gd name="connsiteX25" fmla="*/ 7497 w 10000"/>
                  <a:gd name="connsiteY25" fmla="*/ 6332 h 9944"/>
                  <a:gd name="connsiteX26" fmla="*/ 6829 w 10000"/>
                  <a:gd name="connsiteY26" fmla="*/ 7078 h 9944"/>
                  <a:gd name="connsiteX27" fmla="*/ 6894 w 10000"/>
                  <a:gd name="connsiteY27" fmla="*/ 7520 h 9944"/>
                  <a:gd name="connsiteX28" fmla="*/ 7280 w 10000"/>
                  <a:gd name="connsiteY28" fmla="*/ 7467 h 9944"/>
                  <a:gd name="connsiteX29" fmla="*/ 7749 w 10000"/>
                  <a:gd name="connsiteY29" fmla="*/ 7109 h 9944"/>
                  <a:gd name="connsiteX30" fmla="*/ 7933 w 10000"/>
                  <a:gd name="connsiteY30" fmla="*/ 7317 h 9944"/>
                  <a:gd name="connsiteX31" fmla="*/ 7583 w 10000"/>
                  <a:gd name="connsiteY31" fmla="*/ 9374 h 9944"/>
                  <a:gd name="connsiteX32" fmla="*/ 6890 w 10000"/>
                  <a:gd name="connsiteY32" fmla="*/ 9911 h 9944"/>
                  <a:gd name="connsiteX33" fmla="*/ 1790 w 10000"/>
                  <a:gd name="connsiteY33" fmla="*/ 9912 h 9944"/>
                  <a:gd name="connsiteX34" fmla="*/ 1860 w 10000"/>
                  <a:gd name="connsiteY34" fmla="*/ 9672 h 9944"/>
                  <a:gd name="connsiteX0" fmla="*/ 1860 w 10000"/>
                  <a:gd name="connsiteY0" fmla="*/ 9726 h 10000"/>
                  <a:gd name="connsiteX1" fmla="*/ 11 w 10000"/>
                  <a:gd name="connsiteY1" fmla="*/ 7866 h 10000"/>
                  <a:gd name="connsiteX2" fmla="*/ 0 w 10000"/>
                  <a:gd name="connsiteY2" fmla="*/ 7573 h 10000"/>
                  <a:gd name="connsiteX3" fmla="*/ 1770 w 10000"/>
                  <a:gd name="connsiteY3" fmla="*/ 0 h 10000"/>
                  <a:gd name="connsiteX4" fmla="*/ 9197 w 10000"/>
                  <a:gd name="connsiteY4" fmla="*/ 290 h 10000"/>
                  <a:gd name="connsiteX5" fmla="*/ 9700 w 10000"/>
                  <a:gd name="connsiteY5" fmla="*/ 1884 h 10000"/>
                  <a:gd name="connsiteX6" fmla="*/ 9937 w 10000"/>
                  <a:gd name="connsiteY6" fmla="*/ 1589 h 10000"/>
                  <a:gd name="connsiteX7" fmla="*/ 10000 w 10000"/>
                  <a:gd name="connsiteY7" fmla="*/ 1978 h 10000"/>
                  <a:gd name="connsiteX8" fmla="*/ 9392 w 10000"/>
                  <a:gd name="connsiteY8" fmla="*/ 3464 h 10000"/>
                  <a:gd name="connsiteX9" fmla="*/ 9213 w 10000"/>
                  <a:gd name="connsiteY9" fmla="*/ 4019 h 10000"/>
                  <a:gd name="connsiteX10" fmla="*/ 8943 w 10000"/>
                  <a:gd name="connsiteY10" fmla="*/ 4562 h 10000"/>
                  <a:gd name="connsiteX11" fmla="*/ 8763 w 10000"/>
                  <a:gd name="connsiteY11" fmla="*/ 4133 h 10000"/>
                  <a:gd name="connsiteX12" fmla="*/ 8725 w 10000"/>
                  <a:gd name="connsiteY12" fmla="*/ 3032 h 10000"/>
                  <a:gd name="connsiteX13" fmla="*/ 8384 w 10000"/>
                  <a:gd name="connsiteY13" fmla="*/ 4230 h 10000"/>
                  <a:gd name="connsiteX14" fmla="*/ 8132 w 10000"/>
                  <a:gd name="connsiteY14" fmla="*/ 5130 h 10000"/>
                  <a:gd name="connsiteX15" fmla="*/ 7843 w 10000"/>
                  <a:gd name="connsiteY15" fmla="*/ 4550 h 10000"/>
                  <a:gd name="connsiteX16" fmla="*/ 7921 w 10000"/>
                  <a:gd name="connsiteY16" fmla="*/ 3652 h 10000"/>
                  <a:gd name="connsiteX17" fmla="*/ 7766 w 10000"/>
                  <a:gd name="connsiteY17" fmla="*/ 3117 h 10000"/>
                  <a:gd name="connsiteX18" fmla="*/ 7477 w 10000"/>
                  <a:gd name="connsiteY18" fmla="*/ 3405 h 10000"/>
                  <a:gd name="connsiteX19" fmla="*/ 7523 w 10000"/>
                  <a:gd name="connsiteY19" fmla="*/ 5164 h 10000"/>
                  <a:gd name="connsiteX20" fmla="*/ 7260 w 10000"/>
                  <a:gd name="connsiteY20" fmla="*/ 5171 h 10000"/>
                  <a:gd name="connsiteX21" fmla="*/ 7020 w 10000"/>
                  <a:gd name="connsiteY21" fmla="*/ 4844 h 10000"/>
                  <a:gd name="connsiteX22" fmla="*/ 6924 w 10000"/>
                  <a:gd name="connsiteY22" fmla="*/ 5019 h 10000"/>
                  <a:gd name="connsiteX23" fmla="*/ 7060 w 10000"/>
                  <a:gd name="connsiteY23" fmla="*/ 5660 h 10000"/>
                  <a:gd name="connsiteX24" fmla="*/ 7485 w 10000"/>
                  <a:gd name="connsiteY24" fmla="*/ 5706 h 10000"/>
                  <a:gd name="connsiteX25" fmla="*/ 7497 w 10000"/>
                  <a:gd name="connsiteY25" fmla="*/ 6368 h 10000"/>
                  <a:gd name="connsiteX26" fmla="*/ 6829 w 10000"/>
                  <a:gd name="connsiteY26" fmla="*/ 7118 h 10000"/>
                  <a:gd name="connsiteX27" fmla="*/ 6894 w 10000"/>
                  <a:gd name="connsiteY27" fmla="*/ 7562 h 10000"/>
                  <a:gd name="connsiteX28" fmla="*/ 7280 w 10000"/>
                  <a:gd name="connsiteY28" fmla="*/ 7509 h 10000"/>
                  <a:gd name="connsiteX29" fmla="*/ 7749 w 10000"/>
                  <a:gd name="connsiteY29" fmla="*/ 7149 h 10000"/>
                  <a:gd name="connsiteX30" fmla="*/ 7933 w 10000"/>
                  <a:gd name="connsiteY30" fmla="*/ 7358 h 10000"/>
                  <a:gd name="connsiteX31" fmla="*/ 7583 w 10000"/>
                  <a:gd name="connsiteY31" fmla="*/ 9427 h 10000"/>
                  <a:gd name="connsiteX32" fmla="*/ 6890 w 10000"/>
                  <a:gd name="connsiteY32" fmla="*/ 9967 h 10000"/>
                  <a:gd name="connsiteX33" fmla="*/ 1790 w 10000"/>
                  <a:gd name="connsiteY33" fmla="*/ 9968 h 10000"/>
                  <a:gd name="connsiteX34" fmla="*/ 1860 w 10000"/>
                  <a:gd name="connsiteY34" fmla="*/ 9726 h 10000"/>
                  <a:gd name="connsiteX0" fmla="*/ 1860 w 10000"/>
                  <a:gd name="connsiteY0" fmla="*/ 9726 h 9967"/>
                  <a:gd name="connsiteX1" fmla="*/ 11 w 10000"/>
                  <a:gd name="connsiteY1" fmla="*/ 7866 h 9967"/>
                  <a:gd name="connsiteX2" fmla="*/ 0 w 10000"/>
                  <a:gd name="connsiteY2" fmla="*/ 7573 h 9967"/>
                  <a:gd name="connsiteX3" fmla="*/ 1770 w 10000"/>
                  <a:gd name="connsiteY3" fmla="*/ 0 h 9967"/>
                  <a:gd name="connsiteX4" fmla="*/ 9197 w 10000"/>
                  <a:gd name="connsiteY4" fmla="*/ 290 h 9967"/>
                  <a:gd name="connsiteX5" fmla="*/ 9700 w 10000"/>
                  <a:gd name="connsiteY5" fmla="*/ 1884 h 9967"/>
                  <a:gd name="connsiteX6" fmla="*/ 9937 w 10000"/>
                  <a:gd name="connsiteY6" fmla="*/ 1589 h 9967"/>
                  <a:gd name="connsiteX7" fmla="*/ 10000 w 10000"/>
                  <a:gd name="connsiteY7" fmla="*/ 1978 h 9967"/>
                  <a:gd name="connsiteX8" fmla="*/ 9392 w 10000"/>
                  <a:gd name="connsiteY8" fmla="*/ 3464 h 9967"/>
                  <a:gd name="connsiteX9" fmla="*/ 9213 w 10000"/>
                  <a:gd name="connsiteY9" fmla="*/ 4019 h 9967"/>
                  <a:gd name="connsiteX10" fmla="*/ 8943 w 10000"/>
                  <a:gd name="connsiteY10" fmla="*/ 4562 h 9967"/>
                  <a:gd name="connsiteX11" fmla="*/ 8763 w 10000"/>
                  <a:gd name="connsiteY11" fmla="*/ 4133 h 9967"/>
                  <a:gd name="connsiteX12" fmla="*/ 8725 w 10000"/>
                  <a:gd name="connsiteY12" fmla="*/ 3032 h 9967"/>
                  <a:gd name="connsiteX13" fmla="*/ 8384 w 10000"/>
                  <a:gd name="connsiteY13" fmla="*/ 4230 h 9967"/>
                  <a:gd name="connsiteX14" fmla="*/ 8132 w 10000"/>
                  <a:gd name="connsiteY14" fmla="*/ 5130 h 9967"/>
                  <a:gd name="connsiteX15" fmla="*/ 7843 w 10000"/>
                  <a:gd name="connsiteY15" fmla="*/ 4550 h 9967"/>
                  <a:gd name="connsiteX16" fmla="*/ 7921 w 10000"/>
                  <a:gd name="connsiteY16" fmla="*/ 3652 h 9967"/>
                  <a:gd name="connsiteX17" fmla="*/ 7766 w 10000"/>
                  <a:gd name="connsiteY17" fmla="*/ 3117 h 9967"/>
                  <a:gd name="connsiteX18" fmla="*/ 7477 w 10000"/>
                  <a:gd name="connsiteY18" fmla="*/ 3405 h 9967"/>
                  <a:gd name="connsiteX19" fmla="*/ 7523 w 10000"/>
                  <a:gd name="connsiteY19" fmla="*/ 5164 h 9967"/>
                  <a:gd name="connsiteX20" fmla="*/ 7260 w 10000"/>
                  <a:gd name="connsiteY20" fmla="*/ 5171 h 9967"/>
                  <a:gd name="connsiteX21" fmla="*/ 7020 w 10000"/>
                  <a:gd name="connsiteY21" fmla="*/ 4844 h 9967"/>
                  <a:gd name="connsiteX22" fmla="*/ 6924 w 10000"/>
                  <a:gd name="connsiteY22" fmla="*/ 5019 h 9967"/>
                  <a:gd name="connsiteX23" fmla="*/ 7060 w 10000"/>
                  <a:gd name="connsiteY23" fmla="*/ 5660 h 9967"/>
                  <a:gd name="connsiteX24" fmla="*/ 7485 w 10000"/>
                  <a:gd name="connsiteY24" fmla="*/ 5706 h 9967"/>
                  <a:gd name="connsiteX25" fmla="*/ 7497 w 10000"/>
                  <a:gd name="connsiteY25" fmla="*/ 6368 h 9967"/>
                  <a:gd name="connsiteX26" fmla="*/ 6829 w 10000"/>
                  <a:gd name="connsiteY26" fmla="*/ 7118 h 9967"/>
                  <a:gd name="connsiteX27" fmla="*/ 6894 w 10000"/>
                  <a:gd name="connsiteY27" fmla="*/ 7562 h 9967"/>
                  <a:gd name="connsiteX28" fmla="*/ 7280 w 10000"/>
                  <a:gd name="connsiteY28" fmla="*/ 7509 h 9967"/>
                  <a:gd name="connsiteX29" fmla="*/ 7749 w 10000"/>
                  <a:gd name="connsiteY29" fmla="*/ 7149 h 9967"/>
                  <a:gd name="connsiteX30" fmla="*/ 7933 w 10000"/>
                  <a:gd name="connsiteY30" fmla="*/ 7358 h 9967"/>
                  <a:gd name="connsiteX31" fmla="*/ 7583 w 10000"/>
                  <a:gd name="connsiteY31" fmla="*/ 9427 h 9967"/>
                  <a:gd name="connsiteX32" fmla="*/ 6890 w 10000"/>
                  <a:gd name="connsiteY32" fmla="*/ 9967 h 9967"/>
                  <a:gd name="connsiteX33" fmla="*/ 1747 w 10000"/>
                  <a:gd name="connsiteY33" fmla="*/ 9844 h 9967"/>
                  <a:gd name="connsiteX34" fmla="*/ 1860 w 10000"/>
                  <a:gd name="connsiteY34" fmla="*/ 9726 h 9967"/>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47 w 10000"/>
                  <a:gd name="connsiteY33" fmla="*/ 9877 h 10000"/>
                  <a:gd name="connsiteX34" fmla="*/ 1860 w 10000"/>
                  <a:gd name="connsiteY34" fmla="*/ 9652 h 10000"/>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56 w 10000"/>
                  <a:gd name="connsiteY33" fmla="*/ 9948 h 10000"/>
                  <a:gd name="connsiteX34" fmla="*/ 1860 w 10000"/>
                  <a:gd name="connsiteY34" fmla="*/ 9652 h 10000"/>
                  <a:gd name="connsiteX0" fmla="*/ 1860 w 10007"/>
                  <a:gd name="connsiteY0" fmla="*/ 9652 h 10000"/>
                  <a:gd name="connsiteX1" fmla="*/ 11 w 10007"/>
                  <a:gd name="connsiteY1" fmla="*/ 7892 h 10000"/>
                  <a:gd name="connsiteX2" fmla="*/ 0 w 10007"/>
                  <a:gd name="connsiteY2" fmla="*/ 7598 h 10000"/>
                  <a:gd name="connsiteX3" fmla="*/ 1770 w 10007"/>
                  <a:gd name="connsiteY3" fmla="*/ 0 h 10000"/>
                  <a:gd name="connsiteX4" fmla="*/ 9197 w 10007"/>
                  <a:gd name="connsiteY4" fmla="*/ 291 h 10000"/>
                  <a:gd name="connsiteX5" fmla="*/ 9700 w 10007"/>
                  <a:gd name="connsiteY5" fmla="*/ 1890 h 10000"/>
                  <a:gd name="connsiteX6" fmla="*/ 10000 w 10007"/>
                  <a:gd name="connsiteY6" fmla="*/ 1985 h 10000"/>
                  <a:gd name="connsiteX7" fmla="*/ 9392 w 10007"/>
                  <a:gd name="connsiteY7" fmla="*/ 3475 h 10000"/>
                  <a:gd name="connsiteX8" fmla="*/ 9213 w 10007"/>
                  <a:gd name="connsiteY8" fmla="*/ 4032 h 10000"/>
                  <a:gd name="connsiteX9" fmla="*/ 8943 w 10007"/>
                  <a:gd name="connsiteY9" fmla="*/ 4577 h 10000"/>
                  <a:gd name="connsiteX10" fmla="*/ 8763 w 10007"/>
                  <a:gd name="connsiteY10" fmla="*/ 4147 h 10000"/>
                  <a:gd name="connsiteX11" fmla="*/ 8725 w 10007"/>
                  <a:gd name="connsiteY11" fmla="*/ 3042 h 10000"/>
                  <a:gd name="connsiteX12" fmla="*/ 8384 w 10007"/>
                  <a:gd name="connsiteY12" fmla="*/ 4244 h 10000"/>
                  <a:gd name="connsiteX13" fmla="*/ 8132 w 10007"/>
                  <a:gd name="connsiteY13" fmla="*/ 5147 h 10000"/>
                  <a:gd name="connsiteX14" fmla="*/ 7843 w 10007"/>
                  <a:gd name="connsiteY14" fmla="*/ 4565 h 10000"/>
                  <a:gd name="connsiteX15" fmla="*/ 7921 w 10007"/>
                  <a:gd name="connsiteY15" fmla="*/ 3664 h 10000"/>
                  <a:gd name="connsiteX16" fmla="*/ 7766 w 10007"/>
                  <a:gd name="connsiteY16" fmla="*/ 3127 h 10000"/>
                  <a:gd name="connsiteX17" fmla="*/ 7477 w 10007"/>
                  <a:gd name="connsiteY17" fmla="*/ 3416 h 10000"/>
                  <a:gd name="connsiteX18" fmla="*/ 7523 w 10007"/>
                  <a:gd name="connsiteY18" fmla="*/ 5181 h 10000"/>
                  <a:gd name="connsiteX19" fmla="*/ 7260 w 10007"/>
                  <a:gd name="connsiteY19" fmla="*/ 5188 h 10000"/>
                  <a:gd name="connsiteX20" fmla="*/ 7020 w 10007"/>
                  <a:gd name="connsiteY20" fmla="*/ 4860 h 10000"/>
                  <a:gd name="connsiteX21" fmla="*/ 6924 w 10007"/>
                  <a:gd name="connsiteY21" fmla="*/ 5036 h 10000"/>
                  <a:gd name="connsiteX22" fmla="*/ 7060 w 10007"/>
                  <a:gd name="connsiteY22" fmla="*/ 5679 h 10000"/>
                  <a:gd name="connsiteX23" fmla="*/ 7485 w 10007"/>
                  <a:gd name="connsiteY23" fmla="*/ 5725 h 10000"/>
                  <a:gd name="connsiteX24" fmla="*/ 7497 w 10007"/>
                  <a:gd name="connsiteY24" fmla="*/ 6389 h 10000"/>
                  <a:gd name="connsiteX25" fmla="*/ 6829 w 10007"/>
                  <a:gd name="connsiteY25" fmla="*/ 7142 h 10000"/>
                  <a:gd name="connsiteX26" fmla="*/ 6894 w 10007"/>
                  <a:gd name="connsiteY26" fmla="*/ 7587 h 10000"/>
                  <a:gd name="connsiteX27" fmla="*/ 7280 w 10007"/>
                  <a:gd name="connsiteY27" fmla="*/ 7534 h 10000"/>
                  <a:gd name="connsiteX28" fmla="*/ 7749 w 10007"/>
                  <a:gd name="connsiteY28" fmla="*/ 7173 h 10000"/>
                  <a:gd name="connsiteX29" fmla="*/ 7933 w 10007"/>
                  <a:gd name="connsiteY29" fmla="*/ 7382 h 10000"/>
                  <a:gd name="connsiteX30" fmla="*/ 7583 w 10007"/>
                  <a:gd name="connsiteY30" fmla="*/ 9458 h 10000"/>
                  <a:gd name="connsiteX31" fmla="*/ 6890 w 10007"/>
                  <a:gd name="connsiteY31" fmla="*/ 10000 h 10000"/>
                  <a:gd name="connsiteX32" fmla="*/ 1756 w 10007"/>
                  <a:gd name="connsiteY32" fmla="*/ 9948 h 10000"/>
                  <a:gd name="connsiteX33" fmla="*/ 1860 w 10007"/>
                  <a:gd name="connsiteY33" fmla="*/ 9652 h 10000"/>
                  <a:gd name="connsiteX0" fmla="*/ 1860 w 9702"/>
                  <a:gd name="connsiteY0" fmla="*/ 9652 h 10000"/>
                  <a:gd name="connsiteX1" fmla="*/ 11 w 9702"/>
                  <a:gd name="connsiteY1" fmla="*/ 7892 h 10000"/>
                  <a:gd name="connsiteX2" fmla="*/ 0 w 9702"/>
                  <a:gd name="connsiteY2" fmla="*/ 7598 h 10000"/>
                  <a:gd name="connsiteX3" fmla="*/ 1770 w 9702"/>
                  <a:gd name="connsiteY3" fmla="*/ 0 h 10000"/>
                  <a:gd name="connsiteX4" fmla="*/ 9197 w 9702"/>
                  <a:gd name="connsiteY4" fmla="*/ 291 h 10000"/>
                  <a:gd name="connsiteX5" fmla="*/ 9700 w 9702"/>
                  <a:gd name="connsiteY5" fmla="*/ 1890 h 10000"/>
                  <a:gd name="connsiteX6" fmla="*/ 9392 w 9702"/>
                  <a:gd name="connsiteY6" fmla="*/ 3475 h 10000"/>
                  <a:gd name="connsiteX7" fmla="*/ 9213 w 9702"/>
                  <a:gd name="connsiteY7" fmla="*/ 4032 h 10000"/>
                  <a:gd name="connsiteX8" fmla="*/ 8943 w 9702"/>
                  <a:gd name="connsiteY8" fmla="*/ 4577 h 10000"/>
                  <a:gd name="connsiteX9" fmla="*/ 8763 w 9702"/>
                  <a:gd name="connsiteY9" fmla="*/ 4147 h 10000"/>
                  <a:gd name="connsiteX10" fmla="*/ 8725 w 9702"/>
                  <a:gd name="connsiteY10" fmla="*/ 3042 h 10000"/>
                  <a:gd name="connsiteX11" fmla="*/ 8384 w 9702"/>
                  <a:gd name="connsiteY11" fmla="*/ 4244 h 10000"/>
                  <a:gd name="connsiteX12" fmla="*/ 8132 w 9702"/>
                  <a:gd name="connsiteY12" fmla="*/ 5147 h 10000"/>
                  <a:gd name="connsiteX13" fmla="*/ 7843 w 9702"/>
                  <a:gd name="connsiteY13" fmla="*/ 4565 h 10000"/>
                  <a:gd name="connsiteX14" fmla="*/ 7921 w 9702"/>
                  <a:gd name="connsiteY14" fmla="*/ 3664 h 10000"/>
                  <a:gd name="connsiteX15" fmla="*/ 7766 w 9702"/>
                  <a:gd name="connsiteY15" fmla="*/ 3127 h 10000"/>
                  <a:gd name="connsiteX16" fmla="*/ 7477 w 9702"/>
                  <a:gd name="connsiteY16" fmla="*/ 3416 h 10000"/>
                  <a:gd name="connsiteX17" fmla="*/ 7523 w 9702"/>
                  <a:gd name="connsiteY17" fmla="*/ 5181 h 10000"/>
                  <a:gd name="connsiteX18" fmla="*/ 7260 w 9702"/>
                  <a:gd name="connsiteY18" fmla="*/ 5188 h 10000"/>
                  <a:gd name="connsiteX19" fmla="*/ 7020 w 9702"/>
                  <a:gd name="connsiteY19" fmla="*/ 4860 h 10000"/>
                  <a:gd name="connsiteX20" fmla="*/ 6924 w 9702"/>
                  <a:gd name="connsiteY20" fmla="*/ 5036 h 10000"/>
                  <a:gd name="connsiteX21" fmla="*/ 7060 w 9702"/>
                  <a:gd name="connsiteY21" fmla="*/ 5679 h 10000"/>
                  <a:gd name="connsiteX22" fmla="*/ 7485 w 9702"/>
                  <a:gd name="connsiteY22" fmla="*/ 5725 h 10000"/>
                  <a:gd name="connsiteX23" fmla="*/ 7497 w 9702"/>
                  <a:gd name="connsiteY23" fmla="*/ 6389 h 10000"/>
                  <a:gd name="connsiteX24" fmla="*/ 6829 w 9702"/>
                  <a:gd name="connsiteY24" fmla="*/ 7142 h 10000"/>
                  <a:gd name="connsiteX25" fmla="*/ 6894 w 9702"/>
                  <a:gd name="connsiteY25" fmla="*/ 7587 h 10000"/>
                  <a:gd name="connsiteX26" fmla="*/ 7280 w 9702"/>
                  <a:gd name="connsiteY26" fmla="*/ 7534 h 10000"/>
                  <a:gd name="connsiteX27" fmla="*/ 7749 w 9702"/>
                  <a:gd name="connsiteY27" fmla="*/ 7173 h 10000"/>
                  <a:gd name="connsiteX28" fmla="*/ 7933 w 9702"/>
                  <a:gd name="connsiteY28" fmla="*/ 7382 h 10000"/>
                  <a:gd name="connsiteX29" fmla="*/ 7583 w 9702"/>
                  <a:gd name="connsiteY29" fmla="*/ 9458 h 10000"/>
                  <a:gd name="connsiteX30" fmla="*/ 6890 w 9702"/>
                  <a:gd name="connsiteY30" fmla="*/ 10000 h 10000"/>
                  <a:gd name="connsiteX31" fmla="*/ 1756 w 9702"/>
                  <a:gd name="connsiteY31" fmla="*/ 9948 h 10000"/>
                  <a:gd name="connsiteX32" fmla="*/ 1860 w 9702"/>
                  <a:gd name="connsiteY32" fmla="*/ 9652 h 10000"/>
                  <a:gd name="connsiteX0" fmla="*/ 1917 w 9680"/>
                  <a:gd name="connsiteY0" fmla="*/ 9652 h 10000"/>
                  <a:gd name="connsiteX1" fmla="*/ 11 w 9680"/>
                  <a:gd name="connsiteY1" fmla="*/ 7892 h 10000"/>
                  <a:gd name="connsiteX2" fmla="*/ 0 w 9680"/>
                  <a:gd name="connsiteY2" fmla="*/ 7598 h 10000"/>
                  <a:gd name="connsiteX3" fmla="*/ 1824 w 9680"/>
                  <a:gd name="connsiteY3" fmla="*/ 0 h 10000"/>
                  <a:gd name="connsiteX4" fmla="*/ 9479 w 9680"/>
                  <a:gd name="connsiteY4" fmla="*/ 291 h 10000"/>
                  <a:gd name="connsiteX5" fmla="*/ 9680 w 9680"/>
                  <a:gd name="connsiteY5" fmla="*/ 3475 h 10000"/>
                  <a:gd name="connsiteX6" fmla="*/ 9496 w 9680"/>
                  <a:gd name="connsiteY6" fmla="*/ 4032 h 10000"/>
                  <a:gd name="connsiteX7" fmla="*/ 9218 w 9680"/>
                  <a:gd name="connsiteY7" fmla="*/ 4577 h 10000"/>
                  <a:gd name="connsiteX8" fmla="*/ 9032 w 9680"/>
                  <a:gd name="connsiteY8" fmla="*/ 4147 h 10000"/>
                  <a:gd name="connsiteX9" fmla="*/ 8993 w 9680"/>
                  <a:gd name="connsiteY9" fmla="*/ 3042 h 10000"/>
                  <a:gd name="connsiteX10" fmla="*/ 8642 w 9680"/>
                  <a:gd name="connsiteY10" fmla="*/ 4244 h 10000"/>
                  <a:gd name="connsiteX11" fmla="*/ 8382 w 9680"/>
                  <a:gd name="connsiteY11" fmla="*/ 5147 h 10000"/>
                  <a:gd name="connsiteX12" fmla="*/ 8084 w 9680"/>
                  <a:gd name="connsiteY12" fmla="*/ 4565 h 10000"/>
                  <a:gd name="connsiteX13" fmla="*/ 8164 w 9680"/>
                  <a:gd name="connsiteY13" fmla="*/ 3664 h 10000"/>
                  <a:gd name="connsiteX14" fmla="*/ 8005 w 9680"/>
                  <a:gd name="connsiteY14" fmla="*/ 3127 h 10000"/>
                  <a:gd name="connsiteX15" fmla="*/ 7707 w 9680"/>
                  <a:gd name="connsiteY15" fmla="*/ 3416 h 10000"/>
                  <a:gd name="connsiteX16" fmla="*/ 7754 w 9680"/>
                  <a:gd name="connsiteY16" fmla="*/ 5181 h 10000"/>
                  <a:gd name="connsiteX17" fmla="*/ 7483 w 9680"/>
                  <a:gd name="connsiteY17" fmla="*/ 5188 h 10000"/>
                  <a:gd name="connsiteX18" fmla="*/ 7236 w 9680"/>
                  <a:gd name="connsiteY18" fmla="*/ 4860 h 10000"/>
                  <a:gd name="connsiteX19" fmla="*/ 7137 w 9680"/>
                  <a:gd name="connsiteY19" fmla="*/ 5036 h 10000"/>
                  <a:gd name="connsiteX20" fmla="*/ 7277 w 9680"/>
                  <a:gd name="connsiteY20" fmla="*/ 5679 h 10000"/>
                  <a:gd name="connsiteX21" fmla="*/ 7715 w 9680"/>
                  <a:gd name="connsiteY21" fmla="*/ 5725 h 10000"/>
                  <a:gd name="connsiteX22" fmla="*/ 7727 w 9680"/>
                  <a:gd name="connsiteY22" fmla="*/ 6389 h 10000"/>
                  <a:gd name="connsiteX23" fmla="*/ 7039 w 9680"/>
                  <a:gd name="connsiteY23" fmla="*/ 7142 h 10000"/>
                  <a:gd name="connsiteX24" fmla="*/ 7106 w 9680"/>
                  <a:gd name="connsiteY24" fmla="*/ 7587 h 10000"/>
                  <a:gd name="connsiteX25" fmla="*/ 7504 w 9680"/>
                  <a:gd name="connsiteY25" fmla="*/ 7534 h 10000"/>
                  <a:gd name="connsiteX26" fmla="*/ 7987 w 9680"/>
                  <a:gd name="connsiteY26" fmla="*/ 7173 h 10000"/>
                  <a:gd name="connsiteX27" fmla="*/ 8177 w 9680"/>
                  <a:gd name="connsiteY27" fmla="*/ 7382 h 10000"/>
                  <a:gd name="connsiteX28" fmla="*/ 7816 w 9680"/>
                  <a:gd name="connsiteY28" fmla="*/ 9458 h 10000"/>
                  <a:gd name="connsiteX29" fmla="*/ 7102 w 9680"/>
                  <a:gd name="connsiteY29" fmla="*/ 10000 h 10000"/>
                  <a:gd name="connsiteX30" fmla="*/ 1810 w 9680"/>
                  <a:gd name="connsiteY30" fmla="*/ 9948 h 10000"/>
                  <a:gd name="connsiteX31" fmla="*/ 1917 w 9680"/>
                  <a:gd name="connsiteY31" fmla="*/ 9652 h 10000"/>
                  <a:gd name="connsiteX0" fmla="*/ 1980 w 10394"/>
                  <a:gd name="connsiteY0" fmla="*/ 9652 h 10000"/>
                  <a:gd name="connsiteX1" fmla="*/ 11 w 10394"/>
                  <a:gd name="connsiteY1" fmla="*/ 7892 h 10000"/>
                  <a:gd name="connsiteX2" fmla="*/ 0 w 10394"/>
                  <a:gd name="connsiteY2" fmla="*/ 7598 h 10000"/>
                  <a:gd name="connsiteX3" fmla="*/ 1884 w 10394"/>
                  <a:gd name="connsiteY3" fmla="*/ 0 h 10000"/>
                  <a:gd name="connsiteX4" fmla="*/ 9792 w 10394"/>
                  <a:gd name="connsiteY4" fmla="*/ 291 h 10000"/>
                  <a:gd name="connsiteX5" fmla="*/ 9810 w 10394"/>
                  <a:gd name="connsiteY5" fmla="*/ 4032 h 10000"/>
                  <a:gd name="connsiteX6" fmla="*/ 9523 w 10394"/>
                  <a:gd name="connsiteY6" fmla="*/ 4577 h 10000"/>
                  <a:gd name="connsiteX7" fmla="*/ 9331 w 10394"/>
                  <a:gd name="connsiteY7" fmla="*/ 4147 h 10000"/>
                  <a:gd name="connsiteX8" fmla="*/ 9290 w 10394"/>
                  <a:gd name="connsiteY8" fmla="*/ 3042 h 10000"/>
                  <a:gd name="connsiteX9" fmla="*/ 8928 w 10394"/>
                  <a:gd name="connsiteY9" fmla="*/ 4244 h 10000"/>
                  <a:gd name="connsiteX10" fmla="*/ 8659 w 10394"/>
                  <a:gd name="connsiteY10" fmla="*/ 5147 h 10000"/>
                  <a:gd name="connsiteX11" fmla="*/ 8351 w 10394"/>
                  <a:gd name="connsiteY11" fmla="*/ 4565 h 10000"/>
                  <a:gd name="connsiteX12" fmla="*/ 8434 w 10394"/>
                  <a:gd name="connsiteY12" fmla="*/ 3664 h 10000"/>
                  <a:gd name="connsiteX13" fmla="*/ 8270 w 10394"/>
                  <a:gd name="connsiteY13" fmla="*/ 3127 h 10000"/>
                  <a:gd name="connsiteX14" fmla="*/ 7962 w 10394"/>
                  <a:gd name="connsiteY14" fmla="*/ 3416 h 10000"/>
                  <a:gd name="connsiteX15" fmla="*/ 8010 w 10394"/>
                  <a:gd name="connsiteY15" fmla="*/ 5181 h 10000"/>
                  <a:gd name="connsiteX16" fmla="*/ 7730 w 10394"/>
                  <a:gd name="connsiteY16" fmla="*/ 5188 h 10000"/>
                  <a:gd name="connsiteX17" fmla="*/ 7475 w 10394"/>
                  <a:gd name="connsiteY17" fmla="*/ 4860 h 10000"/>
                  <a:gd name="connsiteX18" fmla="*/ 7373 w 10394"/>
                  <a:gd name="connsiteY18" fmla="*/ 5036 h 10000"/>
                  <a:gd name="connsiteX19" fmla="*/ 7518 w 10394"/>
                  <a:gd name="connsiteY19" fmla="*/ 5679 h 10000"/>
                  <a:gd name="connsiteX20" fmla="*/ 7970 w 10394"/>
                  <a:gd name="connsiteY20" fmla="*/ 5725 h 10000"/>
                  <a:gd name="connsiteX21" fmla="*/ 7982 w 10394"/>
                  <a:gd name="connsiteY21" fmla="*/ 6389 h 10000"/>
                  <a:gd name="connsiteX22" fmla="*/ 7272 w 10394"/>
                  <a:gd name="connsiteY22" fmla="*/ 7142 h 10000"/>
                  <a:gd name="connsiteX23" fmla="*/ 7341 w 10394"/>
                  <a:gd name="connsiteY23" fmla="*/ 7587 h 10000"/>
                  <a:gd name="connsiteX24" fmla="*/ 7752 w 10394"/>
                  <a:gd name="connsiteY24" fmla="*/ 7534 h 10000"/>
                  <a:gd name="connsiteX25" fmla="*/ 8251 w 10394"/>
                  <a:gd name="connsiteY25" fmla="*/ 7173 h 10000"/>
                  <a:gd name="connsiteX26" fmla="*/ 8447 w 10394"/>
                  <a:gd name="connsiteY26" fmla="*/ 7382 h 10000"/>
                  <a:gd name="connsiteX27" fmla="*/ 8074 w 10394"/>
                  <a:gd name="connsiteY27" fmla="*/ 9458 h 10000"/>
                  <a:gd name="connsiteX28" fmla="*/ 7337 w 10394"/>
                  <a:gd name="connsiteY28" fmla="*/ 10000 h 10000"/>
                  <a:gd name="connsiteX29" fmla="*/ 1870 w 10394"/>
                  <a:gd name="connsiteY29" fmla="*/ 9948 h 10000"/>
                  <a:gd name="connsiteX30" fmla="*/ 1980 w 10394"/>
                  <a:gd name="connsiteY30"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331 w 10309"/>
                  <a:gd name="connsiteY6" fmla="*/ 4147 h 10000"/>
                  <a:gd name="connsiteX7" fmla="*/ 9290 w 10309"/>
                  <a:gd name="connsiteY7" fmla="*/ 3042 h 10000"/>
                  <a:gd name="connsiteX8" fmla="*/ 8928 w 10309"/>
                  <a:gd name="connsiteY8" fmla="*/ 4244 h 10000"/>
                  <a:gd name="connsiteX9" fmla="*/ 8659 w 10309"/>
                  <a:gd name="connsiteY9" fmla="*/ 5147 h 10000"/>
                  <a:gd name="connsiteX10" fmla="*/ 8351 w 10309"/>
                  <a:gd name="connsiteY10" fmla="*/ 4565 h 10000"/>
                  <a:gd name="connsiteX11" fmla="*/ 8434 w 10309"/>
                  <a:gd name="connsiteY11" fmla="*/ 3664 h 10000"/>
                  <a:gd name="connsiteX12" fmla="*/ 8270 w 10309"/>
                  <a:gd name="connsiteY12" fmla="*/ 3127 h 10000"/>
                  <a:gd name="connsiteX13" fmla="*/ 7962 w 10309"/>
                  <a:gd name="connsiteY13" fmla="*/ 3416 h 10000"/>
                  <a:gd name="connsiteX14" fmla="*/ 8010 w 10309"/>
                  <a:gd name="connsiteY14" fmla="*/ 5181 h 10000"/>
                  <a:gd name="connsiteX15" fmla="*/ 7730 w 10309"/>
                  <a:gd name="connsiteY15" fmla="*/ 5188 h 10000"/>
                  <a:gd name="connsiteX16" fmla="*/ 7475 w 10309"/>
                  <a:gd name="connsiteY16" fmla="*/ 4860 h 10000"/>
                  <a:gd name="connsiteX17" fmla="*/ 7373 w 10309"/>
                  <a:gd name="connsiteY17" fmla="*/ 5036 h 10000"/>
                  <a:gd name="connsiteX18" fmla="*/ 7518 w 10309"/>
                  <a:gd name="connsiteY18" fmla="*/ 5679 h 10000"/>
                  <a:gd name="connsiteX19" fmla="*/ 7970 w 10309"/>
                  <a:gd name="connsiteY19" fmla="*/ 5725 h 10000"/>
                  <a:gd name="connsiteX20" fmla="*/ 7982 w 10309"/>
                  <a:gd name="connsiteY20" fmla="*/ 6389 h 10000"/>
                  <a:gd name="connsiteX21" fmla="*/ 7272 w 10309"/>
                  <a:gd name="connsiteY21" fmla="*/ 7142 h 10000"/>
                  <a:gd name="connsiteX22" fmla="*/ 7341 w 10309"/>
                  <a:gd name="connsiteY22" fmla="*/ 7587 h 10000"/>
                  <a:gd name="connsiteX23" fmla="*/ 7752 w 10309"/>
                  <a:gd name="connsiteY23" fmla="*/ 7534 h 10000"/>
                  <a:gd name="connsiteX24" fmla="*/ 8251 w 10309"/>
                  <a:gd name="connsiteY24" fmla="*/ 7173 h 10000"/>
                  <a:gd name="connsiteX25" fmla="*/ 8447 w 10309"/>
                  <a:gd name="connsiteY25" fmla="*/ 7382 h 10000"/>
                  <a:gd name="connsiteX26" fmla="*/ 8074 w 10309"/>
                  <a:gd name="connsiteY26" fmla="*/ 9458 h 10000"/>
                  <a:gd name="connsiteX27" fmla="*/ 7337 w 10309"/>
                  <a:gd name="connsiteY27" fmla="*/ 10000 h 10000"/>
                  <a:gd name="connsiteX28" fmla="*/ 1870 w 10309"/>
                  <a:gd name="connsiteY28" fmla="*/ 9948 h 10000"/>
                  <a:gd name="connsiteX29" fmla="*/ 1980 w 10309"/>
                  <a:gd name="connsiteY29"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456 w 10309"/>
                  <a:gd name="connsiteY6" fmla="*/ 4419 h 10000"/>
                  <a:gd name="connsiteX7" fmla="*/ 9331 w 10309"/>
                  <a:gd name="connsiteY7" fmla="*/ 4147 h 10000"/>
                  <a:gd name="connsiteX8" fmla="*/ 9290 w 10309"/>
                  <a:gd name="connsiteY8" fmla="*/ 3042 h 10000"/>
                  <a:gd name="connsiteX9" fmla="*/ 8928 w 10309"/>
                  <a:gd name="connsiteY9" fmla="*/ 4244 h 10000"/>
                  <a:gd name="connsiteX10" fmla="*/ 8659 w 10309"/>
                  <a:gd name="connsiteY10" fmla="*/ 5147 h 10000"/>
                  <a:gd name="connsiteX11" fmla="*/ 8351 w 10309"/>
                  <a:gd name="connsiteY11" fmla="*/ 4565 h 10000"/>
                  <a:gd name="connsiteX12" fmla="*/ 8434 w 10309"/>
                  <a:gd name="connsiteY12" fmla="*/ 3664 h 10000"/>
                  <a:gd name="connsiteX13" fmla="*/ 8270 w 10309"/>
                  <a:gd name="connsiteY13" fmla="*/ 3127 h 10000"/>
                  <a:gd name="connsiteX14" fmla="*/ 7962 w 10309"/>
                  <a:gd name="connsiteY14" fmla="*/ 3416 h 10000"/>
                  <a:gd name="connsiteX15" fmla="*/ 8010 w 10309"/>
                  <a:gd name="connsiteY15" fmla="*/ 5181 h 10000"/>
                  <a:gd name="connsiteX16" fmla="*/ 7730 w 10309"/>
                  <a:gd name="connsiteY16" fmla="*/ 5188 h 10000"/>
                  <a:gd name="connsiteX17" fmla="*/ 7475 w 10309"/>
                  <a:gd name="connsiteY17" fmla="*/ 4860 h 10000"/>
                  <a:gd name="connsiteX18" fmla="*/ 7373 w 10309"/>
                  <a:gd name="connsiteY18" fmla="*/ 5036 h 10000"/>
                  <a:gd name="connsiteX19" fmla="*/ 7518 w 10309"/>
                  <a:gd name="connsiteY19" fmla="*/ 5679 h 10000"/>
                  <a:gd name="connsiteX20" fmla="*/ 7970 w 10309"/>
                  <a:gd name="connsiteY20" fmla="*/ 5725 h 10000"/>
                  <a:gd name="connsiteX21" fmla="*/ 7982 w 10309"/>
                  <a:gd name="connsiteY21" fmla="*/ 6389 h 10000"/>
                  <a:gd name="connsiteX22" fmla="*/ 7272 w 10309"/>
                  <a:gd name="connsiteY22" fmla="*/ 7142 h 10000"/>
                  <a:gd name="connsiteX23" fmla="*/ 7341 w 10309"/>
                  <a:gd name="connsiteY23" fmla="*/ 7587 h 10000"/>
                  <a:gd name="connsiteX24" fmla="*/ 7752 w 10309"/>
                  <a:gd name="connsiteY24" fmla="*/ 7534 h 10000"/>
                  <a:gd name="connsiteX25" fmla="*/ 8251 w 10309"/>
                  <a:gd name="connsiteY25" fmla="*/ 7173 h 10000"/>
                  <a:gd name="connsiteX26" fmla="*/ 8447 w 10309"/>
                  <a:gd name="connsiteY26" fmla="*/ 7382 h 10000"/>
                  <a:gd name="connsiteX27" fmla="*/ 8074 w 10309"/>
                  <a:gd name="connsiteY27" fmla="*/ 9458 h 10000"/>
                  <a:gd name="connsiteX28" fmla="*/ 7337 w 10309"/>
                  <a:gd name="connsiteY28" fmla="*/ 10000 h 10000"/>
                  <a:gd name="connsiteX29" fmla="*/ 1870 w 10309"/>
                  <a:gd name="connsiteY29" fmla="*/ 9948 h 10000"/>
                  <a:gd name="connsiteX30" fmla="*/ 1980 w 10309"/>
                  <a:gd name="connsiteY30"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331 w 10309"/>
                  <a:gd name="connsiteY6" fmla="*/ 4147 h 10000"/>
                  <a:gd name="connsiteX7" fmla="*/ 9290 w 10309"/>
                  <a:gd name="connsiteY7" fmla="*/ 3042 h 10000"/>
                  <a:gd name="connsiteX8" fmla="*/ 8928 w 10309"/>
                  <a:gd name="connsiteY8" fmla="*/ 4244 h 10000"/>
                  <a:gd name="connsiteX9" fmla="*/ 8659 w 10309"/>
                  <a:gd name="connsiteY9" fmla="*/ 5147 h 10000"/>
                  <a:gd name="connsiteX10" fmla="*/ 8351 w 10309"/>
                  <a:gd name="connsiteY10" fmla="*/ 4565 h 10000"/>
                  <a:gd name="connsiteX11" fmla="*/ 8434 w 10309"/>
                  <a:gd name="connsiteY11" fmla="*/ 3664 h 10000"/>
                  <a:gd name="connsiteX12" fmla="*/ 8270 w 10309"/>
                  <a:gd name="connsiteY12" fmla="*/ 3127 h 10000"/>
                  <a:gd name="connsiteX13" fmla="*/ 7962 w 10309"/>
                  <a:gd name="connsiteY13" fmla="*/ 3416 h 10000"/>
                  <a:gd name="connsiteX14" fmla="*/ 8010 w 10309"/>
                  <a:gd name="connsiteY14" fmla="*/ 5181 h 10000"/>
                  <a:gd name="connsiteX15" fmla="*/ 7730 w 10309"/>
                  <a:gd name="connsiteY15" fmla="*/ 5188 h 10000"/>
                  <a:gd name="connsiteX16" fmla="*/ 7475 w 10309"/>
                  <a:gd name="connsiteY16" fmla="*/ 4860 h 10000"/>
                  <a:gd name="connsiteX17" fmla="*/ 7373 w 10309"/>
                  <a:gd name="connsiteY17" fmla="*/ 5036 h 10000"/>
                  <a:gd name="connsiteX18" fmla="*/ 7518 w 10309"/>
                  <a:gd name="connsiteY18" fmla="*/ 5679 h 10000"/>
                  <a:gd name="connsiteX19" fmla="*/ 7970 w 10309"/>
                  <a:gd name="connsiteY19" fmla="*/ 5725 h 10000"/>
                  <a:gd name="connsiteX20" fmla="*/ 7982 w 10309"/>
                  <a:gd name="connsiteY20" fmla="*/ 6389 h 10000"/>
                  <a:gd name="connsiteX21" fmla="*/ 7272 w 10309"/>
                  <a:gd name="connsiteY21" fmla="*/ 7142 h 10000"/>
                  <a:gd name="connsiteX22" fmla="*/ 7341 w 10309"/>
                  <a:gd name="connsiteY22" fmla="*/ 7587 h 10000"/>
                  <a:gd name="connsiteX23" fmla="*/ 7752 w 10309"/>
                  <a:gd name="connsiteY23" fmla="*/ 7534 h 10000"/>
                  <a:gd name="connsiteX24" fmla="*/ 8251 w 10309"/>
                  <a:gd name="connsiteY24" fmla="*/ 7173 h 10000"/>
                  <a:gd name="connsiteX25" fmla="*/ 8447 w 10309"/>
                  <a:gd name="connsiteY25" fmla="*/ 7382 h 10000"/>
                  <a:gd name="connsiteX26" fmla="*/ 8074 w 10309"/>
                  <a:gd name="connsiteY26" fmla="*/ 9458 h 10000"/>
                  <a:gd name="connsiteX27" fmla="*/ 7337 w 10309"/>
                  <a:gd name="connsiteY27" fmla="*/ 10000 h 10000"/>
                  <a:gd name="connsiteX28" fmla="*/ 1870 w 10309"/>
                  <a:gd name="connsiteY28" fmla="*/ 9948 h 10000"/>
                  <a:gd name="connsiteX29" fmla="*/ 1980 w 10309"/>
                  <a:gd name="connsiteY29" fmla="*/ 9652 h 10000"/>
                  <a:gd name="connsiteX0" fmla="*/ 1980 w 10258"/>
                  <a:gd name="connsiteY0" fmla="*/ 9652 h 10000"/>
                  <a:gd name="connsiteX1" fmla="*/ 11 w 10258"/>
                  <a:gd name="connsiteY1" fmla="*/ 7892 h 10000"/>
                  <a:gd name="connsiteX2" fmla="*/ 0 w 10258"/>
                  <a:gd name="connsiteY2" fmla="*/ 7598 h 10000"/>
                  <a:gd name="connsiteX3" fmla="*/ 1884 w 10258"/>
                  <a:gd name="connsiteY3" fmla="*/ 0 h 10000"/>
                  <a:gd name="connsiteX4" fmla="*/ 9792 w 10258"/>
                  <a:gd name="connsiteY4" fmla="*/ 291 h 10000"/>
                  <a:gd name="connsiteX5" fmla="*/ 9331 w 10258"/>
                  <a:gd name="connsiteY5" fmla="*/ 4147 h 10000"/>
                  <a:gd name="connsiteX6" fmla="*/ 9290 w 10258"/>
                  <a:gd name="connsiteY6" fmla="*/ 3042 h 10000"/>
                  <a:gd name="connsiteX7" fmla="*/ 8928 w 10258"/>
                  <a:gd name="connsiteY7" fmla="*/ 4244 h 10000"/>
                  <a:gd name="connsiteX8" fmla="*/ 8659 w 10258"/>
                  <a:gd name="connsiteY8" fmla="*/ 5147 h 10000"/>
                  <a:gd name="connsiteX9" fmla="*/ 8351 w 10258"/>
                  <a:gd name="connsiteY9" fmla="*/ 4565 h 10000"/>
                  <a:gd name="connsiteX10" fmla="*/ 8434 w 10258"/>
                  <a:gd name="connsiteY10" fmla="*/ 3664 h 10000"/>
                  <a:gd name="connsiteX11" fmla="*/ 8270 w 10258"/>
                  <a:gd name="connsiteY11" fmla="*/ 3127 h 10000"/>
                  <a:gd name="connsiteX12" fmla="*/ 7962 w 10258"/>
                  <a:gd name="connsiteY12" fmla="*/ 3416 h 10000"/>
                  <a:gd name="connsiteX13" fmla="*/ 8010 w 10258"/>
                  <a:gd name="connsiteY13" fmla="*/ 5181 h 10000"/>
                  <a:gd name="connsiteX14" fmla="*/ 7730 w 10258"/>
                  <a:gd name="connsiteY14" fmla="*/ 5188 h 10000"/>
                  <a:gd name="connsiteX15" fmla="*/ 7475 w 10258"/>
                  <a:gd name="connsiteY15" fmla="*/ 4860 h 10000"/>
                  <a:gd name="connsiteX16" fmla="*/ 7373 w 10258"/>
                  <a:gd name="connsiteY16" fmla="*/ 5036 h 10000"/>
                  <a:gd name="connsiteX17" fmla="*/ 7518 w 10258"/>
                  <a:gd name="connsiteY17" fmla="*/ 5679 h 10000"/>
                  <a:gd name="connsiteX18" fmla="*/ 7970 w 10258"/>
                  <a:gd name="connsiteY18" fmla="*/ 5725 h 10000"/>
                  <a:gd name="connsiteX19" fmla="*/ 7982 w 10258"/>
                  <a:gd name="connsiteY19" fmla="*/ 6389 h 10000"/>
                  <a:gd name="connsiteX20" fmla="*/ 7272 w 10258"/>
                  <a:gd name="connsiteY20" fmla="*/ 7142 h 10000"/>
                  <a:gd name="connsiteX21" fmla="*/ 7341 w 10258"/>
                  <a:gd name="connsiteY21" fmla="*/ 7587 h 10000"/>
                  <a:gd name="connsiteX22" fmla="*/ 7752 w 10258"/>
                  <a:gd name="connsiteY22" fmla="*/ 7534 h 10000"/>
                  <a:gd name="connsiteX23" fmla="*/ 8251 w 10258"/>
                  <a:gd name="connsiteY23" fmla="*/ 7173 h 10000"/>
                  <a:gd name="connsiteX24" fmla="*/ 8447 w 10258"/>
                  <a:gd name="connsiteY24" fmla="*/ 7382 h 10000"/>
                  <a:gd name="connsiteX25" fmla="*/ 8074 w 10258"/>
                  <a:gd name="connsiteY25" fmla="*/ 9458 h 10000"/>
                  <a:gd name="connsiteX26" fmla="*/ 7337 w 10258"/>
                  <a:gd name="connsiteY26" fmla="*/ 10000 h 10000"/>
                  <a:gd name="connsiteX27" fmla="*/ 1870 w 10258"/>
                  <a:gd name="connsiteY27" fmla="*/ 9948 h 10000"/>
                  <a:gd name="connsiteX28" fmla="*/ 1980 w 10258"/>
                  <a:gd name="connsiteY28" fmla="*/ 9652 h 10000"/>
                  <a:gd name="connsiteX0" fmla="*/ 1980 w 10257"/>
                  <a:gd name="connsiteY0" fmla="*/ 9652 h 10000"/>
                  <a:gd name="connsiteX1" fmla="*/ 11 w 10257"/>
                  <a:gd name="connsiteY1" fmla="*/ 7892 h 10000"/>
                  <a:gd name="connsiteX2" fmla="*/ 0 w 10257"/>
                  <a:gd name="connsiteY2" fmla="*/ 7598 h 10000"/>
                  <a:gd name="connsiteX3" fmla="*/ 1884 w 10257"/>
                  <a:gd name="connsiteY3" fmla="*/ 0 h 10000"/>
                  <a:gd name="connsiteX4" fmla="*/ 9792 w 10257"/>
                  <a:gd name="connsiteY4" fmla="*/ 291 h 10000"/>
                  <a:gd name="connsiteX5" fmla="*/ 9290 w 10257"/>
                  <a:gd name="connsiteY5" fmla="*/ 3042 h 10000"/>
                  <a:gd name="connsiteX6" fmla="*/ 8928 w 10257"/>
                  <a:gd name="connsiteY6" fmla="*/ 4244 h 10000"/>
                  <a:gd name="connsiteX7" fmla="*/ 8659 w 10257"/>
                  <a:gd name="connsiteY7" fmla="*/ 5147 h 10000"/>
                  <a:gd name="connsiteX8" fmla="*/ 8351 w 10257"/>
                  <a:gd name="connsiteY8" fmla="*/ 4565 h 10000"/>
                  <a:gd name="connsiteX9" fmla="*/ 8434 w 10257"/>
                  <a:gd name="connsiteY9" fmla="*/ 3664 h 10000"/>
                  <a:gd name="connsiteX10" fmla="*/ 8270 w 10257"/>
                  <a:gd name="connsiteY10" fmla="*/ 3127 h 10000"/>
                  <a:gd name="connsiteX11" fmla="*/ 7962 w 10257"/>
                  <a:gd name="connsiteY11" fmla="*/ 3416 h 10000"/>
                  <a:gd name="connsiteX12" fmla="*/ 8010 w 10257"/>
                  <a:gd name="connsiteY12" fmla="*/ 5181 h 10000"/>
                  <a:gd name="connsiteX13" fmla="*/ 7730 w 10257"/>
                  <a:gd name="connsiteY13" fmla="*/ 5188 h 10000"/>
                  <a:gd name="connsiteX14" fmla="*/ 7475 w 10257"/>
                  <a:gd name="connsiteY14" fmla="*/ 4860 h 10000"/>
                  <a:gd name="connsiteX15" fmla="*/ 7373 w 10257"/>
                  <a:gd name="connsiteY15" fmla="*/ 5036 h 10000"/>
                  <a:gd name="connsiteX16" fmla="*/ 7518 w 10257"/>
                  <a:gd name="connsiteY16" fmla="*/ 5679 h 10000"/>
                  <a:gd name="connsiteX17" fmla="*/ 7970 w 10257"/>
                  <a:gd name="connsiteY17" fmla="*/ 5725 h 10000"/>
                  <a:gd name="connsiteX18" fmla="*/ 7982 w 10257"/>
                  <a:gd name="connsiteY18" fmla="*/ 6389 h 10000"/>
                  <a:gd name="connsiteX19" fmla="*/ 7272 w 10257"/>
                  <a:gd name="connsiteY19" fmla="*/ 7142 h 10000"/>
                  <a:gd name="connsiteX20" fmla="*/ 7341 w 10257"/>
                  <a:gd name="connsiteY20" fmla="*/ 7587 h 10000"/>
                  <a:gd name="connsiteX21" fmla="*/ 7752 w 10257"/>
                  <a:gd name="connsiteY21" fmla="*/ 7534 h 10000"/>
                  <a:gd name="connsiteX22" fmla="*/ 8251 w 10257"/>
                  <a:gd name="connsiteY22" fmla="*/ 7173 h 10000"/>
                  <a:gd name="connsiteX23" fmla="*/ 8447 w 10257"/>
                  <a:gd name="connsiteY23" fmla="*/ 7382 h 10000"/>
                  <a:gd name="connsiteX24" fmla="*/ 8074 w 10257"/>
                  <a:gd name="connsiteY24" fmla="*/ 9458 h 10000"/>
                  <a:gd name="connsiteX25" fmla="*/ 7337 w 10257"/>
                  <a:gd name="connsiteY25" fmla="*/ 10000 h 10000"/>
                  <a:gd name="connsiteX26" fmla="*/ 1870 w 10257"/>
                  <a:gd name="connsiteY26" fmla="*/ 9948 h 10000"/>
                  <a:gd name="connsiteX27" fmla="*/ 1980 w 10257"/>
                  <a:gd name="connsiteY27" fmla="*/ 9652 h 10000"/>
                  <a:gd name="connsiteX0" fmla="*/ 1980 w 10179"/>
                  <a:gd name="connsiteY0" fmla="*/ 9652 h 10000"/>
                  <a:gd name="connsiteX1" fmla="*/ 11 w 10179"/>
                  <a:gd name="connsiteY1" fmla="*/ 7892 h 10000"/>
                  <a:gd name="connsiteX2" fmla="*/ 0 w 10179"/>
                  <a:gd name="connsiteY2" fmla="*/ 7598 h 10000"/>
                  <a:gd name="connsiteX3" fmla="*/ 1884 w 10179"/>
                  <a:gd name="connsiteY3" fmla="*/ 0 h 10000"/>
                  <a:gd name="connsiteX4" fmla="*/ 9792 w 10179"/>
                  <a:gd name="connsiteY4" fmla="*/ 291 h 10000"/>
                  <a:gd name="connsiteX5" fmla="*/ 8928 w 10179"/>
                  <a:gd name="connsiteY5" fmla="*/ 4244 h 10000"/>
                  <a:gd name="connsiteX6" fmla="*/ 8659 w 10179"/>
                  <a:gd name="connsiteY6" fmla="*/ 5147 h 10000"/>
                  <a:gd name="connsiteX7" fmla="*/ 8351 w 10179"/>
                  <a:gd name="connsiteY7" fmla="*/ 4565 h 10000"/>
                  <a:gd name="connsiteX8" fmla="*/ 8434 w 10179"/>
                  <a:gd name="connsiteY8" fmla="*/ 3664 h 10000"/>
                  <a:gd name="connsiteX9" fmla="*/ 8270 w 10179"/>
                  <a:gd name="connsiteY9" fmla="*/ 3127 h 10000"/>
                  <a:gd name="connsiteX10" fmla="*/ 7962 w 10179"/>
                  <a:gd name="connsiteY10" fmla="*/ 3416 h 10000"/>
                  <a:gd name="connsiteX11" fmla="*/ 8010 w 10179"/>
                  <a:gd name="connsiteY11" fmla="*/ 5181 h 10000"/>
                  <a:gd name="connsiteX12" fmla="*/ 7730 w 10179"/>
                  <a:gd name="connsiteY12" fmla="*/ 5188 h 10000"/>
                  <a:gd name="connsiteX13" fmla="*/ 7475 w 10179"/>
                  <a:gd name="connsiteY13" fmla="*/ 4860 h 10000"/>
                  <a:gd name="connsiteX14" fmla="*/ 7373 w 10179"/>
                  <a:gd name="connsiteY14" fmla="*/ 5036 h 10000"/>
                  <a:gd name="connsiteX15" fmla="*/ 7518 w 10179"/>
                  <a:gd name="connsiteY15" fmla="*/ 5679 h 10000"/>
                  <a:gd name="connsiteX16" fmla="*/ 7970 w 10179"/>
                  <a:gd name="connsiteY16" fmla="*/ 5725 h 10000"/>
                  <a:gd name="connsiteX17" fmla="*/ 7982 w 10179"/>
                  <a:gd name="connsiteY17" fmla="*/ 6389 h 10000"/>
                  <a:gd name="connsiteX18" fmla="*/ 7272 w 10179"/>
                  <a:gd name="connsiteY18" fmla="*/ 7142 h 10000"/>
                  <a:gd name="connsiteX19" fmla="*/ 7341 w 10179"/>
                  <a:gd name="connsiteY19" fmla="*/ 7587 h 10000"/>
                  <a:gd name="connsiteX20" fmla="*/ 7752 w 10179"/>
                  <a:gd name="connsiteY20" fmla="*/ 7534 h 10000"/>
                  <a:gd name="connsiteX21" fmla="*/ 8251 w 10179"/>
                  <a:gd name="connsiteY21" fmla="*/ 7173 h 10000"/>
                  <a:gd name="connsiteX22" fmla="*/ 8447 w 10179"/>
                  <a:gd name="connsiteY22" fmla="*/ 7382 h 10000"/>
                  <a:gd name="connsiteX23" fmla="*/ 8074 w 10179"/>
                  <a:gd name="connsiteY23" fmla="*/ 9458 h 10000"/>
                  <a:gd name="connsiteX24" fmla="*/ 7337 w 10179"/>
                  <a:gd name="connsiteY24" fmla="*/ 10000 h 10000"/>
                  <a:gd name="connsiteX25" fmla="*/ 1870 w 10179"/>
                  <a:gd name="connsiteY25" fmla="*/ 9948 h 10000"/>
                  <a:gd name="connsiteX26" fmla="*/ 1980 w 10179"/>
                  <a:gd name="connsiteY26" fmla="*/ 9652 h 10000"/>
                  <a:gd name="connsiteX0" fmla="*/ 1980 w 11000"/>
                  <a:gd name="connsiteY0" fmla="*/ 9652 h 10000"/>
                  <a:gd name="connsiteX1" fmla="*/ 11 w 11000"/>
                  <a:gd name="connsiteY1" fmla="*/ 7892 h 10000"/>
                  <a:gd name="connsiteX2" fmla="*/ 0 w 11000"/>
                  <a:gd name="connsiteY2" fmla="*/ 7598 h 10000"/>
                  <a:gd name="connsiteX3" fmla="*/ 1884 w 11000"/>
                  <a:gd name="connsiteY3" fmla="*/ 0 h 10000"/>
                  <a:gd name="connsiteX4" fmla="*/ 10711 w 11000"/>
                  <a:gd name="connsiteY4" fmla="*/ 655 h 10000"/>
                  <a:gd name="connsiteX5" fmla="*/ 8928 w 11000"/>
                  <a:gd name="connsiteY5" fmla="*/ 4244 h 10000"/>
                  <a:gd name="connsiteX6" fmla="*/ 8659 w 11000"/>
                  <a:gd name="connsiteY6" fmla="*/ 5147 h 10000"/>
                  <a:gd name="connsiteX7" fmla="*/ 8351 w 11000"/>
                  <a:gd name="connsiteY7" fmla="*/ 4565 h 10000"/>
                  <a:gd name="connsiteX8" fmla="*/ 8434 w 11000"/>
                  <a:gd name="connsiteY8" fmla="*/ 3664 h 10000"/>
                  <a:gd name="connsiteX9" fmla="*/ 8270 w 11000"/>
                  <a:gd name="connsiteY9" fmla="*/ 3127 h 10000"/>
                  <a:gd name="connsiteX10" fmla="*/ 7962 w 11000"/>
                  <a:gd name="connsiteY10" fmla="*/ 3416 h 10000"/>
                  <a:gd name="connsiteX11" fmla="*/ 8010 w 11000"/>
                  <a:gd name="connsiteY11" fmla="*/ 5181 h 10000"/>
                  <a:gd name="connsiteX12" fmla="*/ 7730 w 11000"/>
                  <a:gd name="connsiteY12" fmla="*/ 5188 h 10000"/>
                  <a:gd name="connsiteX13" fmla="*/ 7475 w 11000"/>
                  <a:gd name="connsiteY13" fmla="*/ 4860 h 10000"/>
                  <a:gd name="connsiteX14" fmla="*/ 7373 w 11000"/>
                  <a:gd name="connsiteY14" fmla="*/ 5036 h 10000"/>
                  <a:gd name="connsiteX15" fmla="*/ 7518 w 11000"/>
                  <a:gd name="connsiteY15" fmla="*/ 5679 h 10000"/>
                  <a:gd name="connsiteX16" fmla="*/ 7970 w 11000"/>
                  <a:gd name="connsiteY16" fmla="*/ 5725 h 10000"/>
                  <a:gd name="connsiteX17" fmla="*/ 7982 w 11000"/>
                  <a:gd name="connsiteY17" fmla="*/ 6389 h 10000"/>
                  <a:gd name="connsiteX18" fmla="*/ 7272 w 11000"/>
                  <a:gd name="connsiteY18" fmla="*/ 7142 h 10000"/>
                  <a:gd name="connsiteX19" fmla="*/ 7341 w 11000"/>
                  <a:gd name="connsiteY19" fmla="*/ 7587 h 10000"/>
                  <a:gd name="connsiteX20" fmla="*/ 7752 w 11000"/>
                  <a:gd name="connsiteY20" fmla="*/ 7534 h 10000"/>
                  <a:gd name="connsiteX21" fmla="*/ 8251 w 11000"/>
                  <a:gd name="connsiteY21" fmla="*/ 7173 h 10000"/>
                  <a:gd name="connsiteX22" fmla="*/ 8447 w 11000"/>
                  <a:gd name="connsiteY22" fmla="*/ 7382 h 10000"/>
                  <a:gd name="connsiteX23" fmla="*/ 8074 w 11000"/>
                  <a:gd name="connsiteY23" fmla="*/ 9458 h 10000"/>
                  <a:gd name="connsiteX24" fmla="*/ 7337 w 11000"/>
                  <a:gd name="connsiteY24" fmla="*/ 10000 h 10000"/>
                  <a:gd name="connsiteX25" fmla="*/ 1870 w 11000"/>
                  <a:gd name="connsiteY25" fmla="*/ 9948 h 10000"/>
                  <a:gd name="connsiteX26" fmla="*/ 1980 w 11000"/>
                  <a:gd name="connsiteY26" fmla="*/ 9652 h 10000"/>
                  <a:gd name="connsiteX0" fmla="*/ 1980 w 11305"/>
                  <a:gd name="connsiteY0" fmla="*/ 9652 h 10000"/>
                  <a:gd name="connsiteX1" fmla="*/ 11 w 11305"/>
                  <a:gd name="connsiteY1" fmla="*/ 7892 h 10000"/>
                  <a:gd name="connsiteX2" fmla="*/ 0 w 11305"/>
                  <a:gd name="connsiteY2" fmla="*/ 7598 h 10000"/>
                  <a:gd name="connsiteX3" fmla="*/ 1884 w 11305"/>
                  <a:gd name="connsiteY3" fmla="*/ 0 h 10000"/>
                  <a:gd name="connsiteX4" fmla="*/ 10711 w 11305"/>
                  <a:gd name="connsiteY4" fmla="*/ 655 h 10000"/>
                  <a:gd name="connsiteX5" fmla="*/ 10801 w 11305"/>
                  <a:gd name="connsiteY5" fmla="*/ 986 h 10000"/>
                  <a:gd name="connsiteX6" fmla="*/ 8659 w 11305"/>
                  <a:gd name="connsiteY6" fmla="*/ 5147 h 10000"/>
                  <a:gd name="connsiteX7" fmla="*/ 8351 w 11305"/>
                  <a:gd name="connsiteY7" fmla="*/ 4565 h 10000"/>
                  <a:gd name="connsiteX8" fmla="*/ 8434 w 11305"/>
                  <a:gd name="connsiteY8" fmla="*/ 3664 h 10000"/>
                  <a:gd name="connsiteX9" fmla="*/ 8270 w 11305"/>
                  <a:gd name="connsiteY9" fmla="*/ 3127 h 10000"/>
                  <a:gd name="connsiteX10" fmla="*/ 7962 w 11305"/>
                  <a:gd name="connsiteY10" fmla="*/ 3416 h 10000"/>
                  <a:gd name="connsiteX11" fmla="*/ 8010 w 11305"/>
                  <a:gd name="connsiteY11" fmla="*/ 5181 h 10000"/>
                  <a:gd name="connsiteX12" fmla="*/ 7730 w 11305"/>
                  <a:gd name="connsiteY12" fmla="*/ 5188 h 10000"/>
                  <a:gd name="connsiteX13" fmla="*/ 7475 w 11305"/>
                  <a:gd name="connsiteY13" fmla="*/ 4860 h 10000"/>
                  <a:gd name="connsiteX14" fmla="*/ 7373 w 11305"/>
                  <a:gd name="connsiteY14" fmla="*/ 5036 h 10000"/>
                  <a:gd name="connsiteX15" fmla="*/ 7518 w 11305"/>
                  <a:gd name="connsiteY15" fmla="*/ 5679 h 10000"/>
                  <a:gd name="connsiteX16" fmla="*/ 7970 w 11305"/>
                  <a:gd name="connsiteY16" fmla="*/ 5725 h 10000"/>
                  <a:gd name="connsiteX17" fmla="*/ 7982 w 11305"/>
                  <a:gd name="connsiteY17" fmla="*/ 6389 h 10000"/>
                  <a:gd name="connsiteX18" fmla="*/ 7272 w 11305"/>
                  <a:gd name="connsiteY18" fmla="*/ 7142 h 10000"/>
                  <a:gd name="connsiteX19" fmla="*/ 7341 w 11305"/>
                  <a:gd name="connsiteY19" fmla="*/ 7587 h 10000"/>
                  <a:gd name="connsiteX20" fmla="*/ 7752 w 11305"/>
                  <a:gd name="connsiteY20" fmla="*/ 7534 h 10000"/>
                  <a:gd name="connsiteX21" fmla="*/ 8251 w 11305"/>
                  <a:gd name="connsiteY21" fmla="*/ 7173 h 10000"/>
                  <a:gd name="connsiteX22" fmla="*/ 8447 w 11305"/>
                  <a:gd name="connsiteY22" fmla="*/ 7382 h 10000"/>
                  <a:gd name="connsiteX23" fmla="*/ 8074 w 11305"/>
                  <a:gd name="connsiteY23" fmla="*/ 9458 h 10000"/>
                  <a:gd name="connsiteX24" fmla="*/ 7337 w 11305"/>
                  <a:gd name="connsiteY24" fmla="*/ 10000 h 10000"/>
                  <a:gd name="connsiteX25" fmla="*/ 1870 w 11305"/>
                  <a:gd name="connsiteY25" fmla="*/ 9948 h 10000"/>
                  <a:gd name="connsiteX26" fmla="*/ 1980 w 11305"/>
                  <a:gd name="connsiteY26" fmla="*/ 9652 h 10000"/>
                  <a:gd name="connsiteX0" fmla="*/ 1980 w 11271"/>
                  <a:gd name="connsiteY0" fmla="*/ 9652 h 10000"/>
                  <a:gd name="connsiteX1" fmla="*/ 11 w 11271"/>
                  <a:gd name="connsiteY1" fmla="*/ 7892 h 10000"/>
                  <a:gd name="connsiteX2" fmla="*/ 0 w 11271"/>
                  <a:gd name="connsiteY2" fmla="*/ 7598 h 10000"/>
                  <a:gd name="connsiteX3" fmla="*/ 1884 w 11271"/>
                  <a:gd name="connsiteY3" fmla="*/ 0 h 10000"/>
                  <a:gd name="connsiteX4" fmla="*/ 10711 w 11271"/>
                  <a:gd name="connsiteY4" fmla="*/ 655 h 10000"/>
                  <a:gd name="connsiteX5" fmla="*/ 10801 w 11271"/>
                  <a:gd name="connsiteY5" fmla="*/ 986 h 10000"/>
                  <a:gd name="connsiteX6" fmla="*/ 8659 w 11271"/>
                  <a:gd name="connsiteY6" fmla="*/ 5147 h 10000"/>
                  <a:gd name="connsiteX7" fmla="*/ 8351 w 11271"/>
                  <a:gd name="connsiteY7" fmla="*/ 4565 h 10000"/>
                  <a:gd name="connsiteX8" fmla="*/ 8434 w 11271"/>
                  <a:gd name="connsiteY8" fmla="*/ 3664 h 10000"/>
                  <a:gd name="connsiteX9" fmla="*/ 8270 w 11271"/>
                  <a:gd name="connsiteY9" fmla="*/ 3127 h 10000"/>
                  <a:gd name="connsiteX10" fmla="*/ 7962 w 11271"/>
                  <a:gd name="connsiteY10" fmla="*/ 3416 h 10000"/>
                  <a:gd name="connsiteX11" fmla="*/ 8010 w 11271"/>
                  <a:gd name="connsiteY11" fmla="*/ 5181 h 10000"/>
                  <a:gd name="connsiteX12" fmla="*/ 7730 w 11271"/>
                  <a:gd name="connsiteY12" fmla="*/ 5188 h 10000"/>
                  <a:gd name="connsiteX13" fmla="*/ 7475 w 11271"/>
                  <a:gd name="connsiteY13" fmla="*/ 4860 h 10000"/>
                  <a:gd name="connsiteX14" fmla="*/ 7373 w 11271"/>
                  <a:gd name="connsiteY14" fmla="*/ 5036 h 10000"/>
                  <a:gd name="connsiteX15" fmla="*/ 7518 w 11271"/>
                  <a:gd name="connsiteY15" fmla="*/ 5679 h 10000"/>
                  <a:gd name="connsiteX16" fmla="*/ 7970 w 11271"/>
                  <a:gd name="connsiteY16" fmla="*/ 5725 h 10000"/>
                  <a:gd name="connsiteX17" fmla="*/ 7982 w 11271"/>
                  <a:gd name="connsiteY17" fmla="*/ 6389 h 10000"/>
                  <a:gd name="connsiteX18" fmla="*/ 7272 w 11271"/>
                  <a:gd name="connsiteY18" fmla="*/ 7142 h 10000"/>
                  <a:gd name="connsiteX19" fmla="*/ 7341 w 11271"/>
                  <a:gd name="connsiteY19" fmla="*/ 7587 h 10000"/>
                  <a:gd name="connsiteX20" fmla="*/ 7752 w 11271"/>
                  <a:gd name="connsiteY20" fmla="*/ 7534 h 10000"/>
                  <a:gd name="connsiteX21" fmla="*/ 8251 w 11271"/>
                  <a:gd name="connsiteY21" fmla="*/ 7173 h 10000"/>
                  <a:gd name="connsiteX22" fmla="*/ 8447 w 11271"/>
                  <a:gd name="connsiteY22" fmla="*/ 7382 h 10000"/>
                  <a:gd name="connsiteX23" fmla="*/ 8074 w 11271"/>
                  <a:gd name="connsiteY23" fmla="*/ 9458 h 10000"/>
                  <a:gd name="connsiteX24" fmla="*/ 7337 w 11271"/>
                  <a:gd name="connsiteY24" fmla="*/ 10000 h 10000"/>
                  <a:gd name="connsiteX25" fmla="*/ 1870 w 11271"/>
                  <a:gd name="connsiteY25" fmla="*/ 9948 h 10000"/>
                  <a:gd name="connsiteX26" fmla="*/ 1980 w 11271"/>
                  <a:gd name="connsiteY26" fmla="*/ 9652 h 10000"/>
                  <a:gd name="connsiteX0" fmla="*/ 1980 w 11271"/>
                  <a:gd name="connsiteY0" fmla="*/ 9652 h 10000"/>
                  <a:gd name="connsiteX1" fmla="*/ 11 w 11271"/>
                  <a:gd name="connsiteY1" fmla="*/ 7892 h 10000"/>
                  <a:gd name="connsiteX2" fmla="*/ 0 w 11271"/>
                  <a:gd name="connsiteY2" fmla="*/ 7598 h 10000"/>
                  <a:gd name="connsiteX3" fmla="*/ 1884 w 11271"/>
                  <a:gd name="connsiteY3" fmla="*/ 0 h 10000"/>
                  <a:gd name="connsiteX4" fmla="*/ 10711 w 11271"/>
                  <a:gd name="connsiteY4" fmla="*/ 655 h 10000"/>
                  <a:gd name="connsiteX5" fmla="*/ 10801 w 11271"/>
                  <a:gd name="connsiteY5" fmla="*/ 986 h 10000"/>
                  <a:gd name="connsiteX6" fmla="*/ 8659 w 11271"/>
                  <a:gd name="connsiteY6" fmla="*/ 5147 h 10000"/>
                  <a:gd name="connsiteX7" fmla="*/ 8351 w 11271"/>
                  <a:gd name="connsiteY7" fmla="*/ 4565 h 10000"/>
                  <a:gd name="connsiteX8" fmla="*/ 8434 w 11271"/>
                  <a:gd name="connsiteY8" fmla="*/ 3664 h 10000"/>
                  <a:gd name="connsiteX9" fmla="*/ 8270 w 11271"/>
                  <a:gd name="connsiteY9" fmla="*/ 3127 h 10000"/>
                  <a:gd name="connsiteX10" fmla="*/ 7962 w 11271"/>
                  <a:gd name="connsiteY10" fmla="*/ 3416 h 10000"/>
                  <a:gd name="connsiteX11" fmla="*/ 8010 w 11271"/>
                  <a:gd name="connsiteY11" fmla="*/ 5181 h 10000"/>
                  <a:gd name="connsiteX12" fmla="*/ 7730 w 11271"/>
                  <a:gd name="connsiteY12" fmla="*/ 5188 h 10000"/>
                  <a:gd name="connsiteX13" fmla="*/ 7475 w 11271"/>
                  <a:gd name="connsiteY13" fmla="*/ 4860 h 10000"/>
                  <a:gd name="connsiteX14" fmla="*/ 7373 w 11271"/>
                  <a:gd name="connsiteY14" fmla="*/ 5036 h 10000"/>
                  <a:gd name="connsiteX15" fmla="*/ 7518 w 11271"/>
                  <a:gd name="connsiteY15" fmla="*/ 5679 h 10000"/>
                  <a:gd name="connsiteX16" fmla="*/ 7970 w 11271"/>
                  <a:gd name="connsiteY16" fmla="*/ 5725 h 10000"/>
                  <a:gd name="connsiteX17" fmla="*/ 7982 w 11271"/>
                  <a:gd name="connsiteY17" fmla="*/ 6389 h 10000"/>
                  <a:gd name="connsiteX18" fmla="*/ 7272 w 11271"/>
                  <a:gd name="connsiteY18" fmla="*/ 7142 h 10000"/>
                  <a:gd name="connsiteX19" fmla="*/ 7341 w 11271"/>
                  <a:gd name="connsiteY19" fmla="*/ 7587 h 10000"/>
                  <a:gd name="connsiteX20" fmla="*/ 7752 w 11271"/>
                  <a:gd name="connsiteY20" fmla="*/ 7534 h 10000"/>
                  <a:gd name="connsiteX21" fmla="*/ 8251 w 11271"/>
                  <a:gd name="connsiteY21" fmla="*/ 7173 h 10000"/>
                  <a:gd name="connsiteX22" fmla="*/ 8447 w 11271"/>
                  <a:gd name="connsiteY22" fmla="*/ 7382 h 10000"/>
                  <a:gd name="connsiteX23" fmla="*/ 8074 w 11271"/>
                  <a:gd name="connsiteY23" fmla="*/ 9458 h 10000"/>
                  <a:gd name="connsiteX24" fmla="*/ 7337 w 11271"/>
                  <a:gd name="connsiteY24" fmla="*/ 10000 h 10000"/>
                  <a:gd name="connsiteX25" fmla="*/ 1870 w 11271"/>
                  <a:gd name="connsiteY25" fmla="*/ 9948 h 10000"/>
                  <a:gd name="connsiteX26" fmla="*/ 1980 w 11271"/>
                  <a:gd name="connsiteY26" fmla="*/ 9652 h 10000"/>
                  <a:gd name="connsiteX0" fmla="*/ 1980 w 10816"/>
                  <a:gd name="connsiteY0" fmla="*/ 9652 h 10000"/>
                  <a:gd name="connsiteX1" fmla="*/ 11 w 10816"/>
                  <a:gd name="connsiteY1" fmla="*/ 7892 h 10000"/>
                  <a:gd name="connsiteX2" fmla="*/ 0 w 10816"/>
                  <a:gd name="connsiteY2" fmla="*/ 7598 h 10000"/>
                  <a:gd name="connsiteX3" fmla="*/ 1884 w 10816"/>
                  <a:gd name="connsiteY3" fmla="*/ 0 h 10000"/>
                  <a:gd name="connsiteX4" fmla="*/ 10711 w 10816"/>
                  <a:gd name="connsiteY4" fmla="*/ 655 h 10000"/>
                  <a:gd name="connsiteX5" fmla="*/ 10801 w 10816"/>
                  <a:gd name="connsiteY5" fmla="*/ 986 h 10000"/>
                  <a:gd name="connsiteX6" fmla="*/ 8659 w 10816"/>
                  <a:gd name="connsiteY6" fmla="*/ 5147 h 10000"/>
                  <a:gd name="connsiteX7" fmla="*/ 8351 w 10816"/>
                  <a:gd name="connsiteY7" fmla="*/ 4565 h 10000"/>
                  <a:gd name="connsiteX8" fmla="*/ 8434 w 10816"/>
                  <a:gd name="connsiteY8" fmla="*/ 3664 h 10000"/>
                  <a:gd name="connsiteX9" fmla="*/ 8270 w 10816"/>
                  <a:gd name="connsiteY9" fmla="*/ 3127 h 10000"/>
                  <a:gd name="connsiteX10" fmla="*/ 7962 w 10816"/>
                  <a:gd name="connsiteY10" fmla="*/ 3416 h 10000"/>
                  <a:gd name="connsiteX11" fmla="*/ 8010 w 10816"/>
                  <a:gd name="connsiteY11" fmla="*/ 5181 h 10000"/>
                  <a:gd name="connsiteX12" fmla="*/ 7730 w 10816"/>
                  <a:gd name="connsiteY12" fmla="*/ 5188 h 10000"/>
                  <a:gd name="connsiteX13" fmla="*/ 7475 w 10816"/>
                  <a:gd name="connsiteY13" fmla="*/ 4860 h 10000"/>
                  <a:gd name="connsiteX14" fmla="*/ 7373 w 10816"/>
                  <a:gd name="connsiteY14" fmla="*/ 5036 h 10000"/>
                  <a:gd name="connsiteX15" fmla="*/ 7518 w 10816"/>
                  <a:gd name="connsiteY15" fmla="*/ 5679 h 10000"/>
                  <a:gd name="connsiteX16" fmla="*/ 7970 w 10816"/>
                  <a:gd name="connsiteY16" fmla="*/ 5725 h 10000"/>
                  <a:gd name="connsiteX17" fmla="*/ 7982 w 10816"/>
                  <a:gd name="connsiteY17" fmla="*/ 6389 h 10000"/>
                  <a:gd name="connsiteX18" fmla="*/ 7272 w 10816"/>
                  <a:gd name="connsiteY18" fmla="*/ 7142 h 10000"/>
                  <a:gd name="connsiteX19" fmla="*/ 7341 w 10816"/>
                  <a:gd name="connsiteY19" fmla="*/ 7587 h 10000"/>
                  <a:gd name="connsiteX20" fmla="*/ 7752 w 10816"/>
                  <a:gd name="connsiteY20" fmla="*/ 7534 h 10000"/>
                  <a:gd name="connsiteX21" fmla="*/ 8251 w 10816"/>
                  <a:gd name="connsiteY21" fmla="*/ 7173 h 10000"/>
                  <a:gd name="connsiteX22" fmla="*/ 8447 w 10816"/>
                  <a:gd name="connsiteY22" fmla="*/ 7382 h 10000"/>
                  <a:gd name="connsiteX23" fmla="*/ 8074 w 10816"/>
                  <a:gd name="connsiteY23" fmla="*/ 9458 h 10000"/>
                  <a:gd name="connsiteX24" fmla="*/ 7337 w 10816"/>
                  <a:gd name="connsiteY24" fmla="*/ 10000 h 10000"/>
                  <a:gd name="connsiteX25" fmla="*/ 1870 w 10816"/>
                  <a:gd name="connsiteY25" fmla="*/ 9948 h 10000"/>
                  <a:gd name="connsiteX26" fmla="*/ 1980 w 10816"/>
                  <a:gd name="connsiteY26" fmla="*/ 9652 h 10000"/>
                  <a:gd name="connsiteX0" fmla="*/ 1980 w 10844"/>
                  <a:gd name="connsiteY0" fmla="*/ 9652 h 10000"/>
                  <a:gd name="connsiteX1" fmla="*/ 11 w 10844"/>
                  <a:gd name="connsiteY1" fmla="*/ 7892 h 10000"/>
                  <a:gd name="connsiteX2" fmla="*/ 0 w 10844"/>
                  <a:gd name="connsiteY2" fmla="*/ 7598 h 10000"/>
                  <a:gd name="connsiteX3" fmla="*/ 1884 w 10844"/>
                  <a:gd name="connsiteY3" fmla="*/ 0 h 10000"/>
                  <a:gd name="connsiteX4" fmla="*/ 10711 w 10844"/>
                  <a:gd name="connsiteY4" fmla="*/ 655 h 10000"/>
                  <a:gd name="connsiteX5" fmla="*/ 10801 w 10844"/>
                  <a:gd name="connsiteY5" fmla="*/ 986 h 10000"/>
                  <a:gd name="connsiteX6" fmla="*/ 10648 w 10844"/>
                  <a:gd name="connsiteY6" fmla="*/ 1518 h 10000"/>
                  <a:gd name="connsiteX7" fmla="*/ 8659 w 10844"/>
                  <a:gd name="connsiteY7" fmla="*/ 5147 h 10000"/>
                  <a:gd name="connsiteX8" fmla="*/ 8351 w 10844"/>
                  <a:gd name="connsiteY8" fmla="*/ 4565 h 10000"/>
                  <a:gd name="connsiteX9" fmla="*/ 8434 w 10844"/>
                  <a:gd name="connsiteY9" fmla="*/ 3664 h 10000"/>
                  <a:gd name="connsiteX10" fmla="*/ 8270 w 10844"/>
                  <a:gd name="connsiteY10" fmla="*/ 3127 h 10000"/>
                  <a:gd name="connsiteX11" fmla="*/ 7962 w 10844"/>
                  <a:gd name="connsiteY11" fmla="*/ 3416 h 10000"/>
                  <a:gd name="connsiteX12" fmla="*/ 8010 w 10844"/>
                  <a:gd name="connsiteY12" fmla="*/ 5181 h 10000"/>
                  <a:gd name="connsiteX13" fmla="*/ 7730 w 10844"/>
                  <a:gd name="connsiteY13" fmla="*/ 5188 h 10000"/>
                  <a:gd name="connsiteX14" fmla="*/ 7475 w 10844"/>
                  <a:gd name="connsiteY14" fmla="*/ 4860 h 10000"/>
                  <a:gd name="connsiteX15" fmla="*/ 7373 w 10844"/>
                  <a:gd name="connsiteY15" fmla="*/ 5036 h 10000"/>
                  <a:gd name="connsiteX16" fmla="*/ 7518 w 10844"/>
                  <a:gd name="connsiteY16" fmla="*/ 5679 h 10000"/>
                  <a:gd name="connsiteX17" fmla="*/ 7970 w 10844"/>
                  <a:gd name="connsiteY17" fmla="*/ 5725 h 10000"/>
                  <a:gd name="connsiteX18" fmla="*/ 7982 w 10844"/>
                  <a:gd name="connsiteY18" fmla="*/ 6389 h 10000"/>
                  <a:gd name="connsiteX19" fmla="*/ 7272 w 10844"/>
                  <a:gd name="connsiteY19" fmla="*/ 7142 h 10000"/>
                  <a:gd name="connsiteX20" fmla="*/ 7341 w 10844"/>
                  <a:gd name="connsiteY20" fmla="*/ 7587 h 10000"/>
                  <a:gd name="connsiteX21" fmla="*/ 7752 w 10844"/>
                  <a:gd name="connsiteY21" fmla="*/ 7534 h 10000"/>
                  <a:gd name="connsiteX22" fmla="*/ 8251 w 10844"/>
                  <a:gd name="connsiteY22" fmla="*/ 7173 h 10000"/>
                  <a:gd name="connsiteX23" fmla="*/ 8447 w 10844"/>
                  <a:gd name="connsiteY23" fmla="*/ 7382 h 10000"/>
                  <a:gd name="connsiteX24" fmla="*/ 8074 w 10844"/>
                  <a:gd name="connsiteY24" fmla="*/ 9458 h 10000"/>
                  <a:gd name="connsiteX25" fmla="*/ 7337 w 10844"/>
                  <a:gd name="connsiteY25" fmla="*/ 10000 h 10000"/>
                  <a:gd name="connsiteX26" fmla="*/ 1870 w 10844"/>
                  <a:gd name="connsiteY26" fmla="*/ 9948 h 10000"/>
                  <a:gd name="connsiteX27" fmla="*/ 1980 w 10844"/>
                  <a:gd name="connsiteY27" fmla="*/ 9652 h 10000"/>
                  <a:gd name="connsiteX0" fmla="*/ 1980 w 10816"/>
                  <a:gd name="connsiteY0" fmla="*/ 9652 h 10000"/>
                  <a:gd name="connsiteX1" fmla="*/ 11 w 10816"/>
                  <a:gd name="connsiteY1" fmla="*/ 7892 h 10000"/>
                  <a:gd name="connsiteX2" fmla="*/ 0 w 10816"/>
                  <a:gd name="connsiteY2" fmla="*/ 7598 h 10000"/>
                  <a:gd name="connsiteX3" fmla="*/ 1884 w 10816"/>
                  <a:gd name="connsiteY3" fmla="*/ 0 h 10000"/>
                  <a:gd name="connsiteX4" fmla="*/ 10711 w 10816"/>
                  <a:gd name="connsiteY4" fmla="*/ 655 h 10000"/>
                  <a:gd name="connsiteX5" fmla="*/ 10801 w 10816"/>
                  <a:gd name="connsiteY5" fmla="*/ 986 h 10000"/>
                  <a:gd name="connsiteX6" fmla="*/ 10648 w 10816"/>
                  <a:gd name="connsiteY6" fmla="*/ 1518 h 10000"/>
                  <a:gd name="connsiteX7" fmla="*/ 8659 w 10816"/>
                  <a:gd name="connsiteY7" fmla="*/ 5147 h 10000"/>
                  <a:gd name="connsiteX8" fmla="*/ 8351 w 10816"/>
                  <a:gd name="connsiteY8" fmla="*/ 4565 h 10000"/>
                  <a:gd name="connsiteX9" fmla="*/ 8434 w 10816"/>
                  <a:gd name="connsiteY9" fmla="*/ 3664 h 10000"/>
                  <a:gd name="connsiteX10" fmla="*/ 8270 w 10816"/>
                  <a:gd name="connsiteY10" fmla="*/ 3127 h 10000"/>
                  <a:gd name="connsiteX11" fmla="*/ 7962 w 10816"/>
                  <a:gd name="connsiteY11" fmla="*/ 3416 h 10000"/>
                  <a:gd name="connsiteX12" fmla="*/ 8010 w 10816"/>
                  <a:gd name="connsiteY12" fmla="*/ 5181 h 10000"/>
                  <a:gd name="connsiteX13" fmla="*/ 7730 w 10816"/>
                  <a:gd name="connsiteY13" fmla="*/ 5188 h 10000"/>
                  <a:gd name="connsiteX14" fmla="*/ 7475 w 10816"/>
                  <a:gd name="connsiteY14" fmla="*/ 4860 h 10000"/>
                  <a:gd name="connsiteX15" fmla="*/ 7373 w 10816"/>
                  <a:gd name="connsiteY15" fmla="*/ 5036 h 10000"/>
                  <a:gd name="connsiteX16" fmla="*/ 7518 w 10816"/>
                  <a:gd name="connsiteY16" fmla="*/ 5679 h 10000"/>
                  <a:gd name="connsiteX17" fmla="*/ 7970 w 10816"/>
                  <a:gd name="connsiteY17" fmla="*/ 5725 h 10000"/>
                  <a:gd name="connsiteX18" fmla="*/ 7982 w 10816"/>
                  <a:gd name="connsiteY18" fmla="*/ 6389 h 10000"/>
                  <a:gd name="connsiteX19" fmla="*/ 7272 w 10816"/>
                  <a:gd name="connsiteY19" fmla="*/ 7142 h 10000"/>
                  <a:gd name="connsiteX20" fmla="*/ 7341 w 10816"/>
                  <a:gd name="connsiteY20" fmla="*/ 7587 h 10000"/>
                  <a:gd name="connsiteX21" fmla="*/ 7752 w 10816"/>
                  <a:gd name="connsiteY21" fmla="*/ 7534 h 10000"/>
                  <a:gd name="connsiteX22" fmla="*/ 8251 w 10816"/>
                  <a:gd name="connsiteY22" fmla="*/ 7173 h 10000"/>
                  <a:gd name="connsiteX23" fmla="*/ 8447 w 10816"/>
                  <a:gd name="connsiteY23" fmla="*/ 7382 h 10000"/>
                  <a:gd name="connsiteX24" fmla="*/ 8074 w 10816"/>
                  <a:gd name="connsiteY24" fmla="*/ 9458 h 10000"/>
                  <a:gd name="connsiteX25" fmla="*/ 7337 w 10816"/>
                  <a:gd name="connsiteY25" fmla="*/ 10000 h 10000"/>
                  <a:gd name="connsiteX26" fmla="*/ 1870 w 10816"/>
                  <a:gd name="connsiteY26" fmla="*/ 9948 h 10000"/>
                  <a:gd name="connsiteX27" fmla="*/ 1980 w 10816"/>
                  <a:gd name="connsiteY27" fmla="*/ 9652 h 10000"/>
                  <a:gd name="connsiteX0" fmla="*/ 1980 w 10846"/>
                  <a:gd name="connsiteY0" fmla="*/ 9652 h 10000"/>
                  <a:gd name="connsiteX1" fmla="*/ 11 w 10846"/>
                  <a:gd name="connsiteY1" fmla="*/ 7892 h 10000"/>
                  <a:gd name="connsiteX2" fmla="*/ 0 w 10846"/>
                  <a:gd name="connsiteY2" fmla="*/ 7598 h 10000"/>
                  <a:gd name="connsiteX3" fmla="*/ 1884 w 10846"/>
                  <a:gd name="connsiteY3" fmla="*/ 0 h 10000"/>
                  <a:gd name="connsiteX4" fmla="*/ 10711 w 10846"/>
                  <a:gd name="connsiteY4" fmla="*/ 655 h 10000"/>
                  <a:gd name="connsiteX5" fmla="*/ 10801 w 10846"/>
                  <a:gd name="connsiteY5" fmla="*/ 986 h 10000"/>
                  <a:gd name="connsiteX6" fmla="*/ 10648 w 10846"/>
                  <a:gd name="connsiteY6" fmla="*/ 1518 h 10000"/>
                  <a:gd name="connsiteX7" fmla="*/ 8659 w 10846"/>
                  <a:gd name="connsiteY7" fmla="*/ 5147 h 10000"/>
                  <a:gd name="connsiteX8" fmla="*/ 8351 w 10846"/>
                  <a:gd name="connsiteY8" fmla="*/ 4565 h 10000"/>
                  <a:gd name="connsiteX9" fmla="*/ 8434 w 10846"/>
                  <a:gd name="connsiteY9" fmla="*/ 3664 h 10000"/>
                  <a:gd name="connsiteX10" fmla="*/ 8270 w 10846"/>
                  <a:gd name="connsiteY10" fmla="*/ 3127 h 10000"/>
                  <a:gd name="connsiteX11" fmla="*/ 7962 w 10846"/>
                  <a:gd name="connsiteY11" fmla="*/ 3416 h 10000"/>
                  <a:gd name="connsiteX12" fmla="*/ 8010 w 10846"/>
                  <a:gd name="connsiteY12" fmla="*/ 5181 h 10000"/>
                  <a:gd name="connsiteX13" fmla="*/ 7730 w 10846"/>
                  <a:gd name="connsiteY13" fmla="*/ 5188 h 10000"/>
                  <a:gd name="connsiteX14" fmla="*/ 7475 w 10846"/>
                  <a:gd name="connsiteY14" fmla="*/ 4860 h 10000"/>
                  <a:gd name="connsiteX15" fmla="*/ 7373 w 10846"/>
                  <a:gd name="connsiteY15" fmla="*/ 5036 h 10000"/>
                  <a:gd name="connsiteX16" fmla="*/ 7518 w 10846"/>
                  <a:gd name="connsiteY16" fmla="*/ 5679 h 10000"/>
                  <a:gd name="connsiteX17" fmla="*/ 7970 w 10846"/>
                  <a:gd name="connsiteY17" fmla="*/ 5725 h 10000"/>
                  <a:gd name="connsiteX18" fmla="*/ 7982 w 10846"/>
                  <a:gd name="connsiteY18" fmla="*/ 6389 h 10000"/>
                  <a:gd name="connsiteX19" fmla="*/ 7272 w 10846"/>
                  <a:gd name="connsiteY19" fmla="*/ 7142 h 10000"/>
                  <a:gd name="connsiteX20" fmla="*/ 7341 w 10846"/>
                  <a:gd name="connsiteY20" fmla="*/ 7587 h 10000"/>
                  <a:gd name="connsiteX21" fmla="*/ 7752 w 10846"/>
                  <a:gd name="connsiteY21" fmla="*/ 7534 h 10000"/>
                  <a:gd name="connsiteX22" fmla="*/ 8251 w 10846"/>
                  <a:gd name="connsiteY22" fmla="*/ 7173 h 10000"/>
                  <a:gd name="connsiteX23" fmla="*/ 8447 w 10846"/>
                  <a:gd name="connsiteY23" fmla="*/ 7382 h 10000"/>
                  <a:gd name="connsiteX24" fmla="*/ 8074 w 10846"/>
                  <a:gd name="connsiteY24" fmla="*/ 9458 h 10000"/>
                  <a:gd name="connsiteX25" fmla="*/ 7337 w 10846"/>
                  <a:gd name="connsiteY25" fmla="*/ 10000 h 10000"/>
                  <a:gd name="connsiteX26" fmla="*/ 1870 w 10846"/>
                  <a:gd name="connsiteY26" fmla="*/ 9948 h 10000"/>
                  <a:gd name="connsiteX27" fmla="*/ 1980 w 10846"/>
                  <a:gd name="connsiteY27" fmla="*/ 9652 h 10000"/>
                  <a:gd name="connsiteX0" fmla="*/ 1980 w 10846"/>
                  <a:gd name="connsiteY0" fmla="*/ 9652 h 10000"/>
                  <a:gd name="connsiteX1" fmla="*/ 11 w 10846"/>
                  <a:gd name="connsiteY1" fmla="*/ 7892 h 10000"/>
                  <a:gd name="connsiteX2" fmla="*/ 0 w 10846"/>
                  <a:gd name="connsiteY2" fmla="*/ 7598 h 10000"/>
                  <a:gd name="connsiteX3" fmla="*/ 1884 w 10846"/>
                  <a:gd name="connsiteY3" fmla="*/ 0 h 10000"/>
                  <a:gd name="connsiteX4" fmla="*/ 10711 w 10846"/>
                  <a:gd name="connsiteY4" fmla="*/ 655 h 10000"/>
                  <a:gd name="connsiteX5" fmla="*/ 10801 w 10846"/>
                  <a:gd name="connsiteY5" fmla="*/ 986 h 10000"/>
                  <a:gd name="connsiteX6" fmla="*/ 10648 w 10846"/>
                  <a:gd name="connsiteY6" fmla="*/ 1518 h 10000"/>
                  <a:gd name="connsiteX7" fmla="*/ 8659 w 10846"/>
                  <a:gd name="connsiteY7" fmla="*/ 5147 h 10000"/>
                  <a:gd name="connsiteX8" fmla="*/ 8351 w 10846"/>
                  <a:gd name="connsiteY8" fmla="*/ 4565 h 10000"/>
                  <a:gd name="connsiteX9" fmla="*/ 8434 w 10846"/>
                  <a:gd name="connsiteY9" fmla="*/ 3664 h 10000"/>
                  <a:gd name="connsiteX10" fmla="*/ 8270 w 10846"/>
                  <a:gd name="connsiteY10" fmla="*/ 3127 h 10000"/>
                  <a:gd name="connsiteX11" fmla="*/ 7962 w 10846"/>
                  <a:gd name="connsiteY11" fmla="*/ 3416 h 10000"/>
                  <a:gd name="connsiteX12" fmla="*/ 8010 w 10846"/>
                  <a:gd name="connsiteY12" fmla="*/ 5181 h 10000"/>
                  <a:gd name="connsiteX13" fmla="*/ 7730 w 10846"/>
                  <a:gd name="connsiteY13" fmla="*/ 5188 h 10000"/>
                  <a:gd name="connsiteX14" fmla="*/ 7475 w 10846"/>
                  <a:gd name="connsiteY14" fmla="*/ 4860 h 10000"/>
                  <a:gd name="connsiteX15" fmla="*/ 7373 w 10846"/>
                  <a:gd name="connsiteY15" fmla="*/ 5036 h 10000"/>
                  <a:gd name="connsiteX16" fmla="*/ 7518 w 10846"/>
                  <a:gd name="connsiteY16" fmla="*/ 5679 h 10000"/>
                  <a:gd name="connsiteX17" fmla="*/ 7970 w 10846"/>
                  <a:gd name="connsiteY17" fmla="*/ 5725 h 10000"/>
                  <a:gd name="connsiteX18" fmla="*/ 7982 w 10846"/>
                  <a:gd name="connsiteY18" fmla="*/ 6389 h 10000"/>
                  <a:gd name="connsiteX19" fmla="*/ 7272 w 10846"/>
                  <a:gd name="connsiteY19" fmla="*/ 7142 h 10000"/>
                  <a:gd name="connsiteX20" fmla="*/ 7341 w 10846"/>
                  <a:gd name="connsiteY20" fmla="*/ 7587 h 10000"/>
                  <a:gd name="connsiteX21" fmla="*/ 7752 w 10846"/>
                  <a:gd name="connsiteY21" fmla="*/ 7534 h 10000"/>
                  <a:gd name="connsiteX22" fmla="*/ 8251 w 10846"/>
                  <a:gd name="connsiteY22" fmla="*/ 7173 h 10000"/>
                  <a:gd name="connsiteX23" fmla="*/ 8447 w 10846"/>
                  <a:gd name="connsiteY23" fmla="*/ 7382 h 10000"/>
                  <a:gd name="connsiteX24" fmla="*/ 8074 w 10846"/>
                  <a:gd name="connsiteY24" fmla="*/ 9458 h 10000"/>
                  <a:gd name="connsiteX25" fmla="*/ 7337 w 10846"/>
                  <a:gd name="connsiteY25" fmla="*/ 10000 h 10000"/>
                  <a:gd name="connsiteX26" fmla="*/ 1870 w 10846"/>
                  <a:gd name="connsiteY26" fmla="*/ 9948 h 10000"/>
                  <a:gd name="connsiteX27" fmla="*/ 1980 w 10846"/>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7962 w 10801"/>
                  <a:gd name="connsiteY10" fmla="*/ 3416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73 w 10801"/>
                  <a:gd name="connsiteY13" fmla="*/ 5036 h 10000"/>
                  <a:gd name="connsiteX14" fmla="*/ 7518 w 10801"/>
                  <a:gd name="connsiteY14" fmla="*/ 5679 h 10000"/>
                  <a:gd name="connsiteX15" fmla="*/ 7970 w 10801"/>
                  <a:gd name="connsiteY15" fmla="*/ 5725 h 10000"/>
                  <a:gd name="connsiteX16" fmla="*/ 7982 w 10801"/>
                  <a:gd name="connsiteY16" fmla="*/ 6389 h 10000"/>
                  <a:gd name="connsiteX17" fmla="*/ 7272 w 10801"/>
                  <a:gd name="connsiteY17" fmla="*/ 7142 h 10000"/>
                  <a:gd name="connsiteX18" fmla="*/ 7341 w 10801"/>
                  <a:gd name="connsiteY18" fmla="*/ 7587 h 10000"/>
                  <a:gd name="connsiteX19" fmla="*/ 7752 w 10801"/>
                  <a:gd name="connsiteY19" fmla="*/ 7534 h 10000"/>
                  <a:gd name="connsiteX20" fmla="*/ 8251 w 10801"/>
                  <a:gd name="connsiteY20" fmla="*/ 7173 h 10000"/>
                  <a:gd name="connsiteX21" fmla="*/ 8447 w 10801"/>
                  <a:gd name="connsiteY21" fmla="*/ 7382 h 10000"/>
                  <a:gd name="connsiteX22" fmla="*/ 8074 w 10801"/>
                  <a:gd name="connsiteY22" fmla="*/ 9458 h 10000"/>
                  <a:gd name="connsiteX23" fmla="*/ 7337 w 10801"/>
                  <a:gd name="connsiteY23" fmla="*/ 10000 h 10000"/>
                  <a:gd name="connsiteX24" fmla="*/ 1870 w 10801"/>
                  <a:gd name="connsiteY24" fmla="*/ 9948 h 10000"/>
                  <a:gd name="connsiteX25" fmla="*/ 1980 w 10801"/>
                  <a:gd name="connsiteY25"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518 w 10801"/>
                  <a:gd name="connsiteY13" fmla="*/ 5679 h 10000"/>
                  <a:gd name="connsiteX14" fmla="*/ 7970 w 10801"/>
                  <a:gd name="connsiteY14" fmla="*/ 5725 h 10000"/>
                  <a:gd name="connsiteX15" fmla="*/ 7982 w 10801"/>
                  <a:gd name="connsiteY15" fmla="*/ 6389 h 10000"/>
                  <a:gd name="connsiteX16" fmla="*/ 7272 w 10801"/>
                  <a:gd name="connsiteY16" fmla="*/ 7142 h 10000"/>
                  <a:gd name="connsiteX17" fmla="*/ 7341 w 10801"/>
                  <a:gd name="connsiteY17" fmla="*/ 7587 h 10000"/>
                  <a:gd name="connsiteX18" fmla="*/ 7752 w 10801"/>
                  <a:gd name="connsiteY18" fmla="*/ 7534 h 10000"/>
                  <a:gd name="connsiteX19" fmla="*/ 8251 w 10801"/>
                  <a:gd name="connsiteY19" fmla="*/ 7173 h 10000"/>
                  <a:gd name="connsiteX20" fmla="*/ 8447 w 10801"/>
                  <a:gd name="connsiteY20" fmla="*/ 7382 h 10000"/>
                  <a:gd name="connsiteX21" fmla="*/ 8074 w 10801"/>
                  <a:gd name="connsiteY21" fmla="*/ 9458 h 10000"/>
                  <a:gd name="connsiteX22" fmla="*/ 7337 w 10801"/>
                  <a:gd name="connsiteY22" fmla="*/ 10000 h 10000"/>
                  <a:gd name="connsiteX23" fmla="*/ 1870 w 10801"/>
                  <a:gd name="connsiteY23" fmla="*/ 9948 h 10000"/>
                  <a:gd name="connsiteX24" fmla="*/ 1980 w 10801"/>
                  <a:gd name="connsiteY24"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970 w 10801"/>
                  <a:gd name="connsiteY13" fmla="*/ 5725 h 10000"/>
                  <a:gd name="connsiteX14" fmla="*/ 7982 w 10801"/>
                  <a:gd name="connsiteY14" fmla="*/ 6389 h 10000"/>
                  <a:gd name="connsiteX15" fmla="*/ 7272 w 10801"/>
                  <a:gd name="connsiteY15" fmla="*/ 7142 h 10000"/>
                  <a:gd name="connsiteX16" fmla="*/ 7341 w 10801"/>
                  <a:gd name="connsiteY16" fmla="*/ 7587 h 10000"/>
                  <a:gd name="connsiteX17" fmla="*/ 7752 w 10801"/>
                  <a:gd name="connsiteY17" fmla="*/ 7534 h 10000"/>
                  <a:gd name="connsiteX18" fmla="*/ 8251 w 10801"/>
                  <a:gd name="connsiteY18" fmla="*/ 7173 h 10000"/>
                  <a:gd name="connsiteX19" fmla="*/ 8447 w 10801"/>
                  <a:gd name="connsiteY19" fmla="*/ 7382 h 10000"/>
                  <a:gd name="connsiteX20" fmla="*/ 8074 w 10801"/>
                  <a:gd name="connsiteY20" fmla="*/ 9458 h 10000"/>
                  <a:gd name="connsiteX21" fmla="*/ 7337 w 10801"/>
                  <a:gd name="connsiteY21" fmla="*/ 10000 h 10000"/>
                  <a:gd name="connsiteX22" fmla="*/ 1870 w 10801"/>
                  <a:gd name="connsiteY22" fmla="*/ 9948 h 10000"/>
                  <a:gd name="connsiteX23" fmla="*/ 1980 w 10801"/>
                  <a:gd name="connsiteY23"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982 w 10801"/>
                  <a:gd name="connsiteY13" fmla="*/ 6389 h 10000"/>
                  <a:gd name="connsiteX14" fmla="*/ 7272 w 10801"/>
                  <a:gd name="connsiteY14" fmla="*/ 7142 h 10000"/>
                  <a:gd name="connsiteX15" fmla="*/ 7341 w 10801"/>
                  <a:gd name="connsiteY15" fmla="*/ 7587 h 10000"/>
                  <a:gd name="connsiteX16" fmla="*/ 7752 w 10801"/>
                  <a:gd name="connsiteY16" fmla="*/ 7534 h 10000"/>
                  <a:gd name="connsiteX17" fmla="*/ 8251 w 10801"/>
                  <a:gd name="connsiteY17" fmla="*/ 7173 h 10000"/>
                  <a:gd name="connsiteX18" fmla="*/ 8447 w 10801"/>
                  <a:gd name="connsiteY18" fmla="*/ 7382 h 10000"/>
                  <a:gd name="connsiteX19" fmla="*/ 8074 w 10801"/>
                  <a:gd name="connsiteY19" fmla="*/ 9458 h 10000"/>
                  <a:gd name="connsiteX20" fmla="*/ 7337 w 10801"/>
                  <a:gd name="connsiteY20" fmla="*/ 10000 h 10000"/>
                  <a:gd name="connsiteX21" fmla="*/ 1870 w 10801"/>
                  <a:gd name="connsiteY21" fmla="*/ 9948 h 10000"/>
                  <a:gd name="connsiteX22" fmla="*/ 1980 w 10801"/>
                  <a:gd name="connsiteY22"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272 w 10801"/>
                  <a:gd name="connsiteY13" fmla="*/ 7142 h 10000"/>
                  <a:gd name="connsiteX14" fmla="*/ 7341 w 10801"/>
                  <a:gd name="connsiteY14" fmla="*/ 7587 h 10000"/>
                  <a:gd name="connsiteX15" fmla="*/ 7752 w 10801"/>
                  <a:gd name="connsiteY15" fmla="*/ 7534 h 10000"/>
                  <a:gd name="connsiteX16" fmla="*/ 8251 w 10801"/>
                  <a:gd name="connsiteY16" fmla="*/ 7173 h 10000"/>
                  <a:gd name="connsiteX17" fmla="*/ 8447 w 10801"/>
                  <a:gd name="connsiteY17" fmla="*/ 7382 h 10000"/>
                  <a:gd name="connsiteX18" fmla="*/ 8074 w 10801"/>
                  <a:gd name="connsiteY18" fmla="*/ 9458 h 10000"/>
                  <a:gd name="connsiteX19" fmla="*/ 7337 w 10801"/>
                  <a:gd name="connsiteY19" fmla="*/ 10000 h 10000"/>
                  <a:gd name="connsiteX20" fmla="*/ 1870 w 10801"/>
                  <a:gd name="connsiteY20" fmla="*/ 9948 h 10000"/>
                  <a:gd name="connsiteX21" fmla="*/ 1980 w 10801"/>
                  <a:gd name="connsiteY21"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41 w 10801"/>
                  <a:gd name="connsiteY13" fmla="*/ 7587 h 10000"/>
                  <a:gd name="connsiteX14" fmla="*/ 7752 w 10801"/>
                  <a:gd name="connsiteY14" fmla="*/ 7534 h 10000"/>
                  <a:gd name="connsiteX15" fmla="*/ 8251 w 10801"/>
                  <a:gd name="connsiteY15" fmla="*/ 7173 h 10000"/>
                  <a:gd name="connsiteX16" fmla="*/ 8447 w 10801"/>
                  <a:gd name="connsiteY16" fmla="*/ 7382 h 10000"/>
                  <a:gd name="connsiteX17" fmla="*/ 8074 w 10801"/>
                  <a:gd name="connsiteY17" fmla="*/ 9458 h 10000"/>
                  <a:gd name="connsiteX18" fmla="*/ 7337 w 10801"/>
                  <a:gd name="connsiteY18" fmla="*/ 10000 h 10000"/>
                  <a:gd name="connsiteX19" fmla="*/ 1870 w 10801"/>
                  <a:gd name="connsiteY19" fmla="*/ 9948 h 10000"/>
                  <a:gd name="connsiteX20" fmla="*/ 1980 w 10801"/>
                  <a:gd name="connsiteY20"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752 w 10801"/>
                  <a:gd name="connsiteY13" fmla="*/ 7534 h 10000"/>
                  <a:gd name="connsiteX14" fmla="*/ 8251 w 10801"/>
                  <a:gd name="connsiteY14" fmla="*/ 7173 h 10000"/>
                  <a:gd name="connsiteX15" fmla="*/ 8447 w 10801"/>
                  <a:gd name="connsiteY15" fmla="*/ 7382 h 10000"/>
                  <a:gd name="connsiteX16" fmla="*/ 8074 w 10801"/>
                  <a:gd name="connsiteY16" fmla="*/ 9458 h 10000"/>
                  <a:gd name="connsiteX17" fmla="*/ 7337 w 10801"/>
                  <a:gd name="connsiteY17" fmla="*/ 10000 h 10000"/>
                  <a:gd name="connsiteX18" fmla="*/ 1870 w 10801"/>
                  <a:gd name="connsiteY18" fmla="*/ 9948 h 10000"/>
                  <a:gd name="connsiteX19" fmla="*/ 1980 w 10801"/>
                  <a:gd name="connsiteY19"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251 w 10801"/>
                  <a:gd name="connsiteY13" fmla="*/ 7173 h 10000"/>
                  <a:gd name="connsiteX14" fmla="*/ 8447 w 10801"/>
                  <a:gd name="connsiteY14" fmla="*/ 7382 h 10000"/>
                  <a:gd name="connsiteX15" fmla="*/ 8074 w 10801"/>
                  <a:gd name="connsiteY15" fmla="*/ 9458 h 10000"/>
                  <a:gd name="connsiteX16" fmla="*/ 7337 w 10801"/>
                  <a:gd name="connsiteY16" fmla="*/ 10000 h 10000"/>
                  <a:gd name="connsiteX17" fmla="*/ 1870 w 10801"/>
                  <a:gd name="connsiteY17" fmla="*/ 9948 h 10000"/>
                  <a:gd name="connsiteX18" fmla="*/ 1980 w 10801"/>
                  <a:gd name="connsiteY18"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447 w 10801"/>
                  <a:gd name="connsiteY13" fmla="*/ 7382 h 10000"/>
                  <a:gd name="connsiteX14" fmla="*/ 8074 w 10801"/>
                  <a:gd name="connsiteY14" fmla="*/ 9458 h 10000"/>
                  <a:gd name="connsiteX15" fmla="*/ 7337 w 10801"/>
                  <a:gd name="connsiteY15" fmla="*/ 10000 h 10000"/>
                  <a:gd name="connsiteX16" fmla="*/ 1870 w 10801"/>
                  <a:gd name="connsiteY16" fmla="*/ 9948 h 10000"/>
                  <a:gd name="connsiteX17" fmla="*/ 1980 w 10801"/>
                  <a:gd name="connsiteY1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074 w 10801"/>
                  <a:gd name="connsiteY13" fmla="*/ 9458 h 10000"/>
                  <a:gd name="connsiteX14" fmla="*/ 7337 w 10801"/>
                  <a:gd name="connsiteY14" fmla="*/ 10000 h 10000"/>
                  <a:gd name="connsiteX15" fmla="*/ 1870 w 10801"/>
                  <a:gd name="connsiteY15" fmla="*/ 9948 h 10000"/>
                  <a:gd name="connsiteX16" fmla="*/ 1980 w 10801"/>
                  <a:gd name="connsiteY1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37 w 10801"/>
                  <a:gd name="connsiteY13" fmla="*/ 10000 h 10000"/>
                  <a:gd name="connsiteX14" fmla="*/ 1870 w 10801"/>
                  <a:gd name="connsiteY14" fmla="*/ 9948 h 10000"/>
                  <a:gd name="connsiteX15" fmla="*/ 1980 w 10801"/>
                  <a:gd name="connsiteY15" fmla="*/ 9652 h 10000"/>
                  <a:gd name="connsiteX0" fmla="*/ 1980 w 10801"/>
                  <a:gd name="connsiteY0" fmla="*/ 9652 h 9948"/>
                  <a:gd name="connsiteX1" fmla="*/ 11 w 10801"/>
                  <a:gd name="connsiteY1" fmla="*/ 7892 h 9948"/>
                  <a:gd name="connsiteX2" fmla="*/ 0 w 10801"/>
                  <a:gd name="connsiteY2" fmla="*/ 7598 h 9948"/>
                  <a:gd name="connsiteX3" fmla="*/ 1884 w 10801"/>
                  <a:gd name="connsiteY3" fmla="*/ 0 h 9948"/>
                  <a:gd name="connsiteX4" fmla="*/ 10711 w 10801"/>
                  <a:gd name="connsiteY4" fmla="*/ 655 h 9948"/>
                  <a:gd name="connsiteX5" fmla="*/ 10801 w 10801"/>
                  <a:gd name="connsiteY5" fmla="*/ 986 h 9948"/>
                  <a:gd name="connsiteX6" fmla="*/ 10648 w 10801"/>
                  <a:gd name="connsiteY6" fmla="*/ 1518 h 9948"/>
                  <a:gd name="connsiteX7" fmla="*/ 9585 w 10801"/>
                  <a:gd name="connsiteY7" fmla="*/ 2910 h 9948"/>
                  <a:gd name="connsiteX8" fmla="*/ 9539 w 10801"/>
                  <a:gd name="connsiteY8" fmla="*/ 3289 h 9948"/>
                  <a:gd name="connsiteX9" fmla="*/ 9512 w 10801"/>
                  <a:gd name="connsiteY9" fmla="*/ 4174 h 9948"/>
                  <a:gd name="connsiteX10" fmla="*/ 9483 w 10801"/>
                  <a:gd name="connsiteY10" fmla="*/ 5104 h 9948"/>
                  <a:gd name="connsiteX11" fmla="*/ 9219 w 10801"/>
                  <a:gd name="connsiteY11" fmla="*/ 5142 h 9948"/>
                  <a:gd name="connsiteX12" fmla="*/ 8606 w 10801"/>
                  <a:gd name="connsiteY12" fmla="*/ 5855 h 9948"/>
                  <a:gd name="connsiteX13" fmla="*/ 1870 w 10801"/>
                  <a:gd name="connsiteY13" fmla="*/ 9948 h 9948"/>
                  <a:gd name="connsiteX14" fmla="*/ 1980 w 10801"/>
                  <a:gd name="connsiteY14" fmla="*/ 9652 h 9948"/>
                  <a:gd name="connsiteX0" fmla="*/ 1833 w 10000"/>
                  <a:gd name="connsiteY0" fmla="*/ 9702 h 10000"/>
                  <a:gd name="connsiteX1" fmla="*/ 10 w 10000"/>
                  <a:gd name="connsiteY1" fmla="*/ 7933 h 10000"/>
                  <a:gd name="connsiteX2" fmla="*/ 0 w 10000"/>
                  <a:gd name="connsiteY2" fmla="*/ 7638 h 10000"/>
                  <a:gd name="connsiteX3" fmla="*/ 1744 w 10000"/>
                  <a:gd name="connsiteY3" fmla="*/ 0 h 10000"/>
                  <a:gd name="connsiteX4" fmla="*/ 9917 w 10000"/>
                  <a:gd name="connsiteY4" fmla="*/ 658 h 10000"/>
                  <a:gd name="connsiteX5" fmla="*/ 10000 w 10000"/>
                  <a:gd name="connsiteY5" fmla="*/ 991 h 10000"/>
                  <a:gd name="connsiteX6" fmla="*/ 9858 w 10000"/>
                  <a:gd name="connsiteY6" fmla="*/ 1526 h 10000"/>
                  <a:gd name="connsiteX7" fmla="*/ 8874 w 10000"/>
                  <a:gd name="connsiteY7" fmla="*/ 2925 h 10000"/>
                  <a:gd name="connsiteX8" fmla="*/ 8832 w 10000"/>
                  <a:gd name="connsiteY8" fmla="*/ 3306 h 10000"/>
                  <a:gd name="connsiteX9" fmla="*/ 8807 w 10000"/>
                  <a:gd name="connsiteY9" fmla="*/ 4196 h 10000"/>
                  <a:gd name="connsiteX10" fmla="*/ 8780 w 10000"/>
                  <a:gd name="connsiteY10" fmla="*/ 5131 h 10000"/>
                  <a:gd name="connsiteX11" fmla="*/ 8535 w 10000"/>
                  <a:gd name="connsiteY11" fmla="*/ 5169 h 10000"/>
                  <a:gd name="connsiteX12" fmla="*/ 8015 w 10000"/>
                  <a:gd name="connsiteY12" fmla="*/ 5886 h 10000"/>
                  <a:gd name="connsiteX13" fmla="*/ 1731 w 10000"/>
                  <a:gd name="connsiteY13" fmla="*/ 10000 h 10000"/>
                  <a:gd name="connsiteX14" fmla="*/ 1833 w 10000"/>
                  <a:gd name="connsiteY14" fmla="*/ 9702 h 10000"/>
                  <a:gd name="connsiteX0" fmla="*/ 1833 w 10000"/>
                  <a:gd name="connsiteY0" fmla="*/ 9702 h 9703"/>
                  <a:gd name="connsiteX1" fmla="*/ 10 w 10000"/>
                  <a:gd name="connsiteY1" fmla="*/ 7933 h 9703"/>
                  <a:gd name="connsiteX2" fmla="*/ 0 w 10000"/>
                  <a:gd name="connsiteY2" fmla="*/ 7638 h 9703"/>
                  <a:gd name="connsiteX3" fmla="*/ 1744 w 10000"/>
                  <a:gd name="connsiteY3" fmla="*/ 0 h 9703"/>
                  <a:gd name="connsiteX4" fmla="*/ 9917 w 10000"/>
                  <a:gd name="connsiteY4" fmla="*/ 658 h 9703"/>
                  <a:gd name="connsiteX5" fmla="*/ 10000 w 10000"/>
                  <a:gd name="connsiteY5" fmla="*/ 991 h 9703"/>
                  <a:gd name="connsiteX6" fmla="*/ 9858 w 10000"/>
                  <a:gd name="connsiteY6" fmla="*/ 1526 h 9703"/>
                  <a:gd name="connsiteX7" fmla="*/ 8874 w 10000"/>
                  <a:gd name="connsiteY7" fmla="*/ 2925 h 9703"/>
                  <a:gd name="connsiteX8" fmla="*/ 8832 w 10000"/>
                  <a:gd name="connsiteY8" fmla="*/ 3306 h 9703"/>
                  <a:gd name="connsiteX9" fmla="*/ 8807 w 10000"/>
                  <a:gd name="connsiteY9" fmla="*/ 4196 h 9703"/>
                  <a:gd name="connsiteX10" fmla="*/ 8780 w 10000"/>
                  <a:gd name="connsiteY10" fmla="*/ 5131 h 9703"/>
                  <a:gd name="connsiteX11" fmla="*/ 8535 w 10000"/>
                  <a:gd name="connsiteY11" fmla="*/ 5169 h 9703"/>
                  <a:gd name="connsiteX12" fmla="*/ 8015 w 10000"/>
                  <a:gd name="connsiteY12" fmla="*/ 5886 h 9703"/>
                  <a:gd name="connsiteX13" fmla="*/ 7848 w 10000"/>
                  <a:gd name="connsiteY13" fmla="*/ 5226 h 9703"/>
                  <a:gd name="connsiteX14" fmla="*/ 1833 w 10000"/>
                  <a:gd name="connsiteY14" fmla="*/ 9702 h 9703"/>
                  <a:gd name="connsiteX0" fmla="*/ 1833 w 10000"/>
                  <a:gd name="connsiteY0" fmla="*/ 9999 h 10000"/>
                  <a:gd name="connsiteX1" fmla="*/ 10 w 10000"/>
                  <a:gd name="connsiteY1" fmla="*/ 8176 h 10000"/>
                  <a:gd name="connsiteX2" fmla="*/ 0 w 10000"/>
                  <a:gd name="connsiteY2" fmla="*/ 7872 h 10000"/>
                  <a:gd name="connsiteX3" fmla="*/ 1744 w 10000"/>
                  <a:gd name="connsiteY3" fmla="*/ 0 h 10000"/>
                  <a:gd name="connsiteX4" fmla="*/ 9917 w 10000"/>
                  <a:gd name="connsiteY4" fmla="*/ 678 h 10000"/>
                  <a:gd name="connsiteX5" fmla="*/ 10000 w 10000"/>
                  <a:gd name="connsiteY5" fmla="*/ 1021 h 10000"/>
                  <a:gd name="connsiteX6" fmla="*/ 9858 w 10000"/>
                  <a:gd name="connsiteY6" fmla="*/ 1573 h 10000"/>
                  <a:gd name="connsiteX7" fmla="*/ 8874 w 10000"/>
                  <a:gd name="connsiteY7" fmla="*/ 3015 h 10000"/>
                  <a:gd name="connsiteX8" fmla="*/ 8832 w 10000"/>
                  <a:gd name="connsiteY8" fmla="*/ 3407 h 10000"/>
                  <a:gd name="connsiteX9" fmla="*/ 8807 w 10000"/>
                  <a:gd name="connsiteY9" fmla="*/ 4324 h 10000"/>
                  <a:gd name="connsiteX10" fmla="*/ 8780 w 10000"/>
                  <a:gd name="connsiteY10" fmla="*/ 5288 h 10000"/>
                  <a:gd name="connsiteX11" fmla="*/ 8535 w 10000"/>
                  <a:gd name="connsiteY11" fmla="*/ 5327 h 10000"/>
                  <a:gd name="connsiteX12" fmla="*/ 8015 w 10000"/>
                  <a:gd name="connsiteY12" fmla="*/ 6066 h 10000"/>
                  <a:gd name="connsiteX13" fmla="*/ 7848 w 10000"/>
                  <a:gd name="connsiteY13" fmla="*/ 5386 h 10000"/>
                  <a:gd name="connsiteX14" fmla="*/ 1833 w 10000"/>
                  <a:gd name="connsiteY14" fmla="*/ 9999 h 10000"/>
                  <a:gd name="connsiteX0" fmla="*/ 1833 w 10000"/>
                  <a:gd name="connsiteY0" fmla="*/ 9999 h 10000"/>
                  <a:gd name="connsiteX1" fmla="*/ 10 w 10000"/>
                  <a:gd name="connsiteY1" fmla="*/ 8176 h 10000"/>
                  <a:gd name="connsiteX2" fmla="*/ 0 w 10000"/>
                  <a:gd name="connsiteY2" fmla="*/ 7872 h 10000"/>
                  <a:gd name="connsiteX3" fmla="*/ 1744 w 10000"/>
                  <a:gd name="connsiteY3" fmla="*/ 0 h 10000"/>
                  <a:gd name="connsiteX4" fmla="*/ 9917 w 10000"/>
                  <a:gd name="connsiteY4" fmla="*/ 678 h 10000"/>
                  <a:gd name="connsiteX5" fmla="*/ 10000 w 10000"/>
                  <a:gd name="connsiteY5" fmla="*/ 1021 h 10000"/>
                  <a:gd name="connsiteX6" fmla="*/ 9858 w 10000"/>
                  <a:gd name="connsiteY6" fmla="*/ 1573 h 10000"/>
                  <a:gd name="connsiteX7" fmla="*/ 8874 w 10000"/>
                  <a:gd name="connsiteY7" fmla="*/ 3015 h 10000"/>
                  <a:gd name="connsiteX8" fmla="*/ 8832 w 10000"/>
                  <a:gd name="connsiteY8" fmla="*/ 3407 h 10000"/>
                  <a:gd name="connsiteX9" fmla="*/ 8807 w 10000"/>
                  <a:gd name="connsiteY9" fmla="*/ 4324 h 10000"/>
                  <a:gd name="connsiteX10" fmla="*/ 8780 w 10000"/>
                  <a:gd name="connsiteY10" fmla="*/ 5288 h 10000"/>
                  <a:gd name="connsiteX11" fmla="*/ 8535 w 10000"/>
                  <a:gd name="connsiteY11" fmla="*/ 5327 h 10000"/>
                  <a:gd name="connsiteX12" fmla="*/ 8015 w 10000"/>
                  <a:gd name="connsiteY12" fmla="*/ 6066 h 10000"/>
                  <a:gd name="connsiteX13" fmla="*/ 7848 w 10000"/>
                  <a:gd name="connsiteY13" fmla="*/ 5386 h 10000"/>
                  <a:gd name="connsiteX14" fmla="*/ 1833 w 10000"/>
                  <a:gd name="connsiteY14" fmla="*/ 9999 h 10000"/>
                  <a:gd name="connsiteX0" fmla="*/ 8435 w 10000"/>
                  <a:gd name="connsiteY0" fmla="*/ 3635 h 8176"/>
                  <a:gd name="connsiteX1" fmla="*/ 10 w 10000"/>
                  <a:gd name="connsiteY1" fmla="*/ 8176 h 8176"/>
                  <a:gd name="connsiteX2" fmla="*/ 0 w 10000"/>
                  <a:gd name="connsiteY2" fmla="*/ 7872 h 8176"/>
                  <a:gd name="connsiteX3" fmla="*/ 1744 w 10000"/>
                  <a:gd name="connsiteY3" fmla="*/ 0 h 8176"/>
                  <a:gd name="connsiteX4" fmla="*/ 9917 w 10000"/>
                  <a:gd name="connsiteY4" fmla="*/ 678 h 8176"/>
                  <a:gd name="connsiteX5" fmla="*/ 10000 w 10000"/>
                  <a:gd name="connsiteY5" fmla="*/ 1021 h 8176"/>
                  <a:gd name="connsiteX6" fmla="*/ 9858 w 10000"/>
                  <a:gd name="connsiteY6" fmla="*/ 1573 h 8176"/>
                  <a:gd name="connsiteX7" fmla="*/ 8874 w 10000"/>
                  <a:gd name="connsiteY7" fmla="*/ 3015 h 8176"/>
                  <a:gd name="connsiteX8" fmla="*/ 8832 w 10000"/>
                  <a:gd name="connsiteY8" fmla="*/ 3407 h 8176"/>
                  <a:gd name="connsiteX9" fmla="*/ 8807 w 10000"/>
                  <a:gd name="connsiteY9" fmla="*/ 4324 h 8176"/>
                  <a:gd name="connsiteX10" fmla="*/ 8780 w 10000"/>
                  <a:gd name="connsiteY10" fmla="*/ 5288 h 8176"/>
                  <a:gd name="connsiteX11" fmla="*/ 8535 w 10000"/>
                  <a:gd name="connsiteY11" fmla="*/ 5327 h 8176"/>
                  <a:gd name="connsiteX12" fmla="*/ 8015 w 10000"/>
                  <a:gd name="connsiteY12" fmla="*/ 6066 h 8176"/>
                  <a:gd name="connsiteX13" fmla="*/ 7848 w 10000"/>
                  <a:gd name="connsiteY13" fmla="*/ 5386 h 8176"/>
                  <a:gd name="connsiteX14" fmla="*/ 8435 w 10000"/>
                  <a:gd name="connsiteY14" fmla="*/ 3635 h 8176"/>
                  <a:gd name="connsiteX0" fmla="*/ 8435 w 10000"/>
                  <a:gd name="connsiteY0" fmla="*/ 4446 h 9629"/>
                  <a:gd name="connsiteX1" fmla="*/ 8141 w 10000"/>
                  <a:gd name="connsiteY1" fmla="*/ 3709 h 9629"/>
                  <a:gd name="connsiteX2" fmla="*/ 0 w 10000"/>
                  <a:gd name="connsiteY2" fmla="*/ 9628 h 9629"/>
                  <a:gd name="connsiteX3" fmla="*/ 1744 w 10000"/>
                  <a:gd name="connsiteY3" fmla="*/ 0 h 9629"/>
                  <a:gd name="connsiteX4" fmla="*/ 9917 w 10000"/>
                  <a:gd name="connsiteY4" fmla="*/ 829 h 9629"/>
                  <a:gd name="connsiteX5" fmla="*/ 10000 w 10000"/>
                  <a:gd name="connsiteY5" fmla="*/ 1249 h 9629"/>
                  <a:gd name="connsiteX6" fmla="*/ 9858 w 10000"/>
                  <a:gd name="connsiteY6" fmla="*/ 1924 h 9629"/>
                  <a:gd name="connsiteX7" fmla="*/ 8874 w 10000"/>
                  <a:gd name="connsiteY7" fmla="*/ 3688 h 9629"/>
                  <a:gd name="connsiteX8" fmla="*/ 8832 w 10000"/>
                  <a:gd name="connsiteY8" fmla="*/ 4167 h 9629"/>
                  <a:gd name="connsiteX9" fmla="*/ 8807 w 10000"/>
                  <a:gd name="connsiteY9" fmla="*/ 5289 h 9629"/>
                  <a:gd name="connsiteX10" fmla="*/ 8780 w 10000"/>
                  <a:gd name="connsiteY10" fmla="*/ 6468 h 9629"/>
                  <a:gd name="connsiteX11" fmla="*/ 8535 w 10000"/>
                  <a:gd name="connsiteY11" fmla="*/ 6515 h 9629"/>
                  <a:gd name="connsiteX12" fmla="*/ 8015 w 10000"/>
                  <a:gd name="connsiteY12" fmla="*/ 7419 h 9629"/>
                  <a:gd name="connsiteX13" fmla="*/ 7848 w 10000"/>
                  <a:gd name="connsiteY13" fmla="*/ 6588 h 9629"/>
                  <a:gd name="connsiteX14" fmla="*/ 8435 w 10000"/>
                  <a:gd name="connsiteY14" fmla="*/ 4446 h 9629"/>
                  <a:gd name="connsiteX0" fmla="*/ 8398 w 9963"/>
                  <a:gd name="connsiteY0" fmla="*/ 4617 h 10000"/>
                  <a:gd name="connsiteX1" fmla="*/ 8104 w 9963"/>
                  <a:gd name="connsiteY1" fmla="*/ 3852 h 10000"/>
                  <a:gd name="connsiteX2" fmla="*/ 0 w 9963"/>
                  <a:gd name="connsiteY2" fmla="*/ 9999 h 10000"/>
                  <a:gd name="connsiteX3" fmla="*/ 1707 w 9963"/>
                  <a:gd name="connsiteY3" fmla="*/ 0 h 10000"/>
                  <a:gd name="connsiteX4" fmla="*/ 9880 w 9963"/>
                  <a:gd name="connsiteY4" fmla="*/ 861 h 10000"/>
                  <a:gd name="connsiteX5" fmla="*/ 9963 w 9963"/>
                  <a:gd name="connsiteY5" fmla="*/ 1297 h 10000"/>
                  <a:gd name="connsiteX6" fmla="*/ 9821 w 9963"/>
                  <a:gd name="connsiteY6" fmla="*/ 1998 h 10000"/>
                  <a:gd name="connsiteX7" fmla="*/ 8837 w 9963"/>
                  <a:gd name="connsiteY7" fmla="*/ 3830 h 10000"/>
                  <a:gd name="connsiteX8" fmla="*/ 8795 w 9963"/>
                  <a:gd name="connsiteY8" fmla="*/ 4328 h 10000"/>
                  <a:gd name="connsiteX9" fmla="*/ 8770 w 9963"/>
                  <a:gd name="connsiteY9" fmla="*/ 5493 h 10000"/>
                  <a:gd name="connsiteX10" fmla="*/ 8743 w 9963"/>
                  <a:gd name="connsiteY10" fmla="*/ 6717 h 10000"/>
                  <a:gd name="connsiteX11" fmla="*/ 8498 w 9963"/>
                  <a:gd name="connsiteY11" fmla="*/ 6766 h 10000"/>
                  <a:gd name="connsiteX12" fmla="*/ 7978 w 9963"/>
                  <a:gd name="connsiteY12" fmla="*/ 7705 h 10000"/>
                  <a:gd name="connsiteX13" fmla="*/ 7811 w 9963"/>
                  <a:gd name="connsiteY13" fmla="*/ 6842 h 10000"/>
                  <a:gd name="connsiteX14" fmla="*/ 8398 w 9963"/>
                  <a:gd name="connsiteY14" fmla="*/ 4617 h 10000"/>
                  <a:gd name="connsiteX0" fmla="*/ 6716 w 8287"/>
                  <a:gd name="connsiteY0" fmla="*/ 4617 h 7705"/>
                  <a:gd name="connsiteX1" fmla="*/ 6421 w 8287"/>
                  <a:gd name="connsiteY1" fmla="*/ 3852 h 7705"/>
                  <a:gd name="connsiteX2" fmla="*/ 5091 w 8287"/>
                  <a:gd name="connsiteY2" fmla="*/ 3052 h 7705"/>
                  <a:gd name="connsiteX3" fmla="*/ 0 w 8287"/>
                  <a:gd name="connsiteY3" fmla="*/ 0 h 7705"/>
                  <a:gd name="connsiteX4" fmla="*/ 8204 w 8287"/>
                  <a:gd name="connsiteY4" fmla="*/ 861 h 7705"/>
                  <a:gd name="connsiteX5" fmla="*/ 8287 w 8287"/>
                  <a:gd name="connsiteY5" fmla="*/ 1297 h 7705"/>
                  <a:gd name="connsiteX6" fmla="*/ 8144 w 8287"/>
                  <a:gd name="connsiteY6" fmla="*/ 1998 h 7705"/>
                  <a:gd name="connsiteX7" fmla="*/ 7157 w 8287"/>
                  <a:gd name="connsiteY7" fmla="*/ 3830 h 7705"/>
                  <a:gd name="connsiteX8" fmla="*/ 7115 w 8287"/>
                  <a:gd name="connsiteY8" fmla="*/ 4328 h 7705"/>
                  <a:gd name="connsiteX9" fmla="*/ 7090 w 8287"/>
                  <a:gd name="connsiteY9" fmla="*/ 5493 h 7705"/>
                  <a:gd name="connsiteX10" fmla="*/ 7062 w 8287"/>
                  <a:gd name="connsiteY10" fmla="*/ 6717 h 7705"/>
                  <a:gd name="connsiteX11" fmla="*/ 6817 w 8287"/>
                  <a:gd name="connsiteY11" fmla="*/ 6766 h 7705"/>
                  <a:gd name="connsiteX12" fmla="*/ 6295 w 8287"/>
                  <a:gd name="connsiteY12" fmla="*/ 7705 h 7705"/>
                  <a:gd name="connsiteX13" fmla="*/ 6127 w 8287"/>
                  <a:gd name="connsiteY13" fmla="*/ 6842 h 7705"/>
                  <a:gd name="connsiteX14" fmla="*/ 6716 w 8287"/>
                  <a:gd name="connsiteY14" fmla="*/ 4617 h 7705"/>
                  <a:gd name="connsiteX0" fmla="*/ 1961 w 3857"/>
                  <a:gd name="connsiteY0" fmla="*/ 4875 h 8883"/>
                  <a:gd name="connsiteX1" fmla="*/ 1605 w 3857"/>
                  <a:gd name="connsiteY1" fmla="*/ 3882 h 8883"/>
                  <a:gd name="connsiteX2" fmla="*/ 0 w 3857"/>
                  <a:gd name="connsiteY2" fmla="*/ 2844 h 8883"/>
                  <a:gd name="connsiteX3" fmla="*/ 3757 w 3857"/>
                  <a:gd name="connsiteY3" fmla="*/ 0 h 8883"/>
                  <a:gd name="connsiteX4" fmla="*/ 3857 w 3857"/>
                  <a:gd name="connsiteY4" fmla="*/ 566 h 8883"/>
                  <a:gd name="connsiteX5" fmla="*/ 3684 w 3857"/>
                  <a:gd name="connsiteY5" fmla="*/ 1476 h 8883"/>
                  <a:gd name="connsiteX6" fmla="*/ 2493 w 3857"/>
                  <a:gd name="connsiteY6" fmla="*/ 3854 h 8883"/>
                  <a:gd name="connsiteX7" fmla="*/ 2443 w 3857"/>
                  <a:gd name="connsiteY7" fmla="*/ 4500 h 8883"/>
                  <a:gd name="connsiteX8" fmla="*/ 2413 w 3857"/>
                  <a:gd name="connsiteY8" fmla="*/ 6012 h 8883"/>
                  <a:gd name="connsiteX9" fmla="*/ 2379 w 3857"/>
                  <a:gd name="connsiteY9" fmla="*/ 7601 h 8883"/>
                  <a:gd name="connsiteX10" fmla="*/ 2083 w 3857"/>
                  <a:gd name="connsiteY10" fmla="*/ 7664 h 8883"/>
                  <a:gd name="connsiteX11" fmla="*/ 1453 w 3857"/>
                  <a:gd name="connsiteY11" fmla="*/ 8883 h 8883"/>
                  <a:gd name="connsiteX12" fmla="*/ 1251 w 3857"/>
                  <a:gd name="connsiteY12" fmla="*/ 7763 h 8883"/>
                  <a:gd name="connsiteX13" fmla="*/ 1961 w 3857"/>
                  <a:gd name="connsiteY13" fmla="*/ 4875 h 8883"/>
                  <a:gd name="connsiteX0" fmla="*/ 5025 w 10000"/>
                  <a:gd name="connsiteY0" fmla="*/ 5526 h 10000"/>
                  <a:gd name="connsiteX1" fmla="*/ 4161 w 10000"/>
                  <a:gd name="connsiteY1" fmla="*/ 4370 h 10000"/>
                  <a:gd name="connsiteX2" fmla="*/ 0 w 10000"/>
                  <a:gd name="connsiteY2" fmla="*/ 3202 h 10000"/>
                  <a:gd name="connsiteX3" fmla="*/ 9741 w 10000"/>
                  <a:gd name="connsiteY3" fmla="*/ 0 h 10000"/>
                  <a:gd name="connsiteX4" fmla="*/ 10000 w 10000"/>
                  <a:gd name="connsiteY4" fmla="*/ 637 h 10000"/>
                  <a:gd name="connsiteX5" fmla="*/ 9551 w 10000"/>
                  <a:gd name="connsiteY5" fmla="*/ 1662 h 10000"/>
                  <a:gd name="connsiteX6" fmla="*/ 6464 w 10000"/>
                  <a:gd name="connsiteY6" fmla="*/ 4339 h 10000"/>
                  <a:gd name="connsiteX7" fmla="*/ 6334 w 10000"/>
                  <a:gd name="connsiteY7" fmla="*/ 5066 h 10000"/>
                  <a:gd name="connsiteX8" fmla="*/ 6256 w 10000"/>
                  <a:gd name="connsiteY8" fmla="*/ 6768 h 10000"/>
                  <a:gd name="connsiteX9" fmla="*/ 6168 w 10000"/>
                  <a:gd name="connsiteY9" fmla="*/ 8557 h 10000"/>
                  <a:gd name="connsiteX10" fmla="*/ 5401 w 10000"/>
                  <a:gd name="connsiteY10" fmla="*/ 8628 h 10000"/>
                  <a:gd name="connsiteX11" fmla="*/ 3767 w 10000"/>
                  <a:gd name="connsiteY11" fmla="*/ 10000 h 10000"/>
                  <a:gd name="connsiteX12" fmla="*/ 3243 w 10000"/>
                  <a:gd name="connsiteY12" fmla="*/ 8739 h 10000"/>
                  <a:gd name="connsiteX13" fmla="*/ 5025 w 10000"/>
                  <a:gd name="connsiteY13" fmla="*/ 5526 h 10000"/>
                  <a:gd name="connsiteX0" fmla="*/ 5025 w 10000"/>
                  <a:gd name="connsiteY0" fmla="*/ 5526 h 10000"/>
                  <a:gd name="connsiteX1" fmla="*/ 5186 w 10000"/>
                  <a:gd name="connsiteY1" fmla="*/ 3729 h 10000"/>
                  <a:gd name="connsiteX2" fmla="*/ 0 w 10000"/>
                  <a:gd name="connsiteY2" fmla="*/ 3202 h 10000"/>
                  <a:gd name="connsiteX3" fmla="*/ 9741 w 10000"/>
                  <a:gd name="connsiteY3" fmla="*/ 0 h 10000"/>
                  <a:gd name="connsiteX4" fmla="*/ 10000 w 10000"/>
                  <a:gd name="connsiteY4" fmla="*/ 637 h 10000"/>
                  <a:gd name="connsiteX5" fmla="*/ 9551 w 10000"/>
                  <a:gd name="connsiteY5" fmla="*/ 1662 h 10000"/>
                  <a:gd name="connsiteX6" fmla="*/ 6464 w 10000"/>
                  <a:gd name="connsiteY6" fmla="*/ 4339 h 10000"/>
                  <a:gd name="connsiteX7" fmla="*/ 6334 w 10000"/>
                  <a:gd name="connsiteY7" fmla="*/ 5066 h 10000"/>
                  <a:gd name="connsiteX8" fmla="*/ 6256 w 10000"/>
                  <a:gd name="connsiteY8" fmla="*/ 6768 h 10000"/>
                  <a:gd name="connsiteX9" fmla="*/ 6168 w 10000"/>
                  <a:gd name="connsiteY9" fmla="*/ 8557 h 10000"/>
                  <a:gd name="connsiteX10" fmla="*/ 5401 w 10000"/>
                  <a:gd name="connsiteY10" fmla="*/ 8628 h 10000"/>
                  <a:gd name="connsiteX11" fmla="*/ 3767 w 10000"/>
                  <a:gd name="connsiteY11" fmla="*/ 10000 h 10000"/>
                  <a:gd name="connsiteX12" fmla="*/ 3243 w 10000"/>
                  <a:gd name="connsiteY12" fmla="*/ 8739 h 10000"/>
                  <a:gd name="connsiteX13" fmla="*/ 5025 w 10000"/>
                  <a:gd name="connsiteY13" fmla="*/ 5526 h 10000"/>
                  <a:gd name="connsiteX0" fmla="*/ 1782 w 6757"/>
                  <a:gd name="connsiteY0" fmla="*/ 5526 h 10000"/>
                  <a:gd name="connsiteX1" fmla="*/ 1943 w 6757"/>
                  <a:gd name="connsiteY1" fmla="*/ 3729 h 10000"/>
                  <a:gd name="connsiteX2" fmla="*/ 6498 w 6757"/>
                  <a:gd name="connsiteY2" fmla="*/ 0 h 10000"/>
                  <a:gd name="connsiteX3" fmla="*/ 6757 w 6757"/>
                  <a:gd name="connsiteY3" fmla="*/ 637 h 10000"/>
                  <a:gd name="connsiteX4" fmla="*/ 6308 w 6757"/>
                  <a:gd name="connsiteY4" fmla="*/ 1662 h 10000"/>
                  <a:gd name="connsiteX5" fmla="*/ 3221 w 6757"/>
                  <a:gd name="connsiteY5" fmla="*/ 4339 h 10000"/>
                  <a:gd name="connsiteX6" fmla="*/ 3091 w 6757"/>
                  <a:gd name="connsiteY6" fmla="*/ 5066 h 10000"/>
                  <a:gd name="connsiteX7" fmla="*/ 3013 w 6757"/>
                  <a:gd name="connsiteY7" fmla="*/ 6768 h 10000"/>
                  <a:gd name="connsiteX8" fmla="*/ 2925 w 6757"/>
                  <a:gd name="connsiteY8" fmla="*/ 8557 h 10000"/>
                  <a:gd name="connsiteX9" fmla="*/ 2158 w 6757"/>
                  <a:gd name="connsiteY9" fmla="*/ 8628 h 10000"/>
                  <a:gd name="connsiteX10" fmla="*/ 524 w 6757"/>
                  <a:gd name="connsiteY10" fmla="*/ 10000 h 10000"/>
                  <a:gd name="connsiteX11" fmla="*/ 0 w 6757"/>
                  <a:gd name="connsiteY11" fmla="*/ 8739 h 10000"/>
                  <a:gd name="connsiteX12" fmla="*/ 1782 w 6757"/>
                  <a:gd name="connsiteY12" fmla="*/ 5526 h 10000"/>
                  <a:gd name="connsiteX0" fmla="*/ 2637 w 10000"/>
                  <a:gd name="connsiteY0" fmla="*/ 5526 h 10000"/>
                  <a:gd name="connsiteX1" fmla="*/ 2876 w 10000"/>
                  <a:gd name="connsiteY1" fmla="*/ 3427 h 10000"/>
                  <a:gd name="connsiteX2" fmla="*/ 9617 w 10000"/>
                  <a:gd name="connsiteY2" fmla="*/ 0 h 10000"/>
                  <a:gd name="connsiteX3" fmla="*/ 10000 w 10000"/>
                  <a:gd name="connsiteY3" fmla="*/ 637 h 10000"/>
                  <a:gd name="connsiteX4" fmla="*/ 9336 w 10000"/>
                  <a:gd name="connsiteY4" fmla="*/ 1662 h 10000"/>
                  <a:gd name="connsiteX5" fmla="*/ 4767 w 10000"/>
                  <a:gd name="connsiteY5" fmla="*/ 4339 h 10000"/>
                  <a:gd name="connsiteX6" fmla="*/ 4575 w 10000"/>
                  <a:gd name="connsiteY6" fmla="*/ 5066 h 10000"/>
                  <a:gd name="connsiteX7" fmla="*/ 4459 w 10000"/>
                  <a:gd name="connsiteY7" fmla="*/ 6768 h 10000"/>
                  <a:gd name="connsiteX8" fmla="*/ 4329 w 10000"/>
                  <a:gd name="connsiteY8" fmla="*/ 8557 h 10000"/>
                  <a:gd name="connsiteX9" fmla="*/ 3194 w 10000"/>
                  <a:gd name="connsiteY9" fmla="*/ 8628 h 10000"/>
                  <a:gd name="connsiteX10" fmla="*/ 775 w 10000"/>
                  <a:gd name="connsiteY10" fmla="*/ 10000 h 10000"/>
                  <a:gd name="connsiteX11" fmla="*/ 0 w 10000"/>
                  <a:gd name="connsiteY11" fmla="*/ 8739 h 10000"/>
                  <a:gd name="connsiteX12" fmla="*/ 2637 w 10000"/>
                  <a:gd name="connsiteY12" fmla="*/ 5526 h 10000"/>
                  <a:gd name="connsiteX0" fmla="*/ 2637 w 10000"/>
                  <a:gd name="connsiteY0" fmla="*/ 5451 h 9925"/>
                  <a:gd name="connsiteX1" fmla="*/ 2876 w 10000"/>
                  <a:gd name="connsiteY1" fmla="*/ 3352 h 9925"/>
                  <a:gd name="connsiteX2" fmla="*/ 8880 w 10000"/>
                  <a:gd name="connsiteY2" fmla="*/ 0 h 9925"/>
                  <a:gd name="connsiteX3" fmla="*/ 10000 w 10000"/>
                  <a:gd name="connsiteY3" fmla="*/ 562 h 9925"/>
                  <a:gd name="connsiteX4" fmla="*/ 9336 w 10000"/>
                  <a:gd name="connsiteY4" fmla="*/ 1587 h 9925"/>
                  <a:gd name="connsiteX5" fmla="*/ 4767 w 10000"/>
                  <a:gd name="connsiteY5" fmla="*/ 4264 h 9925"/>
                  <a:gd name="connsiteX6" fmla="*/ 4575 w 10000"/>
                  <a:gd name="connsiteY6" fmla="*/ 4991 h 9925"/>
                  <a:gd name="connsiteX7" fmla="*/ 4459 w 10000"/>
                  <a:gd name="connsiteY7" fmla="*/ 6693 h 9925"/>
                  <a:gd name="connsiteX8" fmla="*/ 4329 w 10000"/>
                  <a:gd name="connsiteY8" fmla="*/ 8482 h 9925"/>
                  <a:gd name="connsiteX9" fmla="*/ 3194 w 10000"/>
                  <a:gd name="connsiteY9" fmla="*/ 8553 h 9925"/>
                  <a:gd name="connsiteX10" fmla="*/ 775 w 10000"/>
                  <a:gd name="connsiteY10" fmla="*/ 9925 h 9925"/>
                  <a:gd name="connsiteX11" fmla="*/ 0 w 10000"/>
                  <a:gd name="connsiteY11" fmla="*/ 8664 h 9925"/>
                  <a:gd name="connsiteX12" fmla="*/ 2637 w 10000"/>
                  <a:gd name="connsiteY12" fmla="*/ 5451 h 9925"/>
                  <a:gd name="connsiteX0" fmla="*/ 2637 w 10000"/>
                  <a:gd name="connsiteY0" fmla="*/ 5503 h 10011"/>
                  <a:gd name="connsiteX1" fmla="*/ 2876 w 10000"/>
                  <a:gd name="connsiteY1" fmla="*/ 3388 h 10011"/>
                  <a:gd name="connsiteX2" fmla="*/ 8880 w 10000"/>
                  <a:gd name="connsiteY2" fmla="*/ 11 h 10011"/>
                  <a:gd name="connsiteX3" fmla="*/ 10000 w 10000"/>
                  <a:gd name="connsiteY3" fmla="*/ 577 h 10011"/>
                  <a:gd name="connsiteX4" fmla="*/ 9336 w 10000"/>
                  <a:gd name="connsiteY4" fmla="*/ 1610 h 10011"/>
                  <a:gd name="connsiteX5" fmla="*/ 4767 w 10000"/>
                  <a:gd name="connsiteY5" fmla="*/ 4307 h 10011"/>
                  <a:gd name="connsiteX6" fmla="*/ 4575 w 10000"/>
                  <a:gd name="connsiteY6" fmla="*/ 5040 h 10011"/>
                  <a:gd name="connsiteX7" fmla="*/ 4459 w 10000"/>
                  <a:gd name="connsiteY7" fmla="*/ 6755 h 10011"/>
                  <a:gd name="connsiteX8" fmla="*/ 4329 w 10000"/>
                  <a:gd name="connsiteY8" fmla="*/ 8557 h 10011"/>
                  <a:gd name="connsiteX9" fmla="*/ 3194 w 10000"/>
                  <a:gd name="connsiteY9" fmla="*/ 8629 h 10011"/>
                  <a:gd name="connsiteX10" fmla="*/ 775 w 10000"/>
                  <a:gd name="connsiteY10" fmla="*/ 10011 h 10011"/>
                  <a:gd name="connsiteX11" fmla="*/ 0 w 10000"/>
                  <a:gd name="connsiteY11" fmla="*/ 8740 h 10011"/>
                  <a:gd name="connsiteX12" fmla="*/ 2637 w 10000"/>
                  <a:gd name="connsiteY12" fmla="*/ 5503 h 10011"/>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594 w 10000"/>
                  <a:gd name="connsiteY5" fmla="*/ 4494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3125"/>
                  <a:gd name="connsiteX1" fmla="*/ 2876 w 10000"/>
                  <a:gd name="connsiteY1" fmla="*/ 3499 h 13125"/>
                  <a:gd name="connsiteX2" fmla="*/ 8750 w 10000"/>
                  <a:gd name="connsiteY2" fmla="*/ 8 h 13125"/>
                  <a:gd name="connsiteX3" fmla="*/ 10000 w 10000"/>
                  <a:gd name="connsiteY3" fmla="*/ 688 h 13125"/>
                  <a:gd name="connsiteX4" fmla="*/ 9336 w 10000"/>
                  <a:gd name="connsiteY4" fmla="*/ 1721 h 13125"/>
                  <a:gd name="connsiteX5" fmla="*/ 4594 w 10000"/>
                  <a:gd name="connsiteY5" fmla="*/ 4494 h 13125"/>
                  <a:gd name="connsiteX6" fmla="*/ 4575 w 10000"/>
                  <a:gd name="connsiteY6" fmla="*/ 5151 h 13125"/>
                  <a:gd name="connsiteX7" fmla="*/ 4459 w 10000"/>
                  <a:gd name="connsiteY7" fmla="*/ 6866 h 13125"/>
                  <a:gd name="connsiteX8" fmla="*/ 4329 w 10000"/>
                  <a:gd name="connsiteY8" fmla="*/ 8668 h 13125"/>
                  <a:gd name="connsiteX9" fmla="*/ 3194 w 10000"/>
                  <a:gd name="connsiteY9" fmla="*/ 8740 h 13125"/>
                  <a:gd name="connsiteX10" fmla="*/ 2812 w 10000"/>
                  <a:gd name="connsiteY10" fmla="*/ 13125 h 13125"/>
                  <a:gd name="connsiteX11" fmla="*/ 0 w 10000"/>
                  <a:gd name="connsiteY11" fmla="*/ 8851 h 13125"/>
                  <a:gd name="connsiteX12" fmla="*/ 2550 w 10000"/>
                  <a:gd name="connsiteY12" fmla="*/ 5690 h 13125"/>
                  <a:gd name="connsiteX0" fmla="*/ 817 w 8267"/>
                  <a:gd name="connsiteY0" fmla="*/ 5690 h 13125"/>
                  <a:gd name="connsiteX1" fmla="*/ 1143 w 8267"/>
                  <a:gd name="connsiteY1" fmla="*/ 3499 h 13125"/>
                  <a:gd name="connsiteX2" fmla="*/ 7017 w 8267"/>
                  <a:gd name="connsiteY2" fmla="*/ 8 h 13125"/>
                  <a:gd name="connsiteX3" fmla="*/ 8267 w 8267"/>
                  <a:gd name="connsiteY3" fmla="*/ 688 h 13125"/>
                  <a:gd name="connsiteX4" fmla="*/ 7603 w 8267"/>
                  <a:gd name="connsiteY4" fmla="*/ 1721 h 13125"/>
                  <a:gd name="connsiteX5" fmla="*/ 2861 w 8267"/>
                  <a:gd name="connsiteY5" fmla="*/ 4494 h 13125"/>
                  <a:gd name="connsiteX6" fmla="*/ 2842 w 8267"/>
                  <a:gd name="connsiteY6" fmla="*/ 5151 h 13125"/>
                  <a:gd name="connsiteX7" fmla="*/ 2726 w 8267"/>
                  <a:gd name="connsiteY7" fmla="*/ 6866 h 13125"/>
                  <a:gd name="connsiteX8" fmla="*/ 2596 w 8267"/>
                  <a:gd name="connsiteY8" fmla="*/ 8668 h 13125"/>
                  <a:gd name="connsiteX9" fmla="*/ 1461 w 8267"/>
                  <a:gd name="connsiteY9" fmla="*/ 8740 h 13125"/>
                  <a:gd name="connsiteX10" fmla="*/ 1079 w 8267"/>
                  <a:gd name="connsiteY10" fmla="*/ 13125 h 13125"/>
                  <a:gd name="connsiteX11" fmla="*/ 0 w 8267"/>
                  <a:gd name="connsiteY11" fmla="*/ 12158 h 13125"/>
                  <a:gd name="connsiteX12" fmla="*/ 817 w 8267"/>
                  <a:gd name="connsiteY12" fmla="*/ 5690 h 13125"/>
                  <a:gd name="connsiteX0" fmla="*/ 13 w 10493"/>
                  <a:gd name="connsiteY0" fmla="*/ 6160 h 10000"/>
                  <a:gd name="connsiteX1" fmla="*/ 1876 w 10493"/>
                  <a:gd name="connsiteY1" fmla="*/ 2666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633 w 10493"/>
                  <a:gd name="connsiteY8" fmla="*/ 6604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633 w 10493"/>
                  <a:gd name="connsiteY8" fmla="*/ 6604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7623 w 10493"/>
                  <a:gd name="connsiteY5" fmla="*/ 5133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8327 w 10493"/>
                  <a:gd name="connsiteY4" fmla="*/ 7394 h 10000"/>
                  <a:gd name="connsiteX5" fmla="*/ 7623 w 10493"/>
                  <a:gd name="connsiteY5" fmla="*/ 5133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9398"/>
                  <a:gd name="connsiteY0" fmla="*/ 6154 h 9994"/>
                  <a:gd name="connsiteX1" fmla="*/ 1404 w 9398"/>
                  <a:gd name="connsiteY1" fmla="*/ 5701 h 9994"/>
                  <a:gd name="connsiteX2" fmla="*/ 8981 w 9398"/>
                  <a:gd name="connsiteY2" fmla="*/ 0 h 9994"/>
                  <a:gd name="connsiteX3" fmla="*/ 8327 w 9398"/>
                  <a:gd name="connsiteY3" fmla="*/ 7388 h 9994"/>
                  <a:gd name="connsiteX4" fmla="*/ 7623 w 9398"/>
                  <a:gd name="connsiteY4" fmla="*/ 5127 h 9994"/>
                  <a:gd name="connsiteX5" fmla="*/ 5975 w 9398"/>
                  <a:gd name="connsiteY5" fmla="*/ 5078 h 9994"/>
                  <a:gd name="connsiteX6" fmla="*/ 5153 w 9398"/>
                  <a:gd name="connsiteY6" fmla="*/ 6384 h 9994"/>
                  <a:gd name="connsiteX7" fmla="*/ 3161 w 9398"/>
                  <a:gd name="connsiteY7" fmla="*/ 6743 h 9994"/>
                  <a:gd name="connsiteX8" fmla="*/ 2260 w 9398"/>
                  <a:gd name="connsiteY8" fmla="*/ 6653 h 9994"/>
                  <a:gd name="connsiteX9" fmla="*/ 1798 w 9398"/>
                  <a:gd name="connsiteY9" fmla="*/ 9994 h 9994"/>
                  <a:gd name="connsiteX10" fmla="*/ 493 w 9398"/>
                  <a:gd name="connsiteY10" fmla="*/ 9257 h 9994"/>
                  <a:gd name="connsiteX11" fmla="*/ 13 w 9398"/>
                  <a:gd name="connsiteY11" fmla="*/ 6154 h 9994"/>
                  <a:gd name="connsiteX0" fmla="*/ 14 w 8860"/>
                  <a:gd name="connsiteY0" fmla="*/ 1147 h 4989"/>
                  <a:gd name="connsiteX1" fmla="*/ 1494 w 8860"/>
                  <a:gd name="connsiteY1" fmla="*/ 693 h 4989"/>
                  <a:gd name="connsiteX2" fmla="*/ 8860 w 8860"/>
                  <a:gd name="connsiteY2" fmla="*/ 2381 h 4989"/>
                  <a:gd name="connsiteX3" fmla="*/ 8111 w 8860"/>
                  <a:gd name="connsiteY3" fmla="*/ 119 h 4989"/>
                  <a:gd name="connsiteX4" fmla="*/ 6358 w 8860"/>
                  <a:gd name="connsiteY4" fmla="*/ 70 h 4989"/>
                  <a:gd name="connsiteX5" fmla="*/ 5483 w 8860"/>
                  <a:gd name="connsiteY5" fmla="*/ 1377 h 4989"/>
                  <a:gd name="connsiteX6" fmla="*/ 3363 w 8860"/>
                  <a:gd name="connsiteY6" fmla="*/ 1736 h 4989"/>
                  <a:gd name="connsiteX7" fmla="*/ 2405 w 8860"/>
                  <a:gd name="connsiteY7" fmla="*/ 1646 h 4989"/>
                  <a:gd name="connsiteX8" fmla="*/ 1913 w 8860"/>
                  <a:gd name="connsiteY8" fmla="*/ 4989 h 4989"/>
                  <a:gd name="connsiteX9" fmla="*/ 525 w 8860"/>
                  <a:gd name="connsiteY9" fmla="*/ 4252 h 4989"/>
                  <a:gd name="connsiteX10" fmla="*/ 14 w 8860"/>
                  <a:gd name="connsiteY10" fmla="*/ 1147 h 4989"/>
                  <a:gd name="connsiteX0" fmla="*/ 16 w 10000"/>
                  <a:gd name="connsiteY0" fmla="*/ 2299 h 10000"/>
                  <a:gd name="connsiteX1" fmla="*/ 10000 w 10000"/>
                  <a:gd name="connsiteY1" fmla="*/ 4772 h 10000"/>
                  <a:gd name="connsiteX2" fmla="*/ 9155 w 10000"/>
                  <a:gd name="connsiteY2" fmla="*/ 239 h 10000"/>
                  <a:gd name="connsiteX3" fmla="*/ 7176 w 10000"/>
                  <a:gd name="connsiteY3" fmla="*/ 140 h 10000"/>
                  <a:gd name="connsiteX4" fmla="*/ 6188 w 10000"/>
                  <a:gd name="connsiteY4" fmla="*/ 2760 h 10000"/>
                  <a:gd name="connsiteX5" fmla="*/ 3796 w 10000"/>
                  <a:gd name="connsiteY5" fmla="*/ 3480 h 10000"/>
                  <a:gd name="connsiteX6" fmla="*/ 2714 w 10000"/>
                  <a:gd name="connsiteY6" fmla="*/ 3299 h 10000"/>
                  <a:gd name="connsiteX7" fmla="*/ 2159 w 10000"/>
                  <a:gd name="connsiteY7" fmla="*/ 10000 h 10000"/>
                  <a:gd name="connsiteX8" fmla="*/ 593 w 10000"/>
                  <a:gd name="connsiteY8" fmla="*/ 8523 h 10000"/>
                  <a:gd name="connsiteX9" fmla="*/ 16 w 10000"/>
                  <a:gd name="connsiteY9" fmla="*/ 2299 h 10000"/>
                  <a:gd name="connsiteX0" fmla="*/ 0 w 9407"/>
                  <a:gd name="connsiteY0" fmla="*/ 8523 h 10000"/>
                  <a:gd name="connsiteX1" fmla="*/ 9407 w 9407"/>
                  <a:gd name="connsiteY1" fmla="*/ 4772 h 10000"/>
                  <a:gd name="connsiteX2" fmla="*/ 8562 w 9407"/>
                  <a:gd name="connsiteY2" fmla="*/ 239 h 10000"/>
                  <a:gd name="connsiteX3" fmla="*/ 6583 w 9407"/>
                  <a:gd name="connsiteY3" fmla="*/ 140 h 10000"/>
                  <a:gd name="connsiteX4" fmla="*/ 5595 w 9407"/>
                  <a:gd name="connsiteY4" fmla="*/ 2760 h 10000"/>
                  <a:gd name="connsiteX5" fmla="*/ 3203 w 9407"/>
                  <a:gd name="connsiteY5" fmla="*/ 3480 h 10000"/>
                  <a:gd name="connsiteX6" fmla="*/ 2121 w 9407"/>
                  <a:gd name="connsiteY6" fmla="*/ 3299 h 10000"/>
                  <a:gd name="connsiteX7" fmla="*/ 1566 w 9407"/>
                  <a:gd name="connsiteY7" fmla="*/ 10000 h 10000"/>
                  <a:gd name="connsiteX8" fmla="*/ 0 w 9407"/>
                  <a:gd name="connsiteY8" fmla="*/ 8523 h 10000"/>
                  <a:gd name="connsiteX0" fmla="*/ 0 w 8335"/>
                  <a:gd name="connsiteY0" fmla="*/ 10000 h 10011"/>
                  <a:gd name="connsiteX1" fmla="*/ 8335 w 8335"/>
                  <a:gd name="connsiteY1" fmla="*/ 4772 h 10011"/>
                  <a:gd name="connsiteX2" fmla="*/ 7437 w 8335"/>
                  <a:gd name="connsiteY2" fmla="*/ 239 h 10011"/>
                  <a:gd name="connsiteX3" fmla="*/ 5333 w 8335"/>
                  <a:gd name="connsiteY3" fmla="*/ 140 h 10011"/>
                  <a:gd name="connsiteX4" fmla="*/ 4283 w 8335"/>
                  <a:gd name="connsiteY4" fmla="*/ 2760 h 10011"/>
                  <a:gd name="connsiteX5" fmla="*/ 1740 w 8335"/>
                  <a:gd name="connsiteY5" fmla="*/ 3480 h 10011"/>
                  <a:gd name="connsiteX6" fmla="*/ 590 w 8335"/>
                  <a:gd name="connsiteY6" fmla="*/ 3299 h 10011"/>
                  <a:gd name="connsiteX7" fmla="*/ 0 w 8335"/>
                  <a:gd name="connsiteY7" fmla="*/ 10000 h 10011"/>
                  <a:gd name="connsiteX0" fmla="*/ 0 w 9292"/>
                  <a:gd name="connsiteY0" fmla="*/ 3295 h 5057"/>
                  <a:gd name="connsiteX1" fmla="*/ 9292 w 9292"/>
                  <a:gd name="connsiteY1" fmla="*/ 4767 h 5057"/>
                  <a:gd name="connsiteX2" fmla="*/ 8215 w 9292"/>
                  <a:gd name="connsiteY2" fmla="*/ 239 h 5057"/>
                  <a:gd name="connsiteX3" fmla="*/ 5690 w 9292"/>
                  <a:gd name="connsiteY3" fmla="*/ 140 h 5057"/>
                  <a:gd name="connsiteX4" fmla="*/ 4431 w 9292"/>
                  <a:gd name="connsiteY4" fmla="*/ 2757 h 5057"/>
                  <a:gd name="connsiteX5" fmla="*/ 1380 w 9292"/>
                  <a:gd name="connsiteY5" fmla="*/ 3476 h 5057"/>
                  <a:gd name="connsiteX6" fmla="*/ 0 w 9292"/>
                  <a:gd name="connsiteY6" fmla="*/ 3295 h 5057"/>
                  <a:gd name="connsiteX0" fmla="*/ 0 w 15012"/>
                  <a:gd name="connsiteY0" fmla="*/ 15580 h 15603"/>
                  <a:gd name="connsiteX1" fmla="*/ 15012 w 15012"/>
                  <a:gd name="connsiteY1" fmla="*/ 9426 h 15603"/>
                  <a:gd name="connsiteX2" fmla="*/ 13853 w 15012"/>
                  <a:gd name="connsiteY2" fmla="*/ 472 h 15603"/>
                  <a:gd name="connsiteX3" fmla="*/ 11136 w 15012"/>
                  <a:gd name="connsiteY3" fmla="*/ 276 h 15603"/>
                  <a:gd name="connsiteX4" fmla="*/ 9781 w 15012"/>
                  <a:gd name="connsiteY4" fmla="*/ 5451 h 15603"/>
                  <a:gd name="connsiteX5" fmla="*/ 6497 w 15012"/>
                  <a:gd name="connsiteY5" fmla="*/ 6873 h 15603"/>
                  <a:gd name="connsiteX6" fmla="*/ 0 w 15012"/>
                  <a:gd name="connsiteY6" fmla="*/ 15580 h 15603"/>
                  <a:gd name="connsiteX0" fmla="*/ 0 w 15012"/>
                  <a:gd name="connsiteY0" fmla="*/ 15580 h 15603"/>
                  <a:gd name="connsiteX1" fmla="*/ 15012 w 15012"/>
                  <a:gd name="connsiteY1" fmla="*/ 9426 h 15603"/>
                  <a:gd name="connsiteX2" fmla="*/ 13853 w 15012"/>
                  <a:gd name="connsiteY2" fmla="*/ 472 h 15603"/>
                  <a:gd name="connsiteX3" fmla="*/ 11136 w 15012"/>
                  <a:gd name="connsiteY3" fmla="*/ 276 h 15603"/>
                  <a:gd name="connsiteX4" fmla="*/ 9781 w 15012"/>
                  <a:gd name="connsiteY4" fmla="*/ 5451 h 15603"/>
                  <a:gd name="connsiteX5" fmla="*/ 6324 w 15012"/>
                  <a:gd name="connsiteY5" fmla="*/ 6414 h 15603"/>
                  <a:gd name="connsiteX6" fmla="*/ 0 w 15012"/>
                  <a:gd name="connsiteY6" fmla="*/ 15580 h 15603"/>
                  <a:gd name="connsiteX0" fmla="*/ 489 w 15501"/>
                  <a:gd name="connsiteY0" fmla="*/ 15580 h 15603"/>
                  <a:gd name="connsiteX1" fmla="*/ 15501 w 15501"/>
                  <a:gd name="connsiteY1" fmla="*/ 9426 h 15603"/>
                  <a:gd name="connsiteX2" fmla="*/ 14342 w 15501"/>
                  <a:gd name="connsiteY2" fmla="*/ 472 h 15603"/>
                  <a:gd name="connsiteX3" fmla="*/ 11625 w 15501"/>
                  <a:gd name="connsiteY3" fmla="*/ 276 h 15603"/>
                  <a:gd name="connsiteX4" fmla="*/ 10270 w 15501"/>
                  <a:gd name="connsiteY4" fmla="*/ 5451 h 15603"/>
                  <a:gd name="connsiteX5" fmla="*/ 6813 w 15501"/>
                  <a:gd name="connsiteY5" fmla="*/ 6414 h 15603"/>
                  <a:gd name="connsiteX6" fmla="*/ 2946 w 15501"/>
                  <a:gd name="connsiteY6" fmla="*/ 2917 h 15603"/>
                  <a:gd name="connsiteX7" fmla="*/ 489 w 15501"/>
                  <a:gd name="connsiteY7" fmla="*/ 15580 h 15603"/>
                  <a:gd name="connsiteX0" fmla="*/ 954 w 13719"/>
                  <a:gd name="connsiteY0" fmla="*/ 18104 h 18120"/>
                  <a:gd name="connsiteX1" fmla="*/ 13719 w 13719"/>
                  <a:gd name="connsiteY1" fmla="*/ 9426 h 18120"/>
                  <a:gd name="connsiteX2" fmla="*/ 12560 w 13719"/>
                  <a:gd name="connsiteY2" fmla="*/ 472 h 18120"/>
                  <a:gd name="connsiteX3" fmla="*/ 9843 w 13719"/>
                  <a:gd name="connsiteY3" fmla="*/ 276 h 18120"/>
                  <a:gd name="connsiteX4" fmla="*/ 8488 w 13719"/>
                  <a:gd name="connsiteY4" fmla="*/ 5451 h 18120"/>
                  <a:gd name="connsiteX5" fmla="*/ 5031 w 13719"/>
                  <a:gd name="connsiteY5" fmla="*/ 6414 h 18120"/>
                  <a:gd name="connsiteX6" fmla="*/ 1164 w 13719"/>
                  <a:gd name="connsiteY6" fmla="*/ 2917 h 18120"/>
                  <a:gd name="connsiteX7" fmla="*/ 954 w 13719"/>
                  <a:gd name="connsiteY7" fmla="*/ 18104 h 18120"/>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4054"/>
                  <a:gd name="connsiteY0" fmla="*/ 18171 h 19786"/>
                  <a:gd name="connsiteX1" fmla="*/ 2893 w 14054"/>
                  <a:gd name="connsiteY1" fmla="*/ 18704 h 19786"/>
                  <a:gd name="connsiteX2" fmla="*/ 13719 w 14054"/>
                  <a:gd name="connsiteY2" fmla="*/ 9493 h 19786"/>
                  <a:gd name="connsiteX3" fmla="*/ 12560 w 14054"/>
                  <a:gd name="connsiteY3" fmla="*/ 539 h 19786"/>
                  <a:gd name="connsiteX4" fmla="*/ 9843 w 14054"/>
                  <a:gd name="connsiteY4" fmla="*/ 343 h 19786"/>
                  <a:gd name="connsiteX5" fmla="*/ 8488 w 14054"/>
                  <a:gd name="connsiteY5" fmla="*/ 5518 h 19786"/>
                  <a:gd name="connsiteX6" fmla="*/ 5031 w 14054"/>
                  <a:gd name="connsiteY6" fmla="*/ 6481 h 19786"/>
                  <a:gd name="connsiteX7" fmla="*/ 1164 w 14054"/>
                  <a:gd name="connsiteY7" fmla="*/ 2984 h 19786"/>
                  <a:gd name="connsiteX8" fmla="*/ 954 w 14054"/>
                  <a:gd name="connsiteY8" fmla="*/ 18171 h 19786"/>
                  <a:gd name="connsiteX0" fmla="*/ 954 w 13920"/>
                  <a:gd name="connsiteY0" fmla="*/ 18157 h 19772"/>
                  <a:gd name="connsiteX1" fmla="*/ 2893 w 13920"/>
                  <a:gd name="connsiteY1" fmla="*/ 18690 h 19772"/>
                  <a:gd name="connsiteX2" fmla="*/ 13287 w 13920"/>
                  <a:gd name="connsiteY2" fmla="*/ 9823 h 19772"/>
                  <a:gd name="connsiteX3" fmla="*/ 12560 w 13920"/>
                  <a:gd name="connsiteY3" fmla="*/ 525 h 19772"/>
                  <a:gd name="connsiteX4" fmla="*/ 9843 w 13920"/>
                  <a:gd name="connsiteY4" fmla="*/ 329 h 19772"/>
                  <a:gd name="connsiteX5" fmla="*/ 8488 w 13920"/>
                  <a:gd name="connsiteY5" fmla="*/ 5504 h 19772"/>
                  <a:gd name="connsiteX6" fmla="*/ 5031 w 13920"/>
                  <a:gd name="connsiteY6" fmla="*/ 6467 h 19772"/>
                  <a:gd name="connsiteX7" fmla="*/ 1164 w 13920"/>
                  <a:gd name="connsiteY7" fmla="*/ 2970 h 19772"/>
                  <a:gd name="connsiteX8" fmla="*/ 954 w 13920"/>
                  <a:gd name="connsiteY8" fmla="*/ 18157 h 19772"/>
                  <a:gd name="connsiteX0" fmla="*/ 954 w 13566"/>
                  <a:gd name="connsiteY0" fmla="*/ 18157 h 19772"/>
                  <a:gd name="connsiteX1" fmla="*/ 2893 w 13566"/>
                  <a:gd name="connsiteY1" fmla="*/ 18690 h 19772"/>
                  <a:gd name="connsiteX2" fmla="*/ 13287 w 13566"/>
                  <a:gd name="connsiteY2" fmla="*/ 9823 h 19772"/>
                  <a:gd name="connsiteX3" fmla="*/ 12042 w 13566"/>
                  <a:gd name="connsiteY3" fmla="*/ 525 h 19772"/>
                  <a:gd name="connsiteX4" fmla="*/ 9843 w 13566"/>
                  <a:gd name="connsiteY4" fmla="*/ 329 h 19772"/>
                  <a:gd name="connsiteX5" fmla="*/ 8488 w 13566"/>
                  <a:gd name="connsiteY5" fmla="*/ 5504 h 19772"/>
                  <a:gd name="connsiteX6" fmla="*/ 5031 w 13566"/>
                  <a:gd name="connsiteY6" fmla="*/ 6467 h 19772"/>
                  <a:gd name="connsiteX7" fmla="*/ 1164 w 13566"/>
                  <a:gd name="connsiteY7" fmla="*/ 2970 h 19772"/>
                  <a:gd name="connsiteX8" fmla="*/ 954 w 13566"/>
                  <a:gd name="connsiteY8" fmla="*/ 18157 h 19772"/>
                  <a:gd name="connsiteX0" fmla="*/ 954 w 13287"/>
                  <a:gd name="connsiteY0" fmla="*/ 18104 h 19719"/>
                  <a:gd name="connsiteX1" fmla="*/ 2893 w 13287"/>
                  <a:gd name="connsiteY1" fmla="*/ 18637 h 19719"/>
                  <a:gd name="connsiteX2" fmla="*/ 13287 w 13287"/>
                  <a:gd name="connsiteY2" fmla="*/ 9770 h 19719"/>
                  <a:gd name="connsiteX3" fmla="*/ 12042 w 13287"/>
                  <a:gd name="connsiteY3" fmla="*/ 472 h 19719"/>
                  <a:gd name="connsiteX4" fmla="*/ 9843 w 13287"/>
                  <a:gd name="connsiteY4" fmla="*/ 276 h 19719"/>
                  <a:gd name="connsiteX5" fmla="*/ 8488 w 13287"/>
                  <a:gd name="connsiteY5" fmla="*/ 5451 h 19719"/>
                  <a:gd name="connsiteX6" fmla="*/ 5031 w 13287"/>
                  <a:gd name="connsiteY6" fmla="*/ 6414 h 19719"/>
                  <a:gd name="connsiteX7" fmla="*/ 1164 w 13287"/>
                  <a:gd name="connsiteY7" fmla="*/ 2917 h 19719"/>
                  <a:gd name="connsiteX8" fmla="*/ 954 w 13287"/>
                  <a:gd name="connsiteY8" fmla="*/ 18104 h 19719"/>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1339 w 13672"/>
                  <a:gd name="connsiteY0" fmla="*/ 18476 h 20091"/>
                  <a:gd name="connsiteX1" fmla="*/ 3278 w 13672"/>
                  <a:gd name="connsiteY1" fmla="*/ 19009 h 20091"/>
                  <a:gd name="connsiteX2" fmla="*/ 13672 w 13672"/>
                  <a:gd name="connsiteY2" fmla="*/ 10142 h 20091"/>
                  <a:gd name="connsiteX3" fmla="*/ 12427 w 13672"/>
                  <a:gd name="connsiteY3" fmla="*/ 844 h 20091"/>
                  <a:gd name="connsiteX4" fmla="*/ 10228 w 13672"/>
                  <a:gd name="connsiteY4" fmla="*/ 648 h 20091"/>
                  <a:gd name="connsiteX5" fmla="*/ 8873 w 13672"/>
                  <a:gd name="connsiteY5" fmla="*/ 5823 h 20091"/>
                  <a:gd name="connsiteX6" fmla="*/ 5416 w 13672"/>
                  <a:gd name="connsiteY6" fmla="*/ 6786 h 20091"/>
                  <a:gd name="connsiteX7" fmla="*/ 1549 w 13672"/>
                  <a:gd name="connsiteY7" fmla="*/ 3289 h 20091"/>
                  <a:gd name="connsiteX8" fmla="*/ 1339 w 13672"/>
                  <a:gd name="connsiteY8" fmla="*/ 18476 h 20091"/>
                  <a:gd name="connsiteX0" fmla="*/ 915 w 13248"/>
                  <a:gd name="connsiteY0" fmla="*/ 18476 h 20091"/>
                  <a:gd name="connsiteX1" fmla="*/ 2854 w 13248"/>
                  <a:gd name="connsiteY1" fmla="*/ 19009 h 20091"/>
                  <a:gd name="connsiteX2" fmla="*/ 13248 w 13248"/>
                  <a:gd name="connsiteY2" fmla="*/ 10142 h 20091"/>
                  <a:gd name="connsiteX3" fmla="*/ 12003 w 13248"/>
                  <a:gd name="connsiteY3" fmla="*/ 844 h 20091"/>
                  <a:gd name="connsiteX4" fmla="*/ 9804 w 13248"/>
                  <a:gd name="connsiteY4" fmla="*/ 648 h 20091"/>
                  <a:gd name="connsiteX5" fmla="*/ 8449 w 13248"/>
                  <a:gd name="connsiteY5" fmla="*/ 5823 h 20091"/>
                  <a:gd name="connsiteX6" fmla="*/ 4992 w 13248"/>
                  <a:gd name="connsiteY6" fmla="*/ 6786 h 20091"/>
                  <a:gd name="connsiteX7" fmla="*/ 1125 w 13248"/>
                  <a:gd name="connsiteY7" fmla="*/ 3289 h 20091"/>
                  <a:gd name="connsiteX8" fmla="*/ 915 w 13248"/>
                  <a:gd name="connsiteY8" fmla="*/ 18476 h 20091"/>
                  <a:gd name="connsiteX0" fmla="*/ 915 w 13248"/>
                  <a:gd name="connsiteY0" fmla="*/ 18476 h 19549"/>
                  <a:gd name="connsiteX1" fmla="*/ 2854 w 13248"/>
                  <a:gd name="connsiteY1" fmla="*/ 19009 h 19549"/>
                  <a:gd name="connsiteX2" fmla="*/ 13248 w 13248"/>
                  <a:gd name="connsiteY2" fmla="*/ 10142 h 19549"/>
                  <a:gd name="connsiteX3" fmla="*/ 12003 w 13248"/>
                  <a:gd name="connsiteY3" fmla="*/ 844 h 19549"/>
                  <a:gd name="connsiteX4" fmla="*/ 9804 w 13248"/>
                  <a:gd name="connsiteY4" fmla="*/ 648 h 19549"/>
                  <a:gd name="connsiteX5" fmla="*/ 8449 w 13248"/>
                  <a:gd name="connsiteY5" fmla="*/ 5823 h 19549"/>
                  <a:gd name="connsiteX6" fmla="*/ 4992 w 13248"/>
                  <a:gd name="connsiteY6" fmla="*/ 6786 h 19549"/>
                  <a:gd name="connsiteX7" fmla="*/ 1125 w 13248"/>
                  <a:gd name="connsiteY7" fmla="*/ 3289 h 19549"/>
                  <a:gd name="connsiteX8" fmla="*/ 915 w 13248"/>
                  <a:gd name="connsiteY8" fmla="*/ 18476 h 19549"/>
                  <a:gd name="connsiteX0" fmla="*/ 915 w 13248"/>
                  <a:gd name="connsiteY0" fmla="*/ 18476 h 19009"/>
                  <a:gd name="connsiteX1" fmla="*/ 2854 w 13248"/>
                  <a:gd name="connsiteY1" fmla="*/ 19009 h 19009"/>
                  <a:gd name="connsiteX2" fmla="*/ 13248 w 13248"/>
                  <a:gd name="connsiteY2" fmla="*/ 10142 h 19009"/>
                  <a:gd name="connsiteX3" fmla="*/ 12003 w 13248"/>
                  <a:gd name="connsiteY3" fmla="*/ 844 h 19009"/>
                  <a:gd name="connsiteX4" fmla="*/ 9804 w 13248"/>
                  <a:gd name="connsiteY4" fmla="*/ 648 h 19009"/>
                  <a:gd name="connsiteX5" fmla="*/ 8449 w 13248"/>
                  <a:gd name="connsiteY5" fmla="*/ 5823 h 19009"/>
                  <a:gd name="connsiteX6" fmla="*/ 4992 w 13248"/>
                  <a:gd name="connsiteY6" fmla="*/ 6786 h 19009"/>
                  <a:gd name="connsiteX7" fmla="*/ 1125 w 13248"/>
                  <a:gd name="connsiteY7" fmla="*/ 3289 h 19009"/>
                  <a:gd name="connsiteX8" fmla="*/ 915 w 13248"/>
                  <a:gd name="connsiteY8" fmla="*/ 18476 h 19009"/>
                  <a:gd name="connsiteX0" fmla="*/ 915 w 13248"/>
                  <a:gd name="connsiteY0" fmla="*/ 18476 h 19009"/>
                  <a:gd name="connsiteX1" fmla="*/ 2854 w 13248"/>
                  <a:gd name="connsiteY1" fmla="*/ 19009 h 19009"/>
                  <a:gd name="connsiteX2" fmla="*/ 13248 w 13248"/>
                  <a:gd name="connsiteY2" fmla="*/ 10142 h 19009"/>
                  <a:gd name="connsiteX3" fmla="*/ 12003 w 13248"/>
                  <a:gd name="connsiteY3" fmla="*/ 844 h 19009"/>
                  <a:gd name="connsiteX4" fmla="*/ 9804 w 13248"/>
                  <a:gd name="connsiteY4" fmla="*/ 648 h 19009"/>
                  <a:gd name="connsiteX5" fmla="*/ 8449 w 13248"/>
                  <a:gd name="connsiteY5" fmla="*/ 5823 h 19009"/>
                  <a:gd name="connsiteX6" fmla="*/ 4992 w 13248"/>
                  <a:gd name="connsiteY6" fmla="*/ 6786 h 19009"/>
                  <a:gd name="connsiteX7" fmla="*/ 1125 w 13248"/>
                  <a:gd name="connsiteY7" fmla="*/ 3289 h 19009"/>
                  <a:gd name="connsiteX8" fmla="*/ 915 w 13248"/>
                  <a:gd name="connsiteY8" fmla="*/ 18476 h 19009"/>
                  <a:gd name="connsiteX0" fmla="*/ 915 w 13248"/>
                  <a:gd name="connsiteY0" fmla="*/ 20908 h 21441"/>
                  <a:gd name="connsiteX1" fmla="*/ 2854 w 13248"/>
                  <a:gd name="connsiteY1" fmla="*/ 21441 h 21441"/>
                  <a:gd name="connsiteX2" fmla="*/ 13248 w 13248"/>
                  <a:gd name="connsiteY2" fmla="*/ 12574 h 21441"/>
                  <a:gd name="connsiteX3" fmla="*/ 12003 w 13248"/>
                  <a:gd name="connsiteY3" fmla="*/ 3276 h 21441"/>
                  <a:gd name="connsiteX4" fmla="*/ 9458 w 13248"/>
                  <a:gd name="connsiteY4" fmla="*/ 211 h 21441"/>
                  <a:gd name="connsiteX5" fmla="*/ 8449 w 13248"/>
                  <a:gd name="connsiteY5" fmla="*/ 8255 h 21441"/>
                  <a:gd name="connsiteX6" fmla="*/ 4992 w 13248"/>
                  <a:gd name="connsiteY6" fmla="*/ 9218 h 21441"/>
                  <a:gd name="connsiteX7" fmla="*/ 1125 w 13248"/>
                  <a:gd name="connsiteY7" fmla="*/ 5721 h 21441"/>
                  <a:gd name="connsiteX8" fmla="*/ 915 w 13248"/>
                  <a:gd name="connsiteY8" fmla="*/ 20908 h 21441"/>
                  <a:gd name="connsiteX0" fmla="*/ 915 w 13248"/>
                  <a:gd name="connsiteY0" fmla="*/ 20908 h 21441"/>
                  <a:gd name="connsiteX1" fmla="*/ 2854 w 13248"/>
                  <a:gd name="connsiteY1" fmla="*/ 21441 h 21441"/>
                  <a:gd name="connsiteX2" fmla="*/ 13248 w 13248"/>
                  <a:gd name="connsiteY2" fmla="*/ 12574 h 21441"/>
                  <a:gd name="connsiteX3" fmla="*/ 12003 w 13248"/>
                  <a:gd name="connsiteY3" fmla="*/ 3276 h 21441"/>
                  <a:gd name="connsiteX4" fmla="*/ 9458 w 13248"/>
                  <a:gd name="connsiteY4" fmla="*/ 211 h 21441"/>
                  <a:gd name="connsiteX5" fmla="*/ 4992 w 13248"/>
                  <a:gd name="connsiteY5" fmla="*/ 9218 h 21441"/>
                  <a:gd name="connsiteX6" fmla="*/ 1125 w 13248"/>
                  <a:gd name="connsiteY6" fmla="*/ 5721 h 21441"/>
                  <a:gd name="connsiteX7" fmla="*/ 915 w 13248"/>
                  <a:gd name="connsiteY7" fmla="*/ 20908 h 21441"/>
                  <a:gd name="connsiteX0" fmla="*/ 915 w 13248"/>
                  <a:gd name="connsiteY0" fmla="*/ 20908 h 21441"/>
                  <a:gd name="connsiteX1" fmla="*/ 2854 w 13248"/>
                  <a:gd name="connsiteY1" fmla="*/ 21441 h 21441"/>
                  <a:gd name="connsiteX2" fmla="*/ 13248 w 13248"/>
                  <a:gd name="connsiteY2" fmla="*/ 12574 h 21441"/>
                  <a:gd name="connsiteX3" fmla="*/ 12003 w 13248"/>
                  <a:gd name="connsiteY3" fmla="*/ 3276 h 21441"/>
                  <a:gd name="connsiteX4" fmla="*/ 9458 w 13248"/>
                  <a:gd name="connsiteY4" fmla="*/ 211 h 21441"/>
                  <a:gd name="connsiteX5" fmla="*/ 1125 w 13248"/>
                  <a:gd name="connsiteY5" fmla="*/ 5721 h 21441"/>
                  <a:gd name="connsiteX6" fmla="*/ 915 w 13248"/>
                  <a:gd name="connsiteY6" fmla="*/ 20908 h 21441"/>
                  <a:gd name="connsiteX0" fmla="*/ 24 w 12357"/>
                  <a:gd name="connsiteY0" fmla="*/ 20908 h 21441"/>
                  <a:gd name="connsiteX1" fmla="*/ 1963 w 12357"/>
                  <a:gd name="connsiteY1" fmla="*/ 21441 h 21441"/>
                  <a:gd name="connsiteX2" fmla="*/ 12357 w 12357"/>
                  <a:gd name="connsiteY2" fmla="*/ 12574 h 21441"/>
                  <a:gd name="connsiteX3" fmla="*/ 11112 w 12357"/>
                  <a:gd name="connsiteY3" fmla="*/ 3276 h 21441"/>
                  <a:gd name="connsiteX4" fmla="*/ 8567 w 12357"/>
                  <a:gd name="connsiteY4" fmla="*/ 211 h 21441"/>
                  <a:gd name="connsiteX5" fmla="*/ 6110 w 12357"/>
                  <a:gd name="connsiteY5" fmla="*/ 5032 h 21441"/>
                  <a:gd name="connsiteX6" fmla="*/ 24 w 12357"/>
                  <a:gd name="connsiteY6" fmla="*/ 20908 h 21441"/>
                  <a:gd name="connsiteX0" fmla="*/ 942 w 13275"/>
                  <a:gd name="connsiteY0" fmla="*/ 20908 h 21441"/>
                  <a:gd name="connsiteX1" fmla="*/ 2881 w 13275"/>
                  <a:gd name="connsiteY1" fmla="*/ 21441 h 21441"/>
                  <a:gd name="connsiteX2" fmla="*/ 13275 w 13275"/>
                  <a:gd name="connsiteY2" fmla="*/ 12574 h 21441"/>
                  <a:gd name="connsiteX3" fmla="*/ 12030 w 13275"/>
                  <a:gd name="connsiteY3" fmla="*/ 3276 h 21441"/>
                  <a:gd name="connsiteX4" fmla="*/ 9485 w 13275"/>
                  <a:gd name="connsiteY4" fmla="*/ 211 h 21441"/>
                  <a:gd name="connsiteX5" fmla="*/ 7028 w 13275"/>
                  <a:gd name="connsiteY5" fmla="*/ 5032 h 21441"/>
                  <a:gd name="connsiteX6" fmla="*/ 310 w 13275"/>
                  <a:gd name="connsiteY6" fmla="*/ 9326 h 21441"/>
                  <a:gd name="connsiteX7" fmla="*/ 942 w 13275"/>
                  <a:gd name="connsiteY7" fmla="*/ 20908 h 21441"/>
                  <a:gd name="connsiteX0" fmla="*/ 244 w 13441"/>
                  <a:gd name="connsiteY0" fmla="*/ 15859 h 21441"/>
                  <a:gd name="connsiteX1" fmla="*/ 3047 w 13441"/>
                  <a:gd name="connsiteY1" fmla="*/ 21441 h 21441"/>
                  <a:gd name="connsiteX2" fmla="*/ 13441 w 13441"/>
                  <a:gd name="connsiteY2" fmla="*/ 12574 h 21441"/>
                  <a:gd name="connsiteX3" fmla="*/ 12196 w 13441"/>
                  <a:gd name="connsiteY3" fmla="*/ 3276 h 21441"/>
                  <a:gd name="connsiteX4" fmla="*/ 9651 w 13441"/>
                  <a:gd name="connsiteY4" fmla="*/ 211 h 21441"/>
                  <a:gd name="connsiteX5" fmla="*/ 7194 w 13441"/>
                  <a:gd name="connsiteY5" fmla="*/ 5032 h 21441"/>
                  <a:gd name="connsiteX6" fmla="*/ 476 w 13441"/>
                  <a:gd name="connsiteY6" fmla="*/ 9326 h 21441"/>
                  <a:gd name="connsiteX7" fmla="*/ 244 w 13441"/>
                  <a:gd name="connsiteY7" fmla="*/ 15859 h 21441"/>
                  <a:gd name="connsiteX0" fmla="*/ 176 w 13373"/>
                  <a:gd name="connsiteY0" fmla="*/ 15859 h 21441"/>
                  <a:gd name="connsiteX1" fmla="*/ 2979 w 13373"/>
                  <a:gd name="connsiteY1" fmla="*/ 21441 h 21441"/>
                  <a:gd name="connsiteX2" fmla="*/ 13373 w 13373"/>
                  <a:gd name="connsiteY2" fmla="*/ 12574 h 21441"/>
                  <a:gd name="connsiteX3" fmla="*/ 12128 w 13373"/>
                  <a:gd name="connsiteY3" fmla="*/ 3276 h 21441"/>
                  <a:gd name="connsiteX4" fmla="*/ 9583 w 13373"/>
                  <a:gd name="connsiteY4" fmla="*/ 211 h 21441"/>
                  <a:gd name="connsiteX5" fmla="*/ 7126 w 13373"/>
                  <a:gd name="connsiteY5" fmla="*/ 5032 h 21441"/>
                  <a:gd name="connsiteX6" fmla="*/ 408 w 13373"/>
                  <a:gd name="connsiteY6" fmla="*/ 9326 h 21441"/>
                  <a:gd name="connsiteX7" fmla="*/ 2492 w 13373"/>
                  <a:gd name="connsiteY7" fmla="*/ 18934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2571 w 12965"/>
                  <a:gd name="connsiteY0" fmla="*/ 21441 h 21441"/>
                  <a:gd name="connsiteX1" fmla="*/ 12965 w 12965"/>
                  <a:gd name="connsiteY1" fmla="*/ 12574 h 21441"/>
                  <a:gd name="connsiteX2" fmla="*/ 11720 w 12965"/>
                  <a:gd name="connsiteY2" fmla="*/ 3276 h 21441"/>
                  <a:gd name="connsiteX3" fmla="*/ 9175 w 12965"/>
                  <a:gd name="connsiteY3" fmla="*/ 211 h 21441"/>
                  <a:gd name="connsiteX4" fmla="*/ 6718 w 12965"/>
                  <a:gd name="connsiteY4" fmla="*/ 5032 h 21441"/>
                  <a:gd name="connsiteX5" fmla="*/ 0 w 12965"/>
                  <a:gd name="connsiteY5" fmla="*/ 9326 h 21441"/>
                  <a:gd name="connsiteX0" fmla="*/ 12965 w 12965"/>
                  <a:gd name="connsiteY0" fmla="*/ 12574 h 12574"/>
                  <a:gd name="connsiteX1" fmla="*/ 11720 w 12965"/>
                  <a:gd name="connsiteY1" fmla="*/ 3276 h 12574"/>
                  <a:gd name="connsiteX2" fmla="*/ 9175 w 12965"/>
                  <a:gd name="connsiteY2" fmla="*/ 211 h 12574"/>
                  <a:gd name="connsiteX3" fmla="*/ 6718 w 12965"/>
                  <a:gd name="connsiteY3" fmla="*/ 5032 h 12574"/>
                  <a:gd name="connsiteX4" fmla="*/ 0 w 12965"/>
                  <a:gd name="connsiteY4" fmla="*/ 9326 h 12574"/>
                  <a:gd name="connsiteX0" fmla="*/ 11720 w 11720"/>
                  <a:gd name="connsiteY0" fmla="*/ 3276 h 9326"/>
                  <a:gd name="connsiteX1" fmla="*/ 9175 w 11720"/>
                  <a:gd name="connsiteY1" fmla="*/ 211 h 9326"/>
                  <a:gd name="connsiteX2" fmla="*/ 6718 w 11720"/>
                  <a:gd name="connsiteY2" fmla="*/ 5032 h 9326"/>
                  <a:gd name="connsiteX3" fmla="*/ 0 w 11720"/>
                  <a:gd name="connsiteY3" fmla="*/ 9326 h 9326"/>
                  <a:gd name="connsiteX0" fmla="*/ 7828 w 7828"/>
                  <a:gd name="connsiteY0" fmla="*/ 0 h 9774"/>
                  <a:gd name="connsiteX1" fmla="*/ 5732 w 7828"/>
                  <a:gd name="connsiteY1" fmla="*/ 5170 h 9774"/>
                  <a:gd name="connsiteX2" fmla="*/ 0 w 7828"/>
                  <a:gd name="connsiteY2" fmla="*/ 9774 h 9774"/>
                  <a:gd name="connsiteX0" fmla="*/ 10188 w 10188"/>
                  <a:gd name="connsiteY0" fmla="*/ 0 h 10378"/>
                  <a:gd name="connsiteX1" fmla="*/ 7322 w 10188"/>
                  <a:gd name="connsiteY1" fmla="*/ 5668 h 10378"/>
                  <a:gd name="connsiteX2" fmla="*/ 0 w 10188"/>
                  <a:gd name="connsiteY2" fmla="*/ 10378 h 10378"/>
                  <a:gd name="connsiteX0" fmla="*/ 10188 w 10188"/>
                  <a:gd name="connsiteY0" fmla="*/ 0 h 10378"/>
                  <a:gd name="connsiteX1" fmla="*/ 7322 w 10188"/>
                  <a:gd name="connsiteY1" fmla="*/ 5668 h 10378"/>
                  <a:gd name="connsiteX2" fmla="*/ 0 w 10188"/>
                  <a:gd name="connsiteY2" fmla="*/ 10378 h 10378"/>
                  <a:gd name="connsiteX0" fmla="*/ 10188 w 10188"/>
                  <a:gd name="connsiteY0" fmla="*/ 0 h 10378"/>
                  <a:gd name="connsiteX1" fmla="*/ 7228 w 10188"/>
                  <a:gd name="connsiteY1" fmla="*/ 5164 h 10378"/>
                  <a:gd name="connsiteX2" fmla="*/ 0 w 10188"/>
                  <a:gd name="connsiteY2" fmla="*/ 10378 h 10378"/>
                </a:gdLst>
                <a:ahLst/>
                <a:cxnLst>
                  <a:cxn ang="0">
                    <a:pos x="connsiteX0" y="connsiteY0"/>
                  </a:cxn>
                  <a:cxn ang="0">
                    <a:pos x="connsiteX1" y="connsiteY1"/>
                  </a:cxn>
                  <a:cxn ang="0">
                    <a:pos x="connsiteX2" y="connsiteY2"/>
                  </a:cxn>
                </a:cxnLst>
                <a:rect l="l" t="t" r="r" b="b"/>
                <a:pathLst>
                  <a:path w="10188" h="10378">
                    <a:moveTo>
                      <a:pt x="10188" y="0"/>
                    </a:moveTo>
                    <a:cubicBezTo>
                      <a:pt x="9061" y="2840"/>
                      <a:pt x="8687" y="2637"/>
                      <a:pt x="7228" y="5164"/>
                    </a:cubicBezTo>
                    <a:cubicBezTo>
                      <a:pt x="5451" y="6243"/>
                      <a:pt x="3459" y="6845"/>
                      <a:pt x="0" y="10378"/>
                    </a:cubicBezTo>
                  </a:path>
                </a:pathLst>
              </a:custGeom>
              <a:noFill/>
              <a:ln w="9525">
                <a:solidFill>
                  <a:srgbClr val="00B050"/>
                </a:solidFill>
                <a:prstDash val="sysDot"/>
                <a:round/>
                <a:headEnd/>
                <a:tailEnd/>
              </a:ln>
              <a:extLst>
                <a:ext uri="{909E8E84-426E-40DD-AFC4-6F175D3DCCD1}">
                  <a14:hiddenFill xmlns:a14="http://schemas.microsoft.com/office/drawing/2010/main">
                    <a:solidFill>
                      <a:srgbClr val="BBE0E3"/>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215"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1" name="Freeform 49"/>
              <p:cNvSpPr>
                <a:spLocks/>
              </p:cNvSpPr>
              <p:nvPr/>
            </p:nvSpPr>
            <p:spPr bwMode="auto">
              <a:xfrm>
                <a:off x="4271122" y="4044018"/>
                <a:ext cx="355662" cy="203324"/>
              </a:xfrm>
              <a:custGeom>
                <a:avLst/>
                <a:gdLst>
                  <a:gd name="T0" fmla="*/ 2205 w 11464"/>
                  <a:gd name="T1" fmla="*/ 5400 h 5558"/>
                  <a:gd name="T2" fmla="*/ 0 w 11464"/>
                  <a:gd name="T3" fmla="*/ 4425 h 5558"/>
                  <a:gd name="T4" fmla="*/ 75 w 11464"/>
                  <a:gd name="T5" fmla="*/ 3990 h 5558"/>
                  <a:gd name="T6" fmla="*/ 2010 w 11464"/>
                  <a:gd name="T7" fmla="*/ 0 h 5558"/>
                  <a:gd name="T8" fmla="*/ 2033 w 11464"/>
                  <a:gd name="T9" fmla="*/ 22 h 5558"/>
                  <a:gd name="T10" fmla="*/ 10482 w 11464"/>
                  <a:gd name="T11" fmla="*/ 42 h 5558"/>
                  <a:gd name="T12" fmla="*/ 11068 w 11464"/>
                  <a:gd name="T13" fmla="*/ 939 h 5558"/>
                  <a:gd name="T14" fmla="*/ 11257 w 11464"/>
                  <a:gd name="T15" fmla="*/ 852 h 5558"/>
                  <a:gd name="T16" fmla="*/ 11429 w 11464"/>
                  <a:gd name="T17" fmla="*/ 876 h 5558"/>
                  <a:gd name="T18" fmla="*/ 11464 w 11464"/>
                  <a:gd name="T19" fmla="*/ 1042 h 5558"/>
                  <a:gd name="T20" fmla="*/ 11318 w 11464"/>
                  <a:gd name="T21" fmla="*/ 1251 h 5558"/>
                  <a:gd name="T22" fmla="*/ 10942 w 11464"/>
                  <a:gd name="T23" fmla="*/ 1699 h 5558"/>
                  <a:gd name="T24" fmla="*/ 10819 w 11464"/>
                  <a:gd name="T25" fmla="*/ 1925 h 5558"/>
                  <a:gd name="T26" fmla="*/ 10745 w 11464"/>
                  <a:gd name="T27" fmla="*/ 2160 h 5558"/>
                  <a:gd name="T28" fmla="*/ 10666 w 11464"/>
                  <a:gd name="T29" fmla="*/ 2290 h 5558"/>
                  <a:gd name="T30" fmla="*/ 10606 w 11464"/>
                  <a:gd name="T31" fmla="*/ 2378 h 5558"/>
                  <a:gd name="T32" fmla="*/ 10425 w 11464"/>
                  <a:gd name="T33" fmla="*/ 2421 h 5558"/>
                  <a:gd name="T34" fmla="*/ 10219 w 11464"/>
                  <a:gd name="T35" fmla="*/ 2233 h 5558"/>
                  <a:gd name="T36" fmla="*/ 10126 w 11464"/>
                  <a:gd name="T37" fmla="*/ 1711 h 5558"/>
                  <a:gd name="T38" fmla="*/ 10023 w 11464"/>
                  <a:gd name="T39" fmla="*/ 1497 h 5558"/>
                  <a:gd name="T40" fmla="*/ 9806 w 11464"/>
                  <a:gd name="T41" fmla="*/ 1404 h 5558"/>
                  <a:gd name="T42" fmla="*/ 9701 w 11464"/>
                  <a:gd name="T43" fmla="*/ 1585 h 5558"/>
                  <a:gd name="T44" fmla="*/ 9802 w 11464"/>
                  <a:gd name="T45" fmla="*/ 2218 h 5558"/>
                  <a:gd name="T46" fmla="*/ 9864 w 11464"/>
                  <a:gd name="T47" fmla="*/ 2517 h 5558"/>
                  <a:gd name="T48" fmla="*/ 9710 w 11464"/>
                  <a:gd name="T49" fmla="*/ 2697 h 5558"/>
                  <a:gd name="T50" fmla="*/ 9492 w 11464"/>
                  <a:gd name="T51" fmla="*/ 2640 h 5558"/>
                  <a:gd name="T52" fmla="*/ 9416 w 11464"/>
                  <a:gd name="T53" fmla="*/ 2366 h 5558"/>
                  <a:gd name="T54" fmla="*/ 9309 w 11464"/>
                  <a:gd name="T55" fmla="*/ 1918 h 5558"/>
                  <a:gd name="T56" fmla="*/ 9183 w 11464"/>
                  <a:gd name="T57" fmla="*/ 1630 h 5558"/>
                  <a:gd name="T58" fmla="*/ 8925 w 11464"/>
                  <a:gd name="T59" fmla="*/ 1620 h 5558"/>
                  <a:gd name="T60" fmla="*/ 8847 w 11464"/>
                  <a:gd name="T61" fmla="*/ 1742 h 5558"/>
                  <a:gd name="T62" fmla="*/ 8853 w 11464"/>
                  <a:gd name="T63" fmla="*/ 1939 h 5558"/>
                  <a:gd name="T64" fmla="*/ 9067 w 11464"/>
                  <a:gd name="T65" fmla="*/ 2823 h 5558"/>
                  <a:gd name="T66" fmla="*/ 8939 w 11464"/>
                  <a:gd name="T67" fmla="*/ 2991 h 5558"/>
                  <a:gd name="T68" fmla="*/ 8715 w 11464"/>
                  <a:gd name="T69" fmla="*/ 3033 h 5558"/>
                  <a:gd name="T70" fmla="*/ 8534 w 11464"/>
                  <a:gd name="T71" fmla="*/ 2965 h 5558"/>
                  <a:gd name="T72" fmla="*/ 8341 w 11464"/>
                  <a:gd name="T73" fmla="*/ 2958 h 5558"/>
                  <a:gd name="T74" fmla="*/ 8239 w 11464"/>
                  <a:gd name="T75" fmla="*/ 3086 h 5558"/>
                  <a:gd name="T76" fmla="*/ 8411 w 11464"/>
                  <a:gd name="T77" fmla="*/ 3289 h 5558"/>
                  <a:gd name="T78" fmla="*/ 8721 w 11464"/>
                  <a:gd name="T79" fmla="*/ 3382 h 5558"/>
                  <a:gd name="T80" fmla="*/ 8993 w 11464"/>
                  <a:gd name="T81" fmla="*/ 3524 h 5558"/>
                  <a:gd name="T82" fmla="*/ 9135 w 11464"/>
                  <a:gd name="T83" fmla="*/ 3676 h 5558"/>
                  <a:gd name="T84" fmla="*/ 8951 w 11464"/>
                  <a:gd name="T85" fmla="*/ 3834 h 5558"/>
                  <a:gd name="T86" fmla="*/ 8287 w 11464"/>
                  <a:gd name="T87" fmla="*/ 4043 h 5558"/>
                  <a:gd name="T88" fmla="*/ 8264 w 11464"/>
                  <a:gd name="T89" fmla="*/ 4239 h 5558"/>
                  <a:gd name="T90" fmla="*/ 8386 w 11464"/>
                  <a:gd name="T91" fmla="*/ 4379 h 5558"/>
                  <a:gd name="T92" fmla="*/ 8602 w 11464"/>
                  <a:gd name="T93" fmla="*/ 4415 h 5558"/>
                  <a:gd name="T94" fmla="*/ 8884 w 11464"/>
                  <a:gd name="T95" fmla="*/ 4309 h 5558"/>
                  <a:gd name="T96" fmla="*/ 9083 w 11464"/>
                  <a:gd name="T97" fmla="*/ 4235 h 5558"/>
                  <a:gd name="T98" fmla="*/ 9244 w 11464"/>
                  <a:gd name="T99" fmla="*/ 4322 h 5558"/>
                  <a:gd name="T100" fmla="*/ 9272 w 11464"/>
                  <a:gd name="T101" fmla="*/ 4517 h 5558"/>
                  <a:gd name="T102" fmla="*/ 9210 w 11464"/>
                  <a:gd name="T103" fmla="*/ 4831 h 5558"/>
                  <a:gd name="T104" fmla="*/ 9026 w 11464"/>
                  <a:gd name="T105" fmla="*/ 5220 h 5558"/>
                  <a:gd name="T106" fmla="*/ 8560 w 11464"/>
                  <a:gd name="T107" fmla="*/ 5387 h 5558"/>
                  <a:gd name="T108" fmla="*/ 8030 w 11464"/>
                  <a:gd name="T109" fmla="*/ 5555 h 5558"/>
                  <a:gd name="T110" fmla="*/ 2130 w 11464"/>
                  <a:gd name="T111" fmla="*/ 5558 h 5558"/>
                  <a:gd name="T112" fmla="*/ 2205 w 11464"/>
                  <a:gd name="T113" fmla="*/ 5400 h 5558"/>
                  <a:gd name="connsiteX0" fmla="*/ 1923 w 10000"/>
                  <a:gd name="connsiteY0" fmla="*/ 9825 h 10109"/>
                  <a:gd name="connsiteX1" fmla="*/ 0 w 10000"/>
                  <a:gd name="connsiteY1" fmla="*/ 8070 h 10109"/>
                  <a:gd name="connsiteX2" fmla="*/ 65 w 10000"/>
                  <a:gd name="connsiteY2" fmla="*/ 7288 h 10109"/>
                  <a:gd name="connsiteX3" fmla="*/ 1753 w 10000"/>
                  <a:gd name="connsiteY3" fmla="*/ 109 h 10109"/>
                  <a:gd name="connsiteX4" fmla="*/ 1698 w 10000"/>
                  <a:gd name="connsiteY4" fmla="*/ 0 h 10109"/>
                  <a:gd name="connsiteX5" fmla="*/ 9143 w 10000"/>
                  <a:gd name="connsiteY5" fmla="*/ 185 h 10109"/>
                  <a:gd name="connsiteX6" fmla="*/ 9655 w 10000"/>
                  <a:gd name="connsiteY6" fmla="*/ 1798 h 10109"/>
                  <a:gd name="connsiteX7" fmla="*/ 9819 w 10000"/>
                  <a:gd name="connsiteY7" fmla="*/ 1642 h 10109"/>
                  <a:gd name="connsiteX8" fmla="*/ 9969 w 10000"/>
                  <a:gd name="connsiteY8" fmla="*/ 1685 h 10109"/>
                  <a:gd name="connsiteX9" fmla="*/ 10000 w 10000"/>
                  <a:gd name="connsiteY9" fmla="*/ 1984 h 10109"/>
                  <a:gd name="connsiteX10" fmla="*/ 9873 w 10000"/>
                  <a:gd name="connsiteY10" fmla="*/ 2360 h 10109"/>
                  <a:gd name="connsiteX11" fmla="*/ 9545 w 10000"/>
                  <a:gd name="connsiteY11" fmla="*/ 3166 h 10109"/>
                  <a:gd name="connsiteX12" fmla="*/ 9437 w 10000"/>
                  <a:gd name="connsiteY12" fmla="*/ 3572 h 10109"/>
                  <a:gd name="connsiteX13" fmla="*/ 9373 w 10000"/>
                  <a:gd name="connsiteY13" fmla="*/ 3995 h 10109"/>
                  <a:gd name="connsiteX14" fmla="*/ 9304 w 10000"/>
                  <a:gd name="connsiteY14" fmla="*/ 4229 h 10109"/>
                  <a:gd name="connsiteX15" fmla="*/ 9252 w 10000"/>
                  <a:gd name="connsiteY15" fmla="*/ 4388 h 10109"/>
                  <a:gd name="connsiteX16" fmla="*/ 9094 w 10000"/>
                  <a:gd name="connsiteY16" fmla="*/ 4465 h 10109"/>
                  <a:gd name="connsiteX17" fmla="*/ 8914 w 10000"/>
                  <a:gd name="connsiteY17" fmla="*/ 4127 h 10109"/>
                  <a:gd name="connsiteX18" fmla="*/ 8833 w 10000"/>
                  <a:gd name="connsiteY18" fmla="*/ 3187 h 10109"/>
                  <a:gd name="connsiteX19" fmla="*/ 8743 w 10000"/>
                  <a:gd name="connsiteY19" fmla="*/ 2802 h 10109"/>
                  <a:gd name="connsiteX20" fmla="*/ 8554 w 10000"/>
                  <a:gd name="connsiteY20" fmla="*/ 2635 h 10109"/>
                  <a:gd name="connsiteX21" fmla="*/ 8462 w 10000"/>
                  <a:gd name="connsiteY21" fmla="*/ 2961 h 10109"/>
                  <a:gd name="connsiteX22" fmla="*/ 8550 w 10000"/>
                  <a:gd name="connsiteY22" fmla="*/ 4100 h 10109"/>
                  <a:gd name="connsiteX23" fmla="*/ 8604 w 10000"/>
                  <a:gd name="connsiteY23" fmla="*/ 4638 h 10109"/>
                  <a:gd name="connsiteX24" fmla="*/ 8470 w 10000"/>
                  <a:gd name="connsiteY24" fmla="*/ 4961 h 10109"/>
                  <a:gd name="connsiteX25" fmla="*/ 8280 w 10000"/>
                  <a:gd name="connsiteY25" fmla="*/ 4859 h 10109"/>
                  <a:gd name="connsiteX26" fmla="*/ 8214 w 10000"/>
                  <a:gd name="connsiteY26" fmla="*/ 4366 h 10109"/>
                  <a:gd name="connsiteX27" fmla="*/ 8120 w 10000"/>
                  <a:gd name="connsiteY27" fmla="*/ 3560 h 10109"/>
                  <a:gd name="connsiteX28" fmla="*/ 8010 w 10000"/>
                  <a:gd name="connsiteY28" fmla="*/ 3042 h 10109"/>
                  <a:gd name="connsiteX29" fmla="*/ 7785 w 10000"/>
                  <a:gd name="connsiteY29" fmla="*/ 3024 h 10109"/>
                  <a:gd name="connsiteX30" fmla="*/ 7717 w 10000"/>
                  <a:gd name="connsiteY30" fmla="*/ 3243 h 10109"/>
                  <a:gd name="connsiteX31" fmla="*/ 7722 w 10000"/>
                  <a:gd name="connsiteY31" fmla="*/ 3598 h 10109"/>
                  <a:gd name="connsiteX32" fmla="*/ 7909 w 10000"/>
                  <a:gd name="connsiteY32" fmla="*/ 5188 h 10109"/>
                  <a:gd name="connsiteX33" fmla="*/ 7797 w 10000"/>
                  <a:gd name="connsiteY33" fmla="*/ 5490 h 10109"/>
                  <a:gd name="connsiteX34" fmla="*/ 7602 w 10000"/>
                  <a:gd name="connsiteY34" fmla="*/ 5566 h 10109"/>
                  <a:gd name="connsiteX35" fmla="*/ 7444 w 10000"/>
                  <a:gd name="connsiteY35" fmla="*/ 5444 h 10109"/>
                  <a:gd name="connsiteX36" fmla="*/ 7276 w 10000"/>
                  <a:gd name="connsiteY36" fmla="*/ 5431 h 10109"/>
                  <a:gd name="connsiteX37" fmla="*/ 7187 w 10000"/>
                  <a:gd name="connsiteY37" fmla="*/ 5661 h 10109"/>
                  <a:gd name="connsiteX38" fmla="*/ 7337 w 10000"/>
                  <a:gd name="connsiteY38" fmla="*/ 6027 h 10109"/>
                  <a:gd name="connsiteX39" fmla="*/ 7607 w 10000"/>
                  <a:gd name="connsiteY39" fmla="*/ 6194 h 10109"/>
                  <a:gd name="connsiteX40" fmla="*/ 7845 w 10000"/>
                  <a:gd name="connsiteY40" fmla="*/ 6449 h 10109"/>
                  <a:gd name="connsiteX41" fmla="*/ 7968 w 10000"/>
                  <a:gd name="connsiteY41" fmla="*/ 6723 h 10109"/>
                  <a:gd name="connsiteX42" fmla="*/ 7808 w 10000"/>
                  <a:gd name="connsiteY42" fmla="*/ 7007 h 10109"/>
                  <a:gd name="connsiteX43" fmla="*/ 7229 w 10000"/>
                  <a:gd name="connsiteY43" fmla="*/ 7383 h 10109"/>
                  <a:gd name="connsiteX44" fmla="*/ 7209 w 10000"/>
                  <a:gd name="connsiteY44" fmla="*/ 7736 h 10109"/>
                  <a:gd name="connsiteX45" fmla="*/ 7315 w 10000"/>
                  <a:gd name="connsiteY45" fmla="*/ 7988 h 10109"/>
                  <a:gd name="connsiteX46" fmla="*/ 7503 w 10000"/>
                  <a:gd name="connsiteY46" fmla="*/ 8053 h 10109"/>
                  <a:gd name="connsiteX47" fmla="*/ 7749 w 10000"/>
                  <a:gd name="connsiteY47" fmla="*/ 7862 h 10109"/>
                  <a:gd name="connsiteX48" fmla="*/ 7923 w 10000"/>
                  <a:gd name="connsiteY48" fmla="*/ 7729 h 10109"/>
                  <a:gd name="connsiteX49" fmla="*/ 8064 w 10000"/>
                  <a:gd name="connsiteY49" fmla="*/ 7885 h 10109"/>
                  <a:gd name="connsiteX50" fmla="*/ 8088 w 10000"/>
                  <a:gd name="connsiteY50" fmla="*/ 8236 h 10109"/>
                  <a:gd name="connsiteX51" fmla="*/ 8034 w 10000"/>
                  <a:gd name="connsiteY51" fmla="*/ 8801 h 10109"/>
                  <a:gd name="connsiteX52" fmla="*/ 7873 w 10000"/>
                  <a:gd name="connsiteY52" fmla="*/ 9501 h 10109"/>
                  <a:gd name="connsiteX53" fmla="*/ 7467 w 10000"/>
                  <a:gd name="connsiteY53" fmla="*/ 9801 h 10109"/>
                  <a:gd name="connsiteX54" fmla="*/ 7005 w 10000"/>
                  <a:gd name="connsiteY54" fmla="*/ 10104 h 10109"/>
                  <a:gd name="connsiteX55" fmla="*/ 1858 w 10000"/>
                  <a:gd name="connsiteY55" fmla="*/ 10109 h 10109"/>
                  <a:gd name="connsiteX56" fmla="*/ 1923 w 10000"/>
                  <a:gd name="connsiteY56" fmla="*/ 9825 h 10109"/>
                  <a:gd name="connsiteX0" fmla="*/ 1923 w 10000"/>
                  <a:gd name="connsiteY0" fmla="*/ 9798 h 10082"/>
                  <a:gd name="connsiteX1" fmla="*/ 0 w 10000"/>
                  <a:gd name="connsiteY1" fmla="*/ 8043 h 10082"/>
                  <a:gd name="connsiteX2" fmla="*/ 65 w 10000"/>
                  <a:gd name="connsiteY2" fmla="*/ 7261 h 10082"/>
                  <a:gd name="connsiteX3" fmla="*/ 1753 w 10000"/>
                  <a:gd name="connsiteY3" fmla="*/ 82 h 10082"/>
                  <a:gd name="connsiteX4" fmla="*/ 1711 w 10000"/>
                  <a:gd name="connsiteY4" fmla="*/ 0 h 10082"/>
                  <a:gd name="connsiteX5" fmla="*/ 9143 w 10000"/>
                  <a:gd name="connsiteY5" fmla="*/ 158 h 10082"/>
                  <a:gd name="connsiteX6" fmla="*/ 9655 w 10000"/>
                  <a:gd name="connsiteY6" fmla="*/ 1771 h 10082"/>
                  <a:gd name="connsiteX7" fmla="*/ 9819 w 10000"/>
                  <a:gd name="connsiteY7" fmla="*/ 1615 h 10082"/>
                  <a:gd name="connsiteX8" fmla="*/ 9969 w 10000"/>
                  <a:gd name="connsiteY8" fmla="*/ 1658 h 10082"/>
                  <a:gd name="connsiteX9" fmla="*/ 10000 w 10000"/>
                  <a:gd name="connsiteY9" fmla="*/ 1957 h 10082"/>
                  <a:gd name="connsiteX10" fmla="*/ 9873 w 10000"/>
                  <a:gd name="connsiteY10" fmla="*/ 2333 h 10082"/>
                  <a:gd name="connsiteX11" fmla="*/ 9545 w 10000"/>
                  <a:gd name="connsiteY11" fmla="*/ 3139 h 10082"/>
                  <a:gd name="connsiteX12" fmla="*/ 9437 w 10000"/>
                  <a:gd name="connsiteY12" fmla="*/ 3545 h 10082"/>
                  <a:gd name="connsiteX13" fmla="*/ 9373 w 10000"/>
                  <a:gd name="connsiteY13" fmla="*/ 3968 h 10082"/>
                  <a:gd name="connsiteX14" fmla="*/ 9304 w 10000"/>
                  <a:gd name="connsiteY14" fmla="*/ 4202 h 10082"/>
                  <a:gd name="connsiteX15" fmla="*/ 9252 w 10000"/>
                  <a:gd name="connsiteY15" fmla="*/ 4361 h 10082"/>
                  <a:gd name="connsiteX16" fmla="*/ 9094 w 10000"/>
                  <a:gd name="connsiteY16" fmla="*/ 4438 h 10082"/>
                  <a:gd name="connsiteX17" fmla="*/ 8914 w 10000"/>
                  <a:gd name="connsiteY17" fmla="*/ 4100 h 10082"/>
                  <a:gd name="connsiteX18" fmla="*/ 8833 w 10000"/>
                  <a:gd name="connsiteY18" fmla="*/ 3160 h 10082"/>
                  <a:gd name="connsiteX19" fmla="*/ 8743 w 10000"/>
                  <a:gd name="connsiteY19" fmla="*/ 2775 h 10082"/>
                  <a:gd name="connsiteX20" fmla="*/ 8554 w 10000"/>
                  <a:gd name="connsiteY20" fmla="*/ 2608 h 10082"/>
                  <a:gd name="connsiteX21" fmla="*/ 8462 w 10000"/>
                  <a:gd name="connsiteY21" fmla="*/ 2934 h 10082"/>
                  <a:gd name="connsiteX22" fmla="*/ 8550 w 10000"/>
                  <a:gd name="connsiteY22" fmla="*/ 4073 h 10082"/>
                  <a:gd name="connsiteX23" fmla="*/ 8604 w 10000"/>
                  <a:gd name="connsiteY23" fmla="*/ 4611 h 10082"/>
                  <a:gd name="connsiteX24" fmla="*/ 8470 w 10000"/>
                  <a:gd name="connsiteY24" fmla="*/ 4934 h 10082"/>
                  <a:gd name="connsiteX25" fmla="*/ 8280 w 10000"/>
                  <a:gd name="connsiteY25" fmla="*/ 4832 h 10082"/>
                  <a:gd name="connsiteX26" fmla="*/ 8214 w 10000"/>
                  <a:gd name="connsiteY26" fmla="*/ 4339 h 10082"/>
                  <a:gd name="connsiteX27" fmla="*/ 8120 w 10000"/>
                  <a:gd name="connsiteY27" fmla="*/ 3533 h 10082"/>
                  <a:gd name="connsiteX28" fmla="*/ 8010 w 10000"/>
                  <a:gd name="connsiteY28" fmla="*/ 3015 h 10082"/>
                  <a:gd name="connsiteX29" fmla="*/ 7785 w 10000"/>
                  <a:gd name="connsiteY29" fmla="*/ 2997 h 10082"/>
                  <a:gd name="connsiteX30" fmla="*/ 7717 w 10000"/>
                  <a:gd name="connsiteY30" fmla="*/ 3216 h 10082"/>
                  <a:gd name="connsiteX31" fmla="*/ 7722 w 10000"/>
                  <a:gd name="connsiteY31" fmla="*/ 3571 h 10082"/>
                  <a:gd name="connsiteX32" fmla="*/ 7909 w 10000"/>
                  <a:gd name="connsiteY32" fmla="*/ 5161 h 10082"/>
                  <a:gd name="connsiteX33" fmla="*/ 7797 w 10000"/>
                  <a:gd name="connsiteY33" fmla="*/ 5463 h 10082"/>
                  <a:gd name="connsiteX34" fmla="*/ 7602 w 10000"/>
                  <a:gd name="connsiteY34" fmla="*/ 5539 h 10082"/>
                  <a:gd name="connsiteX35" fmla="*/ 7444 w 10000"/>
                  <a:gd name="connsiteY35" fmla="*/ 5417 h 10082"/>
                  <a:gd name="connsiteX36" fmla="*/ 7276 w 10000"/>
                  <a:gd name="connsiteY36" fmla="*/ 5404 h 10082"/>
                  <a:gd name="connsiteX37" fmla="*/ 7187 w 10000"/>
                  <a:gd name="connsiteY37" fmla="*/ 5634 h 10082"/>
                  <a:gd name="connsiteX38" fmla="*/ 7337 w 10000"/>
                  <a:gd name="connsiteY38" fmla="*/ 6000 h 10082"/>
                  <a:gd name="connsiteX39" fmla="*/ 7607 w 10000"/>
                  <a:gd name="connsiteY39" fmla="*/ 6167 h 10082"/>
                  <a:gd name="connsiteX40" fmla="*/ 7845 w 10000"/>
                  <a:gd name="connsiteY40" fmla="*/ 6422 h 10082"/>
                  <a:gd name="connsiteX41" fmla="*/ 7968 w 10000"/>
                  <a:gd name="connsiteY41" fmla="*/ 6696 h 10082"/>
                  <a:gd name="connsiteX42" fmla="*/ 7808 w 10000"/>
                  <a:gd name="connsiteY42" fmla="*/ 6980 h 10082"/>
                  <a:gd name="connsiteX43" fmla="*/ 7229 w 10000"/>
                  <a:gd name="connsiteY43" fmla="*/ 7356 h 10082"/>
                  <a:gd name="connsiteX44" fmla="*/ 7209 w 10000"/>
                  <a:gd name="connsiteY44" fmla="*/ 7709 h 10082"/>
                  <a:gd name="connsiteX45" fmla="*/ 7315 w 10000"/>
                  <a:gd name="connsiteY45" fmla="*/ 7961 h 10082"/>
                  <a:gd name="connsiteX46" fmla="*/ 7503 w 10000"/>
                  <a:gd name="connsiteY46" fmla="*/ 8026 h 10082"/>
                  <a:gd name="connsiteX47" fmla="*/ 7749 w 10000"/>
                  <a:gd name="connsiteY47" fmla="*/ 7835 h 10082"/>
                  <a:gd name="connsiteX48" fmla="*/ 7923 w 10000"/>
                  <a:gd name="connsiteY48" fmla="*/ 7702 h 10082"/>
                  <a:gd name="connsiteX49" fmla="*/ 8064 w 10000"/>
                  <a:gd name="connsiteY49" fmla="*/ 7858 h 10082"/>
                  <a:gd name="connsiteX50" fmla="*/ 8088 w 10000"/>
                  <a:gd name="connsiteY50" fmla="*/ 8209 h 10082"/>
                  <a:gd name="connsiteX51" fmla="*/ 8034 w 10000"/>
                  <a:gd name="connsiteY51" fmla="*/ 8774 h 10082"/>
                  <a:gd name="connsiteX52" fmla="*/ 7873 w 10000"/>
                  <a:gd name="connsiteY52" fmla="*/ 9474 h 10082"/>
                  <a:gd name="connsiteX53" fmla="*/ 7467 w 10000"/>
                  <a:gd name="connsiteY53" fmla="*/ 9774 h 10082"/>
                  <a:gd name="connsiteX54" fmla="*/ 7005 w 10000"/>
                  <a:gd name="connsiteY54" fmla="*/ 10077 h 10082"/>
                  <a:gd name="connsiteX55" fmla="*/ 1858 w 10000"/>
                  <a:gd name="connsiteY55" fmla="*/ 10082 h 10082"/>
                  <a:gd name="connsiteX56" fmla="*/ 1923 w 10000"/>
                  <a:gd name="connsiteY56" fmla="*/ 9798 h 10082"/>
                  <a:gd name="connsiteX0" fmla="*/ 1923 w 10000"/>
                  <a:gd name="connsiteY0" fmla="*/ 10287 h 10571"/>
                  <a:gd name="connsiteX1" fmla="*/ 0 w 10000"/>
                  <a:gd name="connsiteY1" fmla="*/ 8532 h 10571"/>
                  <a:gd name="connsiteX2" fmla="*/ 65 w 10000"/>
                  <a:gd name="connsiteY2" fmla="*/ 7750 h 10571"/>
                  <a:gd name="connsiteX3" fmla="*/ 1753 w 10000"/>
                  <a:gd name="connsiteY3" fmla="*/ 571 h 10571"/>
                  <a:gd name="connsiteX4" fmla="*/ 9143 w 10000"/>
                  <a:gd name="connsiteY4" fmla="*/ 647 h 10571"/>
                  <a:gd name="connsiteX5" fmla="*/ 9655 w 10000"/>
                  <a:gd name="connsiteY5" fmla="*/ 2260 h 10571"/>
                  <a:gd name="connsiteX6" fmla="*/ 9819 w 10000"/>
                  <a:gd name="connsiteY6" fmla="*/ 2104 h 10571"/>
                  <a:gd name="connsiteX7" fmla="*/ 9969 w 10000"/>
                  <a:gd name="connsiteY7" fmla="*/ 2147 h 10571"/>
                  <a:gd name="connsiteX8" fmla="*/ 10000 w 10000"/>
                  <a:gd name="connsiteY8" fmla="*/ 2446 h 10571"/>
                  <a:gd name="connsiteX9" fmla="*/ 9873 w 10000"/>
                  <a:gd name="connsiteY9" fmla="*/ 2822 h 10571"/>
                  <a:gd name="connsiteX10" fmla="*/ 9545 w 10000"/>
                  <a:gd name="connsiteY10" fmla="*/ 3628 h 10571"/>
                  <a:gd name="connsiteX11" fmla="*/ 9437 w 10000"/>
                  <a:gd name="connsiteY11" fmla="*/ 4034 h 10571"/>
                  <a:gd name="connsiteX12" fmla="*/ 9373 w 10000"/>
                  <a:gd name="connsiteY12" fmla="*/ 4457 h 10571"/>
                  <a:gd name="connsiteX13" fmla="*/ 9304 w 10000"/>
                  <a:gd name="connsiteY13" fmla="*/ 4691 h 10571"/>
                  <a:gd name="connsiteX14" fmla="*/ 9252 w 10000"/>
                  <a:gd name="connsiteY14" fmla="*/ 4850 h 10571"/>
                  <a:gd name="connsiteX15" fmla="*/ 9094 w 10000"/>
                  <a:gd name="connsiteY15" fmla="*/ 4927 h 10571"/>
                  <a:gd name="connsiteX16" fmla="*/ 8914 w 10000"/>
                  <a:gd name="connsiteY16" fmla="*/ 4589 h 10571"/>
                  <a:gd name="connsiteX17" fmla="*/ 8833 w 10000"/>
                  <a:gd name="connsiteY17" fmla="*/ 3649 h 10571"/>
                  <a:gd name="connsiteX18" fmla="*/ 8743 w 10000"/>
                  <a:gd name="connsiteY18" fmla="*/ 3264 h 10571"/>
                  <a:gd name="connsiteX19" fmla="*/ 8554 w 10000"/>
                  <a:gd name="connsiteY19" fmla="*/ 3097 h 10571"/>
                  <a:gd name="connsiteX20" fmla="*/ 8462 w 10000"/>
                  <a:gd name="connsiteY20" fmla="*/ 3423 h 10571"/>
                  <a:gd name="connsiteX21" fmla="*/ 8550 w 10000"/>
                  <a:gd name="connsiteY21" fmla="*/ 4562 h 10571"/>
                  <a:gd name="connsiteX22" fmla="*/ 8604 w 10000"/>
                  <a:gd name="connsiteY22" fmla="*/ 5100 h 10571"/>
                  <a:gd name="connsiteX23" fmla="*/ 8470 w 10000"/>
                  <a:gd name="connsiteY23" fmla="*/ 5423 h 10571"/>
                  <a:gd name="connsiteX24" fmla="*/ 8280 w 10000"/>
                  <a:gd name="connsiteY24" fmla="*/ 5321 h 10571"/>
                  <a:gd name="connsiteX25" fmla="*/ 8214 w 10000"/>
                  <a:gd name="connsiteY25" fmla="*/ 4828 h 10571"/>
                  <a:gd name="connsiteX26" fmla="*/ 8120 w 10000"/>
                  <a:gd name="connsiteY26" fmla="*/ 4022 h 10571"/>
                  <a:gd name="connsiteX27" fmla="*/ 8010 w 10000"/>
                  <a:gd name="connsiteY27" fmla="*/ 3504 h 10571"/>
                  <a:gd name="connsiteX28" fmla="*/ 7785 w 10000"/>
                  <a:gd name="connsiteY28" fmla="*/ 3486 h 10571"/>
                  <a:gd name="connsiteX29" fmla="*/ 7717 w 10000"/>
                  <a:gd name="connsiteY29" fmla="*/ 3705 h 10571"/>
                  <a:gd name="connsiteX30" fmla="*/ 7722 w 10000"/>
                  <a:gd name="connsiteY30" fmla="*/ 4060 h 10571"/>
                  <a:gd name="connsiteX31" fmla="*/ 7909 w 10000"/>
                  <a:gd name="connsiteY31" fmla="*/ 5650 h 10571"/>
                  <a:gd name="connsiteX32" fmla="*/ 7797 w 10000"/>
                  <a:gd name="connsiteY32" fmla="*/ 5952 h 10571"/>
                  <a:gd name="connsiteX33" fmla="*/ 7602 w 10000"/>
                  <a:gd name="connsiteY33" fmla="*/ 6028 h 10571"/>
                  <a:gd name="connsiteX34" fmla="*/ 7444 w 10000"/>
                  <a:gd name="connsiteY34" fmla="*/ 5906 h 10571"/>
                  <a:gd name="connsiteX35" fmla="*/ 7276 w 10000"/>
                  <a:gd name="connsiteY35" fmla="*/ 5893 h 10571"/>
                  <a:gd name="connsiteX36" fmla="*/ 7187 w 10000"/>
                  <a:gd name="connsiteY36" fmla="*/ 6123 h 10571"/>
                  <a:gd name="connsiteX37" fmla="*/ 7337 w 10000"/>
                  <a:gd name="connsiteY37" fmla="*/ 6489 h 10571"/>
                  <a:gd name="connsiteX38" fmla="*/ 7607 w 10000"/>
                  <a:gd name="connsiteY38" fmla="*/ 6656 h 10571"/>
                  <a:gd name="connsiteX39" fmla="*/ 7845 w 10000"/>
                  <a:gd name="connsiteY39" fmla="*/ 6911 h 10571"/>
                  <a:gd name="connsiteX40" fmla="*/ 7968 w 10000"/>
                  <a:gd name="connsiteY40" fmla="*/ 7185 h 10571"/>
                  <a:gd name="connsiteX41" fmla="*/ 7808 w 10000"/>
                  <a:gd name="connsiteY41" fmla="*/ 7469 h 10571"/>
                  <a:gd name="connsiteX42" fmla="*/ 7229 w 10000"/>
                  <a:gd name="connsiteY42" fmla="*/ 7845 h 10571"/>
                  <a:gd name="connsiteX43" fmla="*/ 7209 w 10000"/>
                  <a:gd name="connsiteY43" fmla="*/ 8198 h 10571"/>
                  <a:gd name="connsiteX44" fmla="*/ 7315 w 10000"/>
                  <a:gd name="connsiteY44" fmla="*/ 8450 h 10571"/>
                  <a:gd name="connsiteX45" fmla="*/ 7503 w 10000"/>
                  <a:gd name="connsiteY45" fmla="*/ 8515 h 10571"/>
                  <a:gd name="connsiteX46" fmla="*/ 7749 w 10000"/>
                  <a:gd name="connsiteY46" fmla="*/ 8324 h 10571"/>
                  <a:gd name="connsiteX47" fmla="*/ 7923 w 10000"/>
                  <a:gd name="connsiteY47" fmla="*/ 8191 h 10571"/>
                  <a:gd name="connsiteX48" fmla="*/ 8064 w 10000"/>
                  <a:gd name="connsiteY48" fmla="*/ 8347 h 10571"/>
                  <a:gd name="connsiteX49" fmla="*/ 8088 w 10000"/>
                  <a:gd name="connsiteY49" fmla="*/ 8698 h 10571"/>
                  <a:gd name="connsiteX50" fmla="*/ 8034 w 10000"/>
                  <a:gd name="connsiteY50" fmla="*/ 9263 h 10571"/>
                  <a:gd name="connsiteX51" fmla="*/ 7873 w 10000"/>
                  <a:gd name="connsiteY51" fmla="*/ 9963 h 10571"/>
                  <a:gd name="connsiteX52" fmla="*/ 7467 w 10000"/>
                  <a:gd name="connsiteY52" fmla="*/ 10263 h 10571"/>
                  <a:gd name="connsiteX53" fmla="*/ 7005 w 10000"/>
                  <a:gd name="connsiteY53" fmla="*/ 10566 h 10571"/>
                  <a:gd name="connsiteX54" fmla="*/ 1858 w 10000"/>
                  <a:gd name="connsiteY54" fmla="*/ 10571 h 10571"/>
                  <a:gd name="connsiteX55" fmla="*/ 1923 w 10000"/>
                  <a:gd name="connsiteY55" fmla="*/ 10287 h 10571"/>
                  <a:gd name="connsiteX0" fmla="*/ 1923 w 10000"/>
                  <a:gd name="connsiteY0" fmla="*/ 9716 h 10000"/>
                  <a:gd name="connsiteX1" fmla="*/ 0 w 10000"/>
                  <a:gd name="connsiteY1" fmla="*/ 7961 h 10000"/>
                  <a:gd name="connsiteX2" fmla="*/ 65 w 10000"/>
                  <a:gd name="connsiteY2" fmla="*/ 7179 h 10000"/>
                  <a:gd name="connsiteX3" fmla="*/ 1753 w 10000"/>
                  <a:gd name="connsiteY3" fmla="*/ 0 h 10000"/>
                  <a:gd name="connsiteX4" fmla="*/ 9143 w 10000"/>
                  <a:gd name="connsiteY4" fmla="*/ 76 h 10000"/>
                  <a:gd name="connsiteX5" fmla="*/ 9655 w 10000"/>
                  <a:gd name="connsiteY5" fmla="*/ 1689 h 10000"/>
                  <a:gd name="connsiteX6" fmla="*/ 9819 w 10000"/>
                  <a:gd name="connsiteY6" fmla="*/ 1533 h 10000"/>
                  <a:gd name="connsiteX7" fmla="*/ 9969 w 10000"/>
                  <a:gd name="connsiteY7" fmla="*/ 1576 h 10000"/>
                  <a:gd name="connsiteX8" fmla="*/ 10000 w 10000"/>
                  <a:gd name="connsiteY8" fmla="*/ 1875 h 10000"/>
                  <a:gd name="connsiteX9" fmla="*/ 9873 w 10000"/>
                  <a:gd name="connsiteY9" fmla="*/ 2251 h 10000"/>
                  <a:gd name="connsiteX10" fmla="*/ 9545 w 10000"/>
                  <a:gd name="connsiteY10" fmla="*/ 3057 h 10000"/>
                  <a:gd name="connsiteX11" fmla="*/ 9437 w 10000"/>
                  <a:gd name="connsiteY11" fmla="*/ 3463 h 10000"/>
                  <a:gd name="connsiteX12" fmla="*/ 9373 w 10000"/>
                  <a:gd name="connsiteY12" fmla="*/ 3886 h 10000"/>
                  <a:gd name="connsiteX13" fmla="*/ 9304 w 10000"/>
                  <a:gd name="connsiteY13" fmla="*/ 4120 h 10000"/>
                  <a:gd name="connsiteX14" fmla="*/ 9252 w 10000"/>
                  <a:gd name="connsiteY14" fmla="*/ 4279 h 10000"/>
                  <a:gd name="connsiteX15" fmla="*/ 9094 w 10000"/>
                  <a:gd name="connsiteY15" fmla="*/ 4356 h 10000"/>
                  <a:gd name="connsiteX16" fmla="*/ 8914 w 10000"/>
                  <a:gd name="connsiteY16" fmla="*/ 4018 h 10000"/>
                  <a:gd name="connsiteX17" fmla="*/ 8833 w 10000"/>
                  <a:gd name="connsiteY17" fmla="*/ 3078 h 10000"/>
                  <a:gd name="connsiteX18" fmla="*/ 8743 w 10000"/>
                  <a:gd name="connsiteY18" fmla="*/ 2693 h 10000"/>
                  <a:gd name="connsiteX19" fmla="*/ 8554 w 10000"/>
                  <a:gd name="connsiteY19" fmla="*/ 2526 h 10000"/>
                  <a:gd name="connsiteX20" fmla="*/ 8462 w 10000"/>
                  <a:gd name="connsiteY20" fmla="*/ 2852 h 10000"/>
                  <a:gd name="connsiteX21" fmla="*/ 8550 w 10000"/>
                  <a:gd name="connsiteY21" fmla="*/ 3991 h 10000"/>
                  <a:gd name="connsiteX22" fmla="*/ 8604 w 10000"/>
                  <a:gd name="connsiteY22" fmla="*/ 4529 h 10000"/>
                  <a:gd name="connsiteX23" fmla="*/ 8470 w 10000"/>
                  <a:gd name="connsiteY23" fmla="*/ 4852 h 10000"/>
                  <a:gd name="connsiteX24" fmla="*/ 8280 w 10000"/>
                  <a:gd name="connsiteY24" fmla="*/ 4750 h 10000"/>
                  <a:gd name="connsiteX25" fmla="*/ 8214 w 10000"/>
                  <a:gd name="connsiteY25" fmla="*/ 4257 h 10000"/>
                  <a:gd name="connsiteX26" fmla="*/ 8120 w 10000"/>
                  <a:gd name="connsiteY26" fmla="*/ 3451 h 10000"/>
                  <a:gd name="connsiteX27" fmla="*/ 8010 w 10000"/>
                  <a:gd name="connsiteY27" fmla="*/ 2933 h 10000"/>
                  <a:gd name="connsiteX28" fmla="*/ 7785 w 10000"/>
                  <a:gd name="connsiteY28" fmla="*/ 2915 h 10000"/>
                  <a:gd name="connsiteX29" fmla="*/ 7717 w 10000"/>
                  <a:gd name="connsiteY29" fmla="*/ 3134 h 10000"/>
                  <a:gd name="connsiteX30" fmla="*/ 7722 w 10000"/>
                  <a:gd name="connsiteY30" fmla="*/ 3489 h 10000"/>
                  <a:gd name="connsiteX31" fmla="*/ 7909 w 10000"/>
                  <a:gd name="connsiteY31" fmla="*/ 5079 h 10000"/>
                  <a:gd name="connsiteX32" fmla="*/ 7797 w 10000"/>
                  <a:gd name="connsiteY32" fmla="*/ 5381 h 10000"/>
                  <a:gd name="connsiteX33" fmla="*/ 7602 w 10000"/>
                  <a:gd name="connsiteY33" fmla="*/ 5457 h 10000"/>
                  <a:gd name="connsiteX34" fmla="*/ 7444 w 10000"/>
                  <a:gd name="connsiteY34" fmla="*/ 5335 h 10000"/>
                  <a:gd name="connsiteX35" fmla="*/ 7276 w 10000"/>
                  <a:gd name="connsiteY35" fmla="*/ 5322 h 10000"/>
                  <a:gd name="connsiteX36" fmla="*/ 7187 w 10000"/>
                  <a:gd name="connsiteY36" fmla="*/ 5552 h 10000"/>
                  <a:gd name="connsiteX37" fmla="*/ 7337 w 10000"/>
                  <a:gd name="connsiteY37" fmla="*/ 5918 h 10000"/>
                  <a:gd name="connsiteX38" fmla="*/ 7607 w 10000"/>
                  <a:gd name="connsiteY38" fmla="*/ 6085 h 10000"/>
                  <a:gd name="connsiteX39" fmla="*/ 7845 w 10000"/>
                  <a:gd name="connsiteY39" fmla="*/ 6340 h 10000"/>
                  <a:gd name="connsiteX40" fmla="*/ 7968 w 10000"/>
                  <a:gd name="connsiteY40" fmla="*/ 6614 h 10000"/>
                  <a:gd name="connsiteX41" fmla="*/ 7808 w 10000"/>
                  <a:gd name="connsiteY41" fmla="*/ 6898 h 10000"/>
                  <a:gd name="connsiteX42" fmla="*/ 7229 w 10000"/>
                  <a:gd name="connsiteY42" fmla="*/ 7274 h 10000"/>
                  <a:gd name="connsiteX43" fmla="*/ 7209 w 10000"/>
                  <a:gd name="connsiteY43" fmla="*/ 7627 h 10000"/>
                  <a:gd name="connsiteX44" fmla="*/ 7315 w 10000"/>
                  <a:gd name="connsiteY44" fmla="*/ 7879 h 10000"/>
                  <a:gd name="connsiteX45" fmla="*/ 7503 w 10000"/>
                  <a:gd name="connsiteY45" fmla="*/ 7944 h 10000"/>
                  <a:gd name="connsiteX46" fmla="*/ 7749 w 10000"/>
                  <a:gd name="connsiteY46" fmla="*/ 7753 h 10000"/>
                  <a:gd name="connsiteX47" fmla="*/ 7923 w 10000"/>
                  <a:gd name="connsiteY47" fmla="*/ 7620 h 10000"/>
                  <a:gd name="connsiteX48" fmla="*/ 8064 w 10000"/>
                  <a:gd name="connsiteY48" fmla="*/ 7776 h 10000"/>
                  <a:gd name="connsiteX49" fmla="*/ 8088 w 10000"/>
                  <a:gd name="connsiteY49" fmla="*/ 8127 h 10000"/>
                  <a:gd name="connsiteX50" fmla="*/ 8034 w 10000"/>
                  <a:gd name="connsiteY50" fmla="*/ 8692 h 10000"/>
                  <a:gd name="connsiteX51" fmla="*/ 7873 w 10000"/>
                  <a:gd name="connsiteY51" fmla="*/ 9392 h 10000"/>
                  <a:gd name="connsiteX52" fmla="*/ 7467 w 10000"/>
                  <a:gd name="connsiteY52" fmla="*/ 9692 h 10000"/>
                  <a:gd name="connsiteX53" fmla="*/ 7005 w 10000"/>
                  <a:gd name="connsiteY53" fmla="*/ 9995 h 10000"/>
                  <a:gd name="connsiteX54" fmla="*/ 1858 w 10000"/>
                  <a:gd name="connsiteY54" fmla="*/ 10000 h 10000"/>
                  <a:gd name="connsiteX55" fmla="*/ 1923 w 10000"/>
                  <a:gd name="connsiteY55" fmla="*/ 9716 h 10000"/>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143 w 10000"/>
                  <a:gd name="connsiteY4" fmla="*/ 578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754 h 11038"/>
                  <a:gd name="connsiteX1" fmla="*/ 0 w 10000"/>
                  <a:gd name="connsiteY1" fmla="*/ 8999 h 11038"/>
                  <a:gd name="connsiteX2" fmla="*/ 65 w 10000"/>
                  <a:gd name="connsiteY2" fmla="*/ 8217 h 11038"/>
                  <a:gd name="connsiteX3" fmla="*/ 1860 w 10000"/>
                  <a:gd name="connsiteY3" fmla="*/ 536 h 11038"/>
                  <a:gd name="connsiteX4" fmla="*/ 9217 w 10000"/>
                  <a:gd name="connsiteY4" fmla="*/ 880 h 11038"/>
                  <a:gd name="connsiteX5" fmla="*/ 9655 w 10000"/>
                  <a:gd name="connsiteY5" fmla="*/ 2727 h 11038"/>
                  <a:gd name="connsiteX6" fmla="*/ 9819 w 10000"/>
                  <a:gd name="connsiteY6" fmla="*/ 2571 h 11038"/>
                  <a:gd name="connsiteX7" fmla="*/ 9969 w 10000"/>
                  <a:gd name="connsiteY7" fmla="*/ 2614 h 11038"/>
                  <a:gd name="connsiteX8" fmla="*/ 10000 w 10000"/>
                  <a:gd name="connsiteY8" fmla="*/ 2913 h 11038"/>
                  <a:gd name="connsiteX9" fmla="*/ 9873 w 10000"/>
                  <a:gd name="connsiteY9" fmla="*/ 3289 h 11038"/>
                  <a:gd name="connsiteX10" fmla="*/ 9545 w 10000"/>
                  <a:gd name="connsiteY10" fmla="*/ 4095 h 11038"/>
                  <a:gd name="connsiteX11" fmla="*/ 9437 w 10000"/>
                  <a:gd name="connsiteY11" fmla="*/ 4501 h 11038"/>
                  <a:gd name="connsiteX12" fmla="*/ 9373 w 10000"/>
                  <a:gd name="connsiteY12" fmla="*/ 4924 h 11038"/>
                  <a:gd name="connsiteX13" fmla="*/ 9304 w 10000"/>
                  <a:gd name="connsiteY13" fmla="*/ 5158 h 11038"/>
                  <a:gd name="connsiteX14" fmla="*/ 9252 w 10000"/>
                  <a:gd name="connsiteY14" fmla="*/ 5317 h 11038"/>
                  <a:gd name="connsiteX15" fmla="*/ 9094 w 10000"/>
                  <a:gd name="connsiteY15" fmla="*/ 5394 h 11038"/>
                  <a:gd name="connsiteX16" fmla="*/ 8914 w 10000"/>
                  <a:gd name="connsiteY16" fmla="*/ 5056 h 11038"/>
                  <a:gd name="connsiteX17" fmla="*/ 8833 w 10000"/>
                  <a:gd name="connsiteY17" fmla="*/ 4116 h 11038"/>
                  <a:gd name="connsiteX18" fmla="*/ 8743 w 10000"/>
                  <a:gd name="connsiteY18" fmla="*/ 3731 h 11038"/>
                  <a:gd name="connsiteX19" fmla="*/ 8554 w 10000"/>
                  <a:gd name="connsiteY19" fmla="*/ 3564 h 11038"/>
                  <a:gd name="connsiteX20" fmla="*/ 8462 w 10000"/>
                  <a:gd name="connsiteY20" fmla="*/ 3890 h 11038"/>
                  <a:gd name="connsiteX21" fmla="*/ 8550 w 10000"/>
                  <a:gd name="connsiteY21" fmla="*/ 5029 h 11038"/>
                  <a:gd name="connsiteX22" fmla="*/ 8604 w 10000"/>
                  <a:gd name="connsiteY22" fmla="*/ 5567 h 11038"/>
                  <a:gd name="connsiteX23" fmla="*/ 8470 w 10000"/>
                  <a:gd name="connsiteY23" fmla="*/ 5890 h 11038"/>
                  <a:gd name="connsiteX24" fmla="*/ 8280 w 10000"/>
                  <a:gd name="connsiteY24" fmla="*/ 5788 h 11038"/>
                  <a:gd name="connsiteX25" fmla="*/ 8214 w 10000"/>
                  <a:gd name="connsiteY25" fmla="*/ 5295 h 11038"/>
                  <a:gd name="connsiteX26" fmla="*/ 8120 w 10000"/>
                  <a:gd name="connsiteY26" fmla="*/ 4489 h 11038"/>
                  <a:gd name="connsiteX27" fmla="*/ 8010 w 10000"/>
                  <a:gd name="connsiteY27" fmla="*/ 3971 h 11038"/>
                  <a:gd name="connsiteX28" fmla="*/ 7785 w 10000"/>
                  <a:gd name="connsiteY28" fmla="*/ 3953 h 11038"/>
                  <a:gd name="connsiteX29" fmla="*/ 7717 w 10000"/>
                  <a:gd name="connsiteY29" fmla="*/ 4172 h 11038"/>
                  <a:gd name="connsiteX30" fmla="*/ 7722 w 10000"/>
                  <a:gd name="connsiteY30" fmla="*/ 4527 h 11038"/>
                  <a:gd name="connsiteX31" fmla="*/ 7909 w 10000"/>
                  <a:gd name="connsiteY31" fmla="*/ 6117 h 11038"/>
                  <a:gd name="connsiteX32" fmla="*/ 7797 w 10000"/>
                  <a:gd name="connsiteY32" fmla="*/ 6419 h 11038"/>
                  <a:gd name="connsiteX33" fmla="*/ 7602 w 10000"/>
                  <a:gd name="connsiteY33" fmla="*/ 6495 h 11038"/>
                  <a:gd name="connsiteX34" fmla="*/ 7444 w 10000"/>
                  <a:gd name="connsiteY34" fmla="*/ 6373 h 11038"/>
                  <a:gd name="connsiteX35" fmla="*/ 7276 w 10000"/>
                  <a:gd name="connsiteY35" fmla="*/ 6360 h 11038"/>
                  <a:gd name="connsiteX36" fmla="*/ 7187 w 10000"/>
                  <a:gd name="connsiteY36" fmla="*/ 6590 h 11038"/>
                  <a:gd name="connsiteX37" fmla="*/ 7337 w 10000"/>
                  <a:gd name="connsiteY37" fmla="*/ 6956 h 11038"/>
                  <a:gd name="connsiteX38" fmla="*/ 7607 w 10000"/>
                  <a:gd name="connsiteY38" fmla="*/ 7123 h 11038"/>
                  <a:gd name="connsiteX39" fmla="*/ 7845 w 10000"/>
                  <a:gd name="connsiteY39" fmla="*/ 7378 h 11038"/>
                  <a:gd name="connsiteX40" fmla="*/ 7968 w 10000"/>
                  <a:gd name="connsiteY40" fmla="*/ 7652 h 11038"/>
                  <a:gd name="connsiteX41" fmla="*/ 7808 w 10000"/>
                  <a:gd name="connsiteY41" fmla="*/ 7936 h 11038"/>
                  <a:gd name="connsiteX42" fmla="*/ 7229 w 10000"/>
                  <a:gd name="connsiteY42" fmla="*/ 8312 h 11038"/>
                  <a:gd name="connsiteX43" fmla="*/ 7209 w 10000"/>
                  <a:gd name="connsiteY43" fmla="*/ 8665 h 11038"/>
                  <a:gd name="connsiteX44" fmla="*/ 7315 w 10000"/>
                  <a:gd name="connsiteY44" fmla="*/ 8917 h 11038"/>
                  <a:gd name="connsiteX45" fmla="*/ 7503 w 10000"/>
                  <a:gd name="connsiteY45" fmla="*/ 8982 h 11038"/>
                  <a:gd name="connsiteX46" fmla="*/ 7749 w 10000"/>
                  <a:gd name="connsiteY46" fmla="*/ 8791 h 11038"/>
                  <a:gd name="connsiteX47" fmla="*/ 7923 w 10000"/>
                  <a:gd name="connsiteY47" fmla="*/ 8658 h 11038"/>
                  <a:gd name="connsiteX48" fmla="*/ 8064 w 10000"/>
                  <a:gd name="connsiteY48" fmla="*/ 8814 h 11038"/>
                  <a:gd name="connsiteX49" fmla="*/ 8088 w 10000"/>
                  <a:gd name="connsiteY49" fmla="*/ 9165 h 11038"/>
                  <a:gd name="connsiteX50" fmla="*/ 8034 w 10000"/>
                  <a:gd name="connsiteY50" fmla="*/ 9730 h 11038"/>
                  <a:gd name="connsiteX51" fmla="*/ 7873 w 10000"/>
                  <a:gd name="connsiteY51" fmla="*/ 10430 h 11038"/>
                  <a:gd name="connsiteX52" fmla="*/ 7467 w 10000"/>
                  <a:gd name="connsiteY52" fmla="*/ 10730 h 11038"/>
                  <a:gd name="connsiteX53" fmla="*/ 7005 w 10000"/>
                  <a:gd name="connsiteY53" fmla="*/ 11033 h 11038"/>
                  <a:gd name="connsiteX54" fmla="*/ 1858 w 10000"/>
                  <a:gd name="connsiteY54" fmla="*/ 11038 h 11038"/>
                  <a:gd name="connsiteX55" fmla="*/ 1923 w 10000"/>
                  <a:gd name="connsiteY55" fmla="*/ 10754 h 11038"/>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122 w 10000"/>
                  <a:gd name="connsiteY2" fmla="*/ 7832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806 w 9883"/>
                  <a:gd name="connsiteY0" fmla="*/ 10218 h 10502"/>
                  <a:gd name="connsiteX1" fmla="*/ 22 w 9883"/>
                  <a:gd name="connsiteY1" fmla="*/ 8246 h 10502"/>
                  <a:gd name="connsiteX2" fmla="*/ 5 w 9883"/>
                  <a:gd name="connsiteY2" fmla="*/ 7832 h 10502"/>
                  <a:gd name="connsiteX3" fmla="*/ 1743 w 9883"/>
                  <a:gd name="connsiteY3" fmla="*/ 0 h 10502"/>
                  <a:gd name="connsiteX4" fmla="*/ 9100 w 9883"/>
                  <a:gd name="connsiteY4" fmla="*/ 344 h 10502"/>
                  <a:gd name="connsiteX5" fmla="*/ 9538 w 9883"/>
                  <a:gd name="connsiteY5" fmla="*/ 2191 h 10502"/>
                  <a:gd name="connsiteX6" fmla="*/ 9702 w 9883"/>
                  <a:gd name="connsiteY6" fmla="*/ 2035 h 10502"/>
                  <a:gd name="connsiteX7" fmla="*/ 9852 w 9883"/>
                  <a:gd name="connsiteY7" fmla="*/ 2078 h 10502"/>
                  <a:gd name="connsiteX8" fmla="*/ 9883 w 9883"/>
                  <a:gd name="connsiteY8" fmla="*/ 2377 h 10502"/>
                  <a:gd name="connsiteX9" fmla="*/ 9756 w 9883"/>
                  <a:gd name="connsiteY9" fmla="*/ 2753 h 10502"/>
                  <a:gd name="connsiteX10" fmla="*/ 9428 w 9883"/>
                  <a:gd name="connsiteY10" fmla="*/ 3559 h 10502"/>
                  <a:gd name="connsiteX11" fmla="*/ 9320 w 9883"/>
                  <a:gd name="connsiteY11" fmla="*/ 3965 h 10502"/>
                  <a:gd name="connsiteX12" fmla="*/ 9256 w 9883"/>
                  <a:gd name="connsiteY12" fmla="*/ 4388 h 10502"/>
                  <a:gd name="connsiteX13" fmla="*/ 9187 w 9883"/>
                  <a:gd name="connsiteY13" fmla="*/ 4622 h 10502"/>
                  <a:gd name="connsiteX14" fmla="*/ 9135 w 9883"/>
                  <a:gd name="connsiteY14" fmla="*/ 4781 h 10502"/>
                  <a:gd name="connsiteX15" fmla="*/ 8977 w 9883"/>
                  <a:gd name="connsiteY15" fmla="*/ 4858 h 10502"/>
                  <a:gd name="connsiteX16" fmla="*/ 8797 w 9883"/>
                  <a:gd name="connsiteY16" fmla="*/ 4520 h 10502"/>
                  <a:gd name="connsiteX17" fmla="*/ 8716 w 9883"/>
                  <a:gd name="connsiteY17" fmla="*/ 3580 h 10502"/>
                  <a:gd name="connsiteX18" fmla="*/ 8626 w 9883"/>
                  <a:gd name="connsiteY18" fmla="*/ 3195 h 10502"/>
                  <a:gd name="connsiteX19" fmla="*/ 8437 w 9883"/>
                  <a:gd name="connsiteY19" fmla="*/ 3028 h 10502"/>
                  <a:gd name="connsiteX20" fmla="*/ 8345 w 9883"/>
                  <a:gd name="connsiteY20" fmla="*/ 3354 h 10502"/>
                  <a:gd name="connsiteX21" fmla="*/ 8433 w 9883"/>
                  <a:gd name="connsiteY21" fmla="*/ 4493 h 10502"/>
                  <a:gd name="connsiteX22" fmla="*/ 8487 w 9883"/>
                  <a:gd name="connsiteY22" fmla="*/ 5031 h 10502"/>
                  <a:gd name="connsiteX23" fmla="*/ 8353 w 9883"/>
                  <a:gd name="connsiteY23" fmla="*/ 5354 h 10502"/>
                  <a:gd name="connsiteX24" fmla="*/ 8163 w 9883"/>
                  <a:gd name="connsiteY24" fmla="*/ 5252 h 10502"/>
                  <a:gd name="connsiteX25" fmla="*/ 8097 w 9883"/>
                  <a:gd name="connsiteY25" fmla="*/ 4759 h 10502"/>
                  <a:gd name="connsiteX26" fmla="*/ 8003 w 9883"/>
                  <a:gd name="connsiteY26" fmla="*/ 3953 h 10502"/>
                  <a:gd name="connsiteX27" fmla="*/ 7893 w 9883"/>
                  <a:gd name="connsiteY27" fmla="*/ 3435 h 10502"/>
                  <a:gd name="connsiteX28" fmla="*/ 7668 w 9883"/>
                  <a:gd name="connsiteY28" fmla="*/ 3417 h 10502"/>
                  <a:gd name="connsiteX29" fmla="*/ 7600 w 9883"/>
                  <a:gd name="connsiteY29" fmla="*/ 3636 h 10502"/>
                  <a:gd name="connsiteX30" fmla="*/ 7605 w 9883"/>
                  <a:gd name="connsiteY30" fmla="*/ 3991 h 10502"/>
                  <a:gd name="connsiteX31" fmla="*/ 7792 w 9883"/>
                  <a:gd name="connsiteY31" fmla="*/ 5581 h 10502"/>
                  <a:gd name="connsiteX32" fmla="*/ 7680 w 9883"/>
                  <a:gd name="connsiteY32" fmla="*/ 5883 h 10502"/>
                  <a:gd name="connsiteX33" fmla="*/ 7485 w 9883"/>
                  <a:gd name="connsiteY33" fmla="*/ 5959 h 10502"/>
                  <a:gd name="connsiteX34" fmla="*/ 7327 w 9883"/>
                  <a:gd name="connsiteY34" fmla="*/ 5837 h 10502"/>
                  <a:gd name="connsiteX35" fmla="*/ 7159 w 9883"/>
                  <a:gd name="connsiteY35" fmla="*/ 5824 h 10502"/>
                  <a:gd name="connsiteX36" fmla="*/ 7070 w 9883"/>
                  <a:gd name="connsiteY36" fmla="*/ 6054 h 10502"/>
                  <a:gd name="connsiteX37" fmla="*/ 7220 w 9883"/>
                  <a:gd name="connsiteY37" fmla="*/ 6420 h 10502"/>
                  <a:gd name="connsiteX38" fmla="*/ 7490 w 9883"/>
                  <a:gd name="connsiteY38" fmla="*/ 6587 h 10502"/>
                  <a:gd name="connsiteX39" fmla="*/ 7728 w 9883"/>
                  <a:gd name="connsiteY39" fmla="*/ 6842 h 10502"/>
                  <a:gd name="connsiteX40" fmla="*/ 7851 w 9883"/>
                  <a:gd name="connsiteY40" fmla="*/ 7116 h 10502"/>
                  <a:gd name="connsiteX41" fmla="*/ 7691 w 9883"/>
                  <a:gd name="connsiteY41" fmla="*/ 7400 h 10502"/>
                  <a:gd name="connsiteX42" fmla="*/ 7112 w 9883"/>
                  <a:gd name="connsiteY42" fmla="*/ 7776 h 10502"/>
                  <a:gd name="connsiteX43" fmla="*/ 7092 w 9883"/>
                  <a:gd name="connsiteY43" fmla="*/ 8129 h 10502"/>
                  <a:gd name="connsiteX44" fmla="*/ 7198 w 9883"/>
                  <a:gd name="connsiteY44" fmla="*/ 8381 h 10502"/>
                  <a:gd name="connsiteX45" fmla="*/ 7386 w 9883"/>
                  <a:gd name="connsiteY45" fmla="*/ 8446 h 10502"/>
                  <a:gd name="connsiteX46" fmla="*/ 7632 w 9883"/>
                  <a:gd name="connsiteY46" fmla="*/ 8255 h 10502"/>
                  <a:gd name="connsiteX47" fmla="*/ 7806 w 9883"/>
                  <a:gd name="connsiteY47" fmla="*/ 8122 h 10502"/>
                  <a:gd name="connsiteX48" fmla="*/ 7947 w 9883"/>
                  <a:gd name="connsiteY48" fmla="*/ 8278 h 10502"/>
                  <a:gd name="connsiteX49" fmla="*/ 7971 w 9883"/>
                  <a:gd name="connsiteY49" fmla="*/ 8629 h 10502"/>
                  <a:gd name="connsiteX50" fmla="*/ 7917 w 9883"/>
                  <a:gd name="connsiteY50" fmla="*/ 9194 h 10502"/>
                  <a:gd name="connsiteX51" fmla="*/ 7756 w 9883"/>
                  <a:gd name="connsiteY51" fmla="*/ 9894 h 10502"/>
                  <a:gd name="connsiteX52" fmla="*/ 7350 w 9883"/>
                  <a:gd name="connsiteY52" fmla="*/ 10194 h 10502"/>
                  <a:gd name="connsiteX53" fmla="*/ 6888 w 9883"/>
                  <a:gd name="connsiteY53" fmla="*/ 10497 h 10502"/>
                  <a:gd name="connsiteX54" fmla="*/ 1741 w 9883"/>
                  <a:gd name="connsiteY54" fmla="*/ 10502 h 10502"/>
                  <a:gd name="connsiteX55" fmla="*/ 1806 w 9883"/>
                  <a:gd name="connsiteY55" fmla="*/ 10218 h 10502"/>
                  <a:gd name="connsiteX0" fmla="*/ 1835 w 10000"/>
                  <a:gd name="connsiteY0" fmla="*/ 9539 h 10000"/>
                  <a:gd name="connsiteX1" fmla="*/ 22 w 10000"/>
                  <a:gd name="connsiteY1" fmla="*/ 7852 h 10000"/>
                  <a:gd name="connsiteX2" fmla="*/ 5 w 10000"/>
                  <a:gd name="connsiteY2" fmla="*/ 7458 h 10000"/>
                  <a:gd name="connsiteX3" fmla="*/ 1764 w 10000"/>
                  <a:gd name="connsiteY3" fmla="*/ 0 h 10000"/>
                  <a:gd name="connsiteX4" fmla="*/ 9208 w 10000"/>
                  <a:gd name="connsiteY4" fmla="*/ 328 h 10000"/>
                  <a:gd name="connsiteX5" fmla="*/ 9651 w 10000"/>
                  <a:gd name="connsiteY5" fmla="*/ 2086 h 10000"/>
                  <a:gd name="connsiteX6" fmla="*/ 9817 w 10000"/>
                  <a:gd name="connsiteY6" fmla="*/ 1938 h 10000"/>
                  <a:gd name="connsiteX7" fmla="*/ 9969 w 10000"/>
                  <a:gd name="connsiteY7" fmla="*/ 1979 h 10000"/>
                  <a:gd name="connsiteX8" fmla="*/ 10000 w 10000"/>
                  <a:gd name="connsiteY8" fmla="*/ 2263 h 10000"/>
                  <a:gd name="connsiteX9" fmla="*/ 9871 w 10000"/>
                  <a:gd name="connsiteY9" fmla="*/ 2621 h 10000"/>
                  <a:gd name="connsiteX10" fmla="*/ 9540 w 10000"/>
                  <a:gd name="connsiteY10" fmla="*/ 3389 h 10000"/>
                  <a:gd name="connsiteX11" fmla="*/ 9430 w 10000"/>
                  <a:gd name="connsiteY11" fmla="*/ 3775 h 10000"/>
                  <a:gd name="connsiteX12" fmla="*/ 9366 w 10000"/>
                  <a:gd name="connsiteY12" fmla="*/ 4178 h 10000"/>
                  <a:gd name="connsiteX13" fmla="*/ 9296 w 10000"/>
                  <a:gd name="connsiteY13" fmla="*/ 4401 h 10000"/>
                  <a:gd name="connsiteX14" fmla="*/ 9243 w 10000"/>
                  <a:gd name="connsiteY14" fmla="*/ 4552 h 10000"/>
                  <a:gd name="connsiteX15" fmla="*/ 9083 w 10000"/>
                  <a:gd name="connsiteY15" fmla="*/ 4626 h 10000"/>
                  <a:gd name="connsiteX16" fmla="*/ 8901 w 10000"/>
                  <a:gd name="connsiteY16" fmla="*/ 4304 h 10000"/>
                  <a:gd name="connsiteX17" fmla="*/ 8819 w 10000"/>
                  <a:gd name="connsiteY17" fmla="*/ 3409 h 10000"/>
                  <a:gd name="connsiteX18" fmla="*/ 8728 w 10000"/>
                  <a:gd name="connsiteY18" fmla="*/ 3042 h 10000"/>
                  <a:gd name="connsiteX19" fmla="*/ 8537 w 10000"/>
                  <a:gd name="connsiteY19" fmla="*/ 2883 h 10000"/>
                  <a:gd name="connsiteX20" fmla="*/ 8444 w 10000"/>
                  <a:gd name="connsiteY20" fmla="*/ 3194 h 10000"/>
                  <a:gd name="connsiteX21" fmla="*/ 8533 w 10000"/>
                  <a:gd name="connsiteY21" fmla="*/ 4278 h 10000"/>
                  <a:gd name="connsiteX22" fmla="*/ 8587 w 10000"/>
                  <a:gd name="connsiteY22" fmla="*/ 4791 h 10000"/>
                  <a:gd name="connsiteX23" fmla="*/ 8452 w 10000"/>
                  <a:gd name="connsiteY23" fmla="*/ 5098 h 10000"/>
                  <a:gd name="connsiteX24" fmla="*/ 8260 w 10000"/>
                  <a:gd name="connsiteY24" fmla="*/ 5001 h 10000"/>
                  <a:gd name="connsiteX25" fmla="*/ 8193 w 10000"/>
                  <a:gd name="connsiteY25" fmla="*/ 4532 h 10000"/>
                  <a:gd name="connsiteX26" fmla="*/ 8098 w 10000"/>
                  <a:gd name="connsiteY26" fmla="*/ 3764 h 10000"/>
                  <a:gd name="connsiteX27" fmla="*/ 7986 w 10000"/>
                  <a:gd name="connsiteY27" fmla="*/ 3271 h 10000"/>
                  <a:gd name="connsiteX28" fmla="*/ 7759 w 10000"/>
                  <a:gd name="connsiteY28" fmla="*/ 3254 h 10000"/>
                  <a:gd name="connsiteX29" fmla="*/ 7690 w 10000"/>
                  <a:gd name="connsiteY29" fmla="*/ 3462 h 10000"/>
                  <a:gd name="connsiteX30" fmla="*/ 7695 w 10000"/>
                  <a:gd name="connsiteY30" fmla="*/ 3800 h 10000"/>
                  <a:gd name="connsiteX31" fmla="*/ 7884 w 10000"/>
                  <a:gd name="connsiteY31" fmla="*/ 5314 h 10000"/>
                  <a:gd name="connsiteX32" fmla="*/ 7771 w 10000"/>
                  <a:gd name="connsiteY32" fmla="*/ 5602 h 10000"/>
                  <a:gd name="connsiteX33" fmla="*/ 7574 w 10000"/>
                  <a:gd name="connsiteY33" fmla="*/ 5674 h 10000"/>
                  <a:gd name="connsiteX34" fmla="*/ 7414 w 10000"/>
                  <a:gd name="connsiteY34" fmla="*/ 5558 h 10000"/>
                  <a:gd name="connsiteX35" fmla="*/ 7244 w 10000"/>
                  <a:gd name="connsiteY35" fmla="*/ 5546 h 10000"/>
                  <a:gd name="connsiteX36" fmla="*/ 7154 w 10000"/>
                  <a:gd name="connsiteY36" fmla="*/ 5765 h 10000"/>
                  <a:gd name="connsiteX37" fmla="*/ 7305 w 10000"/>
                  <a:gd name="connsiteY37" fmla="*/ 6113 h 10000"/>
                  <a:gd name="connsiteX38" fmla="*/ 7579 w 10000"/>
                  <a:gd name="connsiteY38" fmla="*/ 6272 h 10000"/>
                  <a:gd name="connsiteX39" fmla="*/ 7819 w 10000"/>
                  <a:gd name="connsiteY39" fmla="*/ 6515 h 10000"/>
                  <a:gd name="connsiteX40" fmla="*/ 7944 w 10000"/>
                  <a:gd name="connsiteY40" fmla="*/ 6776 h 10000"/>
                  <a:gd name="connsiteX41" fmla="*/ 7782 w 10000"/>
                  <a:gd name="connsiteY41" fmla="*/ 7046 h 10000"/>
                  <a:gd name="connsiteX42" fmla="*/ 7196 w 10000"/>
                  <a:gd name="connsiteY42" fmla="*/ 7404 h 10000"/>
                  <a:gd name="connsiteX43" fmla="*/ 7176 w 10000"/>
                  <a:gd name="connsiteY43" fmla="*/ 7740 h 10000"/>
                  <a:gd name="connsiteX44" fmla="*/ 7283 w 10000"/>
                  <a:gd name="connsiteY44" fmla="*/ 7980 h 10000"/>
                  <a:gd name="connsiteX45" fmla="*/ 7473 w 10000"/>
                  <a:gd name="connsiteY45" fmla="*/ 8042 h 10000"/>
                  <a:gd name="connsiteX46" fmla="*/ 7722 w 10000"/>
                  <a:gd name="connsiteY46" fmla="*/ 7860 h 10000"/>
                  <a:gd name="connsiteX47" fmla="*/ 7898 w 10000"/>
                  <a:gd name="connsiteY47" fmla="*/ 7734 h 10000"/>
                  <a:gd name="connsiteX48" fmla="*/ 8041 w 10000"/>
                  <a:gd name="connsiteY48" fmla="*/ 7882 h 10000"/>
                  <a:gd name="connsiteX49" fmla="*/ 8065 w 10000"/>
                  <a:gd name="connsiteY49" fmla="*/ 8217 h 10000"/>
                  <a:gd name="connsiteX50" fmla="*/ 8011 w 10000"/>
                  <a:gd name="connsiteY50" fmla="*/ 8755 h 10000"/>
                  <a:gd name="connsiteX51" fmla="*/ 7848 w 10000"/>
                  <a:gd name="connsiteY51" fmla="*/ 9421 h 10000"/>
                  <a:gd name="connsiteX52" fmla="*/ 7437 w 10000"/>
                  <a:gd name="connsiteY52" fmla="*/ 9707 h 10000"/>
                  <a:gd name="connsiteX53" fmla="*/ 6970 w 10000"/>
                  <a:gd name="connsiteY53" fmla="*/ 9995 h 10000"/>
                  <a:gd name="connsiteX54" fmla="*/ 1762 w 10000"/>
                  <a:gd name="connsiteY54" fmla="*/ 10000 h 10000"/>
                  <a:gd name="connsiteX55" fmla="*/ 1835 w 10000"/>
                  <a:gd name="connsiteY55" fmla="*/ 9539 h 10000"/>
                  <a:gd name="connsiteX0" fmla="*/ 1835 w 10000"/>
                  <a:gd name="connsiteY0" fmla="*/ 9539 h 9995"/>
                  <a:gd name="connsiteX1" fmla="*/ 22 w 10000"/>
                  <a:gd name="connsiteY1" fmla="*/ 7852 h 9995"/>
                  <a:gd name="connsiteX2" fmla="*/ 5 w 10000"/>
                  <a:gd name="connsiteY2" fmla="*/ 7458 h 9995"/>
                  <a:gd name="connsiteX3" fmla="*/ 1764 w 10000"/>
                  <a:gd name="connsiteY3" fmla="*/ 0 h 9995"/>
                  <a:gd name="connsiteX4" fmla="*/ 9208 w 10000"/>
                  <a:gd name="connsiteY4" fmla="*/ 328 h 9995"/>
                  <a:gd name="connsiteX5" fmla="*/ 9651 w 10000"/>
                  <a:gd name="connsiteY5" fmla="*/ 2086 h 9995"/>
                  <a:gd name="connsiteX6" fmla="*/ 9817 w 10000"/>
                  <a:gd name="connsiteY6" fmla="*/ 1938 h 9995"/>
                  <a:gd name="connsiteX7" fmla="*/ 9969 w 10000"/>
                  <a:gd name="connsiteY7" fmla="*/ 1979 h 9995"/>
                  <a:gd name="connsiteX8" fmla="*/ 10000 w 10000"/>
                  <a:gd name="connsiteY8" fmla="*/ 2263 h 9995"/>
                  <a:gd name="connsiteX9" fmla="*/ 9871 w 10000"/>
                  <a:gd name="connsiteY9" fmla="*/ 2621 h 9995"/>
                  <a:gd name="connsiteX10" fmla="*/ 9540 w 10000"/>
                  <a:gd name="connsiteY10" fmla="*/ 3389 h 9995"/>
                  <a:gd name="connsiteX11" fmla="*/ 9430 w 10000"/>
                  <a:gd name="connsiteY11" fmla="*/ 3775 h 9995"/>
                  <a:gd name="connsiteX12" fmla="*/ 9366 w 10000"/>
                  <a:gd name="connsiteY12" fmla="*/ 4178 h 9995"/>
                  <a:gd name="connsiteX13" fmla="*/ 9296 w 10000"/>
                  <a:gd name="connsiteY13" fmla="*/ 4401 h 9995"/>
                  <a:gd name="connsiteX14" fmla="*/ 9243 w 10000"/>
                  <a:gd name="connsiteY14" fmla="*/ 4552 h 9995"/>
                  <a:gd name="connsiteX15" fmla="*/ 9083 w 10000"/>
                  <a:gd name="connsiteY15" fmla="*/ 4626 h 9995"/>
                  <a:gd name="connsiteX16" fmla="*/ 8901 w 10000"/>
                  <a:gd name="connsiteY16" fmla="*/ 4304 h 9995"/>
                  <a:gd name="connsiteX17" fmla="*/ 8819 w 10000"/>
                  <a:gd name="connsiteY17" fmla="*/ 3409 h 9995"/>
                  <a:gd name="connsiteX18" fmla="*/ 8728 w 10000"/>
                  <a:gd name="connsiteY18" fmla="*/ 3042 h 9995"/>
                  <a:gd name="connsiteX19" fmla="*/ 8537 w 10000"/>
                  <a:gd name="connsiteY19" fmla="*/ 2883 h 9995"/>
                  <a:gd name="connsiteX20" fmla="*/ 8444 w 10000"/>
                  <a:gd name="connsiteY20" fmla="*/ 3194 h 9995"/>
                  <a:gd name="connsiteX21" fmla="*/ 8533 w 10000"/>
                  <a:gd name="connsiteY21" fmla="*/ 4278 h 9995"/>
                  <a:gd name="connsiteX22" fmla="*/ 8587 w 10000"/>
                  <a:gd name="connsiteY22" fmla="*/ 4791 h 9995"/>
                  <a:gd name="connsiteX23" fmla="*/ 8452 w 10000"/>
                  <a:gd name="connsiteY23" fmla="*/ 5098 h 9995"/>
                  <a:gd name="connsiteX24" fmla="*/ 8260 w 10000"/>
                  <a:gd name="connsiteY24" fmla="*/ 5001 h 9995"/>
                  <a:gd name="connsiteX25" fmla="*/ 8193 w 10000"/>
                  <a:gd name="connsiteY25" fmla="*/ 4532 h 9995"/>
                  <a:gd name="connsiteX26" fmla="*/ 8098 w 10000"/>
                  <a:gd name="connsiteY26" fmla="*/ 3764 h 9995"/>
                  <a:gd name="connsiteX27" fmla="*/ 7986 w 10000"/>
                  <a:gd name="connsiteY27" fmla="*/ 3271 h 9995"/>
                  <a:gd name="connsiteX28" fmla="*/ 7759 w 10000"/>
                  <a:gd name="connsiteY28" fmla="*/ 3254 h 9995"/>
                  <a:gd name="connsiteX29" fmla="*/ 7690 w 10000"/>
                  <a:gd name="connsiteY29" fmla="*/ 3462 h 9995"/>
                  <a:gd name="connsiteX30" fmla="*/ 7695 w 10000"/>
                  <a:gd name="connsiteY30" fmla="*/ 3800 h 9995"/>
                  <a:gd name="connsiteX31" fmla="*/ 7884 w 10000"/>
                  <a:gd name="connsiteY31" fmla="*/ 5314 h 9995"/>
                  <a:gd name="connsiteX32" fmla="*/ 7771 w 10000"/>
                  <a:gd name="connsiteY32" fmla="*/ 5602 h 9995"/>
                  <a:gd name="connsiteX33" fmla="*/ 7574 w 10000"/>
                  <a:gd name="connsiteY33" fmla="*/ 5674 h 9995"/>
                  <a:gd name="connsiteX34" fmla="*/ 7414 w 10000"/>
                  <a:gd name="connsiteY34" fmla="*/ 5558 h 9995"/>
                  <a:gd name="connsiteX35" fmla="*/ 7244 w 10000"/>
                  <a:gd name="connsiteY35" fmla="*/ 5546 h 9995"/>
                  <a:gd name="connsiteX36" fmla="*/ 7154 w 10000"/>
                  <a:gd name="connsiteY36" fmla="*/ 5765 h 9995"/>
                  <a:gd name="connsiteX37" fmla="*/ 7305 w 10000"/>
                  <a:gd name="connsiteY37" fmla="*/ 6113 h 9995"/>
                  <a:gd name="connsiteX38" fmla="*/ 7579 w 10000"/>
                  <a:gd name="connsiteY38" fmla="*/ 6272 h 9995"/>
                  <a:gd name="connsiteX39" fmla="*/ 7819 w 10000"/>
                  <a:gd name="connsiteY39" fmla="*/ 6515 h 9995"/>
                  <a:gd name="connsiteX40" fmla="*/ 7944 w 10000"/>
                  <a:gd name="connsiteY40" fmla="*/ 6776 h 9995"/>
                  <a:gd name="connsiteX41" fmla="*/ 7782 w 10000"/>
                  <a:gd name="connsiteY41" fmla="*/ 7046 h 9995"/>
                  <a:gd name="connsiteX42" fmla="*/ 7196 w 10000"/>
                  <a:gd name="connsiteY42" fmla="*/ 7404 h 9995"/>
                  <a:gd name="connsiteX43" fmla="*/ 7176 w 10000"/>
                  <a:gd name="connsiteY43" fmla="*/ 7740 h 9995"/>
                  <a:gd name="connsiteX44" fmla="*/ 7283 w 10000"/>
                  <a:gd name="connsiteY44" fmla="*/ 7980 h 9995"/>
                  <a:gd name="connsiteX45" fmla="*/ 7473 w 10000"/>
                  <a:gd name="connsiteY45" fmla="*/ 8042 h 9995"/>
                  <a:gd name="connsiteX46" fmla="*/ 7722 w 10000"/>
                  <a:gd name="connsiteY46" fmla="*/ 7860 h 9995"/>
                  <a:gd name="connsiteX47" fmla="*/ 7898 w 10000"/>
                  <a:gd name="connsiteY47" fmla="*/ 7734 h 9995"/>
                  <a:gd name="connsiteX48" fmla="*/ 8041 w 10000"/>
                  <a:gd name="connsiteY48" fmla="*/ 7882 h 9995"/>
                  <a:gd name="connsiteX49" fmla="*/ 8065 w 10000"/>
                  <a:gd name="connsiteY49" fmla="*/ 8217 h 9995"/>
                  <a:gd name="connsiteX50" fmla="*/ 8011 w 10000"/>
                  <a:gd name="connsiteY50" fmla="*/ 8755 h 9995"/>
                  <a:gd name="connsiteX51" fmla="*/ 7848 w 10000"/>
                  <a:gd name="connsiteY51" fmla="*/ 9421 h 9995"/>
                  <a:gd name="connsiteX52" fmla="*/ 7437 w 10000"/>
                  <a:gd name="connsiteY52" fmla="*/ 9707 h 9995"/>
                  <a:gd name="connsiteX53" fmla="*/ 6970 w 10000"/>
                  <a:gd name="connsiteY53" fmla="*/ 9995 h 9995"/>
                  <a:gd name="connsiteX54" fmla="*/ 1737 w 10000"/>
                  <a:gd name="connsiteY54" fmla="*/ 9936 h 9995"/>
                  <a:gd name="connsiteX55" fmla="*/ 1835 w 10000"/>
                  <a:gd name="connsiteY55" fmla="*/ 9539 h 9995"/>
                  <a:gd name="connsiteX0" fmla="*/ 1835 w 10000"/>
                  <a:gd name="connsiteY0" fmla="*/ 9544 h 9941"/>
                  <a:gd name="connsiteX1" fmla="*/ 22 w 10000"/>
                  <a:gd name="connsiteY1" fmla="*/ 7856 h 9941"/>
                  <a:gd name="connsiteX2" fmla="*/ 5 w 10000"/>
                  <a:gd name="connsiteY2" fmla="*/ 7462 h 9941"/>
                  <a:gd name="connsiteX3" fmla="*/ 1764 w 10000"/>
                  <a:gd name="connsiteY3" fmla="*/ 0 h 9941"/>
                  <a:gd name="connsiteX4" fmla="*/ 9208 w 10000"/>
                  <a:gd name="connsiteY4" fmla="*/ 328 h 9941"/>
                  <a:gd name="connsiteX5" fmla="*/ 9651 w 10000"/>
                  <a:gd name="connsiteY5" fmla="*/ 2087 h 9941"/>
                  <a:gd name="connsiteX6" fmla="*/ 9817 w 10000"/>
                  <a:gd name="connsiteY6" fmla="*/ 1939 h 9941"/>
                  <a:gd name="connsiteX7" fmla="*/ 9969 w 10000"/>
                  <a:gd name="connsiteY7" fmla="*/ 1980 h 9941"/>
                  <a:gd name="connsiteX8" fmla="*/ 10000 w 10000"/>
                  <a:gd name="connsiteY8" fmla="*/ 2264 h 9941"/>
                  <a:gd name="connsiteX9" fmla="*/ 9871 w 10000"/>
                  <a:gd name="connsiteY9" fmla="*/ 2622 h 9941"/>
                  <a:gd name="connsiteX10" fmla="*/ 9540 w 10000"/>
                  <a:gd name="connsiteY10" fmla="*/ 3391 h 9941"/>
                  <a:gd name="connsiteX11" fmla="*/ 9430 w 10000"/>
                  <a:gd name="connsiteY11" fmla="*/ 3777 h 9941"/>
                  <a:gd name="connsiteX12" fmla="*/ 9366 w 10000"/>
                  <a:gd name="connsiteY12" fmla="*/ 4180 h 9941"/>
                  <a:gd name="connsiteX13" fmla="*/ 9296 w 10000"/>
                  <a:gd name="connsiteY13" fmla="*/ 4403 h 9941"/>
                  <a:gd name="connsiteX14" fmla="*/ 9243 w 10000"/>
                  <a:gd name="connsiteY14" fmla="*/ 4554 h 9941"/>
                  <a:gd name="connsiteX15" fmla="*/ 9083 w 10000"/>
                  <a:gd name="connsiteY15" fmla="*/ 4628 h 9941"/>
                  <a:gd name="connsiteX16" fmla="*/ 8901 w 10000"/>
                  <a:gd name="connsiteY16" fmla="*/ 4306 h 9941"/>
                  <a:gd name="connsiteX17" fmla="*/ 8819 w 10000"/>
                  <a:gd name="connsiteY17" fmla="*/ 3411 h 9941"/>
                  <a:gd name="connsiteX18" fmla="*/ 8728 w 10000"/>
                  <a:gd name="connsiteY18" fmla="*/ 3044 h 9941"/>
                  <a:gd name="connsiteX19" fmla="*/ 8537 w 10000"/>
                  <a:gd name="connsiteY19" fmla="*/ 2884 h 9941"/>
                  <a:gd name="connsiteX20" fmla="*/ 8444 w 10000"/>
                  <a:gd name="connsiteY20" fmla="*/ 3196 h 9941"/>
                  <a:gd name="connsiteX21" fmla="*/ 8533 w 10000"/>
                  <a:gd name="connsiteY21" fmla="*/ 4280 h 9941"/>
                  <a:gd name="connsiteX22" fmla="*/ 8587 w 10000"/>
                  <a:gd name="connsiteY22" fmla="*/ 4793 h 9941"/>
                  <a:gd name="connsiteX23" fmla="*/ 8452 w 10000"/>
                  <a:gd name="connsiteY23" fmla="*/ 5101 h 9941"/>
                  <a:gd name="connsiteX24" fmla="*/ 8260 w 10000"/>
                  <a:gd name="connsiteY24" fmla="*/ 5004 h 9941"/>
                  <a:gd name="connsiteX25" fmla="*/ 8193 w 10000"/>
                  <a:gd name="connsiteY25" fmla="*/ 4534 h 9941"/>
                  <a:gd name="connsiteX26" fmla="*/ 8098 w 10000"/>
                  <a:gd name="connsiteY26" fmla="*/ 3766 h 9941"/>
                  <a:gd name="connsiteX27" fmla="*/ 7986 w 10000"/>
                  <a:gd name="connsiteY27" fmla="*/ 3273 h 9941"/>
                  <a:gd name="connsiteX28" fmla="*/ 7759 w 10000"/>
                  <a:gd name="connsiteY28" fmla="*/ 3256 h 9941"/>
                  <a:gd name="connsiteX29" fmla="*/ 7690 w 10000"/>
                  <a:gd name="connsiteY29" fmla="*/ 3464 h 9941"/>
                  <a:gd name="connsiteX30" fmla="*/ 7695 w 10000"/>
                  <a:gd name="connsiteY30" fmla="*/ 3802 h 9941"/>
                  <a:gd name="connsiteX31" fmla="*/ 7884 w 10000"/>
                  <a:gd name="connsiteY31" fmla="*/ 5317 h 9941"/>
                  <a:gd name="connsiteX32" fmla="*/ 7771 w 10000"/>
                  <a:gd name="connsiteY32" fmla="*/ 5605 h 9941"/>
                  <a:gd name="connsiteX33" fmla="*/ 7574 w 10000"/>
                  <a:gd name="connsiteY33" fmla="*/ 5677 h 9941"/>
                  <a:gd name="connsiteX34" fmla="*/ 7414 w 10000"/>
                  <a:gd name="connsiteY34" fmla="*/ 5561 h 9941"/>
                  <a:gd name="connsiteX35" fmla="*/ 7244 w 10000"/>
                  <a:gd name="connsiteY35" fmla="*/ 5549 h 9941"/>
                  <a:gd name="connsiteX36" fmla="*/ 7154 w 10000"/>
                  <a:gd name="connsiteY36" fmla="*/ 5768 h 9941"/>
                  <a:gd name="connsiteX37" fmla="*/ 7305 w 10000"/>
                  <a:gd name="connsiteY37" fmla="*/ 6116 h 9941"/>
                  <a:gd name="connsiteX38" fmla="*/ 7579 w 10000"/>
                  <a:gd name="connsiteY38" fmla="*/ 6275 h 9941"/>
                  <a:gd name="connsiteX39" fmla="*/ 7819 w 10000"/>
                  <a:gd name="connsiteY39" fmla="*/ 6518 h 9941"/>
                  <a:gd name="connsiteX40" fmla="*/ 7944 w 10000"/>
                  <a:gd name="connsiteY40" fmla="*/ 6779 h 9941"/>
                  <a:gd name="connsiteX41" fmla="*/ 7782 w 10000"/>
                  <a:gd name="connsiteY41" fmla="*/ 7050 h 9941"/>
                  <a:gd name="connsiteX42" fmla="*/ 7196 w 10000"/>
                  <a:gd name="connsiteY42" fmla="*/ 7408 h 9941"/>
                  <a:gd name="connsiteX43" fmla="*/ 7176 w 10000"/>
                  <a:gd name="connsiteY43" fmla="*/ 7744 h 9941"/>
                  <a:gd name="connsiteX44" fmla="*/ 7283 w 10000"/>
                  <a:gd name="connsiteY44" fmla="*/ 7984 h 9941"/>
                  <a:gd name="connsiteX45" fmla="*/ 7473 w 10000"/>
                  <a:gd name="connsiteY45" fmla="*/ 8046 h 9941"/>
                  <a:gd name="connsiteX46" fmla="*/ 7722 w 10000"/>
                  <a:gd name="connsiteY46" fmla="*/ 7864 h 9941"/>
                  <a:gd name="connsiteX47" fmla="*/ 7898 w 10000"/>
                  <a:gd name="connsiteY47" fmla="*/ 7738 h 9941"/>
                  <a:gd name="connsiteX48" fmla="*/ 8041 w 10000"/>
                  <a:gd name="connsiteY48" fmla="*/ 7886 h 9941"/>
                  <a:gd name="connsiteX49" fmla="*/ 8065 w 10000"/>
                  <a:gd name="connsiteY49" fmla="*/ 8221 h 9941"/>
                  <a:gd name="connsiteX50" fmla="*/ 8011 w 10000"/>
                  <a:gd name="connsiteY50" fmla="*/ 8759 h 9941"/>
                  <a:gd name="connsiteX51" fmla="*/ 7848 w 10000"/>
                  <a:gd name="connsiteY51" fmla="*/ 9426 h 9941"/>
                  <a:gd name="connsiteX52" fmla="*/ 7437 w 10000"/>
                  <a:gd name="connsiteY52" fmla="*/ 9712 h 9941"/>
                  <a:gd name="connsiteX53" fmla="*/ 6937 w 10000"/>
                  <a:gd name="connsiteY53" fmla="*/ 9920 h 9941"/>
                  <a:gd name="connsiteX54" fmla="*/ 1737 w 10000"/>
                  <a:gd name="connsiteY54" fmla="*/ 9941 h 9941"/>
                  <a:gd name="connsiteX55" fmla="*/ 1835 w 10000"/>
                  <a:gd name="connsiteY55" fmla="*/ 9544 h 9941"/>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817 w 10000"/>
                  <a:gd name="connsiteY6" fmla="*/ 1951 h 10000"/>
                  <a:gd name="connsiteX7" fmla="*/ 9969 w 10000"/>
                  <a:gd name="connsiteY7" fmla="*/ 1992 h 10000"/>
                  <a:gd name="connsiteX8" fmla="*/ 10000 w 10000"/>
                  <a:gd name="connsiteY8" fmla="*/ 2277 h 10000"/>
                  <a:gd name="connsiteX9" fmla="*/ 9871 w 10000"/>
                  <a:gd name="connsiteY9" fmla="*/ 2638 h 10000"/>
                  <a:gd name="connsiteX10" fmla="*/ 9540 w 10000"/>
                  <a:gd name="connsiteY10" fmla="*/ 3411 h 10000"/>
                  <a:gd name="connsiteX11" fmla="*/ 9430 w 10000"/>
                  <a:gd name="connsiteY11" fmla="*/ 3799 h 10000"/>
                  <a:gd name="connsiteX12" fmla="*/ 9366 w 10000"/>
                  <a:gd name="connsiteY12" fmla="*/ 4205 h 10000"/>
                  <a:gd name="connsiteX13" fmla="*/ 9296 w 10000"/>
                  <a:gd name="connsiteY13" fmla="*/ 4429 h 10000"/>
                  <a:gd name="connsiteX14" fmla="*/ 9243 w 10000"/>
                  <a:gd name="connsiteY14" fmla="*/ 4581 h 10000"/>
                  <a:gd name="connsiteX15" fmla="*/ 9083 w 10000"/>
                  <a:gd name="connsiteY15" fmla="*/ 4655 h 10000"/>
                  <a:gd name="connsiteX16" fmla="*/ 8901 w 10000"/>
                  <a:gd name="connsiteY16" fmla="*/ 4332 h 10000"/>
                  <a:gd name="connsiteX17" fmla="*/ 8819 w 10000"/>
                  <a:gd name="connsiteY17" fmla="*/ 3431 h 10000"/>
                  <a:gd name="connsiteX18" fmla="*/ 8728 w 10000"/>
                  <a:gd name="connsiteY18" fmla="*/ 3062 h 10000"/>
                  <a:gd name="connsiteX19" fmla="*/ 8537 w 10000"/>
                  <a:gd name="connsiteY19" fmla="*/ 2901 h 10000"/>
                  <a:gd name="connsiteX20" fmla="*/ 8444 w 10000"/>
                  <a:gd name="connsiteY20" fmla="*/ 3215 h 10000"/>
                  <a:gd name="connsiteX21" fmla="*/ 8533 w 10000"/>
                  <a:gd name="connsiteY21" fmla="*/ 4305 h 10000"/>
                  <a:gd name="connsiteX22" fmla="*/ 8587 w 10000"/>
                  <a:gd name="connsiteY22" fmla="*/ 4821 h 10000"/>
                  <a:gd name="connsiteX23" fmla="*/ 8452 w 10000"/>
                  <a:gd name="connsiteY23" fmla="*/ 5131 h 10000"/>
                  <a:gd name="connsiteX24" fmla="*/ 8260 w 10000"/>
                  <a:gd name="connsiteY24" fmla="*/ 5034 h 10000"/>
                  <a:gd name="connsiteX25" fmla="*/ 8193 w 10000"/>
                  <a:gd name="connsiteY25" fmla="*/ 4561 h 10000"/>
                  <a:gd name="connsiteX26" fmla="*/ 8098 w 10000"/>
                  <a:gd name="connsiteY26" fmla="*/ 3788 h 10000"/>
                  <a:gd name="connsiteX27" fmla="*/ 7986 w 10000"/>
                  <a:gd name="connsiteY27" fmla="*/ 3292 h 10000"/>
                  <a:gd name="connsiteX28" fmla="*/ 7759 w 10000"/>
                  <a:gd name="connsiteY28" fmla="*/ 3275 h 10000"/>
                  <a:gd name="connsiteX29" fmla="*/ 7690 w 10000"/>
                  <a:gd name="connsiteY29" fmla="*/ 3485 h 10000"/>
                  <a:gd name="connsiteX30" fmla="*/ 7695 w 10000"/>
                  <a:gd name="connsiteY30" fmla="*/ 3825 h 10000"/>
                  <a:gd name="connsiteX31" fmla="*/ 7884 w 10000"/>
                  <a:gd name="connsiteY31" fmla="*/ 5349 h 10000"/>
                  <a:gd name="connsiteX32" fmla="*/ 7771 w 10000"/>
                  <a:gd name="connsiteY32" fmla="*/ 5638 h 10000"/>
                  <a:gd name="connsiteX33" fmla="*/ 7574 w 10000"/>
                  <a:gd name="connsiteY33" fmla="*/ 5711 h 10000"/>
                  <a:gd name="connsiteX34" fmla="*/ 7414 w 10000"/>
                  <a:gd name="connsiteY34" fmla="*/ 5594 h 10000"/>
                  <a:gd name="connsiteX35" fmla="*/ 7244 w 10000"/>
                  <a:gd name="connsiteY35" fmla="*/ 5582 h 10000"/>
                  <a:gd name="connsiteX36" fmla="*/ 7154 w 10000"/>
                  <a:gd name="connsiteY36" fmla="*/ 5802 h 10000"/>
                  <a:gd name="connsiteX37" fmla="*/ 7305 w 10000"/>
                  <a:gd name="connsiteY37" fmla="*/ 6152 h 10000"/>
                  <a:gd name="connsiteX38" fmla="*/ 7579 w 10000"/>
                  <a:gd name="connsiteY38" fmla="*/ 6312 h 10000"/>
                  <a:gd name="connsiteX39" fmla="*/ 7819 w 10000"/>
                  <a:gd name="connsiteY39" fmla="*/ 6557 h 10000"/>
                  <a:gd name="connsiteX40" fmla="*/ 7944 w 10000"/>
                  <a:gd name="connsiteY40" fmla="*/ 6819 h 10000"/>
                  <a:gd name="connsiteX41" fmla="*/ 7782 w 10000"/>
                  <a:gd name="connsiteY41" fmla="*/ 7092 h 10000"/>
                  <a:gd name="connsiteX42" fmla="*/ 7196 w 10000"/>
                  <a:gd name="connsiteY42" fmla="*/ 7452 h 10000"/>
                  <a:gd name="connsiteX43" fmla="*/ 7176 w 10000"/>
                  <a:gd name="connsiteY43" fmla="*/ 7790 h 10000"/>
                  <a:gd name="connsiteX44" fmla="*/ 7283 w 10000"/>
                  <a:gd name="connsiteY44" fmla="*/ 8031 h 10000"/>
                  <a:gd name="connsiteX45" fmla="*/ 7473 w 10000"/>
                  <a:gd name="connsiteY45" fmla="*/ 8094 h 10000"/>
                  <a:gd name="connsiteX46" fmla="*/ 7722 w 10000"/>
                  <a:gd name="connsiteY46" fmla="*/ 7911 h 10000"/>
                  <a:gd name="connsiteX47" fmla="*/ 7898 w 10000"/>
                  <a:gd name="connsiteY47" fmla="*/ 7784 h 10000"/>
                  <a:gd name="connsiteX48" fmla="*/ 8041 w 10000"/>
                  <a:gd name="connsiteY48" fmla="*/ 7933 h 10000"/>
                  <a:gd name="connsiteX49" fmla="*/ 8065 w 10000"/>
                  <a:gd name="connsiteY49" fmla="*/ 8270 h 10000"/>
                  <a:gd name="connsiteX50" fmla="*/ 8011 w 10000"/>
                  <a:gd name="connsiteY50" fmla="*/ 8811 h 10000"/>
                  <a:gd name="connsiteX51" fmla="*/ 7848 w 10000"/>
                  <a:gd name="connsiteY51" fmla="*/ 9482 h 10000"/>
                  <a:gd name="connsiteX52" fmla="*/ 7437 w 10000"/>
                  <a:gd name="connsiteY52" fmla="*/ 9770 h 10000"/>
                  <a:gd name="connsiteX53" fmla="*/ 6937 w 10000"/>
                  <a:gd name="connsiteY53" fmla="*/ 9979 h 10000"/>
                  <a:gd name="connsiteX54" fmla="*/ 1737 w 10000"/>
                  <a:gd name="connsiteY54" fmla="*/ 10000 h 10000"/>
                  <a:gd name="connsiteX55" fmla="*/ 1835 w 10000"/>
                  <a:gd name="connsiteY55"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704 w 10000"/>
                  <a:gd name="connsiteY5" fmla="*/ 2086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369 h 9768"/>
                  <a:gd name="connsiteX1" fmla="*/ 22 w 10000"/>
                  <a:gd name="connsiteY1" fmla="*/ 7671 h 9768"/>
                  <a:gd name="connsiteX2" fmla="*/ 5 w 10000"/>
                  <a:gd name="connsiteY2" fmla="*/ 7274 h 9768"/>
                  <a:gd name="connsiteX3" fmla="*/ 1790 w 10000"/>
                  <a:gd name="connsiteY3" fmla="*/ 0 h 9768"/>
                  <a:gd name="connsiteX4" fmla="*/ 9248 w 10000"/>
                  <a:gd name="connsiteY4" fmla="*/ 408 h 9768"/>
                  <a:gd name="connsiteX5" fmla="*/ 9704 w 10000"/>
                  <a:gd name="connsiteY5" fmla="*/ 1854 h 9768"/>
                  <a:gd name="connsiteX6" fmla="*/ 9729 w 10000"/>
                  <a:gd name="connsiteY6" fmla="*/ 1827 h 9768"/>
                  <a:gd name="connsiteX7" fmla="*/ 9817 w 10000"/>
                  <a:gd name="connsiteY7" fmla="*/ 1719 h 9768"/>
                  <a:gd name="connsiteX8" fmla="*/ 9969 w 10000"/>
                  <a:gd name="connsiteY8" fmla="*/ 1760 h 9768"/>
                  <a:gd name="connsiteX9" fmla="*/ 10000 w 10000"/>
                  <a:gd name="connsiteY9" fmla="*/ 2045 h 9768"/>
                  <a:gd name="connsiteX10" fmla="*/ 9871 w 10000"/>
                  <a:gd name="connsiteY10" fmla="*/ 2406 h 9768"/>
                  <a:gd name="connsiteX11" fmla="*/ 9540 w 10000"/>
                  <a:gd name="connsiteY11" fmla="*/ 3179 h 9768"/>
                  <a:gd name="connsiteX12" fmla="*/ 9430 w 10000"/>
                  <a:gd name="connsiteY12" fmla="*/ 3567 h 9768"/>
                  <a:gd name="connsiteX13" fmla="*/ 9366 w 10000"/>
                  <a:gd name="connsiteY13" fmla="*/ 3973 h 9768"/>
                  <a:gd name="connsiteX14" fmla="*/ 9296 w 10000"/>
                  <a:gd name="connsiteY14" fmla="*/ 4197 h 9768"/>
                  <a:gd name="connsiteX15" fmla="*/ 9243 w 10000"/>
                  <a:gd name="connsiteY15" fmla="*/ 4349 h 9768"/>
                  <a:gd name="connsiteX16" fmla="*/ 9083 w 10000"/>
                  <a:gd name="connsiteY16" fmla="*/ 4423 h 9768"/>
                  <a:gd name="connsiteX17" fmla="*/ 8901 w 10000"/>
                  <a:gd name="connsiteY17" fmla="*/ 4100 h 9768"/>
                  <a:gd name="connsiteX18" fmla="*/ 8819 w 10000"/>
                  <a:gd name="connsiteY18" fmla="*/ 3199 h 9768"/>
                  <a:gd name="connsiteX19" fmla="*/ 8728 w 10000"/>
                  <a:gd name="connsiteY19" fmla="*/ 2830 h 9768"/>
                  <a:gd name="connsiteX20" fmla="*/ 8537 w 10000"/>
                  <a:gd name="connsiteY20" fmla="*/ 2669 h 9768"/>
                  <a:gd name="connsiteX21" fmla="*/ 8444 w 10000"/>
                  <a:gd name="connsiteY21" fmla="*/ 2983 h 9768"/>
                  <a:gd name="connsiteX22" fmla="*/ 8533 w 10000"/>
                  <a:gd name="connsiteY22" fmla="*/ 4073 h 9768"/>
                  <a:gd name="connsiteX23" fmla="*/ 8587 w 10000"/>
                  <a:gd name="connsiteY23" fmla="*/ 4589 h 9768"/>
                  <a:gd name="connsiteX24" fmla="*/ 8452 w 10000"/>
                  <a:gd name="connsiteY24" fmla="*/ 4899 h 9768"/>
                  <a:gd name="connsiteX25" fmla="*/ 8260 w 10000"/>
                  <a:gd name="connsiteY25" fmla="*/ 4802 h 9768"/>
                  <a:gd name="connsiteX26" fmla="*/ 8193 w 10000"/>
                  <a:gd name="connsiteY26" fmla="*/ 4329 h 9768"/>
                  <a:gd name="connsiteX27" fmla="*/ 8098 w 10000"/>
                  <a:gd name="connsiteY27" fmla="*/ 3556 h 9768"/>
                  <a:gd name="connsiteX28" fmla="*/ 7986 w 10000"/>
                  <a:gd name="connsiteY28" fmla="*/ 3060 h 9768"/>
                  <a:gd name="connsiteX29" fmla="*/ 7759 w 10000"/>
                  <a:gd name="connsiteY29" fmla="*/ 3043 h 9768"/>
                  <a:gd name="connsiteX30" fmla="*/ 7690 w 10000"/>
                  <a:gd name="connsiteY30" fmla="*/ 3253 h 9768"/>
                  <a:gd name="connsiteX31" fmla="*/ 7695 w 10000"/>
                  <a:gd name="connsiteY31" fmla="*/ 3593 h 9768"/>
                  <a:gd name="connsiteX32" fmla="*/ 7884 w 10000"/>
                  <a:gd name="connsiteY32" fmla="*/ 5117 h 9768"/>
                  <a:gd name="connsiteX33" fmla="*/ 7771 w 10000"/>
                  <a:gd name="connsiteY33" fmla="*/ 5406 h 9768"/>
                  <a:gd name="connsiteX34" fmla="*/ 7574 w 10000"/>
                  <a:gd name="connsiteY34" fmla="*/ 5479 h 9768"/>
                  <a:gd name="connsiteX35" fmla="*/ 7414 w 10000"/>
                  <a:gd name="connsiteY35" fmla="*/ 5362 h 9768"/>
                  <a:gd name="connsiteX36" fmla="*/ 7244 w 10000"/>
                  <a:gd name="connsiteY36" fmla="*/ 5350 h 9768"/>
                  <a:gd name="connsiteX37" fmla="*/ 7154 w 10000"/>
                  <a:gd name="connsiteY37" fmla="*/ 5570 h 9768"/>
                  <a:gd name="connsiteX38" fmla="*/ 7305 w 10000"/>
                  <a:gd name="connsiteY38" fmla="*/ 5920 h 9768"/>
                  <a:gd name="connsiteX39" fmla="*/ 7579 w 10000"/>
                  <a:gd name="connsiteY39" fmla="*/ 6080 h 9768"/>
                  <a:gd name="connsiteX40" fmla="*/ 7819 w 10000"/>
                  <a:gd name="connsiteY40" fmla="*/ 6325 h 9768"/>
                  <a:gd name="connsiteX41" fmla="*/ 7944 w 10000"/>
                  <a:gd name="connsiteY41" fmla="*/ 6587 h 9768"/>
                  <a:gd name="connsiteX42" fmla="*/ 7782 w 10000"/>
                  <a:gd name="connsiteY42" fmla="*/ 6860 h 9768"/>
                  <a:gd name="connsiteX43" fmla="*/ 7196 w 10000"/>
                  <a:gd name="connsiteY43" fmla="*/ 7220 h 9768"/>
                  <a:gd name="connsiteX44" fmla="*/ 7176 w 10000"/>
                  <a:gd name="connsiteY44" fmla="*/ 7558 h 9768"/>
                  <a:gd name="connsiteX45" fmla="*/ 7283 w 10000"/>
                  <a:gd name="connsiteY45" fmla="*/ 7799 h 9768"/>
                  <a:gd name="connsiteX46" fmla="*/ 7473 w 10000"/>
                  <a:gd name="connsiteY46" fmla="*/ 7862 h 9768"/>
                  <a:gd name="connsiteX47" fmla="*/ 7722 w 10000"/>
                  <a:gd name="connsiteY47" fmla="*/ 7679 h 9768"/>
                  <a:gd name="connsiteX48" fmla="*/ 7898 w 10000"/>
                  <a:gd name="connsiteY48" fmla="*/ 7552 h 9768"/>
                  <a:gd name="connsiteX49" fmla="*/ 8041 w 10000"/>
                  <a:gd name="connsiteY49" fmla="*/ 7701 h 9768"/>
                  <a:gd name="connsiteX50" fmla="*/ 8065 w 10000"/>
                  <a:gd name="connsiteY50" fmla="*/ 8038 h 9768"/>
                  <a:gd name="connsiteX51" fmla="*/ 8011 w 10000"/>
                  <a:gd name="connsiteY51" fmla="*/ 8579 h 9768"/>
                  <a:gd name="connsiteX52" fmla="*/ 7848 w 10000"/>
                  <a:gd name="connsiteY52" fmla="*/ 9250 h 9768"/>
                  <a:gd name="connsiteX53" fmla="*/ 7437 w 10000"/>
                  <a:gd name="connsiteY53" fmla="*/ 9538 h 9768"/>
                  <a:gd name="connsiteX54" fmla="*/ 6937 w 10000"/>
                  <a:gd name="connsiteY54" fmla="*/ 9747 h 9768"/>
                  <a:gd name="connsiteX55" fmla="*/ 1737 w 10000"/>
                  <a:gd name="connsiteY55" fmla="*/ 9768 h 9768"/>
                  <a:gd name="connsiteX56" fmla="*/ 1835 w 10000"/>
                  <a:gd name="connsiteY56" fmla="*/ 9369 h 9768"/>
                  <a:gd name="connsiteX0" fmla="*/ 1835 w 10000"/>
                  <a:gd name="connsiteY0" fmla="*/ 9592 h 10000"/>
                  <a:gd name="connsiteX1" fmla="*/ 22 w 10000"/>
                  <a:gd name="connsiteY1" fmla="*/ 7853 h 10000"/>
                  <a:gd name="connsiteX2" fmla="*/ 5 w 10000"/>
                  <a:gd name="connsiteY2" fmla="*/ 7447 h 10000"/>
                  <a:gd name="connsiteX3" fmla="*/ 1750 w 10000"/>
                  <a:gd name="connsiteY3" fmla="*/ 0 h 10000"/>
                  <a:gd name="connsiteX4" fmla="*/ 9248 w 10000"/>
                  <a:gd name="connsiteY4" fmla="*/ 418 h 10000"/>
                  <a:gd name="connsiteX5" fmla="*/ 9704 w 10000"/>
                  <a:gd name="connsiteY5" fmla="*/ 1898 h 10000"/>
                  <a:gd name="connsiteX6" fmla="*/ 9729 w 10000"/>
                  <a:gd name="connsiteY6" fmla="*/ 1870 h 10000"/>
                  <a:gd name="connsiteX7" fmla="*/ 9817 w 10000"/>
                  <a:gd name="connsiteY7" fmla="*/ 1760 h 10000"/>
                  <a:gd name="connsiteX8" fmla="*/ 9969 w 10000"/>
                  <a:gd name="connsiteY8" fmla="*/ 1802 h 10000"/>
                  <a:gd name="connsiteX9" fmla="*/ 10000 w 10000"/>
                  <a:gd name="connsiteY9" fmla="*/ 2094 h 10000"/>
                  <a:gd name="connsiteX10" fmla="*/ 9871 w 10000"/>
                  <a:gd name="connsiteY10" fmla="*/ 2463 h 10000"/>
                  <a:gd name="connsiteX11" fmla="*/ 9540 w 10000"/>
                  <a:gd name="connsiteY11" fmla="*/ 3255 h 10000"/>
                  <a:gd name="connsiteX12" fmla="*/ 9430 w 10000"/>
                  <a:gd name="connsiteY12" fmla="*/ 3652 h 10000"/>
                  <a:gd name="connsiteX13" fmla="*/ 9366 w 10000"/>
                  <a:gd name="connsiteY13" fmla="*/ 4067 h 10000"/>
                  <a:gd name="connsiteX14" fmla="*/ 9296 w 10000"/>
                  <a:gd name="connsiteY14" fmla="*/ 4297 h 10000"/>
                  <a:gd name="connsiteX15" fmla="*/ 9243 w 10000"/>
                  <a:gd name="connsiteY15" fmla="*/ 4452 h 10000"/>
                  <a:gd name="connsiteX16" fmla="*/ 9083 w 10000"/>
                  <a:gd name="connsiteY16" fmla="*/ 4528 h 10000"/>
                  <a:gd name="connsiteX17" fmla="*/ 8901 w 10000"/>
                  <a:gd name="connsiteY17" fmla="*/ 4197 h 10000"/>
                  <a:gd name="connsiteX18" fmla="*/ 8819 w 10000"/>
                  <a:gd name="connsiteY18" fmla="*/ 3275 h 10000"/>
                  <a:gd name="connsiteX19" fmla="*/ 8728 w 10000"/>
                  <a:gd name="connsiteY19" fmla="*/ 2897 h 10000"/>
                  <a:gd name="connsiteX20" fmla="*/ 8537 w 10000"/>
                  <a:gd name="connsiteY20" fmla="*/ 2732 h 10000"/>
                  <a:gd name="connsiteX21" fmla="*/ 8444 w 10000"/>
                  <a:gd name="connsiteY21" fmla="*/ 3054 h 10000"/>
                  <a:gd name="connsiteX22" fmla="*/ 8533 w 10000"/>
                  <a:gd name="connsiteY22" fmla="*/ 4170 h 10000"/>
                  <a:gd name="connsiteX23" fmla="*/ 8587 w 10000"/>
                  <a:gd name="connsiteY23" fmla="*/ 4698 h 10000"/>
                  <a:gd name="connsiteX24" fmla="*/ 8452 w 10000"/>
                  <a:gd name="connsiteY24" fmla="*/ 5015 h 10000"/>
                  <a:gd name="connsiteX25" fmla="*/ 8260 w 10000"/>
                  <a:gd name="connsiteY25" fmla="*/ 4916 h 10000"/>
                  <a:gd name="connsiteX26" fmla="*/ 8193 w 10000"/>
                  <a:gd name="connsiteY26" fmla="*/ 4432 h 10000"/>
                  <a:gd name="connsiteX27" fmla="*/ 8098 w 10000"/>
                  <a:gd name="connsiteY27" fmla="*/ 3640 h 10000"/>
                  <a:gd name="connsiteX28" fmla="*/ 7986 w 10000"/>
                  <a:gd name="connsiteY28" fmla="*/ 3133 h 10000"/>
                  <a:gd name="connsiteX29" fmla="*/ 7759 w 10000"/>
                  <a:gd name="connsiteY29" fmla="*/ 3115 h 10000"/>
                  <a:gd name="connsiteX30" fmla="*/ 7690 w 10000"/>
                  <a:gd name="connsiteY30" fmla="*/ 3330 h 10000"/>
                  <a:gd name="connsiteX31" fmla="*/ 7695 w 10000"/>
                  <a:gd name="connsiteY31" fmla="*/ 3678 h 10000"/>
                  <a:gd name="connsiteX32" fmla="*/ 7884 w 10000"/>
                  <a:gd name="connsiteY32" fmla="*/ 5239 h 10000"/>
                  <a:gd name="connsiteX33" fmla="*/ 7771 w 10000"/>
                  <a:gd name="connsiteY33" fmla="*/ 5534 h 10000"/>
                  <a:gd name="connsiteX34" fmla="*/ 7574 w 10000"/>
                  <a:gd name="connsiteY34" fmla="*/ 5609 h 10000"/>
                  <a:gd name="connsiteX35" fmla="*/ 7414 w 10000"/>
                  <a:gd name="connsiteY35" fmla="*/ 5489 h 10000"/>
                  <a:gd name="connsiteX36" fmla="*/ 7244 w 10000"/>
                  <a:gd name="connsiteY36" fmla="*/ 5477 h 10000"/>
                  <a:gd name="connsiteX37" fmla="*/ 7154 w 10000"/>
                  <a:gd name="connsiteY37" fmla="*/ 5702 h 10000"/>
                  <a:gd name="connsiteX38" fmla="*/ 7305 w 10000"/>
                  <a:gd name="connsiteY38" fmla="*/ 6061 h 10000"/>
                  <a:gd name="connsiteX39" fmla="*/ 7579 w 10000"/>
                  <a:gd name="connsiteY39" fmla="*/ 6224 h 10000"/>
                  <a:gd name="connsiteX40" fmla="*/ 7819 w 10000"/>
                  <a:gd name="connsiteY40" fmla="*/ 6475 h 10000"/>
                  <a:gd name="connsiteX41" fmla="*/ 7944 w 10000"/>
                  <a:gd name="connsiteY41" fmla="*/ 6743 h 10000"/>
                  <a:gd name="connsiteX42" fmla="*/ 7782 w 10000"/>
                  <a:gd name="connsiteY42" fmla="*/ 7023 h 10000"/>
                  <a:gd name="connsiteX43" fmla="*/ 7196 w 10000"/>
                  <a:gd name="connsiteY43" fmla="*/ 7391 h 10000"/>
                  <a:gd name="connsiteX44" fmla="*/ 7176 w 10000"/>
                  <a:gd name="connsiteY44" fmla="*/ 7738 h 10000"/>
                  <a:gd name="connsiteX45" fmla="*/ 7283 w 10000"/>
                  <a:gd name="connsiteY45" fmla="*/ 7984 h 10000"/>
                  <a:gd name="connsiteX46" fmla="*/ 7473 w 10000"/>
                  <a:gd name="connsiteY46" fmla="*/ 8049 h 10000"/>
                  <a:gd name="connsiteX47" fmla="*/ 7722 w 10000"/>
                  <a:gd name="connsiteY47" fmla="*/ 7861 h 10000"/>
                  <a:gd name="connsiteX48" fmla="*/ 7898 w 10000"/>
                  <a:gd name="connsiteY48" fmla="*/ 7731 h 10000"/>
                  <a:gd name="connsiteX49" fmla="*/ 8041 w 10000"/>
                  <a:gd name="connsiteY49" fmla="*/ 7884 h 10000"/>
                  <a:gd name="connsiteX50" fmla="*/ 8065 w 10000"/>
                  <a:gd name="connsiteY50" fmla="*/ 8229 h 10000"/>
                  <a:gd name="connsiteX51" fmla="*/ 8011 w 10000"/>
                  <a:gd name="connsiteY51" fmla="*/ 8783 h 10000"/>
                  <a:gd name="connsiteX52" fmla="*/ 7848 w 10000"/>
                  <a:gd name="connsiteY52" fmla="*/ 9470 h 10000"/>
                  <a:gd name="connsiteX53" fmla="*/ 7437 w 10000"/>
                  <a:gd name="connsiteY53" fmla="*/ 9765 h 10000"/>
                  <a:gd name="connsiteX54" fmla="*/ 6937 w 10000"/>
                  <a:gd name="connsiteY54" fmla="*/ 9979 h 10000"/>
                  <a:gd name="connsiteX55" fmla="*/ 1737 w 10000"/>
                  <a:gd name="connsiteY55" fmla="*/ 10000 h 10000"/>
                  <a:gd name="connsiteX56" fmla="*/ 1835 w 10000"/>
                  <a:gd name="connsiteY56" fmla="*/ 9592 h 10000"/>
                  <a:gd name="connsiteX0" fmla="*/ 1911 w 10076"/>
                  <a:gd name="connsiteY0" fmla="*/ 9592 h 10000"/>
                  <a:gd name="connsiteX1" fmla="*/ 98 w 10076"/>
                  <a:gd name="connsiteY1" fmla="*/ 7853 h 10000"/>
                  <a:gd name="connsiteX2" fmla="*/ 2 w 10076"/>
                  <a:gd name="connsiteY2" fmla="*/ 7473 h 10000"/>
                  <a:gd name="connsiteX3" fmla="*/ 1826 w 10076"/>
                  <a:gd name="connsiteY3" fmla="*/ 0 h 10000"/>
                  <a:gd name="connsiteX4" fmla="*/ 9324 w 10076"/>
                  <a:gd name="connsiteY4" fmla="*/ 418 h 10000"/>
                  <a:gd name="connsiteX5" fmla="*/ 9780 w 10076"/>
                  <a:gd name="connsiteY5" fmla="*/ 1898 h 10000"/>
                  <a:gd name="connsiteX6" fmla="*/ 9805 w 10076"/>
                  <a:gd name="connsiteY6" fmla="*/ 1870 h 10000"/>
                  <a:gd name="connsiteX7" fmla="*/ 9893 w 10076"/>
                  <a:gd name="connsiteY7" fmla="*/ 1760 h 10000"/>
                  <a:gd name="connsiteX8" fmla="*/ 10045 w 10076"/>
                  <a:gd name="connsiteY8" fmla="*/ 1802 h 10000"/>
                  <a:gd name="connsiteX9" fmla="*/ 10076 w 10076"/>
                  <a:gd name="connsiteY9" fmla="*/ 2094 h 10000"/>
                  <a:gd name="connsiteX10" fmla="*/ 9947 w 10076"/>
                  <a:gd name="connsiteY10" fmla="*/ 2463 h 10000"/>
                  <a:gd name="connsiteX11" fmla="*/ 9616 w 10076"/>
                  <a:gd name="connsiteY11" fmla="*/ 3255 h 10000"/>
                  <a:gd name="connsiteX12" fmla="*/ 9506 w 10076"/>
                  <a:gd name="connsiteY12" fmla="*/ 3652 h 10000"/>
                  <a:gd name="connsiteX13" fmla="*/ 9442 w 10076"/>
                  <a:gd name="connsiteY13" fmla="*/ 4067 h 10000"/>
                  <a:gd name="connsiteX14" fmla="*/ 9372 w 10076"/>
                  <a:gd name="connsiteY14" fmla="*/ 4297 h 10000"/>
                  <a:gd name="connsiteX15" fmla="*/ 9319 w 10076"/>
                  <a:gd name="connsiteY15" fmla="*/ 4452 h 10000"/>
                  <a:gd name="connsiteX16" fmla="*/ 9159 w 10076"/>
                  <a:gd name="connsiteY16" fmla="*/ 4528 h 10000"/>
                  <a:gd name="connsiteX17" fmla="*/ 8977 w 10076"/>
                  <a:gd name="connsiteY17" fmla="*/ 4197 h 10000"/>
                  <a:gd name="connsiteX18" fmla="*/ 8895 w 10076"/>
                  <a:gd name="connsiteY18" fmla="*/ 3275 h 10000"/>
                  <a:gd name="connsiteX19" fmla="*/ 8804 w 10076"/>
                  <a:gd name="connsiteY19" fmla="*/ 2897 h 10000"/>
                  <a:gd name="connsiteX20" fmla="*/ 8613 w 10076"/>
                  <a:gd name="connsiteY20" fmla="*/ 2732 h 10000"/>
                  <a:gd name="connsiteX21" fmla="*/ 8520 w 10076"/>
                  <a:gd name="connsiteY21" fmla="*/ 3054 h 10000"/>
                  <a:gd name="connsiteX22" fmla="*/ 8609 w 10076"/>
                  <a:gd name="connsiteY22" fmla="*/ 4170 h 10000"/>
                  <a:gd name="connsiteX23" fmla="*/ 8663 w 10076"/>
                  <a:gd name="connsiteY23" fmla="*/ 4698 h 10000"/>
                  <a:gd name="connsiteX24" fmla="*/ 8528 w 10076"/>
                  <a:gd name="connsiteY24" fmla="*/ 5015 h 10000"/>
                  <a:gd name="connsiteX25" fmla="*/ 8336 w 10076"/>
                  <a:gd name="connsiteY25" fmla="*/ 4916 h 10000"/>
                  <a:gd name="connsiteX26" fmla="*/ 8269 w 10076"/>
                  <a:gd name="connsiteY26" fmla="*/ 4432 h 10000"/>
                  <a:gd name="connsiteX27" fmla="*/ 8174 w 10076"/>
                  <a:gd name="connsiteY27" fmla="*/ 3640 h 10000"/>
                  <a:gd name="connsiteX28" fmla="*/ 8062 w 10076"/>
                  <a:gd name="connsiteY28" fmla="*/ 3133 h 10000"/>
                  <a:gd name="connsiteX29" fmla="*/ 7835 w 10076"/>
                  <a:gd name="connsiteY29" fmla="*/ 3115 h 10000"/>
                  <a:gd name="connsiteX30" fmla="*/ 7766 w 10076"/>
                  <a:gd name="connsiteY30" fmla="*/ 3330 h 10000"/>
                  <a:gd name="connsiteX31" fmla="*/ 7771 w 10076"/>
                  <a:gd name="connsiteY31" fmla="*/ 3678 h 10000"/>
                  <a:gd name="connsiteX32" fmla="*/ 7960 w 10076"/>
                  <a:gd name="connsiteY32" fmla="*/ 5239 h 10000"/>
                  <a:gd name="connsiteX33" fmla="*/ 7847 w 10076"/>
                  <a:gd name="connsiteY33" fmla="*/ 5534 h 10000"/>
                  <a:gd name="connsiteX34" fmla="*/ 7650 w 10076"/>
                  <a:gd name="connsiteY34" fmla="*/ 5609 h 10000"/>
                  <a:gd name="connsiteX35" fmla="*/ 7490 w 10076"/>
                  <a:gd name="connsiteY35" fmla="*/ 5489 h 10000"/>
                  <a:gd name="connsiteX36" fmla="*/ 7320 w 10076"/>
                  <a:gd name="connsiteY36" fmla="*/ 5477 h 10000"/>
                  <a:gd name="connsiteX37" fmla="*/ 7230 w 10076"/>
                  <a:gd name="connsiteY37" fmla="*/ 5702 h 10000"/>
                  <a:gd name="connsiteX38" fmla="*/ 7381 w 10076"/>
                  <a:gd name="connsiteY38" fmla="*/ 6061 h 10000"/>
                  <a:gd name="connsiteX39" fmla="*/ 7655 w 10076"/>
                  <a:gd name="connsiteY39" fmla="*/ 6224 h 10000"/>
                  <a:gd name="connsiteX40" fmla="*/ 7895 w 10076"/>
                  <a:gd name="connsiteY40" fmla="*/ 6475 h 10000"/>
                  <a:gd name="connsiteX41" fmla="*/ 8020 w 10076"/>
                  <a:gd name="connsiteY41" fmla="*/ 6743 h 10000"/>
                  <a:gd name="connsiteX42" fmla="*/ 7858 w 10076"/>
                  <a:gd name="connsiteY42" fmla="*/ 7023 h 10000"/>
                  <a:gd name="connsiteX43" fmla="*/ 7272 w 10076"/>
                  <a:gd name="connsiteY43" fmla="*/ 7391 h 10000"/>
                  <a:gd name="connsiteX44" fmla="*/ 7252 w 10076"/>
                  <a:gd name="connsiteY44" fmla="*/ 7738 h 10000"/>
                  <a:gd name="connsiteX45" fmla="*/ 7359 w 10076"/>
                  <a:gd name="connsiteY45" fmla="*/ 7984 h 10000"/>
                  <a:gd name="connsiteX46" fmla="*/ 7549 w 10076"/>
                  <a:gd name="connsiteY46" fmla="*/ 8049 h 10000"/>
                  <a:gd name="connsiteX47" fmla="*/ 7798 w 10076"/>
                  <a:gd name="connsiteY47" fmla="*/ 7861 h 10000"/>
                  <a:gd name="connsiteX48" fmla="*/ 7974 w 10076"/>
                  <a:gd name="connsiteY48" fmla="*/ 7731 h 10000"/>
                  <a:gd name="connsiteX49" fmla="*/ 8117 w 10076"/>
                  <a:gd name="connsiteY49" fmla="*/ 7884 h 10000"/>
                  <a:gd name="connsiteX50" fmla="*/ 8141 w 10076"/>
                  <a:gd name="connsiteY50" fmla="*/ 8229 h 10000"/>
                  <a:gd name="connsiteX51" fmla="*/ 8087 w 10076"/>
                  <a:gd name="connsiteY51" fmla="*/ 8783 h 10000"/>
                  <a:gd name="connsiteX52" fmla="*/ 7924 w 10076"/>
                  <a:gd name="connsiteY52" fmla="*/ 9470 h 10000"/>
                  <a:gd name="connsiteX53" fmla="*/ 7513 w 10076"/>
                  <a:gd name="connsiteY53" fmla="*/ 9765 h 10000"/>
                  <a:gd name="connsiteX54" fmla="*/ 7013 w 10076"/>
                  <a:gd name="connsiteY54" fmla="*/ 9979 h 10000"/>
                  <a:gd name="connsiteX55" fmla="*/ 1813 w 10076"/>
                  <a:gd name="connsiteY55" fmla="*/ 10000 h 10000"/>
                  <a:gd name="connsiteX56" fmla="*/ 1911 w 10076"/>
                  <a:gd name="connsiteY56" fmla="*/ 9592 h 10000"/>
                  <a:gd name="connsiteX0" fmla="*/ 2033 w 10198"/>
                  <a:gd name="connsiteY0" fmla="*/ 9592 h 10000"/>
                  <a:gd name="connsiteX1" fmla="*/ 220 w 10198"/>
                  <a:gd name="connsiteY1" fmla="*/ 7853 h 10000"/>
                  <a:gd name="connsiteX2" fmla="*/ 166 w 10198"/>
                  <a:gd name="connsiteY2" fmla="*/ 7645 h 10000"/>
                  <a:gd name="connsiteX3" fmla="*/ 124 w 10198"/>
                  <a:gd name="connsiteY3" fmla="*/ 7473 h 10000"/>
                  <a:gd name="connsiteX4" fmla="*/ 1948 w 10198"/>
                  <a:gd name="connsiteY4" fmla="*/ 0 h 10000"/>
                  <a:gd name="connsiteX5" fmla="*/ 9446 w 10198"/>
                  <a:gd name="connsiteY5" fmla="*/ 418 h 10000"/>
                  <a:gd name="connsiteX6" fmla="*/ 9902 w 10198"/>
                  <a:gd name="connsiteY6" fmla="*/ 1898 h 10000"/>
                  <a:gd name="connsiteX7" fmla="*/ 9927 w 10198"/>
                  <a:gd name="connsiteY7" fmla="*/ 1870 h 10000"/>
                  <a:gd name="connsiteX8" fmla="*/ 10015 w 10198"/>
                  <a:gd name="connsiteY8" fmla="*/ 1760 h 10000"/>
                  <a:gd name="connsiteX9" fmla="*/ 10167 w 10198"/>
                  <a:gd name="connsiteY9" fmla="*/ 1802 h 10000"/>
                  <a:gd name="connsiteX10" fmla="*/ 10198 w 10198"/>
                  <a:gd name="connsiteY10" fmla="*/ 2094 h 10000"/>
                  <a:gd name="connsiteX11" fmla="*/ 10069 w 10198"/>
                  <a:gd name="connsiteY11" fmla="*/ 2463 h 10000"/>
                  <a:gd name="connsiteX12" fmla="*/ 9738 w 10198"/>
                  <a:gd name="connsiteY12" fmla="*/ 3255 h 10000"/>
                  <a:gd name="connsiteX13" fmla="*/ 9628 w 10198"/>
                  <a:gd name="connsiteY13" fmla="*/ 3652 h 10000"/>
                  <a:gd name="connsiteX14" fmla="*/ 9564 w 10198"/>
                  <a:gd name="connsiteY14" fmla="*/ 4067 h 10000"/>
                  <a:gd name="connsiteX15" fmla="*/ 9494 w 10198"/>
                  <a:gd name="connsiteY15" fmla="*/ 4297 h 10000"/>
                  <a:gd name="connsiteX16" fmla="*/ 9441 w 10198"/>
                  <a:gd name="connsiteY16" fmla="*/ 4452 h 10000"/>
                  <a:gd name="connsiteX17" fmla="*/ 9281 w 10198"/>
                  <a:gd name="connsiteY17" fmla="*/ 4528 h 10000"/>
                  <a:gd name="connsiteX18" fmla="*/ 9099 w 10198"/>
                  <a:gd name="connsiteY18" fmla="*/ 4197 h 10000"/>
                  <a:gd name="connsiteX19" fmla="*/ 9017 w 10198"/>
                  <a:gd name="connsiteY19" fmla="*/ 3275 h 10000"/>
                  <a:gd name="connsiteX20" fmla="*/ 8926 w 10198"/>
                  <a:gd name="connsiteY20" fmla="*/ 2897 h 10000"/>
                  <a:gd name="connsiteX21" fmla="*/ 8735 w 10198"/>
                  <a:gd name="connsiteY21" fmla="*/ 2732 h 10000"/>
                  <a:gd name="connsiteX22" fmla="*/ 8642 w 10198"/>
                  <a:gd name="connsiteY22" fmla="*/ 3054 h 10000"/>
                  <a:gd name="connsiteX23" fmla="*/ 8731 w 10198"/>
                  <a:gd name="connsiteY23" fmla="*/ 4170 h 10000"/>
                  <a:gd name="connsiteX24" fmla="*/ 8785 w 10198"/>
                  <a:gd name="connsiteY24" fmla="*/ 4698 h 10000"/>
                  <a:gd name="connsiteX25" fmla="*/ 8650 w 10198"/>
                  <a:gd name="connsiteY25" fmla="*/ 5015 h 10000"/>
                  <a:gd name="connsiteX26" fmla="*/ 8458 w 10198"/>
                  <a:gd name="connsiteY26" fmla="*/ 4916 h 10000"/>
                  <a:gd name="connsiteX27" fmla="*/ 8391 w 10198"/>
                  <a:gd name="connsiteY27" fmla="*/ 4432 h 10000"/>
                  <a:gd name="connsiteX28" fmla="*/ 8296 w 10198"/>
                  <a:gd name="connsiteY28" fmla="*/ 3640 h 10000"/>
                  <a:gd name="connsiteX29" fmla="*/ 8184 w 10198"/>
                  <a:gd name="connsiteY29" fmla="*/ 3133 h 10000"/>
                  <a:gd name="connsiteX30" fmla="*/ 7957 w 10198"/>
                  <a:gd name="connsiteY30" fmla="*/ 3115 h 10000"/>
                  <a:gd name="connsiteX31" fmla="*/ 7888 w 10198"/>
                  <a:gd name="connsiteY31" fmla="*/ 3330 h 10000"/>
                  <a:gd name="connsiteX32" fmla="*/ 7893 w 10198"/>
                  <a:gd name="connsiteY32" fmla="*/ 3678 h 10000"/>
                  <a:gd name="connsiteX33" fmla="*/ 8082 w 10198"/>
                  <a:gd name="connsiteY33" fmla="*/ 5239 h 10000"/>
                  <a:gd name="connsiteX34" fmla="*/ 7969 w 10198"/>
                  <a:gd name="connsiteY34" fmla="*/ 5534 h 10000"/>
                  <a:gd name="connsiteX35" fmla="*/ 7772 w 10198"/>
                  <a:gd name="connsiteY35" fmla="*/ 5609 h 10000"/>
                  <a:gd name="connsiteX36" fmla="*/ 7612 w 10198"/>
                  <a:gd name="connsiteY36" fmla="*/ 5489 h 10000"/>
                  <a:gd name="connsiteX37" fmla="*/ 7442 w 10198"/>
                  <a:gd name="connsiteY37" fmla="*/ 5477 h 10000"/>
                  <a:gd name="connsiteX38" fmla="*/ 7352 w 10198"/>
                  <a:gd name="connsiteY38" fmla="*/ 5702 h 10000"/>
                  <a:gd name="connsiteX39" fmla="*/ 7503 w 10198"/>
                  <a:gd name="connsiteY39" fmla="*/ 6061 h 10000"/>
                  <a:gd name="connsiteX40" fmla="*/ 7777 w 10198"/>
                  <a:gd name="connsiteY40" fmla="*/ 6224 h 10000"/>
                  <a:gd name="connsiteX41" fmla="*/ 8017 w 10198"/>
                  <a:gd name="connsiteY41" fmla="*/ 6475 h 10000"/>
                  <a:gd name="connsiteX42" fmla="*/ 8142 w 10198"/>
                  <a:gd name="connsiteY42" fmla="*/ 6743 h 10000"/>
                  <a:gd name="connsiteX43" fmla="*/ 7980 w 10198"/>
                  <a:gd name="connsiteY43" fmla="*/ 7023 h 10000"/>
                  <a:gd name="connsiteX44" fmla="*/ 7394 w 10198"/>
                  <a:gd name="connsiteY44" fmla="*/ 7391 h 10000"/>
                  <a:gd name="connsiteX45" fmla="*/ 7374 w 10198"/>
                  <a:gd name="connsiteY45" fmla="*/ 7738 h 10000"/>
                  <a:gd name="connsiteX46" fmla="*/ 7481 w 10198"/>
                  <a:gd name="connsiteY46" fmla="*/ 7984 h 10000"/>
                  <a:gd name="connsiteX47" fmla="*/ 7671 w 10198"/>
                  <a:gd name="connsiteY47" fmla="*/ 8049 h 10000"/>
                  <a:gd name="connsiteX48" fmla="*/ 7920 w 10198"/>
                  <a:gd name="connsiteY48" fmla="*/ 7861 h 10000"/>
                  <a:gd name="connsiteX49" fmla="*/ 8096 w 10198"/>
                  <a:gd name="connsiteY49" fmla="*/ 7731 h 10000"/>
                  <a:gd name="connsiteX50" fmla="*/ 8239 w 10198"/>
                  <a:gd name="connsiteY50" fmla="*/ 7884 h 10000"/>
                  <a:gd name="connsiteX51" fmla="*/ 8263 w 10198"/>
                  <a:gd name="connsiteY51" fmla="*/ 8229 h 10000"/>
                  <a:gd name="connsiteX52" fmla="*/ 8209 w 10198"/>
                  <a:gd name="connsiteY52" fmla="*/ 8783 h 10000"/>
                  <a:gd name="connsiteX53" fmla="*/ 8046 w 10198"/>
                  <a:gd name="connsiteY53" fmla="*/ 9470 h 10000"/>
                  <a:gd name="connsiteX54" fmla="*/ 7635 w 10198"/>
                  <a:gd name="connsiteY54" fmla="*/ 9765 h 10000"/>
                  <a:gd name="connsiteX55" fmla="*/ 7135 w 10198"/>
                  <a:gd name="connsiteY55" fmla="*/ 9979 h 10000"/>
                  <a:gd name="connsiteX56" fmla="*/ 1935 w 10198"/>
                  <a:gd name="connsiteY56" fmla="*/ 10000 h 10000"/>
                  <a:gd name="connsiteX57" fmla="*/ 2033 w 10198"/>
                  <a:gd name="connsiteY57" fmla="*/ 9592 h 10000"/>
                  <a:gd name="connsiteX0" fmla="*/ 2092 w 10257"/>
                  <a:gd name="connsiteY0" fmla="*/ 9592 h 10000"/>
                  <a:gd name="connsiteX1" fmla="*/ 279 w 10257"/>
                  <a:gd name="connsiteY1" fmla="*/ 7853 h 10000"/>
                  <a:gd name="connsiteX2" fmla="*/ 183 w 10257"/>
                  <a:gd name="connsiteY2" fmla="*/ 7473 h 10000"/>
                  <a:gd name="connsiteX3" fmla="*/ 2007 w 10257"/>
                  <a:gd name="connsiteY3" fmla="*/ 0 h 10000"/>
                  <a:gd name="connsiteX4" fmla="*/ 9505 w 10257"/>
                  <a:gd name="connsiteY4" fmla="*/ 418 h 10000"/>
                  <a:gd name="connsiteX5" fmla="*/ 9961 w 10257"/>
                  <a:gd name="connsiteY5" fmla="*/ 1898 h 10000"/>
                  <a:gd name="connsiteX6" fmla="*/ 9986 w 10257"/>
                  <a:gd name="connsiteY6" fmla="*/ 1870 h 10000"/>
                  <a:gd name="connsiteX7" fmla="*/ 10074 w 10257"/>
                  <a:gd name="connsiteY7" fmla="*/ 1760 h 10000"/>
                  <a:gd name="connsiteX8" fmla="*/ 10226 w 10257"/>
                  <a:gd name="connsiteY8" fmla="*/ 1802 h 10000"/>
                  <a:gd name="connsiteX9" fmla="*/ 10257 w 10257"/>
                  <a:gd name="connsiteY9" fmla="*/ 2094 h 10000"/>
                  <a:gd name="connsiteX10" fmla="*/ 10128 w 10257"/>
                  <a:gd name="connsiteY10" fmla="*/ 2463 h 10000"/>
                  <a:gd name="connsiteX11" fmla="*/ 9797 w 10257"/>
                  <a:gd name="connsiteY11" fmla="*/ 3255 h 10000"/>
                  <a:gd name="connsiteX12" fmla="*/ 9687 w 10257"/>
                  <a:gd name="connsiteY12" fmla="*/ 3652 h 10000"/>
                  <a:gd name="connsiteX13" fmla="*/ 9623 w 10257"/>
                  <a:gd name="connsiteY13" fmla="*/ 4067 h 10000"/>
                  <a:gd name="connsiteX14" fmla="*/ 9553 w 10257"/>
                  <a:gd name="connsiteY14" fmla="*/ 4297 h 10000"/>
                  <a:gd name="connsiteX15" fmla="*/ 9500 w 10257"/>
                  <a:gd name="connsiteY15" fmla="*/ 4452 h 10000"/>
                  <a:gd name="connsiteX16" fmla="*/ 9340 w 10257"/>
                  <a:gd name="connsiteY16" fmla="*/ 4528 h 10000"/>
                  <a:gd name="connsiteX17" fmla="*/ 9158 w 10257"/>
                  <a:gd name="connsiteY17" fmla="*/ 4197 h 10000"/>
                  <a:gd name="connsiteX18" fmla="*/ 9076 w 10257"/>
                  <a:gd name="connsiteY18" fmla="*/ 3275 h 10000"/>
                  <a:gd name="connsiteX19" fmla="*/ 8985 w 10257"/>
                  <a:gd name="connsiteY19" fmla="*/ 2897 h 10000"/>
                  <a:gd name="connsiteX20" fmla="*/ 8794 w 10257"/>
                  <a:gd name="connsiteY20" fmla="*/ 2732 h 10000"/>
                  <a:gd name="connsiteX21" fmla="*/ 8701 w 10257"/>
                  <a:gd name="connsiteY21" fmla="*/ 3054 h 10000"/>
                  <a:gd name="connsiteX22" fmla="*/ 8790 w 10257"/>
                  <a:gd name="connsiteY22" fmla="*/ 4170 h 10000"/>
                  <a:gd name="connsiteX23" fmla="*/ 8844 w 10257"/>
                  <a:gd name="connsiteY23" fmla="*/ 4698 h 10000"/>
                  <a:gd name="connsiteX24" fmla="*/ 8709 w 10257"/>
                  <a:gd name="connsiteY24" fmla="*/ 5015 h 10000"/>
                  <a:gd name="connsiteX25" fmla="*/ 8517 w 10257"/>
                  <a:gd name="connsiteY25" fmla="*/ 4916 h 10000"/>
                  <a:gd name="connsiteX26" fmla="*/ 8450 w 10257"/>
                  <a:gd name="connsiteY26" fmla="*/ 4432 h 10000"/>
                  <a:gd name="connsiteX27" fmla="*/ 8355 w 10257"/>
                  <a:gd name="connsiteY27" fmla="*/ 3640 h 10000"/>
                  <a:gd name="connsiteX28" fmla="*/ 8243 w 10257"/>
                  <a:gd name="connsiteY28" fmla="*/ 3133 h 10000"/>
                  <a:gd name="connsiteX29" fmla="*/ 8016 w 10257"/>
                  <a:gd name="connsiteY29" fmla="*/ 3115 h 10000"/>
                  <a:gd name="connsiteX30" fmla="*/ 7947 w 10257"/>
                  <a:gd name="connsiteY30" fmla="*/ 3330 h 10000"/>
                  <a:gd name="connsiteX31" fmla="*/ 7952 w 10257"/>
                  <a:gd name="connsiteY31" fmla="*/ 3678 h 10000"/>
                  <a:gd name="connsiteX32" fmla="*/ 8141 w 10257"/>
                  <a:gd name="connsiteY32" fmla="*/ 5239 h 10000"/>
                  <a:gd name="connsiteX33" fmla="*/ 8028 w 10257"/>
                  <a:gd name="connsiteY33" fmla="*/ 5534 h 10000"/>
                  <a:gd name="connsiteX34" fmla="*/ 7831 w 10257"/>
                  <a:gd name="connsiteY34" fmla="*/ 5609 h 10000"/>
                  <a:gd name="connsiteX35" fmla="*/ 7671 w 10257"/>
                  <a:gd name="connsiteY35" fmla="*/ 5489 h 10000"/>
                  <a:gd name="connsiteX36" fmla="*/ 7501 w 10257"/>
                  <a:gd name="connsiteY36" fmla="*/ 5477 h 10000"/>
                  <a:gd name="connsiteX37" fmla="*/ 7411 w 10257"/>
                  <a:gd name="connsiteY37" fmla="*/ 5702 h 10000"/>
                  <a:gd name="connsiteX38" fmla="*/ 7562 w 10257"/>
                  <a:gd name="connsiteY38" fmla="*/ 6061 h 10000"/>
                  <a:gd name="connsiteX39" fmla="*/ 7836 w 10257"/>
                  <a:gd name="connsiteY39" fmla="*/ 6224 h 10000"/>
                  <a:gd name="connsiteX40" fmla="*/ 8076 w 10257"/>
                  <a:gd name="connsiteY40" fmla="*/ 6475 h 10000"/>
                  <a:gd name="connsiteX41" fmla="*/ 8201 w 10257"/>
                  <a:gd name="connsiteY41" fmla="*/ 6743 h 10000"/>
                  <a:gd name="connsiteX42" fmla="*/ 8039 w 10257"/>
                  <a:gd name="connsiteY42" fmla="*/ 7023 h 10000"/>
                  <a:gd name="connsiteX43" fmla="*/ 7453 w 10257"/>
                  <a:gd name="connsiteY43" fmla="*/ 7391 h 10000"/>
                  <a:gd name="connsiteX44" fmla="*/ 7433 w 10257"/>
                  <a:gd name="connsiteY44" fmla="*/ 7738 h 10000"/>
                  <a:gd name="connsiteX45" fmla="*/ 7540 w 10257"/>
                  <a:gd name="connsiteY45" fmla="*/ 7984 h 10000"/>
                  <a:gd name="connsiteX46" fmla="*/ 7730 w 10257"/>
                  <a:gd name="connsiteY46" fmla="*/ 8049 h 10000"/>
                  <a:gd name="connsiteX47" fmla="*/ 7979 w 10257"/>
                  <a:gd name="connsiteY47" fmla="*/ 7861 h 10000"/>
                  <a:gd name="connsiteX48" fmla="*/ 8155 w 10257"/>
                  <a:gd name="connsiteY48" fmla="*/ 7731 h 10000"/>
                  <a:gd name="connsiteX49" fmla="*/ 8298 w 10257"/>
                  <a:gd name="connsiteY49" fmla="*/ 7884 h 10000"/>
                  <a:gd name="connsiteX50" fmla="*/ 8322 w 10257"/>
                  <a:gd name="connsiteY50" fmla="*/ 8229 h 10000"/>
                  <a:gd name="connsiteX51" fmla="*/ 8268 w 10257"/>
                  <a:gd name="connsiteY51" fmla="*/ 8783 h 10000"/>
                  <a:gd name="connsiteX52" fmla="*/ 8105 w 10257"/>
                  <a:gd name="connsiteY52" fmla="*/ 9470 h 10000"/>
                  <a:gd name="connsiteX53" fmla="*/ 7694 w 10257"/>
                  <a:gd name="connsiteY53" fmla="*/ 9765 h 10000"/>
                  <a:gd name="connsiteX54" fmla="*/ 7194 w 10257"/>
                  <a:gd name="connsiteY54" fmla="*/ 9979 h 10000"/>
                  <a:gd name="connsiteX55" fmla="*/ 1994 w 10257"/>
                  <a:gd name="connsiteY55" fmla="*/ 10000 h 10000"/>
                  <a:gd name="connsiteX56" fmla="*/ 2092 w 10257"/>
                  <a:gd name="connsiteY56" fmla="*/ 9592 h 10000"/>
                  <a:gd name="connsiteX0" fmla="*/ 1909 w 10074"/>
                  <a:gd name="connsiteY0" fmla="*/ 9592 h 10000"/>
                  <a:gd name="connsiteX1" fmla="*/ 96 w 10074"/>
                  <a:gd name="connsiteY1" fmla="*/ 7853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9979"/>
                  <a:gd name="connsiteX1" fmla="*/ 17 w 10074"/>
                  <a:gd name="connsiteY1" fmla="*/ 7747 h 9979"/>
                  <a:gd name="connsiteX2" fmla="*/ 0 w 10074"/>
                  <a:gd name="connsiteY2" fmla="*/ 7473 h 9979"/>
                  <a:gd name="connsiteX3" fmla="*/ 1824 w 10074"/>
                  <a:gd name="connsiteY3" fmla="*/ 0 h 9979"/>
                  <a:gd name="connsiteX4" fmla="*/ 9322 w 10074"/>
                  <a:gd name="connsiteY4" fmla="*/ 418 h 9979"/>
                  <a:gd name="connsiteX5" fmla="*/ 9778 w 10074"/>
                  <a:gd name="connsiteY5" fmla="*/ 1898 h 9979"/>
                  <a:gd name="connsiteX6" fmla="*/ 9803 w 10074"/>
                  <a:gd name="connsiteY6" fmla="*/ 1870 h 9979"/>
                  <a:gd name="connsiteX7" fmla="*/ 9891 w 10074"/>
                  <a:gd name="connsiteY7" fmla="*/ 1760 h 9979"/>
                  <a:gd name="connsiteX8" fmla="*/ 10043 w 10074"/>
                  <a:gd name="connsiteY8" fmla="*/ 1802 h 9979"/>
                  <a:gd name="connsiteX9" fmla="*/ 10074 w 10074"/>
                  <a:gd name="connsiteY9" fmla="*/ 2094 h 9979"/>
                  <a:gd name="connsiteX10" fmla="*/ 9945 w 10074"/>
                  <a:gd name="connsiteY10" fmla="*/ 2463 h 9979"/>
                  <a:gd name="connsiteX11" fmla="*/ 9614 w 10074"/>
                  <a:gd name="connsiteY11" fmla="*/ 3255 h 9979"/>
                  <a:gd name="connsiteX12" fmla="*/ 9504 w 10074"/>
                  <a:gd name="connsiteY12" fmla="*/ 3652 h 9979"/>
                  <a:gd name="connsiteX13" fmla="*/ 9440 w 10074"/>
                  <a:gd name="connsiteY13" fmla="*/ 4067 h 9979"/>
                  <a:gd name="connsiteX14" fmla="*/ 9370 w 10074"/>
                  <a:gd name="connsiteY14" fmla="*/ 4297 h 9979"/>
                  <a:gd name="connsiteX15" fmla="*/ 9317 w 10074"/>
                  <a:gd name="connsiteY15" fmla="*/ 4452 h 9979"/>
                  <a:gd name="connsiteX16" fmla="*/ 9157 w 10074"/>
                  <a:gd name="connsiteY16" fmla="*/ 4528 h 9979"/>
                  <a:gd name="connsiteX17" fmla="*/ 8975 w 10074"/>
                  <a:gd name="connsiteY17" fmla="*/ 4197 h 9979"/>
                  <a:gd name="connsiteX18" fmla="*/ 8893 w 10074"/>
                  <a:gd name="connsiteY18" fmla="*/ 3275 h 9979"/>
                  <a:gd name="connsiteX19" fmla="*/ 8802 w 10074"/>
                  <a:gd name="connsiteY19" fmla="*/ 2897 h 9979"/>
                  <a:gd name="connsiteX20" fmla="*/ 8611 w 10074"/>
                  <a:gd name="connsiteY20" fmla="*/ 2732 h 9979"/>
                  <a:gd name="connsiteX21" fmla="*/ 8518 w 10074"/>
                  <a:gd name="connsiteY21" fmla="*/ 3054 h 9979"/>
                  <a:gd name="connsiteX22" fmla="*/ 8607 w 10074"/>
                  <a:gd name="connsiteY22" fmla="*/ 4170 h 9979"/>
                  <a:gd name="connsiteX23" fmla="*/ 8661 w 10074"/>
                  <a:gd name="connsiteY23" fmla="*/ 4698 h 9979"/>
                  <a:gd name="connsiteX24" fmla="*/ 8526 w 10074"/>
                  <a:gd name="connsiteY24" fmla="*/ 5015 h 9979"/>
                  <a:gd name="connsiteX25" fmla="*/ 8334 w 10074"/>
                  <a:gd name="connsiteY25" fmla="*/ 4916 h 9979"/>
                  <a:gd name="connsiteX26" fmla="*/ 8267 w 10074"/>
                  <a:gd name="connsiteY26" fmla="*/ 4432 h 9979"/>
                  <a:gd name="connsiteX27" fmla="*/ 8172 w 10074"/>
                  <a:gd name="connsiteY27" fmla="*/ 3640 h 9979"/>
                  <a:gd name="connsiteX28" fmla="*/ 8060 w 10074"/>
                  <a:gd name="connsiteY28" fmla="*/ 3133 h 9979"/>
                  <a:gd name="connsiteX29" fmla="*/ 7833 w 10074"/>
                  <a:gd name="connsiteY29" fmla="*/ 3115 h 9979"/>
                  <a:gd name="connsiteX30" fmla="*/ 7764 w 10074"/>
                  <a:gd name="connsiteY30" fmla="*/ 3330 h 9979"/>
                  <a:gd name="connsiteX31" fmla="*/ 7769 w 10074"/>
                  <a:gd name="connsiteY31" fmla="*/ 3678 h 9979"/>
                  <a:gd name="connsiteX32" fmla="*/ 7958 w 10074"/>
                  <a:gd name="connsiteY32" fmla="*/ 5239 h 9979"/>
                  <a:gd name="connsiteX33" fmla="*/ 7845 w 10074"/>
                  <a:gd name="connsiteY33" fmla="*/ 5534 h 9979"/>
                  <a:gd name="connsiteX34" fmla="*/ 7648 w 10074"/>
                  <a:gd name="connsiteY34" fmla="*/ 5609 h 9979"/>
                  <a:gd name="connsiteX35" fmla="*/ 7488 w 10074"/>
                  <a:gd name="connsiteY35" fmla="*/ 5489 h 9979"/>
                  <a:gd name="connsiteX36" fmla="*/ 7318 w 10074"/>
                  <a:gd name="connsiteY36" fmla="*/ 5477 h 9979"/>
                  <a:gd name="connsiteX37" fmla="*/ 7228 w 10074"/>
                  <a:gd name="connsiteY37" fmla="*/ 5702 h 9979"/>
                  <a:gd name="connsiteX38" fmla="*/ 7379 w 10074"/>
                  <a:gd name="connsiteY38" fmla="*/ 6061 h 9979"/>
                  <a:gd name="connsiteX39" fmla="*/ 7653 w 10074"/>
                  <a:gd name="connsiteY39" fmla="*/ 6224 h 9979"/>
                  <a:gd name="connsiteX40" fmla="*/ 7893 w 10074"/>
                  <a:gd name="connsiteY40" fmla="*/ 6475 h 9979"/>
                  <a:gd name="connsiteX41" fmla="*/ 8018 w 10074"/>
                  <a:gd name="connsiteY41" fmla="*/ 6743 h 9979"/>
                  <a:gd name="connsiteX42" fmla="*/ 7856 w 10074"/>
                  <a:gd name="connsiteY42" fmla="*/ 7023 h 9979"/>
                  <a:gd name="connsiteX43" fmla="*/ 7270 w 10074"/>
                  <a:gd name="connsiteY43" fmla="*/ 7391 h 9979"/>
                  <a:gd name="connsiteX44" fmla="*/ 7250 w 10074"/>
                  <a:gd name="connsiteY44" fmla="*/ 7738 h 9979"/>
                  <a:gd name="connsiteX45" fmla="*/ 7357 w 10074"/>
                  <a:gd name="connsiteY45" fmla="*/ 7984 h 9979"/>
                  <a:gd name="connsiteX46" fmla="*/ 7547 w 10074"/>
                  <a:gd name="connsiteY46" fmla="*/ 8049 h 9979"/>
                  <a:gd name="connsiteX47" fmla="*/ 7796 w 10074"/>
                  <a:gd name="connsiteY47" fmla="*/ 7861 h 9979"/>
                  <a:gd name="connsiteX48" fmla="*/ 7972 w 10074"/>
                  <a:gd name="connsiteY48" fmla="*/ 7731 h 9979"/>
                  <a:gd name="connsiteX49" fmla="*/ 8115 w 10074"/>
                  <a:gd name="connsiteY49" fmla="*/ 7884 h 9979"/>
                  <a:gd name="connsiteX50" fmla="*/ 8139 w 10074"/>
                  <a:gd name="connsiteY50" fmla="*/ 8229 h 9979"/>
                  <a:gd name="connsiteX51" fmla="*/ 8085 w 10074"/>
                  <a:gd name="connsiteY51" fmla="*/ 8783 h 9979"/>
                  <a:gd name="connsiteX52" fmla="*/ 7922 w 10074"/>
                  <a:gd name="connsiteY52" fmla="*/ 9470 h 9979"/>
                  <a:gd name="connsiteX53" fmla="*/ 7511 w 10074"/>
                  <a:gd name="connsiteY53" fmla="*/ 9765 h 9979"/>
                  <a:gd name="connsiteX54" fmla="*/ 7011 w 10074"/>
                  <a:gd name="connsiteY54" fmla="*/ 9979 h 9979"/>
                  <a:gd name="connsiteX55" fmla="*/ 1877 w 10074"/>
                  <a:gd name="connsiteY55" fmla="*/ 9815 h 9979"/>
                  <a:gd name="connsiteX56" fmla="*/ 1909 w 10074"/>
                  <a:gd name="connsiteY56" fmla="*/ 9592 h 9979"/>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10100 h 10501"/>
                  <a:gd name="connsiteX1" fmla="*/ 17 w 10000"/>
                  <a:gd name="connsiteY1" fmla="*/ 8264 h 10501"/>
                  <a:gd name="connsiteX2" fmla="*/ 0 w 10000"/>
                  <a:gd name="connsiteY2" fmla="*/ 7990 h 10501"/>
                  <a:gd name="connsiteX3" fmla="*/ 1811 w 10000"/>
                  <a:gd name="connsiteY3" fmla="*/ 501 h 10501"/>
                  <a:gd name="connsiteX4" fmla="*/ 9330 w 10000"/>
                  <a:gd name="connsiteY4" fmla="*/ 653 h 10501"/>
                  <a:gd name="connsiteX5" fmla="*/ 9254 w 10000"/>
                  <a:gd name="connsiteY5" fmla="*/ 920 h 10501"/>
                  <a:gd name="connsiteX6" fmla="*/ 9706 w 10000"/>
                  <a:gd name="connsiteY6" fmla="*/ 2403 h 10501"/>
                  <a:gd name="connsiteX7" fmla="*/ 9731 w 10000"/>
                  <a:gd name="connsiteY7" fmla="*/ 2375 h 10501"/>
                  <a:gd name="connsiteX8" fmla="*/ 9818 w 10000"/>
                  <a:gd name="connsiteY8" fmla="*/ 2265 h 10501"/>
                  <a:gd name="connsiteX9" fmla="*/ 9969 w 10000"/>
                  <a:gd name="connsiteY9" fmla="*/ 2307 h 10501"/>
                  <a:gd name="connsiteX10" fmla="*/ 10000 w 10000"/>
                  <a:gd name="connsiteY10" fmla="*/ 2599 h 10501"/>
                  <a:gd name="connsiteX11" fmla="*/ 9872 w 10000"/>
                  <a:gd name="connsiteY11" fmla="*/ 2969 h 10501"/>
                  <a:gd name="connsiteX12" fmla="*/ 9543 w 10000"/>
                  <a:gd name="connsiteY12" fmla="*/ 3763 h 10501"/>
                  <a:gd name="connsiteX13" fmla="*/ 9434 w 10000"/>
                  <a:gd name="connsiteY13" fmla="*/ 4161 h 10501"/>
                  <a:gd name="connsiteX14" fmla="*/ 9371 w 10000"/>
                  <a:gd name="connsiteY14" fmla="*/ 4577 h 10501"/>
                  <a:gd name="connsiteX15" fmla="*/ 9301 w 10000"/>
                  <a:gd name="connsiteY15" fmla="*/ 4807 h 10501"/>
                  <a:gd name="connsiteX16" fmla="*/ 9249 w 10000"/>
                  <a:gd name="connsiteY16" fmla="*/ 4962 h 10501"/>
                  <a:gd name="connsiteX17" fmla="*/ 9090 w 10000"/>
                  <a:gd name="connsiteY17" fmla="*/ 5039 h 10501"/>
                  <a:gd name="connsiteX18" fmla="*/ 8909 w 10000"/>
                  <a:gd name="connsiteY18" fmla="*/ 4707 h 10501"/>
                  <a:gd name="connsiteX19" fmla="*/ 8828 w 10000"/>
                  <a:gd name="connsiteY19" fmla="*/ 3783 h 10501"/>
                  <a:gd name="connsiteX20" fmla="*/ 8737 w 10000"/>
                  <a:gd name="connsiteY20" fmla="*/ 3404 h 10501"/>
                  <a:gd name="connsiteX21" fmla="*/ 8548 w 10000"/>
                  <a:gd name="connsiteY21" fmla="*/ 3239 h 10501"/>
                  <a:gd name="connsiteX22" fmla="*/ 8455 w 10000"/>
                  <a:gd name="connsiteY22" fmla="*/ 3561 h 10501"/>
                  <a:gd name="connsiteX23" fmla="*/ 8544 w 10000"/>
                  <a:gd name="connsiteY23" fmla="*/ 4680 h 10501"/>
                  <a:gd name="connsiteX24" fmla="*/ 8597 w 10000"/>
                  <a:gd name="connsiteY24" fmla="*/ 5209 h 10501"/>
                  <a:gd name="connsiteX25" fmla="*/ 8463 w 10000"/>
                  <a:gd name="connsiteY25" fmla="*/ 5527 h 10501"/>
                  <a:gd name="connsiteX26" fmla="*/ 8273 w 10000"/>
                  <a:gd name="connsiteY26" fmla="*/ 5427 h 10501"/>
                  <a:gd name="connsiteX27" fmla="*/ 8206 w 10000"/>
                  <a:gd name="connsiteY27" fmla="*/ 4942 h 10501"/>
                  <a:gd name="connsiteX28" fmla="*/ 8112 w 10000"/>
                  <a:gd name="connsiteY28" fmla="*/ 4149 h 10501"/>
                  <a:gd name="connsiteX29" fmla="*/ 8001 w 10000"/>
                  <a:gd name="connsiteY29" fmla="*/ 3641 h 10501"/>
                  <a:gd name="connsiteX30" fmla="*/ 7775 w 10000"/>
                  <a:gd name="connsiteY30" fmla="*/ 3623 h 10501"/>
                  <a:gd name="connsiteX31" fmla="*/ 7707 w 10000"/>
                  <a:gd name="connsiteY31" fmla="*/ 3838 h 10501"/>
                  <a:gd name="connsiteX32" fmla="*/ 7712 w 10000"/>
                  <a:gd name="connsiteY32" fmla="*/ 4187 h 10501"/>
                  <a:gd name="connsiteX33" fmla="*/ 7900 w 10000"/>
                  <a:gd name="connsiteY33" fmla="*/ 5751 h 10501"/>
                  <a:gd name="connsiteX34" fmla="*/ 7787 w 10000"/>
                  <a:gd name="connsiteY34" fmla="*/ 6047 h 10501"/>
                  <a:gd name="connsiteX35" fmla="*/ 7592 w 10000"/>
                  <a:gd name="connsiteY35" fmla="*/ 6122 h 10501"/>
                  <a:gd name="connsiteX36" fmla="*/ 7433 w 10000"/>
                  <a:gd name="connsiteY36" fmla="*/ 6002 h 10501"/>
                  <a:gd name="connsiteX37" fmla="*/ 7264 w 10000"/>
                  <a:gd name="connsiteY37" fmla="*/ 5990 h 10501"/>
                  <a:gd name="connsiteX38" fmla="*/ 7175 w 10000"/>
                  <a:gd name="connsiteY38" fmla="*/ 6215 h 10501"/>
                  <a:gd name="connsiteX39" fmla="*/ 7325 w 10000"/>
                  <a:gd name="connsiteY39" fmla="*/ 6575 h 10501"/>
                  <a:gd name="connsiteX40" fmla="*/ 7597 w 10000"/>
                  <a:gd name="connsiteY40" fmla="*/ 6738 h 10501"/>
                  <a:gd name="connsiteX41" fmla="*/ 7835 w 10000"/>
                  <a:gd name="connsiteY41" fmla="*/ 6990 h 10501"/>
                  <a:gd name="connsiteX42" fmla="*/ 7959 w 10000"/>
                  <a:gd name="connsiteY42" fmla="*/ 7258 h 10501"/>
                  <a:gd name="connsiteX43" fmla="*/ 7798 w 10000"/>
                  <a:gd name="connsiteY43" fmla="*/ 7539 h 10501"/>
                  <a:gd name="connsiteX44" fmla="*/ 7217 w 10000"/>
                  <a:gd name="connsiteY44" fmla="*/ 7908 h 10501"/>
                  <a:gd name="connsiteX45" fmla="*/ 7197 w 10000"/>
                  <a:gd name="connsiteY45" fmla="*/ 8255 h 10501"/>
                  <a:gd name="connsiteX46" fmla="*/ 7303 w 10000"/>
                  <a:gd name="connsiteY46" fmla="*/ 8502 h 10501"/>
                  <a:gd name="connsiteX47" fmla="*/ 7492 w 10000"/>
                  <a:gd name="connsiteY47" fmla="*/ 8567 h 10501"/>
                  <a:gd name="connsiteX48" fmla="*/ 7739 w 10000"/>
                  <a:gd name="connsiteY48" fmla="*/ 8379 h 10501"/>
                  <a:gd name="connsiteX49" fmla="*/ 7913 w 10000"/>
                  <a:gd name="connsiteY49" fmla="*/ 8248 h 10501"/>
                  <a:gd name="connsiteX50" fmla="*/ 8055 w 10000"/>
                  <a:gd name="connsiteY50" fmla="*/ 8402 h 10501"/>
                  <a:gd name="connsiteX51" fmla="*/ 8079 w 10000"/>
                  <a:gd name="connsiteY51" fmla="*/ 8747 h 10501"/>
                  <a:gd name="connsiteX52" fmla="*/ 8026 w 10000"/>
                  <a:gd name="connsiteY52" fmla="*/ 9302 h 10501"/>
                  <a:gd name="connsiteX53" fmla="*/ 7864 w 10000"/>
                  <a:gd name="connsiteY53" fmla="*/ 9991 h 10501"/>
                  <a:gd name="connsiteX54" fmla="*/ 7456 w 10000"/>
                  <a:gd name="connsiteY54" fmla="*/ 10287 h 10501"/>
                  <a:gd name="connsiteX55" fmla="*/ 6959 w 10000"/>
                  <a:gd name="connsiteY55" fmla="*/ 10501 h 10501"/>
                  <a:gd name="connsiteX56" fmla="*/ 1863 w 10000"/>
                  <a:gd name="connsiteY56" fmla="*/ 10337 h 10501"/>
                  <a:gd name="connsiteX57" fmla="*/ 1934 w 10000"/>
                  <a:gd name="connsiteY57" fmla="*/ 10100 h 10501"/>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648 w 10000"/>
                  <a:gd name="connsiteY5" fmla="*/ 1002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11"/>
                  <a:gd name="connsiteY0" fmla="*/ 9599 h 10000"/>
                  <a:gd name="connsiteX1" fmla="*/ 17 w 10011"/>
                  <a:gd name="connsiteY1" fmla="*/ 7763 h 10000"/>
                  <a:gd name="connsiteX2" fmla="*/ 0 w 10011"/>
                  <a:gd name="connsiteY2" fmla="*/ 7489 h 10000"/>
                  <a:gd name="connsiteX3" fmla="*/ 1811 w 10011"/>
                  <a:gd name="connsiteY3" fmla="*/ 0 h 10000"/>
                  <a:gd name="connsiteX4" fmla="*/ 9330 w 10011"/>
                  <a:gd name="connsiteY4" fmla="*/ 152 h 10000"/>
                  <a:gd name="connsiteX5" fmla="*/ 9706 w 10011"/>
                  <a:gd name="connsiteY5" fmla="*/ 1902 h 10000"/>
                  <a:gd name="connsiteX6" fmla="*/ 9731 w 10011"/>
                  <a:gd name="connsiteY6" fmla="*/ 1874 h 10000"/>
                  <a:gd name="connsiteX7" fmla="*/ 9818 w 10011"/>
                  <a:gd name="connsiteY7" fmla="*/ 1764 h 10000"/>
                  <a:gd name="connsiteX8" fmla="*/ 9969 w 10011"/>
                  <a:gd name="connsiteY8" fmla="*/ 1806 h 10000"/>
                  <a:gd name="connsiteX9" fmla="*/ 10000 w 10011"/>
                  <a:gd name="connsiteY9" fmla="*/ 2098 h 10000"/>
                  <a:gd name="connsiteX10" fmla="*/ 9872 w 10011"/>
                  <a:gd name="connsiteY10" fmla="*/ 2468 h 10000"/>
                  <a:gd name="connsiteX11" fmla="*/ 9543 w 10011"/>
                  <a:gd name="connsiteY11" fmla="*/ 3262 h 10000"/>
                  <a:gd name="connsiteX12" fmla="*/ 9434 w 10011"/>
                  <a:gd name="connsiteY12" fmla="*/ 3660 h 10000"/>
                  <a:gd name="connsiteX13" fmla="*/ 9371 w 10011"/>
                  <a:gd name="connsiteY13" fmla="*/ 4076 h 10000"/>
                  <a:gd name="connsiteX14" fmla="*/ 9301 w 10011"/>
                  <a:gd name="connsiteY14" fmla="*/ 4306 h 10000"/>
                  <a:gd name="connsiteX15" fmla="*/ 9249 w 10011"/>
                  <a:gd name="connsiteY15" fmla="*/ 4461 h 10000"/>
                  <a:gd name="connsiteX16" fmla="*/ 9090 w 10011"/>
                  <a:gd name="connsiteY16" fmla="*/ 4538 h 10000"/>
                  <a:gd name="connsiteX17" fmla="*/ 8909 w 10011"/>
                  <a:gd name="connsiteY17" fmla="*/ 4206 h 10000"/>
                  <a:gd name="connsiteX18" fmla="*/ 8828 w 10011"/>
                  <a:gd name="connsiteY18" fmla="*/ 3282 h 10000"/>
                  <a:gd name="connsiteX19" fmla="*/ 8737 w 10011"/>
                  <a:gd name="connsiteY19" fmla="*/ 2903 h 10000"/>
                  <a:gd name="connsiteX20" fmla="*/ 8548 w 10011"/>
                  <a:gd name="connsiteY20" fmla="*/ 2738 h 10000"/>
                  <a:gd name="connsiteX21" fmla="*/ 8455 w 10011"/>
                  <a:gd name="connsiteY21" fmla="*/ 3060 h 10000"/>
                  <a:gd name="connsiteX22" fmla="*/ 8544 w 10011"/>
                  <a:gd name="connsiteY22" fmla="*/ 4179 h 10000"/>
                  <a:gd name="connsiteX23" fmla="*/ 8597 w 10011"/>
                  <a:gd name="connsiteY23" fmla="*/ 4708 h 10000"/>
                  <a:gd name="connsiteX24" fmla="*/ 8463 w 10011"/>
                  <a:gd name="connsiteY24" fmla="*/ 5026 h 10000"/>
                  <a:gd name="connsiteX25" fmla="*/ 8273 w 10011"/>
                  <a:gd name="connsiteY25" fmla="*/ 4926 h 10000"/>
                  <a:gd name="connsiteX26" fmla="*/ 8206 w 10011"/>
                  <a:gd name="connsiteY26" fmla="*/ 4441 h 10000"/>
                  <a:gd name="connsiteX27" fmla="*/ 8112 w 10011"/>
                  <a:gd name="connsiteY27" fmla="*/ 3648 h 10000"/>
                  <a:gd name="connsiteX28" fmla="*/ 8001 w 10011"/>
                  <a:gd name="connsiteY28" fmla="*/ 3140 h 10000"/>
                  <a:gd name="connsiteX29" fmla="*/ 7775 w 10011"/>
                  <a:gd name="connsiteY29" fmla="*/ 3122 h 10000"/>
                  <a:gd name="connsiteX30" fmla="*/ 7707 w 10011"/>
                  <a:gd name="connsiteY30" fmla="*/ 3337 h 10000"/>
                  <a:gd name="connsiteX31" fmla="*/ 7712 w 10011"/>
                  <a:gd name="connsiteY31" fmla="*/ 3686 h 10000"/>
                  <a:gd name="connsiteX32" fmla="*/ 7900 w 10011"/>
                  <a:gd name="connsiteY32" fmla="*/ 5250 h 10000"/>
                  <a:gd name="connsiteX33" fmla="*/ 7787 w 10011"/>
                  <a:gd name="connsiteY33" fmla="*/ 5546 h 10000"/>
                  <a:gd name="connsiteX34" fmla="*/ 7592 w 10011"/>
                  <a:gd name="connsiteY34" fmla="*/ 5621 h 10000"/>
                  <a:gd name="connsiteX35" fmla="*/ 7433 w 10011"/>
                  <a:gd name="connsiteY35" fmla="*/ 5501 h 10000"/>
                  <a:gd name="connsiteX36" fmla="*/ 7264 w 10011"/>
                  <a:gd name="connsiteY36" fmla="*/ 5489 h 10000"/>
                  <a:gd name="connsiteX37" fmla="*/ 7175 w 10011"/>
                  <a:gd name="connsiteY37" fmla="*/ 5714 h 10000"/>
                  <a:gd name="connsiteX38" fmla="*/ 7325 w 10011"/>
                  <a:gd name="connsiteY38" fmla="*/ 6074 h 10000"/>
                  <a:gd name="connsiteX39" fmla="*/ 7597 w 10011"/>
                  <a:gd name="connsiteY39" fmla="*/ 6237 h 10000"/>
                  <a:gd name="connsiteX40" fmla="*/ 7835 w 10011"/>
                  <a:gd name="connsiteY40" fmla="*/ 6489 h 10000"/>
                  <a:gd name="connsiteX41" fmla="*/ 7959 w 10011"/>
                  <a:gd name="connsiteY41" fmla="*/ 6757 h 10000"/>
                  <a:gd name="connsiteX42" fmla="*/ 7798 w 10011"/>
                  <a:gd name="connsiteY42" fmla="*/ 7038 h 10000"/>
                  <a:gd name="connsiteX43" fmla="*/ 7217 w 10011"/>
                  <a:gd name="connsiteY43" fmla="*/ 7407 h 10000"/>
                  <a:gd name="connsiteX44" fmla="*/ 7197 w 10011"/>
                  <a:gd name="connsiteY44" fmla="*/ 7754 h 10000"/>
                  <a:gd name="connsiteX45" fmla="*/ 7303 w 10011"/>
                  <a:gd name="connsiteY45" fmla="*/ 8001 h 10000"/>
                  <a:gd name="connsiteX46" fmla="*/ 7492 w 10011"/>
                  <a:gd name="connsiteY46" fmla="*/ 8066 h 10000"/>
                  <a:gd name="connsiteX47" fmla="*/ 7739 w 10011"/>
                  <a:gd name="connsiteY47" fmla="*/ 7878 h 10000"/>
                  <a:gd name="connsiteX48" fmla="*/ 7913 w 10011"/>
                  <a:gd name="connsiteY48" fmla="*/ 7747 h 10000"/>
                  <a:gd name="connsiteX49" fmla="*/ 8055 w 10011"/>
                  <a:gd name="connsiteY49" fmla="*/ 7901 h 10000"/>
                  <a:gd name="connsiteX50" fmla="*/ 8079 w 10011"/>
                  <a:gd name="connsiteY50" fmla="*/ 8246 h 10000"/>
                  <a:gd name="connsiteX51" fmla="*/ 8026 w 10011"/>
                  <a:gd name="connsiteY51" fmla="*/ 8801 h 10000"/>
                  <a:gd name="connsiteX52" fmla="*/ 7864 w 10011"/>
                  <a:gd name="connsiteY52" fmla="*/ 9490 h 10000"/>
                  <a:gd name="connsiteX53" fmla="*/ 7456 w 10011"/>
                  <a:gd name="connsiteY53" fmla="*/ 9786 h 10000"/>
                  <a:gd name="connsiteX54" fmla="*/ 6959 w 10011"/>
                  <a:gd name="connsiteY54" fmla="*/ 10000 h 10000"/>
                  <a:gd name="connsiteX55" fmla="*/ 1863 w 10011"/>
                  <a:gd name="connsiteY55" fmla="*/ 9836 h 10000"/>
                  <a:gd name="connsiteX56" fmla="*/ 1934 w 10011"/>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974 w 10000"/>
                  <a:gd name="connsiteY7" fmla="*/ 1543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44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969 w 10000"/>
                  <a:gd name="connsiteY7" fmla="*/ 1806 h 10000"/>
                  <a:gd name="connsiteX8" fmla="*/ 10000 w 10000"/>
                  <a:gd name="connsiteY8" fmla="*/ 2098 h 10000"/>
                  <a:gd name="connsiteX9" fmla="*/ 9872 w 10000"/>
                  <a:gd name="connsiteY9" fmla="*/ 2468 h 10000"/>
                  <a:gd name="connsiteX10" fmla="*/ 9543 w 10000"/>
                  <a:gd name="connsiteY10" fmla="*/ 3262 h 10000"/>
                  <a:gd name="connsiteX11" fmla="*/ 9434 w 10000"/>
                  <a:gd name="connsiteY11" fmla="*/ 3660 h 10000"/>
                  <a:gd name="connsiteX12" fmla="*/ 9371 w 10000"/>
                  <a:gd name="connsiteY12" fmla="*/ 4076 h 10000"/>
                  <a:gd name="connsiteX13" fmla="*/ 9301 w 10000"/>
                  <a:gd name="connsiteY13" fmla="*/ 4306 h 10000"/>
                  <a:gd name="connsiteX14" fmla="*/ 9249 w 10000"/>
                  <a:gd name="connsiteY14" fmla="*/ 4461 h 10000"/>
                  <a:gd name="connsiteX15" fmla="*/ 9090 w 10000"/>
                  <a:gd name="connsiteY15" fmla="*/ 4538 h 10000"/>
                  <a:gd name="connsiteX16" fmla="*/ 8909 w 10000"/>
                  <a:gd name="connsiteY16" fmla="*/ 4206 h 10000"/>
                  <a:gd name="connsiteX17" fmla="*/ 8828 w 10000"/>
                  <a:gd name="connsiteY17" fmla="*/ 3282 h 10000"/>
                  <a:gd name="connsiteX18" fmla="*/ 8737 w 10000"/>
                  <a:gd name="connsiteY18" fmla="*/ 2903 h 10000"/>
                  <a:gd name="connsiteX19" fmla="*/ 8548 w 10000"/>
                  <a:gd name="connsiteY19" fmla="*/ 2738 h 10000"/>
                  <a:gd name="connsiteX20" fmla="*/ 8455 w 10000"/>
                  <a:gd name="connsiteY20" fmla="*/ 3060 h 10000"/>
                  <a:gd name="connsiteX21" fmla="*/ 8544 w 10000"/>
                  <a:gd name="connsiteY21" fmla="*/ 4179 h 10000"/>
                  <a:gd name="connsiteX22" fmla="*/ 8597 w 10000"/>
                  <a:gd name="connsiteY22" fmla="*/ 4708 h 10000"/>
                  <a:gd name="connsiteX23" fmla="*/ 8463 w 10000"/>
                  <a:gd name="connsiteY23" fmla="*/ 5026 h 10000"/>
                  <a:gd name="connsiteX24" fmla="*/ 8273 w 10000"/>
                  <a:gd name="connsiteY24" fmla="*/ 4926 h 10000"/>
                  <a:gd name="connsiteX25" fmla="*/ 8206 w 10000"/>
                  <a:gd name="connsiteY25" fmla="*/ 4441 h 10000"/>
                  <a:gd name="connsiteX26" fmla="*/ 8112 w 10000"/>
                  <a:gd name="connsiteY26" fmla="*/ 3648 h 10000"/>
                  <a:gd name="connsiteX27" fmla="*/ 8001 w 10000"/>
                  <a:gd name="connsiteY27" fmla="*/ 3140 h 10000"/>
                  <a:gd name="connsiteX28" fmla="*/ 7775 w 10000"/>
                  <a:gd name="connsiteY28" fmla="*/ 3122 h 10000"/>
                  <a:gd name="connsiteX29" fmla="*/ 7707 w 10000"/>
                  <a:gd name="connsiteY29" fmla="*/ 3337 h 10000"/>
                  <a:gd name="connsiteX30" fmla="*/ 7712 w 10000"/>
                  <a:gd name="connsiteY30" fmla="*/ 3686 h 10000"/>
                  <a:gd name="connsiteX31" fmla="*/ 7900 w 10000"/>
                  <a:gd name="connsiteY31" fmla="*/ 5250 h 10000"/>
                  <a:gd name="connsiteX32" fmla="*/ 7787 w 10000"/>
                  <a:gd name="connsiteY32" fmla="*/ 5546 h 10000"/>
                  <a:gd name="connsiteX33" fmla="*/ 7592 w 10000"/>
                  <a:gd name="connsiteY33" fmla="*/ 5621 h 10000"/>
                  <a:gd name="connsiteX34" fmla="*/ 7433 w 10000"/>
                  <a:gd name="connsiteY34" fmla="*/ 5501 h 10000"/>
                  <a:gd name="connsiteX35" fmla="*/ 7264 w 10000"/>
                  <a:gd name="connsiteY35" fmla="*/ 5489 h 10000"/>
                  <a:gd name="connsiteX36" fmla="*/ 7175 w 10000"/>
                  <a:gd name="connsiteY36" fmla="*/ 5714 h 10000"/>
                  <a:gd name="connsiteX37" fmla="*/ 7325 w 10000"/>
                  <a:gd name="connsiteY37" fmla="*/ 6074 h 10000"/>
                  <a:gd name="connsiteX38" fmla="*/ 7597 w 10000"/>
                  <a:gd name="connsiteY38" fmla="*/ 6237 h 10000"/>
                  <a:gd name="connsiteX39" fmla="*/ 7835 w 10000"/>
                  <a:gd name="connsiteY39" fmla="*/ 6489 h 10000"/>
                  <a:gd name="connsiteX40" fmla="*/ 7959 w 10000"/>
                  <a:gd name="connsiteY40" fmla="*/ 6757 h 10000"/>
                  <a:gd name="connsiteX41" fmla="*/ 7798 w 10000"/>
                  <a:gd name="connsiteY41" fmla="*/ 7038 h 10000"/>
                  <a:gd name="connsiteX42" fmla="*/ 7217 w 10000"/>
                  <a:gd name="connsiteY42" fmla="*/ 7407 h 10000"/>
                  <a:gd name="connsiteX43" fmla="*/ 7197 w 10000"/>
                  <a:gd name="connsiteY43" fmla="*/ 7754 h 10000"/>
                  <a:gd name="connsiteX44" fmla="*/ 7303 w 10000"/>
                  <a:gd name="connsiteY44" fmla="*/ 8001 h 10000"/>
                  <a:gd name="connsiteX45" fmla="*/ 7492 w 10000"/>
                  <a:gd name="connsiteY45" fmla="*/ 8066 h 10000"/>
                  <a:gd name="connsiteX46" fmla="*/ 7739 w 10000"/>
                  <a:gd name="connsiteY46" fmla="*/ 7878 h 10000"/>
                  <a:gd name="connsiteX47" fmla="*/ 7913 w 10000"/>
                  <a:gd name="connsiteY47" fmla="*/ 7747 h 10000"/>
                  <a:gd name="connsiteX48" fmla="*/ 8055 w 10000"/>
                  <a:gd name="connsiteY48" fmla="*/ 7901 h 10000"/>
                  <a:gd name="connsiteX49" fmla="*/ 8079 w 10000"/>
                  <a:gd name="connsiteY49" fmla="*/ 8246 h 10000"/>
                  <a:gd name="connsiteX50" fmla="*/ 8026 w 10000"/>
                  <a:gd name="connsiteY50" fmla="*/ 8801 h 10000"/>
                  <a:gd name="connsiteX51" fmla="*/ 7864 w 10000"/>
                  <a:gd name="connsiteY51" fmla="*/ 9490 h 10000"/>
                  <a:gd name="connsiteX52" fmla="*/ 7456 w 10000"/>
                  <a:gd name="connsiteY52" fmla="*/ 9786 h 10000"/>
                  <a:gd name="connsiteX53" fmla="*/ 6959 w 10000"/>
                  <a:gd name="connsiteY53" fmla="*/ 10000 h 10000"/>
                  <a:gd name="connsiteX54" fmla="*/ 1863 w 10000"/>
                  <a:gd name="connsiteY54" fmla="*/ 9836 h 10000"/>
                  <a:gd name="connsiteX55" fmla="*/ 1934 w 10000"/>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18 w 10007"/>
                  <a:gd name="connsiteY0" fmla="*/ 9599 h 10000"/>
                  <a:gd name="connsiteX1" fmla="*/ 1 w 10007"/>
                  <a:gd name="connsiteY1" fmla="*/ 7763 h 10000"/>
                  <a:gd name="connsiteX2" fmla="*/ 43 w 10007"/>
                  <a:gd name="connsiteY2" fmla="*/ 7489 h 10000"/>
                  <a:gd name="connsiteX3" fmla="*/ 1795 w 10007"/>
                  <a:gd name="connsiteY3" fmla="*/ 0 h 10000"/>
                  <a:gd name="connsiteX4" fmla="*/ 9314 w 10007"/>
                  <a:gd name="connsiteY4" fmla="*/ 152 h 10000"/>
                  <a:gd name="connsiteX5" fmla="*/ 9821 w 10007"/>
                  <a:gd name="connsiteY5" fmla="*/ 1544 h 10000"/>
                  <a:gd name="connsiteX6" fmla="*/ 9958 w 10007"/>
                  <a:gd name="connsiteY6" fmla="*/ 1543 h 10000"/>
                  <a:gd name="connsiteX7" fmla="*/ 10006 w 10007"/>
                  <a:gd name="connsiteY7" fmla="*/ 1806 h 10000"/>
                  <a:gd name="connsiteX8" fmla="*/ 9984 w 10007"/>
                  <a:gd name="connsiteY8" fmla="*/ 2098 h 10000"/>
                  <a:gd name="connsiteX9" fmla="*/ 9856 w 10007"/>
                  <a:gd name="connsiteY9" fmla="*/ 2468 h 10000"/>
                  <a:gd name="connsiteX10" fmla="*/ 9527 w 10007"/>
                  <a:gd name="connsiteY10" fmla="*/ 3262 h 10000"/>
                  <a:gd name="connsiteX11" fmla="*/ 9418 w 10007"/>
                  <a:gd name="connsiteY11" fmla="*/ 3660 h 10000"/>
                  <a:gd name="connsiteX12" fmla="*/ 9355 w 10007"/>
                  <a:gd name="connsiteY12" fmla="*/ 4076 h 10000"/>
                  <a:gd name="connsiteX13" fmla="*/ 9285 w 10007"/>
                  <a:gd name="connsiteY13" fmla="*/ 4306 h 10000"/>
                  <a:gd name="connsiteX14" fmla="*/ 9233 w 10007"/>
                  <a:gd name="connsiteY14" fmla="*/ 4461 h 10000"/>
                  <a:gd name="connsiteX15" fmla="*/ 9074 w 10007"/>
                  <a:gd name="connsiteY15" fmla="*/ 4538 h 10000"/>
                  <a:gd name="connsiteX16" fmla="*/ 8893 w 10007"/>
                  <a:gd name="connsiteY16" fmla="*/ 4206 h 10000"/>
                  <a:gd name="connsiteX17" fmla="*/ 8812 w 10007"/>
                  <a:gd name="connsiteY17" fmla="*/ 3282 h 10000"/>
                  <a:gd name="connsiteX18" fmla="*/ 8721 w 10007"/>
                  <a:gd name="connsiteY18" fmla="*/ 2903 h 10000"/>
                  <a:gd name="connsiteX19" fmla="*/ 8532 w 10007"/>
                  <a:gd name="connsiteY19" fmla="*/ 2738 h 10000"/>
                  <a:gd name="connsiteX20" fmla="*/ 8439 w 10007"/>
                  <a:gd name="connsiteY20" fmla="*/ 3060 h 10000"/>
                  <a:gd name="connsiteX21" fmla="*/ 8528 w 10007"/>
                  <a:gd name="connsiteY21" fmla="*/ 4179 h 10000"/>
                  <a:gd name="connsiteX22" fmla="*/ 8581 w 10007"/>
                  <a:gd name="connsiteY22" fmla="*/ 4708 h 10000"/>
                  <a:gd name="connsiteX23" fmla="*/ 8447 w 10007"/>
                  <a:gd name="connsiteY23" fmla="*/ 5026 h 10000"/>
                  <a:gd name="connsiteX24" fmla="*/ 8257 w 10007"/>
                  <a:gd name="connsiteY24" fmla="*/ 4926 h 10000"/>
                  <a:gd name="connsiteX25" fmla="*/ 8190 w 10007"/>
                  <a:gd name="connsiteY25" fmla="*/ 4441 h 10000"/>
                  <a:gd name="connsiteX26" fmla="*/ 8096 w 10007"/>
                  <a:gd name="connsiteY26" fmla="*/ 3648 h 10000"/>
                  <a:gd name="connsiteX27" fmla="*/ 7985 w 10007"/>
                  <a:gd name="connsiteY27" fmla="*/ 3140 h 10000"/>
                  <a:gd name="connsiteX28" fmla="*/ 7759 w 10007"/>
                  <a:gd name="connsiteY28" fmla="*/ 3122 h 10000"/>
                  <a:gd name="connsiteX29" fmla="*/ 7691 w 10007"/>
                  <a:gd name="connsiteY29" fmla="*/ 3337 h 10000"/>
                  <a:gd name="connsiteX30" fmla="*/ 7696 w 10007"/>
                  <a:gd name="connsiteY30" fmla="*/ 3686 h 10000"/>
                  <a:gd name="connsiteX31" fmla="*/ 7884 w 10007"/>
                  <a:gd name="connsiteY31" fmla="*/ 5250 h 10000"/>
                  <a:gd name="connsiteX32" fmla="*/ 7771 w 10007"/>
                  <a:gd name="connsiteY32" fmla="*/ 5546 h 10000"/>
                  <a:gd name="connsiteX33" fmla="*/ 7576 w 10007"/>
                  <a:gd name="connsiteY33" fmla="*/ 5621 h 10000"/>
                  <a:gd name="connsiteX34" fmla="*/ 7417 w 10007"/>
                  <a:gd name="connsiteY34" fmla="*/ 5501 h 10000"/>
                  <a:gd name="connsiteX35" fmla="*/ 7248 w 10007"/>
                  <a:gd name="connsiteY35" fmla="*/ 5489 h 10000"/>
                  <a:gd name="connsiteX36" fmla="*/ 7159 w 10007"/>
                  <a:gd name="connsiteY36" fmla="*/ 5714 h 10000"/>
                  <a:gd name="connsiteX37" fmla="*/ 7309 w 10007"/>
                  <a:gd name="connsiteY37" fmla="*/ 6074 h 10000"/>
                  <a:gd name="connsiteX38" fmla="*/ 7581 w 10007"/>
                  <a:gd name="connsiteY38" fmla="*/ 6237 h 10000"/>
                  <a:gd name="connsiteX39" fmla="*/ 7819 w 10007"/>
                  <a:gd name="connsiteY39" fmla="*/ 6489 h 10000"/>
                  <a:gd name="connsiteX40" fmla="*/ 7943 w 10007"/>
                  <a:gd name="connsiteY40" fmla="*/ 6757 h 10000"/>
                  <a:gd name="connsiteX41" fmla="*/ 7782 w 10007"/>
                  <a:gd name="connsiteY41" fmla="*/ 7038 h 10000"/>
                  <a:gd name="connsiteX42" fmla="*/ 7201 w 10007"/>
                  <a:gd name="connsiteY42" fmla="*/ 7407 h 10000"/>
                  <a:gd name="connsiteX43" fmla="*/ 7181 w 10007"/>
                  <a:gd name="connsiteY43" fmla="*/ 7754 h 10000"/>
                  <a:gd name="connsiteX44" fmla="*/ 7287 w 10007"/>
                  <a:gd name="connsiteY44" fmla="*/ 8001 h 10000"/>
                  <a:gd name="connsiteX45" fmla="*/ 7476 w 10007"/>
                  <a:gd name="connsiteY45" fmla="*/ 8066 h 10000"/>
                  <a:gd name="connsiteX46" fmla="*/ 7723 w 10007"/>
                  <a:gd name="connsiteY46" fmla="*/ 7878 h 10000"/>
                  <a:gd name="connsiteX47" fmla="*/ 7897 w 10007"/>
                  <a:gd name="connsiteY47" fmla="*/ 7747 h 10000"/>
                  <a:gd name="connsiteX48" fmla="*/ 8039 w 10007"/>
                  <a:gd name="connsiteY48" fmla="*/ 7901 h 10000"/>
                  <a:gd name="connsiteX49" fmla="*/ 8063 w 10007"/>
                  <a:gd name="connsiteY49" fmla="*/ 8246 h 10000"/>
                  <a:gd name="connsiteX50" fmla="*/ 8010 w 10007"/>
                  <a:gd name="connsiteY50" fmla="*/ 8801 h 10000"/>
                  <a:gd name="connsiteX51" fmla="*/ 7848 w 10007"/>
                  <a:gd name="connsiteY51" fmla="*/ 9490 h 10000"/>
                  <a:gd name="connsiteX52" fmla="*/ 7440 w 10007"/>
                  <a:gd name="connsiteY52" fmla="*/ 9786 h 10000"/>
                  <a:gd name="connsiteX53" fmla="*/ 6943 w 10007"/>
                  <a:gd name="connsiteY53" fmla="*/ 10000 h 10000"/>
                  <a:gd name="connsiteX54" fmla="*/ 1847 w 10007"/>
                  <a:gd name="connsiteY54" fmla="*/ 9836 h 10000"/>
                  <a:gd name="connsiteX55" fmla="*/ 1918 w 10007"/>
                  <a:gd name="connsiteY55" fmla="*/ 9599 h 10000"/>
                  <a:gd name="connsiteX0" fmla="*/ 1875 w 9964"/>
                  <a:gd name="connsiteY0" fmla="*/ 9599 h 10000"/>
                  <a:gd name="connsiteX1" fmla="*/ 11 w 9964"/>
                  <a:gd name="connsiteY1" fmla="*/ 7776 h 10000"/>
                  <a:gd name="connsiteX2" fmla="*/ 0 w 9964"/>
                  <a:gd name="connsiteY2" fmla="*/ 7489 h 10000"/>
                  <a:gd name="connsiteX3" fmla="*/ 1752 w 9964"/>
                  <a:gd name="connsiteY3" fmla="*/ 0 h 10000"/>
                  <a:gd name="connsiteX4" fmla="*/ 9271 w 9964"/>
                  <a:gd name="connsiteY4" fmla="*/ 152 h 10000"/>
                  <a:gd name="connsiteX5" fmla="*/ 9778 w 9964"/>
                  <a:gd name="connsiteY5" fmla="*/ 1544 h 10000"/>
                  <a:gd name="connsiteX6" fmla="*/ 9915 w 9964"/>
                  <a:gd name="connsiteY6" fmla="*/ 1543 h 10000"/>
                  <a:gd name="connsiteX7" fmla="*/ 9963 w 9964"/>
                  <a:gd name="connsiteY7" fmla="*/ 1806 h 10000"/>
                  <a:gd name="connsiteX8" fmla="*/ 9941 w 9964"/>
                  <a:gd name="connsiteY8" fmla="*/ 2098 h 10000"/>
                  <a:gd name="connsiteX9" fmla="*/ 9813 w 9964"/>
                  <a:gd name="connsiteY9" fmla="*/ 2468 h 10000"/>
                  <a:gd name="connsiteX10" fmla="*/ 9484 w 9964"/>
                  <a:gd name="connsiteY10" fmla="*/ 3262 h 10000"/>
                  <a:gd name="connsiteX11" fmla="*/ 9375 w 9964"/>
                  <a:gd name="connsiteY11" fmla="*/ 3660 h 10000"/>
                  <a:gd name="connsiteX12" fmla="*/ 9312 w 9964"/>
                  <a:gd name="connsiteY12" fmla="*/ 4076 h 10000"/>
                  <a:gd name="connsiteX13" fmla="*/ 9242 w 9964"/>
                  <a:gd name="connsiteY13" fmla="*/ 4306 h 10000"/>
                  <a:gd name="connsiteX14" fmla="*/ 9190 w 9964"/>
                  <a:gd name="connsiteY14" fmla="*/ 4461 h 10000"/>
                  <a:gd name="connsiteX15" fmla="*/ 9031 w 9964"/>
                  <a:gd name="connsiteY15" fmla="*/ 4538 h 10000"/>
                  <a:gd name="connsiteX16" fmla="*/ 8850 w 9964"/>
                  <a:gd name="connsiteY16" fmla="*/ 4206 h 10000"/>
                  <a:gd name="connsiteX17" fmla="*/ 8769 w 9964"/>
                  <a:gd name="connsiteY17" fmla="*/ 3282 h 10000"/>
                  <a:gd name="connsiteX18" fmla="*/ 8678 w 9964"/>
                  <a:gd name="connsiteY18" fmla="*/ 2903 h 10000"/>
                  <a:gd name="connsiteX19" fmla="*/ 8489 w 9964"/>
                  <a:gd name="connsiteY19" fmla="*/ 2738 h 10000"/>
                  <a:gd name="connsiteX20" fmla="*/ 8396 w 9964"/>
                  <a:gd name="connsiteY20" fmla="*/ 3060 h 10000"/>
                  <a:gd name="connsiteX21" fmla="*/ 8485 w 9964"/>
                  <a:gd name="connsiteY21" fmla="*/ 4179 h 10000"/>
                  <a:gd name="connsiteX22" fmla="*/ 8538 w 9964"/>
                  <a:gd name="connsiteY22" fmla="*/ 4708 h 10000"/>
                  <a:gd name="connsiteX23" fmla="*/ 8404 w 9964"/>
                  <a:gd name="connsiteY23" fmla="*/ 5026 h 10000"/>
                  <a:gd name="connsiteX24" fmla="*/ 8214 w 9964"/>
                  <a:gd name="connsiteY24" fmla="*/ 4926 h 10000"/>
                  <a:gd name="connsiteX25" fmla="*/ 8147 w 9964"/>
                  <a:gd name="connsiteY25" fmla="*/ 4441 h 10000"/>
                  <a:gd name="connsiteX26" fmla="*/ 8053 w 9964"/>
                  <a:gd name="connsiteY26" fmla="*/ 3648 h 10000"/>
                  <a:gd name="connsiteX27" fmla="*/ 7942 w 9964"/>
                  <a:gd name="connsiteY27" fmla="*/ 3140 h 10000"/>
                  <a:gd name="connsiteX28" fmla="*/ 7716 w 9964"/>
                  <a:gd name="connsiteY28" fmla="*/ 3122 h 10000"/>
                  <a:gd name="connsiteX29" fmla="*/ 7648 w 9964"/>
                  <a:gd name="connsiteY29" fmla="*/ 3337 h 10000"/>
                  <a:gd name="connsiteX30" fmla="*/ 7653 w 9964"/>
                  <a:gd name="connsiteY30" fmla="*/ 3686 h 10000"/>
                  <a:gd name="connsiteX31" fmla="*/ 7841 w 9964"/>
                  <a:gd name="connsiteY31" fmla="*/ 5250 h 10000"/>
                  <a:gd name="connsiteX32" fmla="*/ 7728 w 9964"/>
                  <a:gd name="connsiteY32" fmla="*/ 5546 h 10000"/>
                  <a:gd name="connsiteX33" fmla="*/ 7533 w 9964"/>
                  <a:gd name="connsiteY33" fmla="*/ 5621 h 10000"/>
                  <a:gd name="connsiteX34" fmla="*/ 7374 w 9964"/>
                  <a:gd name="connsiteY34" fmla="*/ 5501 h 10000"/>
                  <a:gd name="connsiteX35" fmla="*/ 7205 w 9964"/>
                  <a:gd name="connsiteY35" fmla="*/ 5489 h 10000"/>
                  <a:gd name="connsiteX36" fmla="*/ 7116 w 9964"/>
                  <a:gd name="connsiteY36" fmla="*/ 5714 h 10000"/>
                  <a:gd name="connsiteX37" fmla="*/ 7266 w 9964"/>
                  <a:gd name="connsiteY37" fmla="*/ 6074 h 10000"/>
                  <a:gd name="connsiteX38" fmla="*/ 7538 w 9964"/>
                  <a:gd name="connsiteY38" fmla="*/ 6237 h 10000"/>
                  <a:gd name="connsiteX39" fmla="*/ 7776 w 9964"/>
                  <a:gd name="connsiteY39" fmla="*/ 6489 h 10000"/>
                  <a:gd name="connsiteX40" fmla="*/ 7900 w 9964"/>
                  <a:gd name="connsiteY40" fmla="*/ 6757 h 10000"/>
                  <a:gd name="connsiteX41" fmla="*/ 7739 w 9964"/>
                  <a:gd name="connsiteY41" fmla="*/ 7038 h 10000"/>
                  <a:gd name="connsiteX42" fmla="*/ 7158 w 9964"/>
                  <a:gd name="connsiteY42" fmla="*/ 7407 h 10000"/>
                  <a:gd name="connsiteX43" fmla="*/ 7138 w 9964"/>
                  <a:gd name="connsiteY43" fmla="*/ 7754 h 10000"/>
                  <a:gd name="connsiteX44" fmla="*/ 7244 w 9964"/>
                  <a:gd name="connsiteY44" fmla="*/ 8001 h 10000"/>
                  <a:gd name="connsiteX45" fmla="*/ 7433 w 9964"/>
                  <a:gd name="connsiteY45" fmla="*/ 8066 h 10000"/>
                  <a:gd name="connsiteX46" fmla="*/ 7680 w 9964"/>
                  <a:gd name="connsiteY46" fmla="*/ 7878 h 10000"/>
                  <a:gd name="connsiteX47" fmla="*/ 7854 w 9964"/>
                  <a:gd name="connsiteY47" fmla="*/ 7747 h 10000"/>
                  <a:gd name="connsiteX48" fmla="*/ 7996 w 9964"/>
                  <a:gd name="connsiteY48" fmla="*/ 7901 h 10000"/>
                  <a:gd name="connsiteX49" fmla="*/ 8020 w 9964"/>
                  <a:gd name="connsiteY49" fmla="*/ 8246 h 10000"/>
                  <a:gd name="connsiteX50" fmla="*/ 7967 w 9964"/>
                  <a:gd name="connsiteY50" fmla="*/ 8801 h 10000"/>
                  <a:gd name="connsiteX51" fmla="*/ 7805 w 9964"/>
                  <a:gd name="connsiteY51" fmla="*/ 9490 h 10000"/>
                  <a:gd name="connsiteX52" fmla="*/ 7397 w 9964"/>
                  <a:gd name="connsiteY52" fmla="*/ 9786 h 10000"/>
                  <a:gd name="connsiteX53" fmla="*/ 6900 w 9964"/>
                  <a:gd name="connsiteY53" fmla="*/ 10000 h 10000"/>
                  <a:gd name="connsiteX54" fmla="*/ 1804 w 9964"/>
                  <a:gd name="connsiteY54" fmla="*/ 9836 h 10000"/>
                  <a:gd name="connsiteX55" fmla="*/ 1875 w 9964"/>
                  <a:gd name="connsiteY55" fmla="*/ 9599 h 10000"/>
                  <a:gd name="connsiteX0" fmla="*/ 1882 w 10000"/>
                  <a:gd name="connsiteY0" fmla="*/ 9599 h 10000"/>
                  <a:gd name="connsiteX1" fmla="*/ 11 w 10000"/>
                  <a:gd name="connsiteY1" fmla="*/ 7776 h 10000"/>
                  <a:gd name="connsiteX2" fmla="*/ 0 w 10000"/>
                  <a:gd name="connsiteY2" fmla="*/ 7489 h 10000"/>
                  <a:gd name="connsiteX3" fmla="*/ 1705 w 10000"/>
                  <a:gd name="connsiteY3" fmla="*/ 0 h 10000"/>
                  <a:gd name="connsiteX4" fmla="*/ 9304 w 10000"/>
                  <a:gd name="connsiteY4" fmla="*/ 152 h 10000"/>
                  <a:gd name="connsiteX5" fmla="*/ 9813 w 10000"/>
                  <a:gd name="connsiteY5" fmla="*/ 1544 h 10000"/>
                  <a:gd name="connsiteX6" fmla="*/ 9951 w 10000"/>
                  <a:gd name="connsiteY6" fmla="*/ 1543 h 10000"/>
                  <a:gd name="connsiteX7" fmla="*/ 9999 w 10000"/>
                  <a:gd name="connsiteY7" fmla="*/ 1806 h 10000"/>
                  <a:gd name="connsiteX8" fmla="*/ 9977 w 10000"/>
                  <a:gd name="connsiteY8" fmla="*/ 2098 h 10000"/>
                  <a:gd name="connsiteX9" fmla="*/ 9848 w 10000"/>
                  <a:gd name="connsiteY9" fmla="*/ 2468 h 10000"/>
                  <a:gd name="connsiteX10" fmla="*/ 9518 w 10000"/>
                  <a:gd name="connsiteY10" fmla="*/ 3262 h 10000"/>
                  <a:gd name="connsiteX11" fmla="*/ 9409 w 10000"/>
                  <a:gd name="connsiteY11" fmla="*/ 3660 h 10000"/>
                  <a:gd name="connsiteX12" fmla="*/ 9346 w 10000"/>
                  <a:gd name="connsiteY12" fmla="*/ 4076 h 10000"/>
                  <a:gd name="connsiteX13" fmla="*/ 9275 w 10000"/>
                  <a:gd name="connsiteY13" fmla="*/ 4306 h 10000"/>
                  <a:gd name="connsiteX14" fmla="*/ 9223 w 10000"/>
                  <a:gd name="connsiteY14" fmla="*/ 4461 h 10000"/>
                  <a:gd name="connsiteX15" fmla="*/ 9064 w 10000"/>
                  <a:gd name="connsiteY15" fmla="*/ 4538 h 10000"/>
                  <a:gd name="connsiteX16" fmla="*/ 8882 w 10000"/>
                  <a:gd name="connsiteY16" fmla="*/ 4206 h 10000"/>
                  <a:gd name="connsiteX17" fmla="*/ 8801 w 10000"/>
                  <a:gd name="connsiteY17" fmla="*/ 3282 h 10000"/>
                  <a:gd name="connsiteX18" fmla="*/ 8709 w 10000"/>
                  <a:gd name="connsiteY18" fmla="*/ 2903 h 10000"/>
                  <a:gd name="connsiteX19" fmla="*/ 8520 w 10000"/>
                  <a:gd name="connsiteY19" fmla="*/ 2738 h 10000"/>
                  <a:gd name="connsiteX20" fmla="*/ 8426 w 10000"/>
                  <a:gd name="connsiteY20" fmla="*/ 3060 h 10000"/>
                  <a:gd name="connsiteX21" fmla="*/ 8516 w 10000"/>
                  <a:gd name="connsiteY21" fmla="*/ 4179 h 10000"/>
                  <a:gd name="connsiteX22" fmla="*/ 8569 w 10000"/>
                  <a:gd name="connsiteY22" fmla="*/ 4708 h 10000"/>
                  <a:gd name="connsiteX23" fmla="*/ 8434 w 10000"/>
                  <a:gd name="connsiteY23" fmla="*/ 5026 h 10000"/>
                  <a:gd name="connsiteX24" fmla="*/ 8244 w 10000"/>
                  <a:gd name="connsiteY24" fmla="*/ 4926 h 10000"/>
                  <a:gd name="connsiteX25" fmla="*/ 8176 w 10000"/>
                  <a:gd name="connsiteY25" fmla="*/ 4441 h 10000"/>
                  <a:gd name="connsiteX26" fmla="*/ 8082 w 10000"/>
                  <a:gd name="connsiteY26" fmla="*/ 3648 h 10000"/>
                  <a:gd name="connsiteX27" fmla="*/ 7971 w 10000"/>
                  <a:gd name="connsiteY27" fmla="*/ 3140 h 10000"/>
                  <a:gd name="connsiteX28" fmla="*/ 7744 w 10000"/>
                  <a:gd name="connsiteY28" fmla="*/ 3122 h 10000"/>
                  <a:gd name="connsiteX29" fmla="*/ 7676 w 10000"/>
                  <a:gd name="connsiteY29" fmla="*/ 3337 h 10000"/>
                  <a:gd name="connsiteX30" fmla="*/ 7681 w 10000"/>
                  <a:gd name="connsiteY30" fmla="*/ 3686 h 10000"/>
                  <a:gd name="connsiteX31" fmla="*/ 7869 w 10000"/>
                  <a:gd name="connsiteY31" fmla="*/ 5250 h 10000"/>
                  <a:gd name="connsiteX32" fmla="*/ 7756 w 10000"/>
                  <a:gd name="connsiteY32" fmla="*/ 5546 h 10000"/>
                  <a:gd name="connsiteX33" fmla="*/ 7560 w 10000"/>
                  <a:gd name="connsiteY33" fmla="*/ 5621 h 10000"/>
                  <a:gd name="connsiteX34" fmla="*/ 7401 w 10000"/>
                  <a:gd name="connsiteY34" fmla="*/ 5501 h 10000"/>
                  <a:gd name="connsiteX35" fmla="*/ 7231 w 10000"/>
                  <a:gd name="connsiteY35" fmla="*/ 5489 h 10000"/>
                  <a:gd name="connsiteX36" fmla="*/ 7142 w 10000"/>
                  <a:gd name="connsiteY36" fmla="*/ 5714 h 10000"/>
                  <a:gd name="connsiteX37" fmla="*/ 7292 w 10000"/>
                  <a:gd name="connsiteY37" fmla="*/ 6074 h 10000"/>
                  <a:gd name="connsiteX38" fmla="*/ 7565 w 10000"/>
                  <a:gd name="connsiteY38" fmla="*/ 6237 h 10000"/>
                  <a:gd name="connsiteX39" fmla="*/ 7804 w 10000"/>
                  <a:gd name="connsiteY39" fmla="*/ 6489 h 10000"/>
                  <a:gd name="connsiteX40" fmla="*/ 7929 w 10000"/>
                  <a:gd name="connsiteY40" fmla="*/ 6757 h 10000"/>
                  <a:gd name="connsiteX41" fmla="*/ 7767 w 10000"/>
                  <a:gd name="connsiteY41" fmla="*/ 7038 h 10000"/>
                  <a:gd name="connsiteX42" fmla="*/ 7184 w 10000"/>
                  <a:gd name="connsiteY42" fmla="*/ 7407 h 10000"/>
                  <a:gd name="connsiteX43" fmla="*/ 7164 w 10000"/>
                  <a:gd name="connsiteY43" fmla="*/ 7754 h 10000"/>
                  <a:gd name="connsiteX44" fmla="*/ 7270 w 10000"/>
                  <a:gd name="connsiteY44" fmla="*/ 8001 h 10000"/>
                  <a:gd name="connsiteX45" fmla="*/ 7460 w 10000"/>
                  <a:gd name="connsiteY45" fmla="*/ 8066 h 10000"/>
                  <a:gd name="connsiteX46" fmla="*/ 7708 w 10000"/>
                  <a:gd name="connsiteY46" fmla="*/ 7878 h 10000"/>
                  <a:gd name="connsiteX47" fmla="*/ 7882 w 10000"/>
                  <a:gd name="connsiteY47" fmla="*/ 7747 h 10000"/>
                  <a:gd name="connsiteX48" fmla="*/ 8025 w 10000"/>
                  <a:gd name="connsiteY48" fmla="*/ 7901 h 10000"/>
                  <a:gd name="connsiteX49" fmla="*/ 8049 w 10000"/>
                  <a:gd name="connsiteY49" fmla="*/ 8246 h 10000"/>
                  <a:gd name="connsiteX50" fmla="*/ 7996 w 10000"/>
                  <a:gd name="connsiteY50" fmla="*/ 8801 h 10000"/>
                  <a:gd name="connsiteX51" fmla="*/ 7833 w 10000"/>
                  <a:gd name="connsiteY51" fmla="*/ 9490 h 10000"/>
                  <a:gd name="connsiteX52" fmla="*/ 7424 w 10000"/>
                  <a:gd name="connsiteY52" fmla="*/ 9786 h 10000"/>
                  <a:gd name="connsiteX53" fmla="*/ 6925 w 10000"/>
                  <a:gd name="connsiteY53" fmla="*/ 10000 h 10000"/>
                  <a:gd name="connsiteX54" fmla="*/ 1811 w 10000"/>
                  <a:gd name="connsiteY54" fmla="*/ 9836 h 10000"/>
                  <a:gd name="connsiteX55" fmla="*/ 1882 w 10000"/>
                  <a:gd name="connsiteY55" fmla="*/ 9599 h 10000"/>
                  <a:gd name="connsiteX0" fmla="*/ 1882 w 10000"/>
                  <a:gd name="connsiteY0" fmla="*/ 9599 h 9922"/>
                  <a:gd name="connsiteX1" fmla="*/ 11 w 10000"/>
                  <a:gd name="connsiteY1" fmla="*/ 7776 h 9922"/>
                  <a:gd name="connsiteX2" fmla="*/ 0 w 10000"/>
                  <a:gd name="connsiteY2" fmla="*/ 7489 h 9922"/>
                  <a:gd name="connsiteX3" fmla="*/ 1705 w 10000"/>
                  <a:gd name="connsiteY3" fmla="*/ 0 h 9922"/>
                  <a:gd name="connsiteX4" fmla="*/ 9304 w 10000"/>
                  <a:gd name="connsiteY4" fmla="*/ 152 h 9922"/>
                  <a:gd name="connsiteX5" fmla="*/ 9813 w 10000"/>
                  <a:gd name="connsiteY5" fmla="*/ 1544 h 9922"/>
                  <a:gd name="connsiteX6" fmla="*/ 9951 w 10000"/>
                  <a:gd name="connsiteY6" fmla="*/ 1543 h 9922"/>
                  <a:gd name="connsiteX7" fmla="*/ 9999 w 10000"/>
                  <a:gd name="connsiteY7" fmla="*/ 1806 h 9922"/>
                  <a:gd name="connsiteX8" fmla="*/ 9977 w 10000"/>
                  <a:gd name="connsiteY8" fmla="*/ 2098 h 9922"/>
                  <a:gd name="connsiteX9" fmla="*/ 9848 w 10000"/>
                  <a:gd name="connsiteY9" fmla="*/ 2468 h 9922"/>
                  <a:gd name="connsiteX10" fmla="*/ 9518 w 10000"/>
                  <a:gd name="connsiteY10" fmla="*/ 3262 h 9922"/>
                  <a:gd name="connsiteX11" fmla="*/ 9409 w 10000"/>
                  <a:gd name="connsiteY11" fmla="*/ 3660 h 9922"/>
                  <a:gd name="connsiteX12" fmla="*/ 9346 w 10000"/>
                  <a:gd name="connsiteY12" fmla="*/ 4076 h 9922"/>
                  <a:gd name="connsiteX13" fmla="*/ 9275 w 10000"/>
                  <a:gd name="connsiteY13" fmla="*/ 4306 h 9922"/>
                  <a:gd name="connsiteX14" fmla="*/ 9223 w 10000"/>
                  <a:gd name="connsiteY14" fmla="*/ 4461 h 9922"/>
                  <a:gd name="connsiteX15" fmla="*/ 9064 w 10000"/>
                  <a:gd name="connsiteY15" fmla="*/ 4538 h 9922"/>
                  <a:gd name="connsiteX16" fmla="*/ 8882 w 10000"/>
                  <a:gd name="connsiteY16" fmla="*/ 4206 h 9922"/>
                  <a:gd name="connsiteX17" fmla="*/ 8801 w 10000"/>
                  <a:gd name="connsiteY17" fmla="*/ 3282 h 9922"/>
                  <a:gd name="connsiteX18" fmla="*/ 8709 w 10000"/>
                  <a:gd name="connsiteY18" fmla="*/ 2903 h 9922"/>
                  <a:gd name="connsiteX19" fmla="*/ 8520 w 10000"/>
                  <a:gd name="connsiteY19" fmla="*/ 2738 h 9922"/>
                  <a:gd name="connsiteX20" fmla="*/ 8426 w 10000"/>
                  <a:gd name="connsiteY20" fmla="*/ 3060 h 9922"/>
                  <a:gd name="connsiteX21" fmla="*/ 8516 w 10000"/>
                  <a:gd name="connsiteY21" fmla="*/ 4179 h 9922"/>
                  <a:gd name="connsiteX22" fmla="*/ 8569 w 10000"/>
                  <a:gd name="connsiteY22" fmla="*/ 4708 h 9922"/>
                  <a:gd name="connsiteX23" fmla="*/ 8434 w 10000"/>
                  <a:gd name="connsiteY23" fmla="*/ 5026 h 9922"/>
                  <a:gd name="connsiteX24" fmla="*/ 8244 w 10000"/>
                  <a:gd name="connsiteY24" fmla="*/ 4926 h 9922"/>
                  <a:gd name="connsiteX25" fmla="*/ 8176 w 10000"/>
                  <a:gd name="connsiteY25" fmla="*/ 4441 h 9922"/>
                  <a:gd name="connsiteX26" fmla="*/ 8082 w 10000"/>
                  <a:gd name="connsiteY26" fmla="*/ 3648 h 9922"/>
                  <a:gd name="connsiteX27" fmla="*/ 7971 w 10000"/>
                  <a:gd name="connsiteY27" fmla="*/ 3140 h 9922"/>
                  <a:gd name="connsiteX28" fmla="*/ 7744 w 10000"/>
                  <a:gd name="connsiteY28" fmla="*/ 3122 h 9922"/>
                  <a:gd name="connsiteX29" fmla="*/ 7676 w 10000"/>
                  <a:gd name="connsiteY29" fmla="*/ 3337 h 9922"/>
                  <a:gd name="connsiteX30" fmla="*/ 7681 w 10000"/>
                  <a:gd name="connsiteY30" fmla="*/ 3686 h 9922"/>
                  <a:gd name="connsiteX31" fmla="*/ 7869 w 10000"/>
                  <a:gd name="connsiteY31" fmla="*/ 5250 h 9922"/>
                  <a:gd name="connsiteX32" fmla="*/ 7756 w 10000"/>
                  <a:gd name="connsiteY32" fmla="*/ 5546 h 9922"/>
                  <a:gd name="connsiteX33" fmla="*/ 7560 w 10000"/>
                  <a:gd name="connsiteY33" fmla="*/ 5621 h 9922"/>
                  <a:gd name="connsiteX34" fmla="*/ 7401 w 10000"/>
                  <a:gd name="connsiteY34" fmla="*/ 5501 h 9922"/>
                  <a:gd name="connsiteX35" fmla="*/ 7231 w 10000"/>
                  <a:gd name="connsiteY35" fmla="*/ 5489 h 9922"/>
                  <a:gd name="connsiteX36" fmla="*/ 7142 w 10000"/>
                  <a:gd name="connsiteY36" fmla="*/ 5714 h 9922"/>
                  <a:gd name="connsiteX37" fmla="*/ 7292 w 10000"/>
                  <a:gd name="connsiteY37" fmla="*/ 6074 h 9922"/>
                  <a:gd name="connsiteX38" fmla="*/ 7565 w 10000"/>
                  <a:gd name="connsiteY38" fmla="*/ 6237 h 9922"/>
                  <a:gd name="connsiteX39" fmla="*/ 7804 w 10000"/>
                  <a:gd name="connsiteY39" fmla="*/ 6489 h 9922"/>
                  <a:gd name="connsiteX40" fmla="*/ 7929 w 10000"/>
                  <a:gd name="connsiteY40" fmla="*/ 6757 h 9922"/>
                  <a:gd name="connsiteX41" fmla="*/ 7767 w 10000"/>
                  <a:gd name="connsiteY41" fmla="*/ 7038 h 9922"/>
                  <a:gd name="connsiteX42" fmla="*/ 7184 w 10000"/>
                  <a:gd name="connsiteY42" fmla="*/ 7407 h 9922"/>
                  <a:gd name="connsiteX43" fmla="*/ 7164 w 10000"/>
                  <a:gd name="connsiteY43" fmla="*/ 7754 h 9922"/>
                  <a:gd name="connsiteX44" fmla="*/ 7270 w 10000"/>
                  <a:gd name="connsiteY44" fmla="*/ 8001 h 9922"/>
                  <a:gd name="connsiteX45" fmla="*/ 7460 w 10000"/>
                  <a:gd name="connsiteY45" fmla="*/ 8066 h 9922"/>
                  <a:gd name="connsiteX46" fmla="*/ 7708 w 10000"/>
                  <a:gd name="connsiteY46" fmla="*/ 7878 h 9922"/>
                  <a:gd name="connsiteX47" fmla="*/ 7882 w 10000"/>
                  <a:gd name="connsiteY47" fmla="*/ 7747 h 9922"/>
                  <a:gd name="connsiteX48" fmla="*/ 8025 w 10000"/>
                  <a:gd name="connsiteY48" fmla="*/ 7901 h 9922"/>
                  <a:gd name="connsiteX49" fmla="*/ 8049 w 10000"/>
                  <a:gd name="connsiteY49" fmla="*/ 8246 h 9922"/>
                  <a:gd name="connsiteX50" fmla="*/ 7996 w 10000"/>
                  <a:gd name="connsiteY50" fmla="*/ 8801 h 9922"/>
                  <a:gd name="connsiteX51" fmla="*/ 7833 w 10000"/>
                  <a:gd name="connsiteY51" fmla="*/ 9490 h 9922"/>
                  <a:gd name="connsiteX52" fmla="*/ 7424 w 10000"/>
                  <a:gd name="connsiteY52" fmla="*/ 9786 h 9922"/>
                  <a:gd name="connsiteX53" fmla="*/ 6918 w 10000"/>
                  <a:gd name="connsiteY53" fmla="*/ 9921 h 9922"/>
                  <a:gd name="connsiteX54" fmla="*/ 1811 w 10000"/>
                  <a:gd name="connsiteY54" fmla="*/ 9836 h 9922"/>
                  <a:gd name="connsiteX55" fmla="*/ 1882 w 10000"/>
                  <a:gd name="connsiteY55" fmla="*/ 9599 h 9922"/>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33 w 10000"/>
                  <a:gd name="connsiteY51" fmla="*/ 956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13 w 10000"/>
                  <a:gd name="connsiteY51" fmla="*/ 944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860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39"/>
                  <a:gd name="connsiteY0" fmla="*/ 9674 h 10000"/>
                  <a:gd name="connsiteX1" fmla="*/ 11 w 10039"/>
                  <a:gd name="connsiteY1" fmla="*/ 7837 h 10000"/>
                  <a:gd name="connsiteX2" fmla="*/ 0 w 10039"/>
                  <a:gd name="connsiteY2" fmla="*/ 7548 h 10000"/>
                  <a:gd name="connsiteX3" fmla="*/ 1705 w 10039"/>
                  <a:gd name="connsiteY3" fmla="*/ 0 h 10000"/>
                  <a:gd name="connsiteX4" fmla="*/ 9304 w 10039"/>
                  <a:gd name="connsiteY4" fmla="*/ 356 h 10000"/>
                  <a:gd name="connsiteX5" fmla="*/ 9813 w 10039"/>
                  <a:gd name="connsiteY5" fmla="*/ 1860 h 10000"/>
                  <a:gd name="connsiteX6" fmla="*/ 10035 w 10039"/>
                  <a:gd name="connsiteY6" fmla="*/ 1656 h 10000"/>
                  <a:gd name="connsiteX7" fmla="*/ 9999 w 10039"/>
                  <a:gd name="connsiteY7" fmla="*/ 1820 h 10000"/>
                  <a:gd name="connsiteX8" fmla="*/ 9977 w 10039"/>
                  <a:gd name="connsiteY8" fmla="*/ 2114 h 10000"/>
                  <a:gd name="connsiteX9" fmla="*/ 9848 w 10039"/>
                  <a:gd name="connsiteY9" fmla="*/ 2487 h 10000"/>
                  <a:gd name="connsiteX10" fmla="*/ 9518 w 10039"/>
                  <a:gd name="connsiteY10" fmla="*/ 3288 h 10000"/>
                  <a:gd name="connsiteX11" fmla="*/ 9409 w 10039"/>
                  <a:gd name="connsiteY11" fmla="*/ 3689 h 10000"/>
                  <a:gd name="connsiteX12" fmla="*/ 9346 w 10039"/>
                  <a:gd name="connsiteY12" fmla="*/ 4108 h 10000"/>
                  <a:gd name="connsiteX13" fmla="*/ 9275 w 10039"/>
                  <a:gd name="connsiteY13" fmla="*/ 4340 h 10000"/>
                  <a:gd name="connsiteX14" fmla="*/ 9223 w 10039"/>
                  <a:gd name="connsiteY14" fmla="*/ 4496 h 10000"/>
                  <a:gd name="connsiteX15" fmla="*/ 9064 w 10039"/>
                  <a:gd name="connsiteY15" fmla="*/ 4574 h 10000"/>
                  <a:gd name="connsiteX16" fmla="*/ 8882 w 10039"/>
                  <a:gd name="connsiteY16" fmla="*/ 4239 h 10000"/>
                  <a:gd name="connsiteX17" fmla="*/ 8801 w 10039"/>
                  <a:gd name="connsiteY17" fmla="*/ 3308 h 10000"/>
                  <a:gd name="connsiteX18" fmla="*/ 8709 w 10039"/>
                  <a:gd name="connsiteY18" fmla="*/ 2926 h 10000"/>
                  <a:gd name="connsiteX19" fmla="*/ 8520 w 10039"/>
                  <a:gd name="connsiteY19" fmla="*/ 2760 h 10000"/>
                  <a:gd name="connsiteX20" fmla="*/ 8426 w 10039"/>
                  <a:gd name="connsiteY20" fmla="*/ 3084 h 10000"/>
                  <a:gd name="connsiteX21" fmla="*/ 8516 w 10039"/>
                  <a:gd name="connsiteY21" fmla="*/ 4212 h 10000"/>
                  <a:gd name="connsiteX22" fmla="*/ 8569 w 10039"/>
                  <a:gd name="connsiteY22" fmla="*/ 4745 h 10000"/>
                  <a:gd name="connsiteX23" fmla="*/ 8434 w 10039"/>
                  <a:gd name="connsiteY23" fmla="*/ 5066 h 10000"/>
                  <a:gd name="connsiteX24" fmla="*/ 8244 w 10039"/>
                  <a:gd name="connsiteY24" fmla="*/ 4965 h 10000"/>
                  <a:gd name="connsiteX25" fmla="*/ 8176 w 10039"/>
                  <a:gd name="connsiteY25" fmla="*/ 4476 h 10000"/>
                  <a:gd name="connsiteX26" fmla="*/ 8082 w 10039"/>
                  <a:gd name="connsiteY26" fmla="*/ 3677 h 10000"/>
                  <a:gd name="connsiteX27" fmla="*/ 7971 w 10039"/>
                  <a:gd name="connsiteY27" fmla="*/ 3165 h 10000"/>
                  <a:gd name="connsiteX28" fmla="*/ 7744 w 10039"/>
                  <a:gd name="connsiteY28" fmla="*/ 3147 h 10000"/>
                  <a:gd name="connsiteX29" fmla="*/ 7676 w 10039"/>
                  <a:gd name="connsiteY29" fmla="*/ 3363 h 10000"/>
                  <a:gd name="connsiteX30" fmla="*/ 7681 w 10039"/>
                  <a:gd name="connsiteY30" fmla="*/ 3715 h 10000"/>
                  <a:gd name="connsiteX31" fmla="*/ 7869 w 10039"/>
                  <a:gd name="connsiteY31" fmla="*/ 5291 h 10000"/>
                  <a:gd name="connsiteX32" fmla="*/ 7756 w 10039"/>
                  <a:gd name="connsiteY32" fmla="*/ 5590 h 10000"/>
                  <a:gd name="connsiteX33" fmla="*/ 7560 w 10039"/>
                  <a:gd name="connsiteY33" fmla="*/ 5665 h 10000"/>
                  <a:gd name="connsiteX34" fmla="*/ 7401 w 10039"/>
                  <a:gd name="connsiteY34" fmla="*/ 5544 h 10000"/>
                  <a:gd name="connsiteX35" fmla="*/ 7231 w 10039"/>
                  <a:gd name="connsiteY35" fmla="*/ 5532 h 10000"/>
                  <a:gd name="connsiteX36" fmla="*/ 7142 w 10039"/>
                  <a:gd name="connsiteY36" fmla="*/ 5759 h 10000"/>
                  <a:gd name="connsiteX37" fmla="*/ 7292 w 10039"/>
                  <a:gd name="connsiteY37" fmla="*/ 6122 h 10000"/>
                  <a:gd name="connsiteX38" fmla="*/ 7565 w 10039"/>
                  <a:gd name="connsiteY38" fmla="*/ 6286 h 10000"/>
                  <a:gd name="connsiteX39" fmla="*/ 7804 w 10039"/>
                  <a:gd name="connsiteY39" fmla="*/ 6540 h 10000"/>
                  <a:gd name="connsiteX40" fmla="*/ 7929 w 10039"/>
                  <a:gd name="connsiteY40" fmla="*/ 6810 h 10000"/>
                  <a:gd name="connsiteX41" fmla="*/ 7767 w 10039"/>
                  <a:gd name="connsiteY41" fmla="*/ 7093 h 10000"/>
                  <a:gd name="connsiteX42" fmla="*/ 7184 w 10039"/>
                  <a:gd name="connsiteY42" fmla="*/ 7465 h 10000"/>
                  <a:gd name="connsiteX43" fmla="*/ 7164 w 10039"/>
                  <a:gd name="connsiteY43" fmla="*/ 7815 h 10000"/>
                  <a:gd name="connsiteX44" fmla="*/ 7270 w 10039"/>
                  <a:gd name="connsiteY44" fmla="*/ 8064 h 10000"/>
                  <a:gd name="connsiteX45" fmla="*/ 7460 w 10039"/>
                  <a:gd name="connsiteY45" fmla="*/ 8129 h 10000"/>
                  <a:gd name="connsiteX46" fmla="*/ 7708 w 10039"/>
                  <a:gd name="connsiteY46" fmla="*/ 7940 h 10000"/>
                  <a:gd name="connsiteX47" fmla="*/ 7882 w 10039"/>
                  <a:gd name="connsiteY47" fmla="*/ 7808 h 10000"/>
                  <a:gd name="connsiteX48" fmla="*/ 8025 w 10039"/>
                  <a:gd name="connsiteY48" fmla="*/ 7963 h 10000"/>
                  <a:gd name="connsiteX49" fmla="*/ 8049 w 10039"/>
                  <a:gd name="connsiteY49" fmla="*/ 8311 h 10000"/>
                  <a:gd name="connsiteX50" fmla="*/ 7996 w 10039"/>
                  <a:gd name="connsiteY50" fmla="*/ 8870 h 10000"/>
                  <a:gd name="connsiteX51" fmla="*/ 7800 w 10039"/>
                  <a:gd name="connsiteY51" fmla="*/ 9378 h 10000"/>
                  <a:gd name="connsiteX52" fmla="*/ 7417 w 10039"/>
                  <a:gd name="connsiteY52" fmla="*/ 9743 h 10000"/>
                  <a:gd name="connsiteX53" fmla="*/ 6918 w 10039"/>
                  <a:gd name="connsiteY53" fmla="*/ 9999 h 10000"/>
                  <a:gd name="connsiteX54" fmla="*/ 1811 w 10039"/>
                  <a:gd name="connsiteY54" fmla="*/ 9913 h 10000"/>
                  <a:gd name="connsiteX55" fmla="*/ 1882 w 10039"/>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977 w 10116"/>
                  <a:gd name="connsiteY8" fmla="*/ 2114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10011 w 10116"/>
                  <a:gd name="connsiteY8" fmla="*/ 2520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848 w 10116"/>
                  <a:gd name="connsiteY8" fmla="*/ 2487 h 10000"/>
                  <a:gd name="connsiteX9" fmla="*/ 9518 w 10116"/>
                  <a:gd name="connsiteY9" fmla="*/ 3288 h 10000"/>
                  <a:gd name="connsiteX10" fmla="*/ 9409 w 10116"/>
                  <a:gd name="connsiteY10" fmla="*/ 3689 h 10000"/>
                  <a:gd name="connsiteX11" fmla="*/ 9346 w 10116"/>
                  <a:gd name="connsiteY11" fmla="*/ 4108 h 10000"/>
                  <a:gd name="connsiteX12" fmla="*/ 9275 w 10116"/>
                  <a:gd name="connsiteY12" fmla="*/ 4340 h 10000"/>
                  <a:gd name="connsiteX13" fmla="*/ 9223 w 10116"/>
                  <a:gd name="connsiteY13" fmla="*/ 4496 h 10000"/>
                  <a:gd name="connsiteX14" fmla="*/ 9064 w 10116"/>
                  <a:gd name="connsiteY14" fmla="*/ 4574 h 10000"/>
                  <a:gd name="connsiteX15" fmla="*/ 8882 w 10116"/>
                  <a:gd name="connsiteY15" fmla="*/ 4239 h 10000"/>
                  <a:gd name="connsiteX16" fmla="*/ 8801 w 10116"/>
                  <a:gd name="connsiteY16" fmla="*/ 3308 h 10000"/>
                  <a:gd name="connsiteX17" fmla="*/ 8709 w 10116"/>
                  <a:gd name="connsiteY17" fmla="*/ 2926 h 10000"/>
                  <a:gd name="connsiteX18" fmla="*/ 8520 w 10116"/>
                  <a:gd name="connsiteY18" fmla="*/ 2760 h 10000"/>
                  <a:gd name="connsiteX19" fmla="*/ 8426 w 10116"/>
                  <a:gd name="connsiteY19" fmla="*/ 3084 h 10000"/>
                  <a:gd name="connsiteX20" fmla="*/ 8516 w 10116"/>
                  <a:gd name="connsiteY20" fmla="*/ 4212 h 10000"/>
                  <a:gd name="connsiteX21" fmla="*/ 8569 w 10116"/>
                  <a:gd name="connsiteY21" fmla="*/ 4745 h 10000"/>
                  <a:gd name="connsiteX22" fmla="*/ 8434 w 10116"/>
                  <a:gd name="connsiteY22" fmla="*/ 5066 h 10000"/>
                  <a:gd name="connsiteX23" fmla="*/ 8244 w 10116"/>
                  <a:gd name="connsiteY23" fmla="*/ 4965 h 10000"/>
                  <a:gd name="connsiteX24" fmla="*/ 8176 w 10116"/>
                  <a:gd name="connsiteY24" fmla="*/ 4476 h 10000"/>
                  <a:gd name="connsiteX25" fmla="*/ 8082 w 10116"/>
                  <a:gd name="connsiteY25" fmla="*/ 3677 h 10000"/>
                  <a:gd name="connsiteX26" fmla="*/ 7971 w 10116"/>
                  <a:gd name="connsiteY26" fmla="*/ 3165 h 10000"/>
                  <a:gd name="connsiteX27" fmla="*/ 7744 w 10116"/>
                  <a:gd name="connsiteY27" fmla="*/ 3147 h 10000"/>
                  <a:gd name="connsiteX28" fmla="*/ 7676 w 10116"/>
                  <a:gd name="connsiteY28" fmla="*/ 3363 h 10000"/>
                  <a:gd name="connsiteX29" fmla="*/ 7681 w 10116"/>
                  <a:gd name="connsiteY29" fmla="*/ 3715 h 10000"/>
                  <a:gd name="connsiteX30" fmla="*/ 7869 w 10116"/>
                  <a:gd name="connsiteY30" fmla="*/ 5291 h 10000"/>
                  <a:gd name="connsiteX31" fmla="*/ 7756 w 10116"/>
                  <a:gd name="connsiteY31" fmla="*/ 5590 h 10000"/>
                  <a:gd name="connsiteX32" fmla="*/ 7560 w 10116"/>
                  <a:gd name="connsiteY32" fmla="*/ 5665 h 10000"/>
                  <a:gd name="connsiteX33" fmla="*/ 7401 w 10116"/>
                  <a:gd name="connsiteY33" fmla="*/ 5544 h 10000"/>
                  <a:gd name="connsiteX34" fmla="*/ 7231 w 10116"/>
                  <a:gd name="connsiteY34" fmla="*/ 5532 h 10000"/>
                  <a:gd name="connsiteX35" fmla="*/ 7142 w 10116"/>
                  <a:gd name="connsiteY35" fmla="*/ 5759 h 10000"/>
                  <a:gd name="connsiteX36" fmla="*/ 7292 w 10116"/>
                  <a:gd name="connsiteY36" fmla="*/ 6122 h 10000"/>
                  <a:gd name="connsiteX37" fmla="*/ 7565 w 10116"/>
                  <a:gd name="connsiteY37" fmla="*/ 6286 h 10000"/>
                  <a:gd name="connsiteX38" fmla="*/ 7804 w 10116"/>
                  <a:gd name="connsiteY38" fmla="*/ 6540 h 10000"/>
                  <a:gd name="connsiteX39" fmla="*/ 7929 w 10116"/>
                  <a:gd name="connsiteY39" fmla="*/ 6810 h 10000"/>
                  <a:gd name="connsiteX40" fmla="*/ 7767 w 10116"/>
                  <a:gd name="connsiteY40" fmla="*/ 7093 h 10000"/>
                  <a:gd name="connsiteX41" fmla="*/ 7184 w 10116"/>
                  <a:gd name="connsiteY41" fmla="*/ 7465 h 10000"/>
                  <a:gd name="connsiteX42" fmla="*/ 7164 w 10116"/>
                  <a:gd name="connsiteY42" fmla="*/ 7815 h 10000"/>
                  <a:gd name="connsiteX43" fmla="*/ 7270 w 10116"/>
                  <a:gd name="connsiteY43" fmla="*/ 8064 h 10000"/>
                  <a:gd name="connsiteX44" fmla="*/ 7460 w 10116"/>
                  <a:gd name="connsiteY44" fmla="*/ 8129 h 10000"/>
                  <a:gd name="connsiteX45" fmla="*/ 7708 w 10116"/>
                  <a:gd name="connsiteY45" fmla="*/ 7940 h 10000"/>
                  <a:gd name="connsiteX46" fmla="*/ 7882 w 10116"/>
                  <a:gd name="connsiteY46" fmla="*/ 7808 h 10000"/>
                  <a:gd name="connsiteX47" fmla="*/ 8025 w 10116"/>
                  <a:gd name="connsiteY47" fmla="*/ 7963 h 10000"/>
                  <a:gd name="connsiteX48" fmla="*/ 8049 w 10116"/>
                  <a:gd name="connsiteY48" fmla="*/ 8311 h 10000"/>
                  <a:gd name="connsiteX49" fmla="*/ 7996 w 10116"/>
                  <a:gd name="connsiteY49" fmla="*/ 8870 h 10000"/>
                  <a:gd name="connsiteX50" fmla="*/ 7800 w 10116"/>
                  <a:gd name="connsiteY50" fmla="*/ 9378 h 10000"/>
                  <a:gd name="connsiteX51" fmla="*/ 7417 w 10116"/>
                  <a:gd name="connsiteY51" fmla="*/ 9743 h 10000"/>
                  <a:gd name="connsiteX52" fmla="*/ 6918 w 10116"/>
                  <a:gd name="connsiteY52" fmla="*/ 9999 h 10000"/>
                  <a:gd name="connsiteX53" fmla="*/ 1811 w 10116"/>
                  <a:gd name="connsiteY53" fmla="*/ 9913 h 10000"/>
                  <a:gd name="connsiteX54" fmla="*/ 1882 w 10116"/>
                  <a:gd name="connsiteY54"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18 w 10116"/>
                  <a:gd name="connsiteY8" fmla="*/ 3288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01 w 10116"/>
                  <a:gd name="connsiteY8" fmla="*/ 3491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04 h 9930"/>
                  <a:gd name="connsiteX1" fmla="*/ 11 w 10116"/>
                  <a:gd name="connsiteY1" fmla="*/ 7767 h 9930"/>
                  <a:gd name="connsiteX2" fmla="*/ 0 w 10116"/>
                  <a:gd name="connsiteY2" fmla="*/ 7478 h 9930"/>
                  <a:gd name="connsiteX3" fmla="*/ 1791 w 10116"/>
                  <a:gd name="connsiteY3" fmla="*/ 0 h 9930"/>
                  <a:gd name="connsiteX4" fmla="*/ 9304 w 10116"/>
                  <a:gd name="connsiteY4" fmla="*/ 286 h 9930"/>
                  <a:gd name="connsiteX5" fmla="*/ 9813 w 10116"/>
                  <a:gd name="connsiteY5" fmla="*/ 1790 h 9930"/>
                  <a:gd name="connsiteX6" fmla="*/ 10035 w 10116"/>
                  <a:gd name="connsiteY6" fmla="*/ 1586 h 9930"/>
                  <a:gd name="connsiteX7" fmla="*/ 10116 w 10116"/>
                  <a:gd name="connsiteY7" fmla="*/ 1953 h 9930"/>
                  <a:gd name="connsiteX8" fmla="*/ 9501 w 10116"/>
                  <a:gd name="connsiteY8" fmla="*/ 3421 h 9930"/>
                  <a:gd name="connsiteX9" fmla="*/ 9409 w 10116"/>
                  <a:gd name="connsiteY9" fmla="*/ 3619 h 9930"/>
                  <a:gd name="connsiteX10" fmla="*/ 9346 w 10116"/>
                  <a:gd name="connsiteY10" fmla="*/ 4038 h 9930"/>
                  <a:gd name="connsiteX11" fmla="*/ 9275 w 10116"/>
                  <a:gd name="connsiteY11" fmla="*/ 4270 h 9930"/>
                  <a:gd name="connsiteX12" fmla="*/ 9223 w 10116"/>
                  <a:gd name="connsiteY12" fmla="*/ 4426 h 9930"/>
                  <a:gd name="connsiteX13" fmla="*/ 9064 w 10116"/>
                  <a:gd name="connsiteY13" fmla="*/ 4504 h 9930"/>
                  <a:gd name="connsiteX14" fmla="*/ 8882 w 10116"/>
                  <a:gd name="connsiteY14" fmla="*/ 4169 h 9930"/>
                  <a:gd name="connsiteX15" fmla="*/ 8801 w 10116"/>
                  <a:gd name="connsiteY15" fmla="*/ 3238 h 9930"/>
                  <a:gd name="connsiteX16" fmla="*/ 8709 w 10116"/>
                  <a:gd name="connsiteY16" fmla="*/ 2856 h 9930"/>
                  <a:gd name="connsiteX17" fmla="*/ 8520 w 10116"/>
                  <a:gd name="connsiteY17" fmla="*/ 2690 h 9930"/>
                  <a:gd name="connsiteX18" fmla="*/ 8426 w 10116"/>
                  <a:gd name="connsiteY18" fmla="*/ 3014 h 9930"/>
                  <a:gd name="connsiteX19" fmla="*/ 8516 w 10116"/>
                  <a:gd name="connsiteY19" fmla="*/ 4142 h 9930"/>
                  <a:gd name="connsiteX20" fmla="*/ 8569 w 10116"/>
                  <a:gd name="connsiteY20" fmla="*/ 4675 h 9930"/>
                  <a:gd name="connsiteX21" fmla="*/ 8434 w 10116"/>
                  <a:gd name="connsiteY21" fmla="*/ 4996 h 9930"/>
                  <a:gd name="connsiteX22" fmla="*/ 8244 w 10116"/>
                  <a:gd name="connsiteY22" fmla="*/ 4895 h 9930"/>
                  <a:gd name="connsiteX23" fmla="*/ 8176 w 10116"/>
                  <a:gd name="connsiteY23" fmla="*/ 4406 h 9930"/>
                  <a:gd name="connsiteX24" fmla="*/ 8082 w 10116"/>
                  <a:gd name="connsiteY24" fmla="*/ 3607 h 9930"/>
                  <a:gd name="connsiteX25" fmla="*/ 7971 w 10116"/>
                  <a:gd name="connsiteY25" fmla="*/ 3095 h 9930"/>
                  <a:gd name="connsiteX26" fmla="*/ 7744 w 10116"/>
                  <a:gd name="connsiteY26" fmla="*/ 3077 h 9930"/>
                  <a:gd name="connsiteX27" fmla="*/ 7676 w 10116"/>
                  <a:gd name="connsiteY27" fmla="*/ 3293 h 9930"/>
                  <a:gd name="connsiteX28" fmla="*/ 7681 w 10116"/>
                  <a:gd name="connsiteY28" fmla="*/ 3645 h 9930"/>
                  <a:gd name="connsiteX29" fmla="*/ 7869 w 10116"/>
                  <a:gd name="connsiteY29" fmla="*/ 5221 h 9930"/>
                  <a:gd name="connsiteX30" fmla="*/ 7756 w 10116"/>
                  <a:gd name="connsiteY30" fmla="*/ 5520 h 9930"/>
                  <a:gd name="connsiteX31" fmla="*/ 7560 w 10116"/>
                  <a:gd name="connsiteY31" fmla="*/ 5595 h 9930"/>
                  <a:gd name="connsiteX32" fmla="*/ 7401 w 10116"/>
                  <a:gd name="connsiteY32" fmla="*/ 5474 h 9930"/>
                  <a:gd name="connsiteX33" fmla="*/ 7231 w 10116"/>
                  <a:gd name="connsiteY33" fmla="*/ 5462 h 9930"/>
                  <a:gd name="connsiteX34" fmla="*/ 7142 w 10116"/>
                  <a:gd name="connsiteY34" fmla="*/ 5689 h 9930"/>
                  <a:gd name="connsiteX35" fmla="*/ 7292 w 10116"/>
                  <a:gd name="connsiteY35" fmla="*/ 6052 h 9930"/>
                  <a:gd name="connsiteX36" fmla="*/ 7565 w 10116"/>
                  <a:gd name="connsiteY36" fmla="*/ 6216 h 9930"/>
                  <a:gd name="connsiteX37" fmla="*/ 7804 w 10116"/>
                  <a:gd name="connsiteY37" fmla="*/ 6470 h 9930"/>
                  <a:gd name="connsiteX38" fmla="*/ 7929 w 10116"/>
                  <a:gd name="connsiteY38" fmla="*/ 6740 h 9930"/>
                  <a:gd name="connsiteX39" fmla="*/ 7767 w 10116"/>
                  <a:gd name="connsiteY39" fmla="*/ 7023 h 9930"/>
                  <a:gd name="connsiteX40" fmla="*/ 7184 w 10116"/>
                  <a:gd name="connsiteY40" fmla="*/ 7395 h 9930"/>
                  <a:gd name="connsiteX41" fmla="*/ 7164 w 10116"/>
                  <a:gd name="connsiteY41" fmla="*/ 7745 h 9930"/>
                  <a:gd name="connsiteX42" fmla="*/ 7270 w 10116"/>
                  <a:gd name="connsiteY42" fmla="*/ 7994 h 9930"/>
                  <a:gd name="connsiteX43" fmla="*/ 7460 w 10116"/>
                  <a:gd name="connsiteY43" fmla="*/ 8059 h 9930"/>
                  <a:gd name="connsiteX44" fmla="*/ 7708 w 10116"/>
                  <a:gd name="connsiteY44" fmla="*/ 7870 h 9930"/>
                  <a:gd name="connsiteX45" fmla="*/ 7882 w 10116"/>
                  <a:gd name="connsiteY45" fmla="*/ 7738 h 9930"/>
                  <a:gd name="connsiteX46" fmla="*/ 8025 w 10116"/>
                  <a:gd name="connsiteY46" fmla="*/ 7893 h 9930"/>
                  <a:gd name="connsiteX47" fmla="*/ 8049 w 10116"/>
                  <a:gd name="connsiteY47" fmla="*/ 8241 h 9930"/>
                  <a:gd name="connsiteX48" fmla="*/ 7996 w 10116"/>
                  <a:gd name="connsiteY48" fmla="*/ 8800 h 9930"/>
                  <a:gd name="connsiteX49" fmla="*/ 7800 w 10116"/>
                  <a:gd name="connsiteY49" fmla="*/ 9308 h 9930"/>
                  <a:gd name="connsiteX50" fmla="*/ 7417 w 10116"/>
                  <a:gd name="connsiteY50" fmla="*/ 9673 h 9930"/>
                  <a:gd name="connsiteX51" fmla="*/ 6918 w 10116"/>
                  <a:gd name="connsiteY51" fmla="*/ 9929 h 9930"/>
                  <a:gd name="connsiteX52" fmla="*/ 1811 w 10116"/>
                  <a:gd name="connsiteY52" fmla="*/ 9843 h 9930"/>
                  <a:gd name="connsiteX53" fmla="*/ 1882 w 10116"/>
                  <a:gd name="connsiteY53" fmla="*/ 9604 h 993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640 w 10000"/>
                  <a:gd name="connsiteY5" fmla="*/ 2136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877 w 10000"/>
                  <a:gd name="connsiteY6" fmla="*/ 165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71 w 10000"/>
                  <a:gd name="connsiteY6" fmla="*/ 1545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39 w 10000"/>
                  <a:gd name="connsiteY9" fmla="*/ 406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17 w 10000"/>
                  <a:gd name="connsiteY10" fmla="*/ 4457 h 10000"/>
                  <a:gd name="connsiteX11" fmla="*/ 8960 w 10000"/>
                  <a:gd name="connsiteY11" fmla="*/ 4536 h 10000"/>
                  <a:gd name="connsiteX12" fmla="*/ 8780 w 10000"/>
                  <a:gd name="connsiteY12" fmla="*/ 4198 h 10000"/>
                  <a:gd name="connsiteX13" fmla="*/ 8700 w 10000"/>
                  <a:gd name="connsiteY13" fmla="*/ 3261 h 10000"/>
                  <a:gd name="connsiteX14" fmla="*/ 8609 w 10000"/>
                  <a:gd name="connsiteY14" fmla="*/ 2876 h 10000"/>
                  <a:gd name="connsiteX15" fmla="*/ 8422 w 10000"/>
                  <a:gd name="connsiteY15" fmla="*/ 2709 h 10000"/>
                  <a:gd name="connsiteX16" fmla="*/ 8329 w 10000"/>
                  <a:gd name="connsiteY16" fmla="*/ 3035 h 10000"/>
                  <a:gd name="connsiteX17" fmla="*/ 8418 w 10000"/>
                  <a:gd name="connsiteY17" fmla="*/ 4171 h 10000"/>
                  <a:gd name="connsiteX18" fmla="*/ 8471 w 10000"/>
                  <a:gd name="connsiteY18" fmla="*/ 4708 h 10000"/>
                  <a:gd name="connsiteX19" fmla="*/ 8337 w 10000"/>
                  <a:gd name="connsiteY19" fmla="*/ 5031 h 10000"/>
                  <a:gd name="connsiteX20" fmla="*/ 8149 w 10000"/>
                  <a:gd name="connsiteY20" fmla="*/ 4930 h 10000"/>
                  <a:gd name="connsiteX21" fmla="*/ 8082 w 10000"/>
                  <a:gd name="connsiteY21" fmla="*/ 4437 h 10000"/>
                  <a:gd name="connsiteX22" fmla="*/ 7989 w 10000"/>
                  <a:gd name="connsiteY22" fmla="*/ 3632 h 10000"/>
                  <a:gd name="connsiteX23" fmla="*/ 7880 w 10000"/>
                  <a:gd name="connsiteY23" fmla="*/ 3117 h 10000"/>
                  <a:gd name="connsiteX24" fmla="*/ 7655 w 10000"/>
                  <a:gd name="connsiteY24" fmla="*/ 3099 h 10000"/>
                  <a:gd name="connsiteX25" fmla="*/ 7588 w 10000"/>
                  <a:gd name="connsiteY25" fmla="*/ 3316 h 10000"/>
                  <a:gd name="connsiteX26" fmla="*/ 7593 w 10000"/>
                  <a:gd name="connsiteY26" fmla="*/ 3671 h 10000"/>
                  <a:gd name="connsiteX27" fmla="*/ 7779 w 10000"/>
                  <a:gd name="connsiteY27" fmla="*/ 5258 h 10000"/>
                  <a:gd name="connsiteX28" fmla="*/ 7667 w 10000"/>
                  <a:gd name="connsiteY28" fmla="*/ 5559 h 10000"/>
                  <a:gd name="connsiteX29" fmla="*/ 7473 w 10000"/>
                  <a:gd name="connsiteY29" fmla="*/ 5634 h 10000"/>
                  <a:gd name="connsiteX30" fmla="*/ 7316 w 10000"/>
                  <a:gd name="connsiteY30" fmla="*/ 5513 h 10000"/>
                  <a:gd name="connsiteX31" fmla="*/ 7148 w 10000"/>
                  <a:gd name="connsiteY31" fmla="*/ 5501 h 10000"/>
                  <a:gd name="connsiteX32" fmla="*/ 7060 w 10000"/>
                  <a:gd name="connsiteY32" fmla="*/ 5729 h 10000"/>
                  <a:gd name="connsiteX33" fmla="*/ 7208 w 10000"/>
                  <a:gd name="connsiteY33" fmla="*/ 6095 h 10000"/>
                  <a:gd name="connsiteX34" fmla="*/ 7478 w 10000"/>
                  <a:gd name="connsiteY34" fmla="*/ 6260 h 10000"/>
                  <a:gd name="connsiteX35" fmla="*/ 7715 w 10000"/>
                  <a:gd name="connsiteY35" fmla="*/ 6516 h 10000"/>
                  <a:gd name="connsiteX36" fmla="*/ 7838 w 10000"/>
                  <a:gd name="connsiteY36" fmla="*/ 6788 h 10000"/>
                  <a:gd name="connsiteX37" fmla="*/ 7678 w 10000"/>
                  <a:gd name="connsiteY37" fmla="*/ 7073 h 10000"/>
                  <a:gd name="connsiteX38" fmla="*/ 7102 w 10000"/>
                  <a:gd name="connsiteY38" fmla="*/ 7447 h 10000"/>
                  <a:gd name="connsiteX39" fmla="*/ 7082 w 10000"/>
                  <a:gd name="connsiteY39" fmla="*/ 7800 h 10000"/>
                  <a:gd name="connsiteX40" fmla="*/ 7187 w 10000"/>
                  <a:gd name="connsiteY40" fmla="*/ 8050 h 10000"/>
                  <a:gd name="connsiteX41" fmla="*/ 7374 w 10000"/>
                  <a:gd name="connsiteY41" fmla="*/ 8116 h 10000"/>
                  <a:gd name="connsiteX42" fmla="*/ 7620 w 10000"/>
                  <a:gd name="connsiteY42" fmla="*/ 7925 h 10000"/>
                  <a:gd name="connsiteX43" fmla="*/ 7792 w 10000"/>
                  <a:gd name="connsiteY43" fmla="*/ 7793 h 10000"/>
                  <a:gd name="connsiteX44" fmla="*/ 7933 w 10000"/>
                  <a:gd name="connsiteY44" fmla="*/ 7949 h 10000"/>
                  <a:gd name="connsiteX45" fmla="*/ 7957 w 10000"/>
                  <a:gd name="connsiteY45" fmla="*/ 8299 h 10000"/>
                  <a:gd name="connsiteX46" fmla="*/ 7904 w 10000"/>
                  <a:gd name="connsiteY46" fmla="*/ 8862 h 10000"/>
                  <a:gd name="connsiteX47" fmla="*/ 7711 w 10000"/>
                  <a:gd name="connsiteY47" fmla="*/ 9374 h 10000"/>
                  <a:gd name="connsiteX48" fmla="*/ 7332 w 10000"/>
                  <a:gd name="connsiteY48" fmla="*/ 9741 h 10000"/>
                  <a:gd name="connsiteX49" fmla="*/ 6839 w 10000"/>
                  <a:gd name="connsiteY49" fmla="*/ 9999 h 10000"/>
                  <a:gd name="connsiteX50" fmla="*/ 1790 w 10000"/>
                  <a:gd name="connsiteY50" fmla="*/ 9912 h 10000"/>
                  <a:gd name="connsiteX51" fmla="*/ 1860 w 10000"/>
                  <a:gd name="connsiteY5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60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22 w 10000"/>
                  <a:gd name="connsiteY13" fmla="*/ 2709 h 10000"/>
                  <a:gd name="connsiteX14" fmla="*/ 8329 w 10000"/>
                  <a:gd name="connsiteY14" fmla="*/ 3035 h 10000"/>
                  <a:gd name="connsiteX15" fmla="*/ 8418 w 10000"/>
                  <a:gd name="connsiteY15" fmla="*/ 4171 h 10000"/>
                  <a:gd name="connsiteX16" fmla="*/ 8471 w 10000"/>
                  <a:gd name="connsiteY16" fmla="*/ 4708 h 10000"/>
                  <a:gd name="connsiteX17" fmla="*/ 8337 w 10000"/>
                  <a:gd name="connsiteY17" fmla="*/ 5031 h 10000"/>
                  <a:gd name="connsiteX18" fmla="*/ 8149 w 10000"/>
                  <a:gd name="connsiteY18" fmla="*/ 4930 h 10000"/>
                  <a:gd name="connsiteX19" fmla="*/ 8082 w 10000"/>
                  <a:gd name="connsiteY19" fmla="*/ 4437 h 10000"/>
                  <a:gd name="connsiteX20" fmla="*/ 7989 w 10000"/>
                  <a:gd name="connsiteY20" fmla="*/ 3632 h 10000"/>
                  <a:gd name="connsiteX21" fmla="*/ 7880 w 10000"/>
                  <a:gd name="connsiteY21" fmla="*/ 3117 h 10000"/>
                  <a:gd name="connsiteX22" fmla="*/ 7655 w 10000"/>
                  <a:gd name="connsiteY22" fmla="*/ 3099 h 10000"/>
                  <a:gd name="connsiteX23" fmla="*/ 7588 w 10000"/>
                  <a:gd name="connsiteY23" fmla="*/ 3316 h 10000"/>
                  <a:gd name="connsiteX24" fmla="*/ 7593 w 10000"/>
                  <a:gd name="connsiteY24" fmla="*/ 3671 h 10000"/>
                  <a:gd name="connsiteX25" fmla="*/ 7779 w 10000"/>
                  <a:gd name="connsiteY25" fmla="*/ 5258 h 10000"/>
                  <a:gd name="connsiteX26" fmla="*/ 7667 w 10000"/>
                  <a:gd name="connsiteY26" fmla="*/ 5559 h 10000"/>
                  <a:gd name="connsiteX27" fmla="*/ 7473 w 10000"/>
                  <a:gd name="connsiteY27" fmla="*/ 5634 h 10000"/>
                  <a:gd name="connsiteX28" fmla="*/ 7316 w 10000"/>
                  <a:gd name="connsiteY28" fmla="*/ 5513 h 10000"/>
                  <a:gd name="connsiteX29" fmla="*/ 7148 w 10000"/>
                  <a:gd name="connsiteY29" fmla="*/ 5501 h 10000"/>
                  <a:gd name="connsiteX30" fmla="*/ 7060 w 10000"/>
                  <a:gd name="connsiteY30" fmla="*/ 5729 h 10000"/>
                  <a:gd name="connsiteX31" fmla="*/ 7208 w 10000"/>
                  <a:gd name="connsiteY31" fmla="*/ 6095 h 10000"/>
                  <a:gd name="connsiteX32" fmla="*/ 7478 w 10000"/>
                  <a:gd name="connsiteY32" fmla="*/ 6260 h 10000"/>
                  <a:gd name="connsiteX33" fmla="*/ 7715 w 10000"/>
                  <a:gd name="connsiteY33" fmla="*/ 6516 h 10000"/>
                  <a:gd name="connsiteX34" fmla="*/ 7838 w 10000"/>
                  <a:gd name="connsiteY34" fmla="*/ 6788 h 10000"/>
                  <a:gd name="connsiteX35" fmla="*/ 7678 w 10000"/>
                  <a:gd name="connsiteY35" fmla="*/ 7073 h 10000"/>
                  <a:gd name="connsiteX36" fmla="*/ 7102 w 10000"/>
                  <a:gd name="connsiteY36" fmla="*/ 7447 h 10000"/>
                  <a:gd name="connsiteX37" fmla="*/ 7082 w 10000"/>
                  <a:gd name="connsiteY37" fmla="*/ 7800 h 10000"/>
                  <a:gd name="connsiteX38" fmla="*/ 7187 w 10000"/>
                  <a:gd name="connsiteY38" fmla="*/ 8050 h 10000"/>
                  <a:gd name="connsiteX39" fmla="*/ 7374 w 10000"/>
                  <a:gd name="connsiteY39" fmla="*/ 8116 h 10000"/>
                  <a:gd name="connsiteX40" fmla="*/ 7620 w 10000"/>
                  <a:gd name="connsiteY40" fmla="*/ 7925 h 10000"/>
                  <a:gd name="connsiteX41" fmla="*/ 7792 w 10000"/>
                  <a:gd name="connsiteY41" fmla="*/ 7793 h 10000"/>
                  <a:gd name="connsiteX42" fmla="*/ 7933 w 10000"/>
                  <a:gd name="connsiteY42" fmla="*/ 7949 h 10000"/>
                  <a:gd name="connsiteX43" fmla="*/ 7957 w 10000"/>
                  <a:gd name="connsiteY43" fmla="*/ 8299 h 10000"/>
                  <a:gd name="connsiteX44" fmla="*/ 7904 w 10000"/>
                  <a:gd name="connsiteY44" fmla="*/ 8862 h 10000"/>
                  <a:gd name="connsiteX45" fmla="*/ 7711 w 10000"/>
                  <a:gd name="connsiteY45" fmla="*/ 9374 h 10000"/>
                  <a:gd name="connsiteX46" fmla="*/ 7332 w 10000"/>
                  <a:gd name="connsiteY46" fmla="*/ 9741 h 10000"/>
                  <a:gd name="connsiteX47" fmla="*/ 6839 w 10000"/>
                  <a:gd name="connsiteY47" fmla="*/ 9999 h 10000"/>
                  <a:gd name="connsiteX48" fmla="*/ 1790 w 10000"/>
                  <a:gd name="connsiteY48" fmla="*/ 9912 h 10000"/>
                  <a:gd name="connsiteX49" fmla="*/ 1860 w 10000"/>
                  <a:gd name="connsiteY4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329 w 10000"/>
                  <a:gd name="connsiteY13" fmla="*/ 3035 h 10000"/>
                  <a:gd name="connsiteX14" fmla="*/ 8418 w 10000"/>
                  <a:gd name="connsiteY14" fmla="*/ 4171 h 10000"/>
                  <a:gd name="connsiteX15" fmla="*/ 8471 w 10000"/>
                  <a:gd name="connsiteY15" fmla="*/ 4708 h 10000"/>
                  <a:gd name="connsiteX16" fmla="*/ 8337 w 10000"/>
                  <a:gd name="connsiteY16" fmla="*/ 5031 h 10000"/>
                  <a:gd name="connsiteX17" fmla="*/ 8149 w 10000"/>
                  <a:gd name="connsiteY17" fmla="*/ 4930 h 10000"/>
                  <a:gd name="connsiteX18" fmla="*/ 8082 w 10000"/>
                  <a:gd name="connsiteY18" fmla="*/ 4437 h 10000"/>
                  <a:gd name="connsiteX19" fmla="*/ 7989 w 10000"/>
                  <a:gd name="connsiteY19" fmla="*/ 3632 h 10000"/>
                  <a:gd name="connsiteX20" fmla="*/ 7880 w 10000"/>
                  <a:gd name="connsiteY20" fmla="*/ 3117 h 10000"/>
                  <a:gd name="connsiteX21" fmla="*/ 7655 w 10000"/>
                  <a:gd name="connsiteY21" fmla="*/ 3099 h 10000"/>
                  <a:gd name="connsiteX22" fmla="*/ 7588 w 10000"/>
                  <a:gd name="connsiteY22" fmla="*/ 3316 h 10000"/>
                  <a:gd name="connsiteX23" fmla="*/ 7593 w 10000"/>
                  <a:gd name="connsiteY23" fmla="*/ 3671 h 10000"/>
                  <a:gd name="connsiteX24" fmla="*/ 7779 w 10000"/>
                  <a:gd name="connsiteY24" fmla="*/ 5258 h 10000"/>
                  <a:gd name="connsiteX25" fmla="*/ 7667 w 10000"/>
                  <a:gd name="connsiteY25" fmla="*/ 5559 h 10000"/>
                  <a:gd name="connsiteX26" fmla="*/ 7473 w 10000"/>
                  <a:gd name="connsiteY26" fmla="*/ 5634 h 10000"/>
                  <a:gd name="connsiteX27" fmla="*/ 7316 w 10000"/>
                  <a:gd name="connsiteY27" fmla="*/ 5513 h 10000"/>
                  <a:gd name="connsiteX28" fmla="*/ 7148 w 10000"/>
                  <a:gd name="connsiteY28" fmla="*/ 5501 h 10000"/>
                  <a:gd name="connsiteX29" fmla="*/ 7060 w 10000"/>
                  <a:gd name="connsiteY29" fmla="*/ 5729 h 10000"/>
                  <a:gd name="connsiteX30" fmla="*/ 7208 w 10000"/>
                  <a:gd name="connsiteY30" fmla="*/ 6095 h 10000"/>
                  <a:gd name="connsiteX31" fmla="*/ 7478 w 10000"/>
                  <a:gd name="connsiteY31" fmla="*/ 6260 h 10000"/>
                  <a:gd name="connsiteX32" fmla="*/ 7715 w 10000"/>
                  <a:gd name="connsiteY32" fmla="*/ 6516 h 10000"/>
                  <a:gd name="connsiteX33" fmla="*/ 7838 w 10000"/>
                  <a:gd name="connsiteY33" fmla="*/ 6788 h 10000"/>
                  <a:gd name="connsiteX34" fmla="*/ 7678 w 10000"/>
                  <a:gd name="connsiteY34" fmla="*/ 7073 h 10000"/>
                  <a:gd name="connsiteX35" fmla="*/ 7102 w 10000"/>
                  <a:gd name="connsiteY35" fmla="*/ 7447 h 10000"/>
                  <a:gd name="connsiteX36" fmla="*/ 7082 w 10000"/>
                  <a:gd name="connsiteY36" fmla="*/ 7800 h 10000"/>
                  <a:gd name="connsiteX37" fmla="*/ 7187 w 10000"/>
                  <a:gd name="connsiteY37" fmla="*/ 8050 h 10000"/>
                  <a:gd name="connsiteX38" fmla="*/ 7374 w 10000"/>
                  <a:gd name="connsiteY38" fmla="*/ 8116 h 10000"/>
                  <a:gd name="connsiteX39" fmla="*/ 7620 w 10000"/>
                  <a:gd name="connsiteY39" fmla="*/ 7925 h 10000"/>
                  <a:gd name="connsiteX40" fmla="*/ 7792 w 10000"/>
                  <a:gd name="connsiteY40" fmla="*/ 7793 h 10000"/>
                  <a:gd name="connsiteX41" fmla="*/ 7933 w 10000"/>
                  <a:gd name="connsiteY41" fmla="*/ 7949 h 10000"/>
                  <a:gd name="connsiteX42" fmla="*/ 7957 w 10000"/>
                  <a:gd name="connsiteY42" fmla="*/ 8299 h 10000"/>
                  <a:gd name="connsiteX43" fmla="*/ 7904 w 10000"/>
                  <a:gd name="connsiteY43" fmla="*/ 8862 h 10000"/>
                  <a:gd name="connsiteX44" fmla="*/ 7711 w 10000"/>
                  <a:gd name="connsiteY44" fmla="*/ 9374 h 10000"/>
                  <a:gd name="connsiteX45" fmla="*/ 7332 w 10000"/>
                  <a:gd name="connsiteY45" fmla="*/ 9741 h 10000"/>
                  <a:gd name="connsiteX46" fmla="*/ 6839 w 10000"/>
                  <a:gd name="connsiteY46" fmla="*/ 9999 h 10000"/>
                  <a:gd name="connsiteX47" fmla="*/ 1790 w 10000"/>
                  <a:gd name="connsiteY47" fmla="*/ 9912 h 10000"/>
                  <a:gd name="connsiteX48" fmla="*/ 1860 w 10000"/>
                  <a:gd name="connsiteY4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324 w 10000"/>
                  <a:gd name="connsiteY12" fmla="*/ 3068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149 w 10000"/>
                  <a:gd name="connsiteY15" fmla="*/ 4930 h 10000"/>
                  <a:gd name="connsiteX16" fmla="*/ 8082 w 10000"/>
                  <a:gd name="connsiteY16" fmla="*/ 4437 h 10000"/>
                  <a:gd name="connsiteX17" fmla="*/ 7989 w 10000"/>
                  <a:gd name="connsiteY17" fmla="*/ 3632 h 10000"/>
                  <a:gd name="connsiteX18" fmla="*/ 7880 w 10000"/>
                  <a:gd name="connsiteY18" fmla="*/ 3117 h 10000"/>
                  <a:gd name="connsiteX19" fmla="*/ 7655 w 10000"/>
                  <a:gd name="connsiteY19" fmla="*/ 3099 h 10000"/>
                  <a:gd name="connsiteX20" fmla="*/ 7588 w 10000"/>
                  <a:gd name="connsiteY20" fmla="*/ 3316 h 10000"/>
                  <a:gd name="connsiteX21" fmla="*/ 7593 w 10000"/>
                  <a:gd name="connsiteY21" fmla="*/ 3671 h 10000"/>
                  <a:gd name="connsiteX22" fmla="*/ 7779 w 10000"/>
                  <a:gd name="connsiteY22" fmla="*/ 5258 h 10000"/>
                  <a:gd name="connsiteX23" fmla="*/ 7667 w 10000"/>
                  <a:gd name="connsiteY23" fmla="*/ 5559 h 10000"/>
                  <a:gd name="connsiteX24" fmla="*/ 7473 w 10000"/>
                  <a:gd name="connsiteY24" fmla="*/ 5634 h 10000"/>
                  <a:gd name="connsiteX25" fmla="*/ 7316 w 10000"/>
                  <a:gd name="connsiteY25" fmla="*/ 5513 h 10000"/>
                  <a:gd name="connsiteX26" fmla="*/ 7148 w 10000"/>
                  <a:gd name="connsiteY26" fmla="*/ 5501 h 10000"/>
                  <a:gd name="connsiteX27" fmla="*/ 7060 w 10000"/>
                  <a:gd name="connsiteY27" fmla="*/ 5729 h 10000"/>
                  <a:gd name="connsiteX28" fmla="*/ 7208 w 10000"/>
                  <a:gd name="connsiteY28" fmla="*/ 6095 h 10000"/>
                  <a:gd name="connsiteX29" fmla="*/ 7478 w 10000"/>
                  <a:gd name="connsiteY29" fmla="*/ 6260 h 10000"/>
                  <a:gd name="connsiteX30" fmla="*/ 7715 w 10000"/>
                  <a:gd name="connsiteY30" fmla="*/ 6516 h 10000"/>
                  <a:gd name="connsiteX31" fmla="*/ 7838 w 10000"/>
                  <a:gd name="connsiteY31" fmla="*/ 6788 h 10000"/>
                  <a:gd name="connsiteX32" fmla="*/ 7678 w 10000"/>
                  <a:gd name="connsiteY32" fmla="*/ 7073 h 10000"/>
                  <a:gd name="connsiteX33" fmla="*/ 7102 w 10000"/>
                  <a:gd name="connsiteY33" fmla="*/ 7447 h 10000"/>
                  <a:gd name="connsiteX34" fmla="*/ 7082 w 10000"/>
                  <a:gd name="connsiteY34" fmla="*/ 7800 h 10000"/>
                  <a:gd name="connsiteX35" fmla="*/ 7187 w 10000"/>
                  <a:gd name="connsiteY35" fmla="*/ 8050 h 10000"/>
                  <a:gd name="connsiteX36" fmla="*/ 7374 w 10000"/>
                  <a:gd name="connsiteY36" fmla="*/ 8116 h 10000"/>
                  <a:gd name="connsiteX37" fmla="*/ 7620 w 10000"/>
                  <a:gd name="connsiteY37" fmla="*/ 7925 h 10000"/>
                  <a:gd name="connsiteX38" fmla="*/ 7792 w 10000"/>
                  <a:gd name="connsiteY38" fmla="*/ 7793 h 10000"/>
                  <a:gd name="connsiteX39" fmla="*/ 7933 w 10000"/>
                  <a:gd name="connsiteY39" fmla="*/ 7949 h 10000"/>
                  <a:gd name="connsiteX40" fmla="*/ 7957 w 10000"/>
                  <a:gd name="connsiteY40" fmla="*/ 8299 h 10000"/>
                  <a:gd name="connsiteX41" fmla="*/ 7904 w 10000"/>
                  <a:gd name="connsiteY41" fmla="*/ 8862 h 10000"/>
                  <a:gd name="connsiteX42" fmla="*/ 7711 w 10000"/>
                  <a:gd name="connsiteY42" fmla="*/ 9374 h 10000"/>
                  <a:gd name="connsiteX43" fmla="*/ 7332 w 10000"/>
                  <a:gd name="connsiteY43" fmla="*/ 9741 h 10000"/>
                  <a:gd name="connsiteX44" fmla="*/ 6839 w 10000"/>
                  <a:gd name="connsiteY44" fmla="*/ 9999 h 10000"/>
                  <a:gd name="connsiteX45" fmla="*/ 1790 w 10000"/>
                  <a:gd name="connsiteY45" fmla="*/ 9912 h 10000"/>
                  <a:gd name="connsiteX46" fmla="*/ 1860 w 10000"/>
                  <a:gd name="connsiteY4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55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94 w 10000"/>
                  <a:gd name="connsiteY18" fmla="*/ 3334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03 w 10000"/>
                  <a:gd name="connsiteY18" fmla="*/ 3053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779 w 10000"/>
                  <a:gd name="connsiteY19" fmla="*/ 5258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473 w 10000"/>
                  <a:gd name="connsiteY20" fmla="*/ 5634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85 w 10000"/>
                  <a:gd name="connsiteY20" fmla="*/ 5160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148 w 10000"/>
                  <a:gd name="connsiteY21" fmla="*/ 5501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32 w 10000"/>
                  <a:gd name="connsiteY22" fmla="*/ 5290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478 w 10000"/>
                  <a:gd name="connsiteY23" fmla="*/ 6260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374 w 10000"/>
                  <a:gd name="connsiteY28" fmla="*/ 8116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92 w 10000"/>
                  <a:gd name="connsiteY29" fmla="*/ 7793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24 w 10000"/>
                  <a:gd name="connsiteY30" fmla="*/ 8212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88 w 10000"/>
                  <a:gd name="connsiteY27" fmla="*/ 7625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04 w 10000"/>
                  <a:gd name="connsiteY31" fmla="*/ 8862 h 10000"/>
                  <a:gd name="connsiteX32" fmla="*/ 7711 w 10000"/>
                  <a:gd name="connsiteY32" fmla="*/ 9374 h 10000"/>
                  <a:gd name="connsiteX33" fmla="*/ 7332 w 10000"/>
                  <a:gd name="connsiteY33" fmla="*/ 9741 h 10000"/>
                  <a:gd name="connsiteX34" fmla="*/ 6839 w 10000"/>
                  <a:gd name="connsiteY34" fmla="*/ 9999 h 10000"/>
                  <a:gd name="connsiteX35" fmla="*/ 1790 w 10000"/>
                  <a:gd name="connsiteY35" fmla="*/ 9912 h 10000"/>
                  <a:gd name="connsiteX36" fmla="*/ 1860 w 10000"/>
                  <a:gd name="connsiteY3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711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6839 w 10000"/>
                  <a:gd name="connsiteY32" fmla="*/ 9999 h 10000"/>
                  <a:gd name="connsiteX33" fmla="*/ 1790 w 10000"/>
                  <a:gd name="connsiteY33" fmla="*/ 9912 h 10000"/>
                  <a:gd name="connsiteX34" fmla="*/ 1860 w 10000"/>
                  <a:gd name="connsiteY34" fmla="*/ 9672 h 10000"/>
                  <a:gd name="connsiteX0" fmla="*/ 1860 w 10000"/>
                  <a:gd name="connsiteY0" fmla="*/ 9672 h 9944"/>
                  <a:gd name="connsiteX1" fmla="*/ 11 w 10000"/>
                  <a:gd name="connsiteY1" fmla="*/ 7822 h 9944"/>
                  <a:gd name="connsiteX2" fmla="*/ 0 w 10000"/>
                  <a:gd name="connsiteY2" fmla="*/ 7531 h 9944"/>
                  <a:gd name="connsiteX3" fmla="*/ 1770 w 10000"/>
                  <a:gd name="connsiteY3" fmla="*/ 0 h 9944"/>
                  <a:gd name="connsiteX4" fmla="*/ 9197 w 10000"/>
                  <a:gd name="connsiteY4" fmla="*/ 288 h 9944"/>
                  <a:gd name="connsiteX5" fmla="*/ 9700 w 10000"/>
                  <a:gd name="connsiteY5" fmla="*/ 1873 h 9944"/>
                  <a:gd name="connsiteX6" fmla="*/ 9937 w 10000"/>
                  <a:gd name="connsiteY6" fmla="*/ 1580 h 9944"/>
                  <a:gd name="connsiteX7" fmla="*/ 10000 w 10000"/>
                  <a:gd name="connsiteY7" fmla="*/ 1967 h 9944"/>
                  <a:gd name="connsiteX8" fmla="*/ 9392 w 10000"/>
                  <a:gd name="connsiteY8" fmla="*/ 3445 h 9944"/>
                  <a:gd name="connsiteX9" fmla="*/ 9213 w 10000"/>
                  <a:gd name="connsiteY9" fmla="*/ 3996 h 9944"/>
                  <a:gd name="connsiteX10" fmla="*/ 8943 w 10000"/>
                  <a:gd name="connsiteY10" fmla="*/ 4536 h 9944"/>
                  <a:gd name="connsiteX11" fmla="*/ 8763 w 10000"/>
                  <a:gd name="connsiteY11" fmla="*/ 4110 h 9944"/>
                  <a:gd name="connsiteX12" fmla="*/ 8725 w 10000"/>
                  <a:gd name="connsiteY12" fmla="*/ 3015 h 9944"/>
                  <a:gd name="connsiteX13" fmla="*/ 8384 w 10000"/>
                  <a:gd name="connsiteY13" fmla="*/ 4206 h 9944"/>
                  <a:gd name="connsiteX14" fmla="*/ 8132 w 10000"/>
                  <a:gd name="connsiteY14" fmla="*/ 5101 h 9944"/>
                  <a:gd name="connsiteX15" fmla="*/ 7843 w 10000"/>
                  <a:gd name="connsiteY15" fmla="*/ 4525 h 9944"/>
                  <a:gd name="connsiteX16" fmla="*/ 7921 w 10000"/>
                  <a:gd name="connsiteY16" fmla="*/ 3632 h 9944"/>
                  <a:gd name="connsiteX17" fmla="*/ 7766 w 10000"/>
                  <a:gd name="connsiteY17" fmla="*/ 3100 h 9944"/>
                  <a:gd name="connsiteX18" fmla="*/ 7477 w 10000"/>
                  <a:gd name="connsiteY18" fmla="*/ 3386 h 9944"/>
                  <a:gd name="connsiteX19" fmla="*/ 7523 w 10000"/>
                  <a:gd name="connsiteY19" fmla="*/ 5135 h 9944"/>
                  <a:gd name="connsiteX20" fmla="*/ 7260 w 10000"/>
                  <a:gd name="connsiteY20" fmla="*/ 5142 h 9944"/>
                  <a:gd name="connsiteX21" fmla="*/ 7020 w 10000"/>
                  <a:gd name="connsiteY21" fmla="*/ 4817 h 9944"/>
                  <a:gd name="connsiteX22" fmla="*/ 6924 w 10000"/>
                  <a:gd name="connsiteY22" fmla="*/ 4991 h 9944"/>
                  <a:gd name="connsiteX23" fmla="*/ 7060 w 10000"/>
                  <a:gd name="connsiteY23" fmla="*/ 5628 h 9944"/>
                  <a:gd name="connsiteX24" fmla="*/ 7485 w 10000"/>
                  <a:gd name="connsiteY24" fmla="*/ 5674 h 9944"/>
                  <a:gd name="connsiteX25" fmla="*/ 7497 w 10000"/>
                  <a:gd name="connsiteY25" fmla="*/ 6332 h 9944"/>
                  <a:gd name="connsiteX26" fmla="*/ 6829 w 10000"/>
                  <a:gd name="connsiteY26" fmla="*/ 7078 h 9944"/>
                  <a:gd name="connsiteX27" fmla="*/ 6894 w 10000"/>
                  <a:gd name="connsiteY27" fmla="*/ 7520 h 9944"/>
                  <a:gd name="connsiteX28" fmla="*/ 7280 w 10000"/>
                  <a:gd name="connsiteY28" fmla="*/ 7467 h 9944"/>
                  <a:gd name="connsiteX29" fmla="*/ 7749 w 10000"/>
                  <a:gd name="connsiteY29" fmla="*/ 7109 h 9944"/>
                  <a:gd name="connsiteX30" fmla="*/ 7933 w 10000"/>
                  <a:gd name="connsiteY30" fmla="*/ 7317 h 9944"/>
                  <a:gd name="connsiteX31" fmla="*/ 7583 w 10000"/>
                  <a:gd name="connsiteY31" fmla="*/ 9374 h 9944"/>
                  <a:gd name="connsiteX32" fmla="*/ 6890 w 10000"/>
                  <a:gd name="connsiteY32" fmla="*/ 9911 h 9944"/>
                  <a:gd name="connsiteX33" fmla="*/ 1790 w 10000"/>
                  <a:gd name="connsiteY33" fmla="*/ 9912 h 9944"/>
                  <a:gd name="connsiteX34" fmla="*/ 1860 w 10000"/>
                  <a:gd name="connsiteY34" fmla="*/ 9672 h 9944"/>
                  <a:gd name="connsiteX0" fmla="*/ 1860 w 10000"/>
                  <a:gd name="connsiteY0" fmla="*/ 9726 h 10000"/>
                  <a:gd name="connsiteX1" fmla="*/ 11 w 10000"/>
                  <a:gd name="connsiteY1" fmla="*/ 7866 h 10000"/>
                  <a:gd name="connsiteX2" fmla="*/ 0 w 10000"/>
                  <a:gd name="connsiteY2" fmla="*/ 7573 h 10000"/>
                  <a:gd name="connsiteX3" fmla="*/ 1770 w 10000"/>
                  <a:gd name="connsiteY3" fmla="*/ 0 h 10000"/>
                  <a:gd name="connsiteX4" fmla="*/ 9197 w 10000"/>
                  <a:gd name="connsiteY4" fmla="*/ 290 h 10000"/>
                  <a:gd name="connsiteX5" fmla="*/ 9700 w 10000"/>
                  <a:gd name="connsiteY5" fmla="*/ 1884 h 10000"/>
                  <a:gd name="connsiteX6" fmla="*/ 9937 w 10000"/>
                  <a:gd name="connsiteY6" fmla="*/ 1589 h 10000"/>
                  <a:gd name="connsiteX7" fmla="*/ 10000 w 10000"/>
                  <a:gd name="connsiteY7" fmla="*/ 1978 h 10000"/>
                  <a:gd name="connsiteX8" fmla="*/ 9392 w 10000"/>
                  <a:gd name="connsiteY8" fmla="*/ 3464 h 10000"/>
                  <a:gd name="connsiteX9" fmla="*/ 9213 w 10000"/>
                  <a:gd name="connsiteY9" fmla="*/ 4019 h 10000"/>
                  <a:gd name="connsiteX10" fmla="*/ 8943 w 10000"/>
                  <a:gd name="connsiteY10" fmla="*/ 4562 h 10000"/>
                  <a:gd name="connsiteX11" fmla="*/ 8763 w 10000"/>
                  <a:gd name="connsiteY11" fmla="*/ 4133 h 10000"/>
                  <a:gd name="connsiteX12" fmla="*/ 8725 w 10000"/>
                  <a:gd name="connsiteY12" fmla="*/ 3032 h 10000"/>
                  <a:gd name="connsiteX13" fmla="*/ 8384 w 10000"/>
                  <a:gd name="connsiteY13" fmla="*/ 4230 h 10000"/>
                  <a:gd name="connsiteX14" fmla="*/ 8132 w 10000"/>
                  <a:gd name="connsiteY14" fmla="*/ 5130 h 10000"/>
                  <a:gd name="connsiteX15" fmla="*/ 7843 w 10000"/>
                  <a:gd name="connsiteY15" fmla="*/ 4550 h 10000"/>
                  <a:gd name="connsiteX16" fmla="*/ 7921 w 10000"/>
                  <a:gd name="connsiteY16" fmla="*/ 3652 h 10000"/>
                  <a:gd name="connsiteX17" fmla="*/ 7766 w 10000"/>
                  <a:gd name="connsiteY17" fmla="*/ 3117 h 10000"/>
                  <a:gd name="connsiteX18" fmla="*/ 7477 w 10000"/>
                  <a:gd name="connsiteY18" fmla="*/ 3405 h 10000"/>
                  <a:gd name="connsiteX19" fmla="*/ 7523 w 10000"/>
                  <a:gd name="connsiteY19" fmla="*/ 5164 h 10000"/>
                  <a:gd name="connsiteX20" fmla="*/ 7260 w 10000"/>
                  <a:gd name="connsiteY20" fmla="*/ 5171 h 10000"/>
                  <a:gd name="connsiteX21" fmla="*/ 7020 w 10000"/>
                  <a:gd name="connsiteY21" fmla="*/ 4844 h 10000"/>
                  <a:gd name="connsiteX22" fmla="*/ 6924 w 10000"/>
                  <a:gd name="connsiteY22" fmla="*/ 5019 h 10000"/>
                  <a:gd name="connsiteX23" fmla="*/ 7060 w 10000"/>
                  <a:gd name="connsiteY23" fmla="*/ 5660 h 10000"/>
                  <a:gd name="connsiteX24" fmla="*/ 7485 w 10000"/>
                  <a:gd name="connsiteY24" fmla="*/ 5706 h 10000"/>
                  <a:gd name="connsiteX25" fmla="*/ 7497 w 10000"/>
                  <a:gd name="connsiteY25" fmla="*/ 6368 h 10000"/>
                  <a:gd name="connsiteX26" fmla="*/ 6829 w 10000"/>
                  <a:gd name="connsiteY26" fmla="*/ 7118 h 10000"/>
                  <a:gd name="connsiteX27" fmla="*/ 6894 w 10000"/>
                  <a:gd name="connsiteY27" fmla="*/ 7562 h 10000"/>
                  <a:gd name="connsiteX28" fmla="*/ 7280 w 10000"/>
                  <a:gd name="connsiteY28" fmla="*/ 7509 h 10000"/>
                  <a:gd name="connsiteX29" fmla="*/ 7749 w 10000"/>
                  <a:gd name="connsiteY29" fmla="*/ 7149 h 10000"/>
                  <a:gd name="connsiteX30" fmla="*/ 7933 w 10000"/>
                  <a:gd name="connsiteY30" fmla="*/ 7358 h 10000"/>
                  <a:gd name="connsiteX31" fmla="*/ 7583 w 10000"/>
                  <a:gd name="connsiteY31" fmla="*/ 9427 h 10000"/>
                  <a:gd name="connsiteX32" fmla="*/ 6890 w 10000"/>
                  <a:gd name="connsiteY32" fmla="*/ 9967 h 10000"/>
                  <a:gd name="connsiteX33" fmla="*/ 1790 w 10000"/>
                  <a:gd name="connsiteY33" fmla="*/ 9968 h 10000"/>
                  <a:gd name="connsiteX34" fmla="*/ 1860 w 10000"/>
                  <a:gd name="connsiteY34" fmla="*/ 9726 h 10000"/>
                  <a:gd name="connsiteX0" fmla="*/ 1860 w 10000"/>
                  <a:gd name="connsiteY0" fmla="*/ 9726 h 9967"/>
                  <a:gd name="connsiteX1" fmla="*/ 11 w 10000"/>
                  <a:gd name="connsiteY1" fmla="*/ 7866 h 9967"/>
                  <a:gd name="connsiteX2" fmla="*/ 0 w 10000"/>
                  <a:gd name="connsiteY2" fmla="*/ 7573 h 9967"/>
                  <a:gd name="connsiteX3" fmla="*/ 1770 w 10000"/>
                  <a:gd name="connsiteY3" fmla="*/ 0 h 9967"/>
                  <a:gd name="connsiteX4" fmla="*/ 9197 w 10000"/>
                  <a:gd name="connsiteY4" fmla="*/ 290 h 9967"/>
                  <a:gd name="connsiteX5" fmla="*/ 9700 w 10000"/>
                  <a:gd name="connsiteY5" fmla="*/ 1884 h 9967"/>
                  <a:gd name="connsiteX6" fmla="*/ 9937 w 10000"/>
                  <a:gd name="connsiteY6" fmla="*/ 1589 h 9967"/>
                  <a:gd name="connsiteX7" fmla="*/ 10000 w 10000"/>
                  <a:gd name="connsiteY7" fmla="*/ 1978 h 9967"/>
                  <a:gd name="connsiteX8" fmla="*/ 9392 w 10000"/>
                  <a:gd name="connsiteY8" fmla="*/ 3464 h 9967"/>
                  <a:gd name="connsiteX9" fmla="*/ 9213 w 10000"/>
                  <a:gd name="connsiteY9" fmla="*/ 4019 h 9967"/>
                  <a:gd name="connsiteX10" fmla="*/ 8943 w 10000"/>
                  <a:gd name="connsiteY10" fmla="*/ 4562 h 9967"/>
                  <a:gd name="connsiteX11" fmla="*/ 8763 w 10000"/>
                  <a:gd name="connsiteY11" fmla="*/ 4133 h 9967"/>
                  <a:gd name="connsiteX12" fmla="*/ 8725 w 10000"/>
                  <a:gd name="connsiteY12" fmla="*/ 3032 h 9967"/>
                  <a:gd name="connsiteX13" fmla="*/ 8384 w 10000"/>
                  <a:gd name="connsiteY13" fmla="*/ 4230 h 9967"/>
                  <a:gd name="connsiteX14" fmla="*/ 8132 w 10000"/>
                  <a:gd name="connsiteY14" fmla="*/ 5130 h 9967"/>
                  <a:gd name="connsiteX15" fmla="*/ 7843 w 10000"/>
                  <a:gd name="connsiteY15" fmla="*/ 4550 h 9967"/>
                  <a:gd name="connsiteX16" fmla="*/ 7921 w 10000"/>
                  <a:gd name="connsiteY16" fmla="*/ 3652 h 9967"/>
                  <a:gd name="connsiteX17" fmla="*/ 7766 w 10000"/>
                  <a:gd name="connsiteY17" fmla="*/ 3117 h 9967"/>
                  <a:gd name="connsiteX18" fmla="*/ 7477 w 10000"/>
                  <a:gd name="connsiteY18" fmla="*/ 3405 h 9967"/>
                  <a:gd name="connsiteX19" fmla="*/ 7523 w 10000"/>
                  <a:gd name="connsiteY19" fmla="*/ 5164 h 9967"/>
                  <a:gd name="connsiteX20" fmla="*/ 7260 w 10000"/>
                  <a:gd name="connsiteY20" fmla="*/ 5171 h 9967"/>
                  <a:gd name="connsiteX21" fmla="*/ 7020 w 10000"/>
                  <a:gd name="connsiteY21" fmla="*/ 4844 h 9967"/>
                  <a:gd name="connsiteX22" fmla="*/ 6924 w 10000"/>
                  <a:gd name="connsiteY22" fmla="*/ 5019 h 9967"/>
                  <a:gd name="connsiteX23" fmla="*/ 7060 w 10000"/>
                  <a:gd name="connsiteY23" fmla="*/ 5660 h 9967"/>
                  <a:gd name="connsiteX24" fmla="*/ 7485 w 10000"/>
                  <a:gd name="connsiteY24" fmla="*/ 5706 h 9967"/>
                  <a:gd name="connsiteX25" fmla="*/ 7497 w 10000"/>
                  <a:gd name="connsiteY25" fmla="*/ 6368 h 9967"/>
                  <a:gd name="connsiteX26" fmla="*/ 6829 w 10000"/>
                  <a:gd name="connsiteY26" fmla="*/ 7118 h 9967"/>
                  <a:gd name="connsiteX27" fmla="*/ 6894 w 10000"/>
                  <a:gd name="connsiteY27" fmla="*/ 7562 h 9967"/>
                  <a:gd name="connsiteX28" fmla="*/ 7280 w 10000"/>
                  <a:gd name="connsiteY28" fmla="*/ 7509 h 9967"/>
                  <a:gd name="connsiteX29" fmla="*/ 7749 w 10000"/>
                  <a:gd name="connsiteY29" fmla="*/ 7149 h 9967"/>
                  <a:gd name="connsiteX30" fmla="*/ 7933 w 10000"/>
                  <a:gd name="connsiteY30" fmla="*/ 7358 h 9967"/>
                  <a:gd name="connsiteX31" fmla="*/ 7583 w 10000"/>
                  <a:gd name="connsiteY31" fmla="*/ 9427 h 9967"/>
                  <a:gd name="connsiteX32" fmla="*/ 6890 w 10000"/>
                  <a:gd name="connsiteY32" fmla="*/ 9967 h 9967"/>
                  <a:gd name="connsiteX33" fmla="*/ 1747 w 10000"/>
                  <a:gd name="connsiteY33" fmla="*/ 9844 h 9967"/>
                  <a:gd name="connsiteX34" fmla="*/ 1860 w 10000"/>
                  <a:gd name="connsiteY34" fmla="*/ 9726 h 9967"/>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47 w 10000"/>
                  <a:gd name="connsiteY33" fmla="*/ 9877 h 10000"/>
                  <a:gd name="connsiteX34" fmla="*/ 1860 w 10000"/>
                  <a:gd name="connsiteY34" fmla="*/ 9652 h 10000"/>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56 w 10000"/>
                  <a:gd name="connsiteY33" fmla="*/ 9948 h 10000"/>
                  <a:gd name="connsiteX34" fmla="*/ 1860 w 10000"/>
                  <a:gd name="connsiteY34" fmla="*/ 9652 h 10000"/>
                  <a:gd name="connsiteX0" fmla="*/ 1860 w 10007"/>
                  <a:gd name="connsiteY0" fmla="*/ 9652 h 10000"/>
                  <a:gd name="connsiteX1" fmla="*/ 11 w 10007"/>
                  <a:gd name="connsiteY1" fmla="*/ 7892 h 10000"/>
                  <a:gd name="connsiteX2" fmla="*/ 0 w 10007"/>
                  <a:gd name="connsiteY2" fmla="*/ 7598 h 10000"/>
                  <a:gd name="connsiteX3" fmla="*/ 1770 w 10007"/>
                  <a:gd name="connsiteY3" fmla="*/ 0 h 10000"/>
                  <a:gd name="connsiteX4" fmla="*/ 9197 w 10007"/>
                  <a:gd name="connsiteY4" fmla="*/ 291 h 10000"/>
                  <a:gd name="connsiteX5" fmla="*/ 9700 w 10007"/>
                  <a:gd name="connsiteY5" fmla="*/ 1890 h 10000"/>
                  <a:gd name="connsiteX6" fmla="*/ 10000 w 10007"/>
                  <a:gd name="connsiteY6" fmla="*/ 1985 h 10000"/>
                  <a:gd name="connsiteX7" fmla="*/ 9392 w 10007"/>
                  <a:gd name="connsiteY7" fmla="*/ 3475 h 10000"/>
                  <a:gd name="connsiteX8" fmla="*/ 9213 w 10007"/>
                  <a:gd name="connsiteY8" fmla="*/ 4032 h 10000"/>
                  <a:gd name="connsiteX9" fmla="*/ 8943 w 10007"/>
                  <a:gd name="connsiteY9" fmla="*/ 4577 h 10000"/>
                  <a:gd name="connsiteX10" fmla="*/ 8763 w 10007"/>
                  <a:gd name="connsiteY10" fmla="*/ 4147 h 10000"/>
                  <a:gd name="connsiteX11" fmla="*/ 8725 w 10007"/>
                  <a:gd name="connsiteY11" fmla="*/ 3042 h 10000"/>
                  <a:gd name="connsiteX12" fmla="*/ 8384 w 10007"/>
                  <a:gd name="connsiteY12" fmla="*/ 4244 h 10000"/>
                  <a:gd name="connsiteX13" fmla="*/ 8132 w 10007"/>
                  <a:gd name="connsiteY13" fmla="*/ 5147 h 10000"/>
                  <a:gd name="connsiteX14" fmla="*/ 7843 w 10007"/>
                  <a:gd name="connsiteY14" fmla="*/ 4565 h 10000"/>
                  <a:gd name="connsiteX15" fmla="*/ 7921 w 10007"/>
                  <a:gd name="connsiteY15" fmla="*/ 3664 h 10000"/>
                  <a:gd name="connsiteX16" fmla="*/ 7766 w 10007"/>
                  <a:gd name="connsiteY16" fmla="*/ 3127 h 10000"/>
                  <a:gd name="connsiteX17" fmla="*/ 7477 w 10007"/>
                  <a:gd name="connsiteY17" fmla="*/ 3416 h 10000"/>
                  <a:gd name="connsiteX18" fmla="*/ 7523 w 10007"/>
                  <a:gd name="connsiteY18" fmla="*/ 5181 h 10000"/>
                  <a:gd name="connsiteX19" fmla="*/ 7260 w 10007"/>
                  <a:gd name="connsiteY19" fmla="*/ 5188 h 10000"/>
                  <a:gd name="connsiteX20" fmla="*/ 7020 w 10007"/>
                  <a:gd name="connsiteY20" fmla="*/ 4860 h 10000"/>
                  <a:gd name="connsiteX21" fmla="*/ 6924 w 10007"/>
                  <a:gd name="connsiteY21" fmla="*/ 5036 h 10000"/>
                  <a:gd name="connsiteX22" fmla="*/ 7060 w 10007"/>
                  <a:gd name="connsiteY22" fmla="*/ 5679 h 10000"/>
                  <a:gd name="connsiteX23" fmla="*/ 7485 w 10007"/>
                  <a:gd name="connsiteY23" fmla="*/ 5725 h 10000"/>
                  <a:gd name="connsiteX24" fmla="*/ 7497 w 10007"/>
                  <a:gd name="connsiteY24" fmla="*/ 6389 h 10000"/>
                  <a:gd name="connsiteX25" fmla="*/ 6829 w 10007"/>
                  <a:gd name="connsiteY25" fmla="*/ 7142 h 10000"/>
                  <a:gd name="connsiteX26" fmla="*/ 6894 w 10007"/>
                  <a:gd name="connsiteY26" fmla="*/ 7587 h 10000"/>
                  <a:gd name="connsiteX27" fmla="*/ 7280 w 10007"/>
                  <a:gd name="connsiteY27" fmla="*/ 7534 h 10000"/>
                  <a:gd name="connsiteX28" fmla="*/ 7749 w 10007"/>
                  <a:gd name="connsiteY28" fmla="*/ 7173 h 10000"/>
                  <a:gd name="connsiteX29" fmla="*/ 7933 w 10007"/>
                  <a:gd name="connsiteY29" fmla="*/ 7382 h 10000"/>
                  <a:gd name="connsiteX30" fmla="*/ 7583 w 10007"/>
                  <a:gd name="connsiteY30" fmla="*/ 9458 h 10000"/>
                  <a:gd name="connsiteX31" fmla="*/ 6890 w 10007"/>
                  <a:gd name="connsiteY31" fmla="*/ 10000 h 10000"/>
                  <a:gd name="connsiteX32" fmla="*/ 1756 w 10007"/>
                  <a:gd name="connsiteY32" fmla="*/ 9948 h 10000"/>
                  <a:gd name="connsiteX33" fmla="*/ 1860 w 10007"/>
                  <a:gd name="connsiteY33" fmla="*/ 9652 h 10000"/>
                  <a:gd name="connsiteX0" fmla="*/ 1860 w 9702"/>
                  <a:gd name="connsiteY0" fmla="*/ 9652 h 10000"/>
                  <a:gd name="connsiteX1" fmla="*/ 11 w 9702"/>
                  <a:gd name="connsiteY1" fmla="*/ 7892 h 10000"/>
                  <a:gd name="connsiteX2" fmla="*/ 0 w 9702"/>
                  <a:gd name="connsiteY2" fmla="*/ 7598 h 10000"/>
                  <a:gd name="connsiteX3" fmla="*/ 1770 w 9702"/>
                  <a:gd name="connsiteY3" fmla="*/ 0 h 10000"/>
                  <a:gd name="connsiteX4" fmla="*/ 9197 w 9702"/>
                  <a:gd name="connsiteY4" fmla="*/ 291 h 10000"/>
                  <a:gd name="connsiteX5" fmla="*/ 9700 w 9702"/>
                  <a:gd name="connsiteY5" fmla="*/ 1890 h 10000"/>
                  <a:gd name="connsiteX6" fmla="*/ 9392 w 9702"/>
                  <a:gd name="connsiteY6" fmla="*/ 3475 h 10000"/>
                  <a:gd name="connsiteX7" fmla="*/ 9213 w 9702"/>
                  <a:gd name="connsiteY7" fmla="*/ 4032 h 10000"/>
                  <a:gd name="connsiteX8" fmla="*/ 8943 w 9702"/>
                  <a:gd name="connsiteY8" fmla="*/ 4577 h 10000"/>
                  <a:gd name="connsiteX9" fmla="*/ 8763 w 9702"/>
                  <a:gd name="connsiteY9" fmla="*/ 4147 h 10000"/>
                  <a:gd name="connsiteX10" fmla="*/ 8725 w 9702"/>
                  <a:gd name="connsiteY10" fmla="*/ 3042 h 10000"/>
                  <a:gd name="connsiteX11" fmla="*/ 8384 w 9702"/>
                  <a:gd name="connsiteY11" fmla="*/ 4244 h 10000"/>
                  <a:gd name="connsiteX12" fmla="*/ 8132 w 9702"/>
                  <a:gd name="connsiteY12" fmla="*/ 5147 h 10000"/>
                  <a:gd name="connsiteX13" fmla="*/ 7843 w 9702"/>
                  <a:gd name="connsiteY13" fmla="*/ 4565 h 10000"/>
                  <a:gd name="connsiteX14" fmla="*/ 7921 w 9702"/>
                  <a:gd name="connsiteY14" fmla="*/ 3664 h 10000"/>
                  <a:gd name="connsiteX15" fmla="*/ 7766 w 9702"/>
                  <a:gd name="connsiteY15" fmla="*/ 3127 h 10000"/>
                  <a:gd name="connsiteX16" fmla="*/ 7477 w 9702"/>
                  <a:gd name="connsiteY16" fmla="*/ 3416 h 10000"/>
                  <a:gd name="connsiteX17" fmla="*/ 7523 w 9702"/>
                  <a:gd name="connsiteY17" fmla="*/ 5181 h 10000"/>
                  <a:gd name="connsiteX18" fmla="*/ 7260 w 9702"/>
                  <a:gd name="connsiteY18" fmla="*/ 5188 h 10000"/>
                  <a:gd name="connsiteX19" fmla="*/ 7020 w 9702"/>
                  <a:gd name="connsiteY19" fmla="*/ 4860 h 10000"/>
                  <a:gd name="connsiteX20" fmla="*/ 6924 w 9702"/>
                  <a:gd name="connsiteY20" fmla="*/ 5036 h 10000"/>
                  <a:gd name="connsiteX21" fmla="*/ 7060 w 9702"/>
                  <a:gd name="connsiteY21" fmla="*/ 5679 h 10000"/>
                  <a:gd name="connsiteX22" fmla="*/ 7485 w 9702"/>
                  <a:gd name="connsiteY22" fmla="*/ 5725 h 10000"/>
                  <a:gd name="connsiteX23" fmla="*/ 7497 w 9702"/>
                  <a:gd name="connsiteY23" fmla="*/ 6389 h 10000"/>
                  <a:gd name="connsiteX24" fmla="*/ 6829 w 9702"/>
                  <a:gd name="connsiteY24" fmla="*/ 7142 h 10000"/>
                  <a:gd name="connsiteX25" fmla="*/ 6894 w 9702"/>
                  <a:gd name="connsiteY25" fmla="*/ 7587 h 10000"/>
                  <a:gd name="connsiteX26" fmla="*/ 7280 w 9702"/>
                  <a:gd name="connsiteY26" fmla="*/ 7534 h 10000"/>
                  <a:gd name="connsiteX27" fmla="*/ 7749 w 9702"/>
                  <a:gd name="connsiteY27" fmla="*/ 7173 h 10000"/>
                  <a:gd name="connsiteX28" fmla="*/ 7933 w 9702"/>
                  <a:gd name="connsiteY28" fmla="*/ 7382 h 10000"/>
                  <a:gd name="connsiteX29" fmla="*/ 7583 w 9702"/>
                  <a:gd name="connsiteY29" fmla="*/ 9458 h 10000"/>
                  <a:gd name="connsiteX30" fmla="*/ 6890 w 9702"/>
                  <a:gd name="connsiteY30" fmla="*/ 10000 h 10000"/>
                  <a:gd name="connsiteX31" fmla="*/ 1756 w 9702"/>
                  <a:gd name="connsiteY31" fmla="*/ 9948 h 10000"/>
                  <a:gd name="connsiteX32" fmla="*/ 1860 w 9702"/>
                  <a:gd name="connsiteY32" fmla="*/ 9652 h 10000"/>
                  <a:gd name="connsiteX0" fmla="*/ 1917 w 9680"/>
                  <a:gd name="connsiteY0" fmla="*/ 9652 h 10000"/>
                  <a:gd name="connsiteX1" fmla="*/ 11 w 9680"/>
                  <a:gd name="connsiteY1" fmla="*/ 7892 h 10000"/>
                  <a:gd name="connsiteX2" fmla="*/ 0 w 9680"/>
                  <a:gd name="connsiteY2" fmla="*/ 7598 h 10000"/>
                  <a:gd name="connsiteX3" fmla="*/ 1824 w 9680"/>
                  <a:gd name="connsiteY3" fmla="*/ 0 h 10000"/>
                  <a:gd name="connsiteX4" fmla="*/ 9479 w 9680"/>
                  <a:gd name="connsiteY4" fmla="*/ 291 h 10000"/>
                  <a:gd name="connsiteX5" fmla="*/ 9680 w 9680"/>
                  <a:gd name="connsiteY5" fmla="*/ 3475 h 10000"/>
                  <a:gd name="connsiteX6" fmla="*/ 9496 w 9680"/>
                  <a:gd name="connsiteY6" fmla="*/ 4032 h 10000"/>
                  <a:gd name="connsiteX7" fmla="*/ 9218 w 9680"/>
                  <a:gd name="connsiteY7" fmla="*/ 4577 h 10000"/>
                  <a:gd name="connsiteX8" fmla="*/ 9032 w 9680"/>
                  <a:gd name="connsiteY8" fmla="*/ 4147 h 10000"/>
                  <a:gd name="connsiteX9" fmla="*/ 8993 w 9680"/>
                  <a:gd name="connsiteY9" fmla="*/ 3042 h 10000"/>
                  <a:gd name="connsiteX10" fmla="*/ 8642 w 9680"/>
                  <a:gd name="connsiteY10" fmla="*/ 4244 h 10000"/>
                  <a:gd name="connsiteX11" fmla="*/ 8382 w 9680"/>
                  <a:gd name="connsiteY11" fmla="*/ 5147 h 10000"/>
                  <a:gd name="connsiteX12" fmla="*/ 8084 w 9680"/>
                  <a:gd name="connsiteY12" fmla="*/ 4565 h 10000"/>
                  <a:gd name="connsiteX13" fmla="*/ 8164 w 9680"/>
                  <a:gd name="connsiteY13" fmla="*/ 3664 h 10000"/>
                  <a:gd name="connsiteX14" fmla="*/ 8005 w 9680"/>
                  <a:gd name="connsiteY14" fmla="*/ 3127 h 10000"/>
                  <a:gd name="connsiteX15" fmla="*/ 7707 w 9680"/>
                  <a:gd name="connsiteY15" fmla="*/ 3416 h 10000"/>
                  <a:gd name="connsiteX16" fmla="*/ 7754 w 9680"/>
                  <a:gd name="connsiteY16" fmla="*/ 5181 h 10000"/>
                  <a:gd name="connsiteX17" fmla="*/ 7483 w 9680"/>
                  <a:gd name="connsiteY17" fmla="*/ 5188 h 10000"/>
                  <a:gd name="connsiteX18" fmla="*/ 7236 w 9680"/>
                  <a:gd name="connsiteY18" fmla="*/ 4860 h 10000"/>
                  <a:gd name="connsiteX19" fmla="*/ 7137 w 9680"/>
                  <a:gd name="connsiteY19" fmla="*/ 5036 h 10000"/>
                  <a:gd name="connsiteX20" fmla="*/ 7277 w 9680"/>
                  <a:gd name="connsiteY20" fmla="*/ 5679 h 10000"/>
                  <a:gd name="connsiteX21" fmla="*/ 7715 w 9680"/>
                  <a:gd name="connsiteY21" fmla="*/ 5725 h 10000"/>
                  <a:gd name="connsiteX22" fmla="*/ 7727 w 9680"/>
                  <a:gd name="connsiteY22" fmla="*/ 6389 h 10000"/>
                  <a:gd name="connsiteX23" fmla="*/ 7039 w 9680"/>
                  <a:gd name="connsiteY23" fmla="*/ 7142 h 10000"/>
                  <a:gd name="connsiteX24" fmla="*/ 7106 w 9680"/>
                  <a:gd name="connsiteY24" fmla="*/ 7587 h 10000"/>
                  <a:gd name="connsiteX25" fmla="*/ 7504 w 9680"/>
                  <a:gd name="connsiteY25" fmla="*/ 7534 h 10000"/>
                  <a:gd name="connsiteX26" fmla="*/ 7987 w 9680"/>
                  <a:gd name="connsiteY26" fmla="*/ 7173 h 10000"/>
                  <a:gd name="connsiteX27" fmla="*/ 8177 w 9680"/>
                  <a:gd name="connsiteY27" fmla="*/ 7382 h 10000"/>
                  <a:gd name="connsiteX28" fmla="*/ 7816 w 9680"/>
                  <a:gd name="connsiteY28" fmla="*/ 9458 h 10000"/>
                  <a:gd name="connsiteX29" fmla="*/ 7102 w 9680"/>
                  <a:gd name="connsiteY29" fmla="*/ 10000 h 10000"/>
                  <a:gd name="connsiteX30" fmla="*/ 1810 w 9680"/>
                  <a:gd name="connsiteY30" fmla="*/ 9948 h 10000"/>
                  <a:gd name="connsiteX31" fmla="*/ 1917 w 9680"/>
                  <a:gd name="connsiteY31" fmla="*/ 9652 h 10000"/>
                  <a:gd name="connsiteX0" fmla="*/ 1980 w 10394"/>
                  <a:gd name="connsiteY0" fmla="*/ 9652 h 10000"/>
                  <a:gd name="connsiteX1" fmla="*/ 11 w 10394"/>
                  <a:gd name="connsiteY1" fmla="*/ 7892 h 10000"/>
                  <a:gd name="connsiteX2" fmla="*/ 0 w 10394"/>
                  <a:gd name="connsiteY2" fmla="*/ 7598 h 10000"/>
                  <a:gd name="connsiteX3" fmla="*/ 1884 w 10394"/>
                  <a:gd name="connsiteY3" fmla="*/ 0 h 10000"/>
                  <a:gd name="connsiteX4" fmla="*/ 9792 w 10394"/>
                  <a:gd name="connsiteY4" fmla="*/ 291 h 10000"/>
                  <a:gd name="connsiteX5" fmla="*/ 9810 w 10394"/>
                  <a:gd name="connsiteY5" fmla="*/ 4032 h 10000"/>
                  <a:gd name="connsiteX6" fmla="*/ 9523 w 10394"/>
                  <a:gd name="connsiteY6" fmla="*/ 4577 h 10000"/>
                  <a:gd name="connsiteX7" fmla="*/ 9331 w 10394"/>
                  <a:gd name="connsiteY7" fmla="*/ 4147 h 10000"/>
                  <a:gd name="connsiteX8" fmla="*/ 9290 w 10394"/>
                  <a:gd name="connsiteY8" fmla="*/ 3042 h 10000"/>
                  <a:gd name="connsiteX9" fmla="*/ 8928 w 10394"/>
                  <a:gd name="connsiteY9" fmla="*/ 4244 h 10000"/>
                  <a:gd name="connsiteX10" fmla="*/ 8659 w 10394"/>
                  <a:gd name="connsiteY10" fmla="*/ 5147 h 10000"/>
                  <a:gd name="connsiteX11" fmla="*/ 8351 w 10394"/>
                  <a:gd name="connsiteY11" fmla="*/ 4565 h 10000"/>
                  <a:gd name="connsiteX12" fmla="*/ 8434 w 10394"/>
                  <a:gd name="connsiteY12" fmla="*/ 3664 h 10000"/>
                  <a:gd name="connsiteX13" fmla="*/ 8270 w 10394"/>
                  <a:gd name="connsiteY13" fmla="*/ 3127 h 10000"/>
                  <a:gd name="connsiteX14" fmla="*/ 7962 w 10394"/>
                  <a:gd name="connsiteY14" fmla="*/ 3416 h 10000"/>
                  <a:gd name="connsiteX15" fmla="*/ 8010 w 10394"/>
                  <a:gd name="connsiteY15" fmla="*/ 5181 h 10000"/>
                  <a:gd name="connsiteX16" fmla="*/ 7730 w 10394"/>
                  <a:gd name="connsiteY16" fmla="*/ 5188 h 10000"/>
                  <a:gd name="connsiteX17" fmla="*/ 7475 w 10394"/>
                  <a:gd name="connsiteY17" fmla="*/ 4860 h 10000"/>
                  <a:gd name="connsiteX18" fmla="*/ 7373 w 10394"/>
                  <a:gd name="connsiteY18" fmla="*/ 5036 h 10000"/>
                  <a:gd name="connsiteX19" fmla="*/ 7518 w 10394"/>
                  <a:gd name="connsiteY19" fmla="*/ 5679 h 10000"/>
                  <a:gd name="connsiteX20" fmla="*/ 7970 w 10394"/>
                  <a:gd name="connsiteY20" fmla="*/ 5725 h 10000"/>
                  <a:gd name="connsiteX21" fmla="*/ 7982 w 10394"/>
                  <a:gd name="connsiteY21" fmla="*/ 6389 h 10000"/>
                  <a:gd name="connsiteX22" fmla="*/ 7272 w 10394"/>
                  <a:gd name="connsiteY22" fmla="*/ 7142 h 10000"/>
                  <a:gd name="connsiteX23" fmla="*/ 7341 w 10394"/>
                  <a:gd name="connsiteY23" fmla="*/ 7587 h 10000"/>
                  <a:gd name="connsiteX24" fmla="*/ 7752 w 10394"/>
                  <a:gd name="connsiteY24" fmla="*/ 7534 h 10000"/>
                  <a:gd name="connsiteX25" fmla="*/ 8251 w 10394"/>
                  <a:gd name="connsiteY25" fmla="*/ 7173 h 10000"/>
                  <a:gd name="connsiteX26" fmla="*/ 8447 w 10394"/>
                  <a:gd name="connsiteY26" fmla="*/ 7382 h 10000"/>
                  <a:gd name="connsiteX27" fmla="*/ 8074 w 10394"/>
                  <a:gd name="connsiteY27" fmla="*/ 9458 h 10000"/>
                  <a:gd name="connsiteX28" fmla="*/ 7337 w 10394"/>
                  <a:gd name="connsiteY28" fmla="*/ 10000 h 10000"/>
                  <a:gd name="connsiteX29" fmla="*/ 1870 w 10394"/>
                  <a:gd name="connsiteY29" fmla="*/ 9948 h 10000"/>
                  <a:gd name="connsiteX30" fmla="*/ 1980 w 10394"/>
                  <a:gd name="connsiteY30"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331 w 10309"/>
                  <a:gd name="connsiteY6" fmla="*/ 4147 h 10000"/>
                  <a:gd name="connsiteX7" fmla="*/ 9290 w 10309"/>
                  <a:gd name="connsiteY7" fmla="*/ 3042 h 10000"/>
                  <a:gd name="connsiteX8" fmla="*/ 8928 w 10309"/>
                  <a:gd name="connsiteY8" fmla="*/ 4244 h 10000"/>
                  <a:gd name="connsiteX9" fmla="*/ 8659 w 10309"/>
                  <a:gd name="connsiteY9" fmla="*/ 5147 h 10000"/>
                  <a:gd name="connsiteX10" fmla="*/ 8351 w 10309"/>
                  <a:gd name="connsiteY10" fmla="*/ 4565 h 10000"/>
                  <a:gd name="connsiteX11" fmla="*/ 8434 w 10309"/>
                  <a:gd name="connsiteY11" fmla="*/ 3664 h 10000"/>
                  <a:gd name="connsiteX12" fmla="*/ 8270 w 10309"/>
                  <a:gd name="connsiteY12" fmla="*/ 3127 h 10000"/>
                  <a:gd name="connsiteX13" fmla="*/ 7962 w 10309"/>
                  <a:gd name="connsiteY13" fmla="*/ 3416 h 10000"/>
                  <a:gd name="connsiteX14" fmla="*/ 8010 w 10309"/>
                  <a:gd name="connsiteY14" fmla="*/ 5181 h 10000"/>
                  <a:gd name="connsiteX15" fmla="*/ 7730 w 10309"/>
                  <a:gd name="connsiteY15" fmla="*/ 5188 h 10000"/>
                  <a:gd name="connsiteX16" fmla="*/ 7475 w 10309"/>
                  <a:gd name="connsiteY16" fmla="*/ 4860 h 10000"/>
                  <a:gd name="connsiteX17" fmla="*/ 7373 w 10309"/>
                  <a:gd name="connsiteY17" fmla="*/ 5036 h 10000"/>
                  <a:gd name="connsiteX18" fmla="*/ 7518 w 10309"/>
                  <a:gd name="connsiteY18" fmla="*/ 5679 h 10000"/>
                  <a:gd name="connsiteX19" fmla="*/ 7970 w 10309"/>
                  <a:gd name="connsiteY19" fmla="*/ 5725 h 10000"/>
                  <a:gd name="connsiteX20" fmla="*/ 7982 w 10309"/>
                  <a:gd name="connsiteY20" fmla="*/ 6389 h 10000"/>
                  <a:gd name="connsiteX21" fmla="*/ 7272 w 10309"/>
                  <a:gd name="connsiteY21" fmla="*/ 7142 h 10000"/>
                  <a:gd name="connsiteX22" fmla="*/ 7341 w 10309"/>
                  <a:gd name="connsiteY22" fmla="*/ 7587 h 10000"/>
                  <a:gd name="connsiteX23" fmla="*/ 7752 w 10309"/>
                  <a:gd name="connsiteY23" fmla="*/ 7534 h 10000"/>
                  <a:gd name="connsiteX24" fmla="*/ 8251 w 10309"/>
                  <a:gd name="connsiteY24" fmla="*/ 7173 h 10000"/>
                  <a:gd name="connsiteX25" fmla="*/ 8447 w 10309"/>
                  <a:gd name="connsiteY25" fmla="*/ 7382 h 10000"/>
                  <a:gd name="connsiteX26" fmla="*/ 8074 w 10309"/>
                  <a:gd name="connsiteY26" fmla="*/ 9458 h 10000"/>
                  <a:gd name="connsiteX27" fmla="*/ 7337 w 10309"/>
                  <a:gd name="connsiteY27" fmla="*/ 10000 h 10000"/>
                  <a:gd name="connsiteX28" fmla="*/ 1870 w 10309"/>
                  <a:gd name="connsiteY28" fmla="*/ 9948 h 10000"/>
                  <a:gd name="connsiteX29" fmla="*/ 1980 w 10309"/>
                  <a:gd name="connsiteY29"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456 w 10309"/>
                  <a:gd name="connsiteY6" fmla="*/ 4419 h 10000"/>
                  <a:gd name="connsiteX7" fmla="*/ 9331 w 10309"/>
                  <a:gd name="connsiteY7" fmla="*/ 4147 h 10000"/>
                  <a:gd name="connsiteX8" fmla="*/ 9290 w 10309"/>
                  <a:gd name="connsiteY8" fmla="*/ 3042 h 10000"/>
                  <a:gd name="connsiteX9" fmla="*/ 8928 w 10309"/>
                  <a:gd name="connsiteY9" fmla="*/ 4244 h 10000"/>
                  <a:gd name="connsiteX10" fmla="*/ 8659 w 10309"/>
                  <a:gd name="connsiteY10" fmla="*/ 5147 h 10000"/>
                  <a:gd name="connsiteX11" fmla="*/ 8351 w 10309"/>
                  <a:gd name="connsiteY11" fmla="*/ 4565 h 10000"/>
                  <a:gd name="connsiteX12" fmla="*/ 8434 w 10309"/>
                  <a:gd name="connsiteY12" fmla="*/ 3664 h 10000"/>
                  <a:gd name="connsiteX13" fmla="*/ 8270 w 10309"/>
                  <a:gd name="connsiteY13" fmla="*/ 3127 h 10000"/>
                  <a:gd name="connsiteX14" fmla="*/ 7962 w 10309"/>
                  <a:gd name="connsiteY14" fmla="*/ 3416 h 10000"/>
                  <a:gd name="connsiteX15" fmla="*/ 8010 w 10309"/>
                  <a:gd name="connsiteY15" fmla="*/ 5181 h 10000"/>
                  <a:gd name="connsiteX16" fmla="*/ 7730 w 10309"/>
                  <a:gd name="connsiteY16" fmla="*/ 5188 h 10000"/>
                  <a:gd name="connsiteX17" fmla="*/ 7475 w 10309"/>
                  <a:gd name="connsiteY17" fmla="*/ 4860 h 10000"/>
                  <a:gd name="connsiteX18" fmla="*/ 7373 w 10309"/>
                  <a:gd name="connsiteY18" fmla="*/ 5036 h 10000"/>
                  <a:gd name="connsiteX19" fmla="*/ 7518 w 10309"/>
                  <a:gd name="connsiteY19" fmla="*/ 5679 h 10000"/>
                  <a:gd name="connsiteX20" fmla="*/ 7970 w 10309"/>
                  <a:gd name="connsiteY20" fmla="*/ 5725 h 10000"/>
                  <a:gd name="connsiteX21" fmla="*/ 7982 w 10309"/>
                  <a:gd name="connsiteY21" fmla="*/ 6389 h 10000"/>
                  <a:gd name="connsiteX22" fmla="*/ 7272 w 10309"/>
                  <a:gd name="connsiteY22" fmla="*/ 7142 h 10000"/>
                  <a:gd name="connsiteX23" fmla="*/ 7341 w 10309"/>
                  <a:gd name="connsiteY23" fmla="*/ 7587 h 10000"/>
                  <a:gd name="connsiteX24" fmla="*/ 7752 w 10309"/>
                  <a:gd name="connsiteY24" fmla="*/ 7534 h 10000"/>
                  <a:gd name="connsiteX25" fmla="*/ 8251 w 10309"/>
                  <a:gd name="connsiteY25" fmla="*/ 7173 h 10000"/>
                  <a:gd name="connsiteX26" fmla="*/ 8447 w 10309"/>
                  <a:gd name="connsiteY26" fmla="*/ 7382 h 10000"/>
                  <a:gd name="connsiteX27" fmla="*/ 8074 w 10309"/>
                  <a:gd name="connsiteY27" fmla="*/ 9458 h 10000"/>
                  <a:gd name="connsiteX28" fmla="*/ 7337 w 10309"/>
                  <a:gd name="connsiteY28" fmla="*/ 10000 h 10000"/>
                  <a:gd name="connsiteX29" fmla="*/ 1870 w 10309"/>
                  <a:gd name="connsiteY29" fmla="*/ 9948 h 10000"/>
                  <a:gd name="connsiteX30" fmla="*/ 1980 w 10309"/>
                  <a:gd name="connsiteY30"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331 w 10309"/>
                  <a:gd name="connsiteY6" fmla="*/ 4147 h 10000"/>
                  <a:gd name="connsiteX7" fmla="*/ 9290 w 10309"/>
                  <a:gd name="connsiteY7" fmla="*/ 3042 h 10000"/>
                  <a:gd name="connsiteX8" fmla="*/ 8928 w 10309"/>
                  <a:gd name="connsiteY8" fmla="*/ 4244 h 10000"/>
                  <a:gd name="connsiteX9" fmla="*/ 8659 w 10309"/>
                  <a:gd name="connsiteY9" fmla="*/ 5147 h 10000"/>
                  <a:gd name="connsiteX10" fmla="*/ 8351 w 10309"/>
                  <a:gd name="connsiteY10" fmla="*/ 4565 h 10000"/>
                  <a:gd name="connsiteX11" fmla="*/ 8434 w 10309"/>
                  <a:gd name="connsiteY11" fmla="*/ 3664 h 10000"/>
                  <a:gd name="connsiteX12" fmla="*/ 8270 w 10309"/>
                  <a:gd name="connsiteY12" fmla="*/ 3127 h 10000"/>
                  <a:gd name="connsiteX13" fmla="*/ 7962 w 10309"/>
                  <a:gd name="connsiteY13" fmla="*/ 3416 h 10000"/>
                  <a:gd name="connsiteX14" fmla="*/ 8010 w 10309"/>
                  <a:gd name="connsiteY14" fmla="*/ 5181 h 10000"/>
                  <a:gd name="connsiteX15" fmla="*/ 7730 w 10309"/>
                  <a:gd name="connsiteY15" fmla="*/ 5188 h 10000"/>
                  <a:gd name="connsiteX16" fmla="*/ 7475 w 10309"/>
                  <a:gd name="connsiteY16" fmla="*/ 4860 h 10000"/>
                  <a:gd name="connsiteX17" fmla="*/ 7373 w 10309"/>
                  <a:gd name="connsiteY17" fmla="*/ 5036 h 10000"/>
                  <a:gd name="connsiteX18" fmla="*/ 7518 w 10309"/>
                  <a:gd name="connsiteY18" fmla="*/ 5679 h 10000"/>
                  <a:gd name="connsiteX19" fmla="*/ 7970 w 10309"/>
                  <a:gd name="connsiteY19" fmla="*/ 5725 h 10000"/>
                  <a:gd name="connsiteX20" fmla="*/ 7982 w 10309"/>
                  <a:gd name="connsiteY20" fmla="*/ 6389 h 10000"/>
                  <a:gd name="connsiteX21" fmla="*/ 7272 w 10309"/>
                  <a:gd name="connsiteY21" fmla="*/ 7142 h 10000"/>
                  <a:gd name="connsiteX22" fmla="*/ 7341 w 10309"/>
                  <a:gd name="connsiteY22" fmla="*/ 7587 h 10000"/>
                  <a:gd name="connsiteX23" fmla="*/ 7752 w 10309"/>
                  <a:gd name="connsiteY23" fmla="*/ 7534 h 10000"/>
                  <a:gd name="connsiteX24" fmla="*/ 8251 w 10309"/>
                  <a:gd name="connsiteY24" fmla="*/ 7173 h 10000"/>
                  <a:gd name="connsiteX25" fmla="*/ 8447 w 10309"/>
                  <a:gd name="connsiteY25" fmla="*/ 7382 h 10000"/>
                  <a:gd name="connsiteX26" fmla="*/ 8074 w 10309"/>
                  <a:gd name="connsiteY26" fmla="*/ 9458 h 10000"/>
                  <a:gd name="connsiteX27" fmla="*/ 7337 w 10309"/>
                  <a:gd name="connsiteY27" fmla="*/ 10000 h 10000"/>
                  <a:gd name="connsiteX28" fmla="*/ 1870 w 10309"/>
                  <a:gd name="connsiteY28" fmla="*/ 9948 h 10000"/>
                  <a:gd name="connsiteX29" fmla="*/ 1980 w 10309"/>
                  <a:gd name="connsiteY29" fmla="*/ 9652 h 10000"/>
                  <a:gd name="connsiteX0" fmla="*/ 1980 w 10258"/>
                  <a:gd name="connsiteY0" fmla="*/ 9652 h 10000"/>
                  <a:gd name="connsiteX1" fmla="*/ 11 w 10258"/>
                  <a:gd name="connsiteY1" fmla="*/ 7892 h 10000"/>
                  <a:gd name="connsiteX2" fmla="*/ 0 w 10258"/>
                  <a:gd name="connsiteY2" fmla="*/ 7598 h 10000"/>
                  <a:gd name="connsiteX3" fmla="*/ 1884 w 10258"/>
                  <a:gd name="connsiteY3" fmla="*/ 0 h 10000"/>
                  <a:gd name="connsiteX4" fmla="*/ 9792 w 10258"/>
                  <a:gd name="connsiteY4" fmla="*/ 291 h 10000"/>
                  <a:gd name="connsiteX5" fmla="*/ 9331 w 10258"/>
                  <a:gd name="connsiteY5" fmla="*/ 4147 h 10000"/>
                  <a:gd name="connsiteX6" fmla="*/ 9290 w 10258"/>
                  <a:gd name="connsiteY6" fmla="*/ 3042 h 10000"/>
                  <a:gd name="connsiteX7" fmla="*/ 8928 w 10258"/>
                  <a:gd name="connsiteY7" fmla="*/ 4244 h 10000"/>
                  <a:gd name="connsiteX8" fmla="*/ 8659 w 10258"/>
                  <a:gd name="connsiteY8" fmla="*/ 5147 h 10000"/>
                  <a:gd name="connsiteX9" fmla="*/ 8351 w 10258"/>
                  <a:gd name="connsiteY9" fmla="*/ 4565 h 10000"/>
                  <a:gd name="connsiteX10" fmla="*/ 8434 w 10258"/>
                  <a:gd name="connsiteY10" fmla="*/ 3664 h 10000"/>
                  <a:gd name="connsiteX11" fmla="*/ 8270 w 10258"/>
                  <a:gd name="connsiteY11" fmla="*/ 3127 h 10000"/>
                  <a:gd name="connsiteX12" fmla="*/ 7962 w 10258"/>
                  <a:gd name="connsiteY12" fmla="*/ 3416 h 10000"/>
                  <a:gd name="connsiteX13" fmla="*/ 8010 w 10258"/>
                  <a:gd name="connsiteY13" fmla="*/ 5181 h 10000"/>
                  <a:gd name="connsiteX14" fmla="*/ 7730 w 10258"/>
                  <a:gd name="connsiteY14" fmla="*/ 5188 h 10000"/>
                  <a:gd name="connsiteX15" fmla="*/ 7475 w 10258"/>
                  <a:gd name="connsiteY15" fmla="*/ 4860 h 10000"/>
                  <a:gd name="connsiteX16" fmla="*/ 7373 w 10258"/>
                  <a:gd name="connsiteY16" fmla="*/ 5036 h 10000"/>
                  <a:gd name="connsiteX17" fmla="*/ 7518 w 10258"/>
                  <a:gd name="connsiteY17" fmla="*/ 5679 h 10000"/>
                  <a:gd name="connsiteX18" fmla="*/ 7970 w 10258"/>
                  <a:gd name="connsiteY18" fmla="*/ 5725 h 10000"/>
                  <a:gd name="connsiteX19" fmla="*/ 7982 w 10258"/>
                  <a:gd name="connsiteY19" fmla="*/ 6389 h 10000"/>
                  <a:gd name="connsiteX20" fmla="*/ 7272 w 10258"/>
                  <a:gd name="connsiteY20" fmla="*/ 7142 h 10000"/>
                  <a:gd name="connsiteX21" fmla="*/ 7341 w 10258"/>
                  <a:gd name="connsiteY21" fmla="*/ 7587 h 10000"/>
                  <a:gd name="connsiteX22" fmla="*/ 7752 w 10258"/>
                  <a:gd name="connsiteY22" fmla="*/ 7534 h 10000"/>
                  <a:gd name="connsiteX23" fmla="*/ 8251 w 10258"/>
                  <a:gd name="connsiteY23" fmla="*/ 7173 h 10000"/>
                  <a:gd name="connsiteX24" fmla="*/ 8447 w 10258"/>
                  <a:gd name="connsiteY24" fmla="*/ 7382 h 10000"/>
                  <a:gd name="connsiteX25" fmla="*/ 8074 w 10258"/>
                  <a:gd name="connsiteY25" fmla="*/ 9458 h 10000"/>
                  <a:gd name="connsiteX26" fmla="*/ 7337 w 10258"/>
                  <a:gd name="connsiteY26" fmla="*/ 10000 h 10000"/>
                  <a:gd name="connsiteX27" fmla="*/ 1870 w 10258"/>
                  <a:gd name="connsiteY27" fmla="*/ 9948 h 10000"/>
                  <a:gd name="connsiteX28" fmla="*/ 1980 w 10258"/>
                  <a:gd name="connsiteY28" fmla="*/ 9652 h 10000"/>
                  <a:gd name="connsiteX0" fmla="*/ 1980 w 10257"/>
                  <a:gd name="connsiteY0" fmla="*/ 9652 h 10000"/>
                  <a:gd name="connsiteX1" fmla="*/ 11 w 10257"/>
                  <a:gd name="connsiteY1" fmla="*/ 7892 h 10000"/>
                  <a:gd name="connsiteX2" fmla="*/ 0 w 10257"/>
                  <a:gd name="connsiteY2" fmla="*/ 7598 h 10000"/>
                  <a:gd name="connsiteX3" fmla="*/ 1884 w 10257"/>
                  <a:gd name="connsiteY3" fmla="*/ 0 h 10000"/>
                  <a:gd name="connsiteX4" fmla="*/ 9792 w 10257"/>
                  <a:gd name="connsiteY4" fmla="*/ 291 h 10000"/>
                  <a:gd name="connsiteX5" fmla="*/ 9290 w 10257"/>
                  <a:gd name="connsiteY5" fmla="*/ 3042 h 10000"/>
                  <a:gd name="connsiteX6" fmla="*/ 8928 w 10257"/>
                  <a:gd name="connsiteY6" fmla="*/ 4244 h 10000"/>
                  <a:gd name="connsiteX7" fmla="*/ 8659 w 10257"/>
                  <a:gd name="connsiteY7" fmla="*/ 5147 h 10000"/>
                  <a:gd name="connsiteX8" fmla="*/ 8351 w 10257"/>
                  <a:gd name="connsiteY8" fmla="*/ 4565 h 10000"/>
                  <a:gd name="connsiteX9" fmla="*/ 8434 w 10257"/>
                  <a:gd name="connsiteY9" fmla="*/ 3664 h 10000"/>
                  <a:gd name="connsiteX10" fmla="*/ 8270 w 10257"/>
                  <a:gd name="connsiteY10" fmla="*/ 3127 h 10000"/>
                  <a:gd name="connsiteX11" fmla="*/ 7962 w 10257"/>
                  <a:gd name="connsiteY11" fmla="*/ 3416 h 10000"/>
                  <a:gd name="connsiteX12" fmla="*/ 8010 w 10257"/>
                  <a:gd name="connsiteY12" fmla="*/ 5181 h 10000"/>
                  <a:gd name="connsiteX13" fmla="*/ 7730 w 10257"/>
                  <a:gd name="connsiteY13" fmla="*/ 5188 h 10000"/>
                  <a:gd name="connsiteX14" fmla="*/ 7475 w 10257"/>
                  <a:gd name="connsiteY14" fmla="*/ 4860 h 10000"/>
                  <a:gd name="connsiteX15" fmla="*/ 7373 w 10257"/>
                  <a:gd name="connsiteY15" fmla="*/ 5036 h 10000"/>
                  <a:gd name="connsiteX16" fmla="*/ 7518 w 10257"/>
                  <a:gd name="connsiteY16" fmla="*/ 5679 h 10000"/>
                  <a:gd name="connsiteX17" fmla="*/ 7970 w 10257"/>
                  <a:gd name="connsiteY17" fmla="*/ 5725 h 10000"/>
                  <a:gd name="connsiteX18" fmla="*/ 7982 w 10257"/>
                  <a:gd name="connsiteY18" fmla="*/ 6389 h 10000"/>
                  <a:gd name="connsiteX19" fmla="*/ 7272 w 10257"/>
                  <a:gd name="connsiteY19" fmla="*/ 7142 h 10000"/>
                  <a:gd name="connsiteX20" fmla="*/ 7341 w 10257"/>
                  <a:gd name="connsiteY20" fmla="*/ 7587 h 10000"/>
                  <a:gd name="connsiteX21" fmla="*/ 7752 w 10257"/>
                  <a:gd name="connsiteY21" fmla="*/ 7534 h 10000"/>
                  <a:gd name="connsiteX22" fmla="*/ 8251 w 10257"/>
                  <a:gd name="connsiteY22" fmla="*/ 7173 h 10000"/>
                  <a:gd name="connsiteX23" fmla="*/ 8447 w 10257"/>
                  <a:gd name="connsiteY23" fmla="*/ 7382 h 10000"/>
                  <a:gd name="connsiteX24" fmla="*/ 8074 w 10257"/>
                  <a:gd name="connsiteY24" fmla="*/ 9458 h 10000"/>
                  <a:gd name="connsiteX25" fmla="*/ 7337 w 10257"/>
                  <a:gd name="connsiteY25" fmla="*/ 10000 h 10000"/>
                  <a:gd name="connsiteX26" fmla="*/ 1870 w 10257"/>
                  <a:gd name="connsiteY26" fmla="*/ 9948 h 10000"/>
                  <a:gd name="connsiteX27" fmla="*/ 1980 w 10257"/>
                  <a:gd name="connsiteY27" fmla="*/ 9652 h 10000"/>
                  <a:gd name="connsiteX0" fmla="*/ 1980 w 10179"/>
                  <a:gd name="connsiteY0" fmla="*/ 9652 h 10000"/>
                  <a:gd name="connsiteX1" fmla="*/ 11 w 10179"/>
                  <a:gd name="connsiteY1" fmla="*/ 7892 h 10000"/>
                  <a:gd name="connsiteX2" fmla="*/ 0 w 10179"/>
                  <a:gd name="connsiteY2" fmla="*/ 7598 h 10000"/>
                  <a:gd name="connsiteX3" fmla="*/ 1884 w 10179"/>
                  <a:gd name="connsiteY3" fmla="*/ 0 h 10000"/>
                  <a:gd name="connsiteX4" fmla="*/ 9792 w 10179"/>
                  <a:gd name="connsiteY4" fmla="*/ 291 h 10000"/>
                  <a:gd name="connsiteX5" fmla="*/ 8928 w 10179"/>
                  <a:gd name="connsiteY5" fmla="*/ 4244 h 10000"/>
                  <a:gd name="connsiteX6" fmla="*/ 8659 w 10179"/>
                  <a:gd name="connsiteY6" fmla="*/ 5147 h 10000"/>
                  <a:gd name="connsiteX7" fmla="*/ 8351 w 10179"/>
                  <a:gd name="connsiteY7" fmla="*/ 4565 h 10000"/>
                  <a:gd name="connsiteX8" fmla="*/ 8434 w 10179"/>
                  <a:gd name="connsiteY8" fmla="*/ 3664 h 10000"/>
                  <a:gd name="connsiteX9" fmla="*/ 8270 w 10179"/>
                  <a:gd name="connsiteY9" fmla="*/ 3127 h 10000"/>
                  <a:gd name="connsiteX10" fmla="*/ 7962 w 10179"/>
                  <a:gd name="connsiteY10" fmla="*/ 3416 h 10000"/>
                  <a:gd name="connsiteX11" fmla="*/ 8010 w 10179"/>
                  <a:gd name="connsiteY11" fmla="*/ 5181 h 10000"/>
                  <a:gd name="connsiteX12" fmla="*/ 7730 w 10179"/>
                  <a:gd name="connsiteY12" fmla="*/ 5188 h 10000"/>
                  <a:gd name="connsiteX13" fmla="*/ 7475 w 10179"/>
                  <a:gd name="connsiteY13" fmla="*/ 4860 h 10000"/>
                  <a:gd name="connsiteX14" fmla="*/ 7373 w 10179"/>
                  <a:gd name="connsiteY14" fmla="*/ 5036 h 10000"/>
                  <a:gd name="connsiteX15" fmla="*/ 7518 w 10179"/>
                  <a:gd name="connsiteY15" fmla="*/ 5679 h 10000"/>
                  <a:gd name="connsiteX16" fmla="*/ 7970 w 10179"/>
                  <a:gd name="connsiteY16" fmla="*/ 5725 h 10000"/>
                  <a:gd name="connsiteX17" fmla="*/ 7982 w 10179"/>
                  <a:gd name="connsiteY17" fmla="*/ 6389 h 10000"/>
                  <a:gd name="connsiteX18" fmla="*/ 7272 w 10179"/>
                  <a:gd name="connsiteY18" fmla="*/ 7142 h 10000"/>
                  <a:gd name="connsiteX19" fmla="*/ 7341 w 10179"/>
                  <a:gd name="connsiteY19" fmla="*/ 7587 h 10000"/>
                  <a:gd name="connsiteX20" fmla="*/ 7752 w 10179"/>
                  <a:gd name="connsiteY20" fmla="*/ 7534 h 10000"/>
                  <a:gd name="connsiteX21" fmla="*/ 8251 w 10179"/>
                  <a:gd name="connsiteY21" fmla="*/ 7173 h 10000"/>
                  <a:gd name="connsiteX22" fmla="*/ 8447 w 10179"/>
                  <a:gd name="connsiteY22" fmla="*/ 7382 h 10000"/>
                  <a:gd name="connsiteX23" fmla="*/ 8074 w 10179"/>
                  <a:gd name="connsiteY23" fmla="*/ 9458 h 10000"/>
                  <a:gd name="connsiteX24" fmla="*/ 7337 w 10179"/>
                  <a:gd name="connsiteY24" fmla="*/ 10000 h 10000"/>
                  <a:gd name="connsiteX25" fmla="*/ 1870 w 10179"/>
                  <a:gd name="connsiteY25" fmla="*/ 9948 h 10000"/>
                  <a:gd name="connsiteX26" fmla="*/ 1980 w 10179"/>
                  <a:gd name="connsiteY26" fmla="*/ 9652 h 10000"/>
                  <a:gd name="connsiteX0" fmla="*/ 1980 w 11000"/>
                  <a:gd name="connsiteY0" fmla="*/ 9652 h 10000"/>
                  <a:gd name="connsiteX1" fmla="*/ 11 w 11000"/>
                  <a:gd name="connsiteY1" fmla="*/ 7892 h 10000"/>
                  <a:gd name="connsiteX2" fmla="*/ 0 w 11000"/>
                  <a:gd name="connsiteY2" fmla="*/ 7598 h 10000"/>
                  <a:gd name="connsiteX3" fmla="*/ 1884 w 11000"/>
                  <a:gd name="connsiteY3" fmla="*/ 0 h 10000"/>
                  <a:gd name="connsiteX4" fmla="*/ 10711 w 11000"/>
                  <a:gd name="connsiteY4" fmla="*/ 655 h 10000"/>
                  <a:gd name="connsiteX5" fmla="*/ 8928 w 11000"/>
                  <a:gd name="connsiteY5" fmla="*/ 4244 h 10000"/>
                  <a:gd name="connsiteX6" fmla="*/ 8659 w 11000"/>
                  <a:gd name="connsiteY6" fmla="*/ 5147 h 10000"/>
                  <a:gd name="connsiteX7" fmla="*/ 8351 w 11000"/>
                  <a:gd name="connsiteY7" fmla="*/ 4565 h 10000"/>
                  <a:gd name="connsiteX8" fmla="*/ 8434 w 11000"/>
                  <a:gd name="connsiteY8" fmla="*/ 3664 h 10000"/>
                  <a:gd name="connsiteX9" fmla="*/ 8270 w 11000"/>
                  <a:gd name="connsiteY9" fmla="*/ 3127 h 10000"/>
                  <a:gd name="connsiteX10" fmla="*/ 7962 w 11000"/>
                  <a:gd name="connsiteY10" fmla="*/ 3416 h 10000"/>
                  <a:gd name="connsiteX11" fmla="*/ 8010 w 11000"/>
                  <a:gd name="connsiteY11" fmla="*/ 5181 h 10000"/>
                  <a:gd name="connsiteX12" fmla="*/ 7730 w 11000"/>
                  <a:gd name="connsiteY12" fmla="*/ 5188 h 10000"/>
                  <a:gd name="connsiteX13" fmla="*/ 7475 w 11000"/>
                  <a:gd name="connsiteY13" fmla="*/ 4860 h 10000"/>
                  <a:gd name="connsiteX14" fmla="*/ 7373 w 11000"/>
                  <a:gd name="connsiteY14" fmla="*/ 5036 h 10000"/>
                  <a:gd name="connsiteX15" fmla="*/ 7518 w 11000"/>
                  <a:gd name="connsiteY15" fmla="*/ 5679 h 10000"/>
                  <a:gd name="connsiteX16" fmla="*/ 7970 w 11000"/>
                  <a:gd name="connsiteY16" fmla="*/ 5725 h 10000"/>
                  <a:gd name="connsiteX17" fmla="*/ 7982 w 11000"/>
                  <a:gd name="connsiteY17" fmla="*/ 6389 h 10000"/>
                  <a:gd name="connsiteX18" fmla="*/ 7272 w 11000"/>
                  <a:gd name="connsiteY18" fmla="*/ 7142 h 10000"/>
                  <a:gd name="connsiteX19" fmla="*/ 7341 w 11000"/>
                  <a:gd name="connsiteY19" fmla="*/ 7587 h 10000"/>
                  <a:gd name="connsiteX20" fmla="*/ 7752 w 11000"/>
                  <a:gd name="connsiteY20" fmla="*/ 7534 h 10000"/>
                  <a:gd name="connsiteX21" fmla="*/ 8251 w 11000"/>
                  <a:gd name="connsiteY21" fmla="*/ 7173 h 10000"/>
                  <a:gd name="connsiteX22" fmla="*/ 8447 w 11000"/>
                  <a:gd name="connsiteY22" fmla="*/ 7382 h 10000"/>
                  <a:gd name="connsiteX23" fmla="*/ 8074 w 11000"/>
                  <a:gd name="connsiteY23" fmla="*/ 9458 h 10000"/>
                  <a:gd name="connsiteX24" fmla="*/ 7337 w 11000"/>
                  <a:gd name="connsiteY24" fmla="*/ 10000 h 10000"/>
                  <a:gd name="connsiteX25" fmla="*/ 1870 w 11000"/>
                  <a:gd name="connsiteY25" fmla="*/ 9948 h 10000"/>
                  <a:gd name="connsiteX26" fmla="*/ 1980 w 11000"/>
                  <a:gd name="connsiteY26" fmla="*/ 9652 h 10000"/>
                  <a:gd name="connsiteX0" fmla="*/ 1980 w 11305"/>
                  <a:gd name="connsiteY0" fmla="*/ 9652 h 10000"/>
                  <a:gd name="connsiteX1" fmla="*/ 11 w 11305"/>
                  <a:gd name="connsiteY1" fmla="*/ 7892 h 10000"/>
                  <a:gd name="connsiteX2" fmla="*/ 0 w 11305"/>
                  <a:gd name="connsiteY2" fmla="*/ 7598 h 10000"/>
                  <a:gd name="connsiteX3" fmla="*/ 1884 w 11305"/>
                  <a:gd name="connsiteY3" fmla="*/ 0 h 10000"/>
                  <a:gd name="connsiteX4" fmla="*/ 10711 w 11305"/>
                  <a:gd name="connsiteY4" fmla="*/ 655 h 10000"/>
                  <a:gd name="connsiteX5" fmla="*/ 10801 w 11305"/>
                  <a:gd name="connsiteY5" fmla="*/ 986 h 10000"/>
                  <a:gd name="connsiteX6" fmla="*/ 8659 w 11305"/>
                  <a:gd name="connsiteY6" fmla="*/ 5147 h 10000"/>
                  <a:gd name="connsiteX7" fmla="*/ 8351 w 11305"/>
                  <a:gd name="connsiteY7" fmla="*/ 4565 h 10000"/>
                  <a:gd name="connsiteX8" fmla="*/ 8434 w 11305"/>
                  <a:gd name="connsiteY8" fmla="*/ 3664 h 10000"/>
                  <a:gd name="connsiteX9" fmla="*/ 8270 w 11305"/>
                  <a:gd name="connsiteY9" fmla="*/ 3127 h 10000"/>
                  <a:gd name="connsiteX10" fmla="*/ 7962 w 11305"/>
                  <a:gd name="connsiteY10" fmla="*/ 3416 h 10000"/>
                  <a:gd name="connsiteX11" fmla="*/ 8010 w 11305"/>
                  <a:gd name="connsiteY11" fmla="*/ 5181 h 10000"/>
                  <a:gd name="connsiteX12" fmla="*/ 7730 w 11305"/>
                  <a:gd name="connsiteY12" fmla="*/ 5188 h 10000"/>
                  <a:gd name="connsiteX13" fmla="*/ 7475 w 11305"/>
                  <a:gd name="connsiteY13" fmla="*/ 4860 h 10000"/>
                  <a:gd name="connsiteX14" fmla="*/ 7373 w 11305"/>
                  <a:gd name="connsiteY14" fmla="*/ 5036 h 10000"/>
                  <a:gd name="connsiteX15" fmla="*/ 7518 w 11305"/>
                  <a:gd name="connsiteY15" fmla="*/ 5679 h 10000"/>
                  <a:gd name="connsiteX16" fmla="*/ 7970 w 11305"/>
                  <a:gd name="connsiteY16" fmla="*/ 5725 h 10000"/>
                  <a:gd name="connsiteX17" fmla="*/ 7982 w 11305"/>
                  <a:gd name="connsiteY17" fmla="*/ 6389 h 10000"/>
                  <a:gd name="connsiteX18" fmla="*/ 7272 w 11305"/>
                  <a:gd name="connsiteY18" fmla="*/ 7142 h 10000"/>
                  <a:gd name="connsiteX19" fmla="*/ 7341 w 11305"/>
                  <a:gd name="connsiteY19" fmla="*/ 7587 h 10000"/>
                  <a:gd name="connsiteX20" fmla="*/ 7752 w 11305"/>
                  <a:gd name="connsiteY20" fmla="*/ 7534 h 10000"/>
                  <a:gd name="connsiteX21" fmla="*/ 8251 w 11305"/>
                  <a:gd name="connsiteY21" fmla="*/ 7173 h 10000"/>
                  <a:gd name="connsiteX22" fmla="*/ 8447 w 11305"/>
                  <a:gd name="connsiteY22" fmla="*/ 7382 h 10000"/>
                  <a:gd name="connsiteX23" fmla="*/ 8074 w 11305"/>
                  <a:gd name="connsiteY23" fmla="*/ 9458 h 10000"/>
                  <a:gd name="connsiteX24" fmla="*/ 7337 w 11305"/>
                  <a:gd name="connsiteY24" fmla="*/ 10000 h 10000"/>
                  <a:gd name="connsiteX25" fmla="*/ 1870 w 11305"/>
                  <a:gd name="connsiteY25" fmla="*/ 9948 h 10000"/>
                  <a:gd name="connsiteX26" fmla="*/ 1980 w 11305"/>
                  <a:gd name="connsiteY26" fmla="*/ 9652 h 10000"/>
                  <a:gd name="connsiteX0" fmla="*/ 1980 w 11271"/>
                  <a:gd name="connsiteY0" fmla="*/ 9652 h 10000"/>
                  <a:gd name="connsiteX1" fmla="*/ 11 w 11271"/>
                  <a:gd name="connsiteY1" fmla="*/ 7892 h 10000"/>
                  <a:gd name="connsiteX2" fmla="*/ 0 w 11271"/>
                  <a:gd name="connsiteY2" fmla="*/ 7598 h 10000"/>
                  <a:gd name="connsiteX3" fmla="*/ 1884 w 11271"/>
                  <a:gd name="connsiteY3" fmla="*/ 0 h 10000"/>
                  <a:gd name="connsiteX4" fmla="*/ 10711 w 11271"/>
                  <a:gd name="connsiteY4" fmla="*/ 655 h 10000"/>
                  <a:gd name="connsiteX5" fmla="*/ 10801 w 11271"/>
                  <a:gd name="connsiteY5" fmla="*/ 986 h 10000"/>
                  <a:gd name="connsiteX6" fmla="*/ 8659 w 11271"/>
                  <a:gd name="connsiteY6" fmla="*/ 5147 h 10000"/>
                  <a:gd name="connsiteX7" fmla="*/ 8351 w 11271"/>
                  <a:gd name="connsiteY7" fmla="*/ 4565 h 10000"/>
                  <a:gd name="connsiteX8" fmla="*/ 8434 w 11271"/>
                  <a:gd name="connsiteY8" fmla="*/ 3664 h 10000"/>
                  <a:gd name="connsiteX9" fmla="*/ 8270 w 11271"/>
                  <a:gd name="connsiteY9" fmla="*/ 3127 h 10000"/>
                  <a:gd name="connsiteX10" fmla="*/ 7962 w 11271"/>
                  <a:gd name="connsiteY10" fmla="*/ 3416 h 10000"/>
                  <a:gd name="connsiteX11" fmla="*/ 8010 w 11271"/>
                  <a:gd name="connsiteY11" fmla="*/ 5181 h 10000"/>
                  <a:gd name="connsiteX12" fmla="*/ 7730 w 11271"/>
                  <a:gd name="connsiteY12" fmla="*/ 5188 h 10000"/>
                  <a:gd name="connsiteX13" fmla="*/ 7475 w 11271"/>
                  <a:gd name="connsiteY13" fmla="*/ 4860 h 10000"/>
                  <a:gd name="connsiteX14" fmla="*/ 7373 w 11271"/>
                  <a:gd name="connsiteY14" fmla="*/ 5036 h 10000"/>
                  <a:gd name="connsiteX15" fmla="*/ 7518 w 11271"/>
                  <a:gd name="connsiteY15" fmla="*/ 5679 h 10000"/>
                  <a:gd name="connsiteX16" fmla="*/ 7970 w 11271"/>
                  <a:gd name="connsiteY16" fmla="*/ 5725 h 10000"/>
                  <a:gd name="connsiteX17" fmla="*/ 7982 w 11271"/>
                  <a:gd name="connsiteY17" fmla="*/ 6389 h 10000"/>
                  <a:gd name="connsiteX18" fmla="*/ 7272 w 11271"/>
                  <a:gd name="connsiteY18" fmla="*/ 7142 h 10000"/>
                  <a:gd name="connsiteX19" fmla="*/ 7341 w 11271"/>
                  <a:gd name="connsiteY19" fmla="*/ 7587 h 10000"/>
                  <a:gd name="connsiteX20" fmla="*/ 7752 w 11271"/>
                  <a:gd name="connsiteY20" fmla="*/ 7534 h 10000"/>
                  <a:gd name="connsiteX21" fmla="*/ 8251 w 11271"/>
                  <a:gd name="connsiteY21" fmla="*/ 7173 h 10000"/>
                  <a:gd name="connsiteX22" fmla="*/ 8447 w 11271"/>
                  <a:gd name="connsiteY22" fmla="*/ 7382 h 10000"/>
                  <a:gd name="connsiteX23" fmla="*/ 8074 w 11271"/>
                  <a:gd name="connsiteY23" fmla="*/ 9458 h 10000"/>
                  <a:gd name="connsiteX24" fmla="*/ 7337 w 11271"/>
                  <a:gd name="connsiteY24" fmla="*/ 10000 h 10000"/>
                  <a:gd name="connsiteX25" fmla="*/ 1870 w 11271"/>
                  <a:gd name="connsiteY25" fmla="*/ 9948 h 10000"/>
                  <a:gd name="connsiteX26" fmla="*/ 1980 w 11271"/>
                  <a:gd name="connsiteY26" fmla="*/ 9652 h 10000"/>
                  <a:gd name="connsiteX0" fmla="*/ 1980 w 11271"/>
                  <a:gd name="connsiteY0" fmla="*/ 9652 h 10000"/>
                  <a:gd name="connsiteX1" fmla="*/ 11 w 11271"/>
                  <a:gd name="connsiteY1" fmla="*/ 7892 h 10000"/>
                  <a:gd name="connsiteX2" fmla="*/ 0 w 11271"/>
                  <a:gd name="connsiteY2" fmla="*/ 7598 h 10000"/>
                  <a:gd name="connsiteX3" fmla="*/ 1884 w 11271"/>
                  <a:gd name="connsiteY3" fmla="*/ 0 h 10000"/>
                  <a:gd name="connsiteX4" fmla="*/ 10711 w 11271"/>
                  <a:gd name="connsiteY4" fmla="*/ 655 h 10000"/>
                  <a:gd name="connsiteX5" fmla="*/ 10801 w 11271"/>
                  <a:gd name="connsiteY5" fmla="*/ 986 h 10000"/>
                  <a:gd name="connsiteX6" fmla="*/ 8659 w 11271"/>
                  <a:gd name="connsiteY6" fmla="*/ 5147 h 10000"/>
                  <a:gd name="connsiteX7" fmla="*/ 8351 w 11271"/>
                  <a:gd name="connsiteY7" fmla="*/ 4565 h 10000"/>
                  <a:gd name="connsiteX8" fmla="*/ 8434 w 11271"/>
                  <a:gd name="connsiteY8" fmla="*/ 3664 h 10000"/>
                  <a:gd name="connsiteX9" fmla="*/ 8270 w 11271"/>
                  <a:gd name="connsiteY9" fmla="*/ 3127 h 10000"/>
                  <a:gd name="connsiteX10" fmla="*/ 7962 w 11271"/>
                  <a:gd name="connsiteY10" fmla="*/ 3416 h 10000"/>
                  <a:gd name="connsiteX11" fmla="*/ 8010 w 11271"/>
                  <a:gd name="connsiteY11" fmla="*/ 5181 h 10000"/>
                  <a:gd name="connsiteX12" fmla="*/ 7730 w 11271"/>
                  <a:gd name="connsiteY12" fmla="*/ 5188 h 10000"/>
                  <a:gd name="connsiteX13" fmla="*/ 7475 w 11271"/>
                  <a:gd name="connsiteY13" fmla="*/ 4860 h 10000"/>
                  <a:gd name="connsiteX14" fmla="*/ 7373 w 11271"/>
                  <a:gd name="connsiteY14" fmla="*/ 5036 h 10000"/>
                  <a:gd name="connsiteX15" fmla="*/ 7518 w 11271"/>
                  <a:gd name="connsiteY15" fmla="*/ 5679 h 10000"/>
                  <a:gd name="connsiteX16" fmla="*/ 7970 w 11271"/>
                  <a:gd name="connsiteY16" fmla="*/ 5725 h 10000"/>
                  <a:gd name="connsiteX17" fmla="*/ 7982 w 11271"/>
                  <a:gd name="connsiteY17" fmla="*/ 6389 h 10000"/>
                  <a:gd name="connsiteX18" fmla="*/ 7272 w 11271"/>
                  <a:gd name="connsiteY18" fmla="*/ 7142 h 10000"/>
                  <a:gd name="connsiteX19" fmla="*/ 7341 w 11271"/>
                  <a:gd name="connsiteY19" fmla="*/ 7587 h 10000"/>
                  <a:gd name="connsiteX20" fmla="*/ 7752 w 11271"/>
                  <a:gd name="connsiteY20" fmla="*/ 7534 h 10000"/>
                  <a:gd name="connsiteX21" fmla="*/ 8251 w 11271"/>
                  <a:gd name="connsiteY21" fmla="*/ 7173 h 10000"/>
                  <a:gd name="connsiteX22" fmla="*/ 8447 w 11271"/>
                  <a:gd name="connsiteY22" fmla="*/ 7382 h 10000"/>
                  <a:gd name="connsiteX23" fmla="*/ 8074 w 11271"/>
                  <a:gd name="connsiteY23" fmla="*/ 9458 h 10000"/>
                  <a:gd name="connsiteX24" fmla="*/ 7337 w 11271"/>
                  <a:gd name="connsiteY24" fmla="*/ 10000 h 10000"/>
                  <a:gd name="connsiteX25" fmla="*/ 1870 w 11271"/>
                  <a:gd name="connsiteY25" fmla="*/ 9948 h 10000"/>
                  <a:gd name="connsiteX26" fmla="*/ 1980 w 11271"/>
                  <a:gd name="connsiteY26" fmla="*/ 9652 h 10000"/>
                  <a:gd name="connsiteX0" fmla="*/ 1980 w 10816"/>
                  <a:gd name="connsiteY0" fmla="*/ 9652 h 10000"/>
                  <a:gd name="connsiteX1" fmla="*/ 11 w 10816"/>
                  <a:gd name="connsiteY1" fmla="*/ 7892 h 10000"/>
                  <a:gd name="connsiteX2" fmla="*/ 0 w 10816"/>
                  <a:gd name="connsiteY2" fmla="*/ 7598 h 10000"/>
                  <a:gd name="connsiteX3" fmla="*/ 1884 w 10816"/>
                  <a:gd name="connsiteY3" fmla="*/ 0 h 10000"/>
                  <a:gd name="connsiteX4" fmla="*/ 10711 w 10816"/>
                  <a:gd name="connsiteY4" fmla="*/ 655 h 10000"/>
                  <a:gd name="connsiteX5" fmla="*/ 10801 w 10816"/>
                  <a:gd name="connsiteY5" fmla="*/ 986 h 10000"/>
                  <a:gd name="connsiteX6" fmla="*/ 8659 w 10816"/>
                  <a:gd name="connsiteY6" fmla="*/ 5147 h 10000"/>
                  <a:gd name="connsiteX7" fmla="*/ 8351 w 10816"/>
                  <a:gd name="connsiteY7" fmla="*/ 4565 h 10000"/>
                  <a:gd name="connsiteX8" fmla="*/ 8434 w 10816"/>
                  <a:gd name="connsiteY8" fmla="*/ 3664 h 10000"/>
                  <a:gd name="connsiteX9" fmla="*/ 8270 w 10816"/>
                  <a:gd name="connsiteY9" fmla="*/ 3127 h 10000"/>
                  <a:gd name="connsiteX10" fmla="*/ 7962 w 10816"/>
                  <a:gd name="connsiteY10" fmla="*/ 3416 h 10000"/>
                  <a:gd name="connsiteX11" fmla="*/ 8010 w 10816"/>
                  <a:gd name="connsiteY11" fmla="*/ 5181 h 10000"/>
                  <a:gd name="connsiteX12" fmla="*/ 7730 w 10816"/>
                  <a:gd name="connsiteY12" fmla="*/ 5188 h 10000"/>
                  <a:gd name="connsiteX13" fmla="*/ 7475 w 10816"/>
                  <a:gd name="connsiteY13" fmla="*/ 4860 h 10000"/>
                  <a:gd name="connsiteX14" fmla="*/ 7373 w 10816"/>
                  <a:gd name="connsiteY14" fmla="*/ 5036 h 10000"/>
                  <a:gd name="connsiteX15" fmla="*/ 7518 w 10816"/>
                  <a:gd name="connsiteY15" fmla="*/ 5679 h 10000"/>
                  <a:gd name="connsiteX16" fmla="*/ 7970 w 10816"/>
                  <a:gd name="connsiteY16" fmla="*/ 5725 h 10000"/>
                  <a:gd name="connsiteX17" fmla="*/ 7982 w 10816"/>
                  <a:gd name="connsiteY17" fmla="*/ 6389 h 10000"/>
                  <a:gd name="connsiteX18" fmla="*/ 7272 w 10816"/>
                  <a:gd name="connsiteY18" fmla="*/ 7142 h 10000"/>
                  <a:gd name="connsiteX19" fmla="*/ 7341 w 10816"/>
                  <a:gd name="connsiteY19" fmla="*/ 7587 h 10000"/>
                  <a:gd name="connsiteX20" fmla="*/ 7752 w 10816"/>
                  <a:gd name="connsiteY20" fmla="*/ 7534 h 10000"/>
                  <a:gd name="connsiteX21" fmla="*/ 8251 w 10816"/>
                  <a:gd name="connsiteY21" fmla="*/ 7173 h 10000"/>
                  <a:gd name="connsiteX22" fmla="*/ 8447 w 10816"/>
                  <a:gd name="connsiteY22" fmla="*/ 7382 h 10000"/>
                  <a:gd name="connsiteX23" fmla="*/ 8074 w 10816"/>
                  <a:gd name="connsiteY23" fmla="*/ 9458 h 10000"/>
                  <a:gd name="connsiteX24" fmla="*/ 7337 w 10816"/>
                  <a:gd name="connsiteY24" fmla="*/ 10000 h 10000"/>
                  <a:gd name="connsiteX25" fmla="*/ 1870 w 10816"/>
                  <a:gd name="connsiteY25" fmla="*/ 9948 h 10000"/>
                  <a:gd name="connsiteX26" fmla="*/ 1980 w 10816"/>
                  <a:gd name="connsiteY26" fmla="*/ 9652 h 10000"/>
                  <a:gd name="connsiteX0" fmla="*/ 1980 w 10844"/>
                  <a:gd name="connsiteY0" fmla="*/ 9652 h 10000"/>
                  <a:gd name="connsiteX1" fmla="*/ 11 w 10844"/>
                  <a:gd name="connsiteY1" fmla="*/ 7892 h 10000"/>
                  <a:gd name="connsiteX2" fmla="*/ 0 w 10844"/>
                  <a:gd name="connsiteY2" fmla="*/ 7598 h 10000"/>
                  <a:gd name="connsiteX3" fmla="*/ 1884 w 10844"/>
                  <a:gd name="connsiteY3" fmla="*/ 0 h 10000"/>
                  <a:gd name="connsiteX4" fmla="*/ 10711 w 10844"/>
                  <a:gd name="connsiteY4" fmla="*/ 655 h 10000"/>
                  <a:gd name="connsiteX5" fmla="*/ 10801 w 10844"/>
                  <a:gd name="connsiteY5" fmla="*/ 986 h 10000"/>
                  <a:gd name="connsiteX6" fmla="*/ 10648 w 10844"/>
                  <a:gd name="connsiteY6" fmla="*/ 1518 h 10000"/>
                  <a:gd name="connsiteX7" fmla="*/ 8659 w 10844"/>
                  <a:gd name="connsiteY7" fmla="*/ 5147 h 10000"/>
                  <a:gd name="connsiteX8" fmla="*/ 8351 w 10844"/>
                  <a:gd name="connsiteY8" fmla="*/ 4565 h 10000"/>
                  <a:gd name="connsiteX9" fmla="*/ 8434 w 10844"/>
                  <a:gd name="connsiteY9" fmla="*/ 3664 h 10000"/>
                  <a:gd name="connsiteX10" fmla="*/ 8270 w 10844"/>
                  <a:gd name="connsiteY10" fmla="*/ 3127 h 10000"/>
                  <a:gd name="connsiteX11" fmla="*/ 7962 w 10844"/>
                  <a:gd name="connsiteY11" fmla="*/ 3416 h 10000"/>
                  <a:gd name="connsiteX12" fmla="*/ 8010 w 10844"/>
                  <a:gd name="connsiteY12" fmla="*/ 5181 h 10000"/>
                  <a:gd name="connsiteX13" fmla="*/ 7730 w 10844"/>
                  <a:gd name="connsiteY13" fmla="*/ 5188 h 10000"/>
                  <a:gd name="connsiteX14" fmla="*/ 7475 w 10844"/>
                  <a:gd name="connsiteY14" fmla="*/ 4860 h 10000"/>
                  <a:gd name="connsiteX15" fmla="*/ 7373 w 10844"/>
                  <a:gd name="connsiteY15" fmla="*/ 5036 h 10000"/>
                  <a:gd name="connsiteX16" fmla="*/ 7518 w 10844"/>
                  <a:gd name="connsiteY16" fmla="*/ 5679 h 10000"/>
                  <a:gd name="connsiteX17" fmla="*/ 7970 w 10844"/>
                  <a:gd name="connsiteY17" fmla="*/ 5725 h 10000"/>
                  <a:gd name="connsiteX18" fmla="*/ 7982 w 10844"/>
                  <a:gd name="connsiteY18" fmla="*/ 6389 h 10000"/>
                  <a:gd name="connsiteX19" fmla="*/ 7272 w 10844"/>
                  <a:gd name="connsiteY19" fmla="*/ 7142 h 10000"/>
                  <a:gd name="connsiteX20" fmla="*/ 7341 w 10844"/>
                  <a:gd name="connsiteY20" fmla="*/ 7587 h 10000"/>
                  <a:gd name="connsiteX21" fmla="*/ 7752 w 10844"/>
                  <a:gd name="connsiteY21" fmla="*/ 7534 h 10000"/>
                  <a:gd name="connsiteX22" fmla="*/ 8251 w 10844"/>
                  <a:gd name="connsiteY22" fmla="*/ 7173 h 10000"/>
                  <a:gd name="connsiteX23" fmla="*/ 8447 w 10844"/>
                  <a:gd name="connsiteY23" fmla="*/ 7382 h 10000"/>
                  <a:gd name="connsiteX24" fmla="*/ 8074 w 10844"/>
                  <a:gd name="connsiteY24" fmla="*/ 9458 h 10000"/>
                  <a:gd name="connsiteX25" fmla="*/ 7337 w 10844"/>
                  <a:gd name="connsiteY25" fmla="*/ 10000 h 10000"/>
                  <a:gd name="connsiteX26" fmla="*/ 1870 w 10844"/>
                  <a:gd name="connsiteY26" fmla="*/ 9948 h 10000"/>
                  <a:gd name="connsiteX27" fmla="*/ 1980 w 10844"/>
                  <a:gd name="connsiteY27" fmla="*/ 9652 h 10000"/>
                  <a:gd name="connsiteX0" fmla="*/ 1980 w 10816"/>
                  <a:gd name="connsiteY0" fmla="*/ 9652 h 10000"/>
                  <a:gd name="connsiteX1" fmla="*/ 11 w 10816"/>
                  <a:gd name="connsiteY1" fmla="*/ 7892 h 10000"/>
                  <a:gd name="connsiteX2" fmla="*/ 0 w 10816"/>
                  <a:gd name="connsiteY2" fmla="*/ 7598 h 10000"/>
                  <a:gd name="connsiteX3" fmla="*/ 1884 w 10816"/>
                  <a:gd name="connsiteY3" fmla="*/ 0 h 10000"/>
                  <a:gd name="connsiteX4" fmla="*/ 10711 w 10816"/>
                  <a:gd name="connsiteY4" fmla="*/ 655 h 10000"/>
                  <a:gd name="connsiteX5" fmla="*/ 10801 w 10816"/>
                  <a:gd name="connsiteY5" fmla="*/ 986 h 10000"/>
                  <a:gd name="connsiteX6" fmla="*/ 10648 w 10816"/>
                  <a:gd name="connsiteY6" fmla="*/ 1518 h 10000"/>
                  <a:gd name="connsiteX7" fmla="*/ 8659 w 10816"/>
                  <a:gd name="connsiteY7" fmla="*/ 5147 h 10000"/>
                  <a:gd name="connsiteX8" fmla="*/ 8351 w 10816"/>
                  <a:gd name="connsiteY8" fmla="*/ 4565 h 10000"/>
                  <a:gd name="connsiteX9" fmla="*/ 8434 w 10816"/>
                  <a:gd name="connsiteY9" fmla="*/ 3664 h 10000"/>
                  <a:gd name="connsiteX10" fmla="*/ 8270 w 10816"/>
                  <a:gd name="connsiteY10" fmla="*/ 3127 h 10000"/>
                  <a:gd name="connsiteX11" fmla="*/ 7962 w 10816"/>
                  <a:gd name="connsiteY11" fmla="*/ 3416 h 10000"/>
                  <a:gd name="connsiteX12" fmla="*/ 8010 w 10816"/>
                  <a:gd name="connsiteY12" fmla="*/ 5181 h 10000"/>
                  <a:gd name="connsiteX13" fmla="*/ 7730 w 10816"/>
                  <a:gd name="connsiteY13" fmla="*/ 5188 h 10000"/>
                  <a:gd name="connsiteX14" fmla="*/ 7475 w 10816"/>
                  <a:gd name="connsiteY14" fmla="*/ 4860 h 10000"/>
                  <a:gd name="connsiteX15" fmla="*/ 7373 w 10816"/>
                  <a:gd name="connsiteY15" fmla="*/ 5036 h 10000"/>
                  <a:gd name="connsiteX16" fmla="*/ 7518 w 10816"/>
                  <a:gd name="connsiteY16" fmla="*/ 5679 h 10000"/>
                  <a:gd name="connsiteX17" fmla="*/ 7970 w 10816"/>
                  <a:gd name="connsiteY17" fmla="*/ 5725 h 10000"/>
                  <a:gd name="connsiteX18" fmla="*/ 7982 w 10816"/>
                  <a:gd name="connsiteY18" fmla="*/ 6389 h 10000"/>
                  <a:gd name="connsiteX19" fmla="*/ 7272 w 10816"/>
                  <a:gd name="connsiteY19" fmla="*/ 7142 h 10000"/>
                  <a:gd name="connsiteX20" fmla="*/ 7341 w 10816"/>
                  <a:gd name="connsiteY20" fmla="*/ 7587 h 10000"/>
                  <a:gd name="connsiteX21" fmla="*/ 7752 w 10816"/>
                  <a:gd name="connsiteY21" fmla="*/ 7534 h 10000"/>
                  <a:gd name="connsiteX22" fmla="*/ 8251 w 10816"/>
                  <a:gd name="connsiteY22" fmla="*/ 7173 h 10000"/>
                  <a:gd name="connsiteX23" fmla="*/ 8447 w 10816"/>
                  <a:gd name="connsiteY23" fmla="*/ 7382 h 10000"/>
                  <a:gd name="connsiteX24" fmla="*/ 8074 w 10816"/>
                  <a:gd name="connsiteY24" fmla="*/ 9458 h 10000"/>
                  <a:gd name="connsiteX25" fmla="*/ 7337 w 10816"/>
                  <a:gd name="connsiteY25" fmla="*/ 10000 h 10000"/>
                  <a:gd name="connsiteX26" fmla="*/ 1870 w 10816"/>
                  <a:gd name="connsiteY26" fmla="*/ 9948 h 10000"/>
                  <a:gd name="connsiteX27" fmla="*/ 1980 w 10816"/>
                  <a:gd name="connsiteY27" fmla="*/ 9652 h 10000"/>
                  <a:gd name="connsiteX0" fmla="*/ 1980 w 10846"/>
                  <a:gd name="connsiteY0" fmla="*/ 9652 h 10000"/>
                  <a:gd name="connsiteX1" fmla="*/ 11 w 10846"/>
                  <a:gd name="connsiteY1" fmla="*/ 7892 h 10000"/>
                  <a:gd name="connsiteX2" fmla="*/ 0 w 10846"/>
                  <a:gd name="connsiteY2" fmla="*/ 7598 h 10000"/>
                  <a:gd name="connsiteX3" fmla="*/ 1884 w 10846"/>
                  <a:gd name="connsiteY3" fmla="*/ 0 h 10000"/>
                  <a:gd name="connsiteX4" fmla="*/ 10711 w 10846"/>
                  <a:gd name="connsiteY4" fmla="*/ 655 h 10000"/>
                  <a:gd name="connsiteX5" fmla="*/ 10801 w 10846"/>
                  <a:gd name="connsiteY5" fmla="*/ 986 h 10000"/>
                  <a:gd name="connsiteX6" fmla="*/ 10648 w 10846"/>
                  <a:gd name="connsiteY6" fmla="*/ 1518 h 10000"/>
                  <a:gd name="connsiteX7" fmla="*/ 8659 w 10846"/>
                  <a:gd name="connsiteY7" fmla="*/ 5147 h 10000"/>
                  <a:gd name="connsiteX8" fmla="*/ 8351 w 10846"/>
                  <a:gd name="connsiteY8" fmla="*/ 4565 h 10000"/>
                  <a:gd name="connsiteX9" fmla="*/ 8434 w 10846"/>
                  <a:gd name="connsiteY9" fmla="*/ 3664 h 10000"/>
                  <a:gd name="connsiteX10" fmla="*/ 8270 w 10846"/>
                  <a:gd name="connsiteY10" fmla="*/ 3127 h 10000"/>
                  <a:gd name="connsiteX11" fmla="*/ 7962 w 10846"/>
                  <a:gd name="connsiteY11" fmla="*/ 3416 h 10000"/>
                  <a:gd name="connsiteX12" fmla="*/ 8010 w 10846"/>
                  <a:gd name="connsiteY12" fmla="*/ 5181 h 10000"/>
                  <a:gd name="connsiteX13" fmla="*/ 7730 w 10846"/>
                  <a:gd name="connsiteY13" fmla="*/ 5188 h 10000"/>
                  <a:gd name="connsiteX14" fmla="*/ 7475 w 10846"/>
                  <a:gd name="connsiteY14" fmla="*/ 4860 h 10000"/>
                  <a:gd name="connsiteX15" fmla="*/ 7373 w 10846"/>
                  <a:gd name="connsiteY15" fmla="*/ 5036 h 10000"/>
                  <a:gd name="connsiteX16" fmla="*/ 7518 w 10846"/>
                  <a:gd name="connsiteY16" fmla="*/ 5679 h 10000"/>
                  <a:gd name="connsiteX17" fmla="*/ 7970 w 10846"/>
                  <a:gd name="connsiteY17" fmla="*/ 5725 h 10000"/>
                  <a:gd name="connsiteX18" fmla="*/ 7982 w 10846"/>
                  <a:gd name="connsiteY18" fmla="*/ 6389 h 10000"/>
                  <a:gd name="connsiteX19" fmla="*/ 7272 w 10846"/>
                  <a:gd name="connsiteY19" fmla="*/ 7142 h 10000"/>
                  <a:gd name="connsiteX20" fmla="*/ 7341 w 10846"/>
                  <a:gd name="connsiteY20" fmla="*/ 7587 h 10000"/>
                  <a:gd name="connsiteX21" fmla="*/ 7752 w 10846"/>
                  <a:gd name="connsiteY21" fmla="*/ 7534 h 10000"/>
                  <a:gd name="connsiteX22" fmla="*/ 8251 w 10846"/>
                  <a:gd name="connsiteY22" fmla="*/ 7173 h 10000"/>
                  <a:gd name="connsiteX23" fmla="*/ 8447 w 10846"/>
                  <a:gd name="connsiteY23" fmla="*/ 7382 h 10000"/>
                  <a:gd name="connsiteX24" fmla="*/ 8074 w 10846"/>
                  <a:gd name="connsiteY24" fmla="*/ 9458 h 10000"/>
                  <a:gd name="connsiteX25" fmla="*/ 7337 w 10846"/>
                  <a:gd name="connsiteY25" fmla="*/ 10000 h 10000"/>
                  <a:gd name="connsiteX26" fmla="*/ 1870 w 10846"/>
                  <a:gd name="connsiteY26" fmla="*/ 9948 h 10000"/>
                  <a:gd name="connsiteX27" fmla="*/ 1980 w 10846"/>
                  <a:gd name="connsiteY27" fmla="*/ 9652 h 10000"/>
                  <a:gd name="connsiteX0" fmla="*/ 1980 w 10846"/>
                  <a:gd name="connsiteY0" fmla="*/ 9652 h 10000"/>
                  <a:gd name="connsiteX1" fmla="*/ 11 w 10846"/>
                  <a:gd name="connsiteY1" fmla="*/ 7892 h 10000"/>
                  <a:gd name="connsiteX2" fmla="*/ 0 w 10846"/>
                  <a:gd name="connsiteY2" fmla="*/ 7598 h 10000"/>
                  <a:gd name="connsiteX3" fmla="*/ 1884 w 10846"/>
                  <a:gd name="connsiteY3" fmla="*/ 0 h 10000"/>
                  <a:gd name="connsiteX4" fmla="*/ 10711 w 10846"/>
                  <a:gd name="connsiteY4" fmla="*/ 655 h 10000"/>
                  <a:gd name="connsiteX5" fmla="*/ 10801 w 10846"/>
                  <a:gd name="connsiteY5" fmla="*/ 986 h 10000"/>
                  <a:gd name="connsiteX6" fmla="*/ 10648 w 10846"/>
                  <a:gd name="connsiteY6" fmla="*/ 1518 h 10000"/>
                  <a:gd name="connsiteX7" fmla="*/ 8659 w 10846"/>
                  <a:gd name="connsiteY7" fmla="*/ 5147 h 10000"/>
                  <a:gd name="connsiteX8" fmla="*/ 8351 w 10846"/>
                  <a:gd name="connsiteY8" fmla="*/ 4565 h 10000"/>
                  <a:gd name="connsiteX9" fmla="*/ 8434 w 10846"/>
                  <a:gd name="connsiteY9" fmla="*/ 3664 h 10000"/>
                  <a:gd name="connsiteX10" fmla="*/ 8270 w 10846"/>
                  <a:gd name="connsiteY10" fmla="*/ 3127 h 10000"/>
                  <a:gd name="connsiteX11" fmla="*/ 7962 w 10846"/>
                  <a:gd name="connsiteY11" fmla="*/ 3416 h 10000"/>
                  <a:gd name="connsiteX12" fmla="*/ 8010 w 10846"/>
                  <a:gd name="connsiteY12" fmla="*/ 5181 h 10000"/>
                  <a:gd name="connsiteX13" fmla="*/ 7730 w 10846"/>
                  <a:gd name="connsiteY13" fmla="*/ 5188 h 10000"/>
                  <a:gd name="connsiteX14" fmla="*/ 7475 w 10846"/>
                  <a:gd name="connsiteY14" fmla="*/ 4860 h 10000"/>
                  <a:gd name="connsiteX15" fmla="*/ 7373 w 10846"/>
                  <a:gd name="connsiteY15" fmla="*/ 5036 h 10000"/>
                  <a:gd name="connsiteX16" fmla="*/ 7518 w 10846"/>
                  <a:gd name="connsiteY16" fmla="*/ 5679 h 10000"/>
                  <a:gd name="connsiteX17" fmla="*/ 7970 w 10846"/>
                  <a:gd name="connsiteY17" fmla="*/ 5725 h 10000"/>
                  <a:gd name="connsiteX18" fmla="*/ 7982 w 10846"/>
                  <a:gd name="connsiteY18" fmla="*/ 6389 h 10000"/>
                  <a:gd name="connsiteX19" fmla="*/ 7272 w 10846"/>
                  <a:gd name="connsiteY19" fmla="*/ 7142 h 10000"/>
                  <a:gd name="connsiteX20" fmla="*/ 7341 w 10846"/>
                  <a:gd name="connsiteY20" fmla="*/ 7587 h 10000"/>
                  <a:gd name="connsiteX21" fmla="*/ 7752 w 10846"/>
                  <a:gd name="connsiteY21" fmla="*/ 7534 h 10000"/>
                  <a:gd name="connsiteX22" fmla="*/ 8251 w 10846"/>
                  <a:gd name="connsiteY22" fmla="*/ 7173 h 10000"/>
                  <a:gd name="connsiteX23" fmla="*/ 8447 w 10846"/>
                  <a:gd name="connsiteY23" fmla="*/ 7382 h 10000"/>
                  <a:gd name="connsiteX24" fmla="*/ 8074 w 10846"/>
                  <a:gd name="connsiteY24" fmla="*/ 9458 h 10000"/>
                  <a:gd name="connsiteX25" fmla="*/ 7337 w 10846"/>
                  <a:gd name="connsiteY25" fmla="*/ 10000 h 10000"/>
                  <a:gd name="connsiteX26" fmla="*/ 1870 w 10846"/>
                  <a:gd name="connsiteY26" fmla="*/ 9948 h 10000"/>
                  <a:gd name="connsiteX27" fmla="*/ 1980 w 10846"/>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7962 w 10801"/>
                  <a:gd name="connsiteY10" fmla="*/ 3416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73 w 10801"/>
                  <a:gd name="connsiteY13" fmla="*/ 5036 h 10000"/>
                  <a:gd name="connsiteX14" fmla="*/ 7518 w 10801"/>
                  <a:gd name="connsiteY14" fmla="*/ 5679 h 10000"/>
                  <a:gd name="connsiteX15" fmla="*/ 7970 w 10801"/>
                  <a:gd name="connsiteY15" fmla="*/ 5725 h 10000"/>
                  <a:gd name="connsiteX16" fmla="*/ 7982 w 10801"/>
                  <a:gd name="connsiteY16" fmla="*/ 6389 h 10000"/>
                  <a:gd name="connsiteX17" fmla="*/ 7272 w 10801"/>
                  <a:gd name="connsiteY17" fmla="*/ 7142 h 10000"/>
                  <a:gd name="connsiteX18" fmla="*/ 7341 w 10801"/>
                  <a:gd name="connsiteY18" fmla="*/ 7587 h 10000"/>
                  <a:gd name="connsiteX19" fmla="*/ 7752 w 10801"/>
                  <a:gd name="connsiteY19" fmla="*/ 7534 h 10000"/>
                  <a:gd name="connsiteX20" fmla="*/ 8251 w 10801"/>
                  <a:gd name="connsiteY20" fmla="*/ 7173 h 10000"/>
                  <a:gd name="connsiteX21" fmla="*/ 8447 w 10801"/>
                  <a:gd name="connsiteY21" fmla="*/ 7382 h 10000"/>
                  <a:gd name="connsiteX22" fmla="*/ 8074 w 10801"/>
                  <a:gd name="connsiteY22" fmla="*/ 9458 h 10000"/>
                  <a:gd name="connsiteX23" fmla="*/ 7337 w 10801"/>
                  <a:gd name="connsiteY23" fmla="*/ 10000 h 10000"/>
                  <a:gd name="connsiteX24" fmla="*/ 1870 w 10801"/>
                  <a:gd name="connsiteY24" fmla="*/ 9948 h 10000"/>
                  <a:gd name="connsiteX25" fmla="*/ 1980 w 10801"/>
                  <a:gd name="connsiteY25"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518 w 10801"/>
                  <a:gd name="connsiteY13" fmla="*/ 5679 h 10000"/>
                  <a:gd name="connsiteX14" fmla="*/ 7970 w 10801"/>
                  <a:gd name="connsiteY14" fmla="*/ 5725 h 10000"/>
                  <a:gd name="connsiteX15" fmla="*/ 7982 w 10801"/>
                  <a:gd name="connsiteY15" fmla="*/ 6389 h 10000"/>
                  <a:gd name="connsiteX16" fmla="*/ 7272 w 10801"/>
                  <a:gd name="connsiteY16" fmla="*/ 7142 h 10000"/>
                  <a:gd name="connsiteX17" fmla="*/ 7341 w 10801"/>
                  <a:gd name="connsiteY17" fmla="*/ 7587 h 10000"/>
                  <a:gd name="connsiteX18" fmla="*/ 7752 w 10801"/>
                  <a:gd name="connsiteY18" fmla="*/ 7534 h 10000"/>
                  <a:gd name="connsiteX19" fmla="*/ 8251 w 10801"/>
                  <a:gd name="connsiteY19" fmla="*/ 7173 h 10000"/>
                  <a:gd name="connsiteX20" fmla="*/ 8447 w 10801"/>
                  <a:gd name="connsiteY20" fmla="*/ 7382 h 10000"/>
                  <a:gd name="connsiteX21" fmla="*/ 8074 w 10801"/>
                  <a:gd name="connsiteY21" fmla="*/ 9458 h 10000"/>
                  <a:gd name="connsiteX22" fmla="*/ 7337 w 10801"/>
                  <a:gd name="connsiteY22" fmla="*/ 10000 h 10000"/>
                  <a:gd name="connsiteX23" fmla="*/ 1870 w 10801"/>
                  <a:gd name="connsiteY23" fmla="*/ 9948 h 10000"/>
                  <a:gd name="connsiteX24" fmla="*/ 1980 w 10801"/>
                  <a:gd name="connsiteY24"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970 w 10801"/>
                  <a:gd name="connsiteY13" fmla="*/ 5725 h 10000"/>
                  <a:gd name="connsiteX14" fmla="*/ 7982 w 10801"/>
                  <a:gd name="connsiteY14" fmla="*/ 6389 h 10000"/>
                  <a:gd name="connsiteX15" fmla="*/ 7272 w 10801"/>
                  <a:gd name="connsiteY15" fmla="*/ 7142 h 10000"/>
                  <a:gd name="connsiteX16" fmla="*/ 7341 w 10801"/>
                  <a:gd name="connsiteY16" fmla="*/ 7587 h 10000"/>
                  <a:gd name="connsiteX17" fmla="*/ 7752 w 10801"/>
                  <a:gd name="connsiteY17" fmla="*/ 7534 h 10000"/>
                  <a:gd name="connsiteX18" fmla="*/ 8251 w 10801"/>
                  <a:gd name="connsiteY18" fmla="*/ 7173 h 10000"/>
                  <a:gd name="connsiteX19" fmla="*/ 8447 w 10801"/>
                  <a:gd name="connsiteY19" fmla="*/ 7382 h 10000"/>
                  <a:gd name="connsiteX20" fmla="*/ 8074 w 10801"/>
                  <a:gd name="connsiteY20" fmla="*/ 9458 h 10000"/>
                  <a:gd name="connsiteX21" fmla="*/ 7337 w 10801"/>
                  <a:gd name="connsiteY21" fmla="*/ 10000 h 10000"/>
                  <a:gd name="connsiteX22" fmla="*/ 1870 w 10801"/>
                  <a:gd name="connsiteY22" fmla="*/ 9948 h 10000"/>
                  <a:gd name="connsiteX23" fmla="*/ 1980 w 10801"/>
                  <a:gd name="connsiteY23"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982 w 10801"/>
                  <a:gd name="connsiteY13" fmla="*/ 6389 h 10000"/>
                  <a:gd name="connsiteX14" fmla="*/ 7272 w 10801"/>
                  <a:gd name="connsiteY14" fmla="*/ 7142 h 10000"/>
                  <a:gd name="connsiteX15" fmla="*/ 7341 w 10801"/>
                  <a:gd name="connsiteY15" fmla="*/ 7587 h 10000"/>
                  <a:gd name="connsiteX16" fmla="*/ 7752 w 10801"/>
                  <a:gd name="connsiteY16" fmla="*/ 7534 h 10000"/>
                  <a:gd name="connsiteX17" fmla="*/ 8251 w 10801"/>
                  <a:gd name="connsiteY17" fmla="*/ 7173 h 10000"/>
                  <a:gd name="connsiteX18" fmla="*/ 8447 w 10801"/>
                  <a:gd name="connsiteY18" fmla="*/ 7382 h 10000"/>
                  <a:gd name="connsiteX19" fmla="*/ 8074 w 10801"/>
                  <a:gd name="connsiteY19" fmla="*/ 9458 h 10000"/>
                  <a:gd name="connsiteX20" fmla="*/ 7337 w 10801"/>
                  <a:gd name="connsiteY20" fmla="*/ 10000 h 10000"/>
                  <a:gd name="connsiteX21" fmla="*/ 1870 w 10801"/>
                  <a:gd name="connsiteY21" fmla="*/ 9948 h 10000"/>
                  <a:gd name="connsiteX22" fmla="*/ 1980 w 10801"/>
                  <a:gd name="connsiteY22"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272 w 10801"/>
                  <a:gd name="connsiteY13" fmla="*/ 7142 h 10000"/>
                  <a:gd name="connsiteX14" fmla="*/ 7341 w 10801"/>
                  <a:gd name="connsiteY14" fmla="*/ 7587 h 10000"/>
                  <a:gd name="connsiteX15" fmla="*/ 7752 w 10801"/>
                  <a:gd name="connsiteY15" fmla="*/ 7534 h 10000"/>
                  <a:gd name="connsiteX16" fmla="*/ 8251 w 10801"/>
                  <a:gd name="connsiteY16" fmla="*/ 7173 h 10000"/>
                  <a:gd name="connsiteX17" fmla="*/ 8447 w 10801"/>
                  <a:gd name="connsiteY17" fmla="*/ 7382 h 10000"/>
                  <a:gd name="connsiteX18" fmla="*/ 8074 w 10801"/>
                  <a:gd name="connsiteY18" fmla="*/ 9458 h 10000"/>
                  <a:gd name="connsiteX19" fmla="*/ 7337 w 10801"/>
                  <a:gd name="connsiteY19" fmla="*/ 10000 h 10000"/>
                  <a:gd name="connsiteX20" fmla="*/ 1870 w 10801"/>
                  <a:gd name="connsiteY20" fmla="*/ 9948 h 10000"/>
                  <a:gd name="connsiteX21" fmla="*/ 1980 w 10801"/>
                  <a:gd name="connsiteY21"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41 w 10801"/>
                  <a:gd name="connsiteY13" fmla="*/ 7587 h 10000"/>
                  <a:gd name="connsiteX14" fmla="*/ 7752 w 10801"/>
                  <a:gd name="connsiteY14" fmla="*/ 7534 h 10000"/>
                  <a:gd name="connsiteX15" fmla="*/ 8251 w 10801"/>
                  <a:gd name="connsiteY15" fmla="*/ 7173 h 10000"/>
                  <a:gd name="connsiteX16" fmla="*/ 8447 w 10801"/>
                  <a:gd name="connsiteY16" fmla="*/ 7382 h 10000"/>
                  <a:gd name="connsiteX17" fmla="*/ 8074 w 10801"/>
                  <a:gd name="connsiteY17" fmla="*/ 9458 h 10000"/>
                  <a:gd name="connsiteX18" fmla="*/ 7337 w 10801"/>
                  <a:gd name="connsiteY18" fmla="*/ 10000 h 10000"/>
                  <a:gd name="connsiteX19" fmla="*/ 1870 w 10801"/>
                  <a:gd name="connsiteY19" fmla="*/ 9948 h 10000"/>
                  <a:gd name="connsiteX20" fmla="*/ 1980 w 10801"/>
                  <a:gd name="connsiteY20"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752 w 10801"/>
                  <a:gd name="connsiteY13" fmla="*/ 7534 h 10000"/>
                  <a:gd name="connsiteX14" fmla="*/ 8251 w 10801"/>
                  <a:gd name="connsiteY14" fmla="*/ 7173 h 10000"/>
                  <a:gd name="connsiteX15" fmla="*/ 8447 w 10801"/>
                  <a:gd name="connsiteY15" fmla="*/ 7382 h 10000"/>
                  <a:gd name="connsiteX16" fmla="*/ 8074 w 10801"/>
                  <a:gd name="connsiteY16" fmla="*/ 9458 h 10000"/>
                  <a:gd name="connsiteX17" fmla="*/ 7337 w 10801"/>
                  <a:gd name="connsiteY17" fmla="*/ 10000 h 10000"/>
                  <a:gd name="connsiteX18" fmla="*/ 1870 w 10801"/>
                  <a:gd name="connsiteY18" fmla="*/ 9948 h 10000"/>
                  <a:gd name="connsiteX19" fmla="*/ 1980 w 10801"/>
                  <a:gd name="connsiteY19"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251 w 10801"/>
                  <a:gd name="connsiteY13" fmla="*/ 7173 h 10000"/>
                  <a:gd name="connsiteX14" fmla="*/ 8447 w 10801"/>
                  <a:gd name="connsiteY14" fmla="*/ 7382 h 10000"/>
                  <a:gd name="connsiteX15" fmla="*/ 8074 w 10801"/>
                  <a:gd name="connsiteY15" fmla="*/ 9458 h 10000"/>
                  <a:gd name="connsiteX16" fmla="*/ 7337 w 10801"/>
                  <a:gd name="connsiteY16" fmla="*/ 10000 h 10000"/>
                  <a:gd name="connsiteX17" fmla="*/ 1870 w 10801"/>
                  <a:gd name="connsiteY17" fmla="*/ 9948 h 10000"/>
                  <a:gd name="connsiteX18" fmla="*/ 1980 w 10801"/>
                  <a:gd name="connsiteY18"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447 w 10801"/>
                  <a:gd name="connsiteY13" fmla="*/ 7382 h 10000"/>
                  <a:gd name="connsiteX14" fmla="*/ 8074 w 10801"/>
                  <a:gd name="connsiteY14" fmla="*/ 9458 h 10000"/>
                  <a:gd name="connsiteX15" fmla="*/ 7337 w 10801"/>
                  <a:gd name="connsiteY15" fmla="*/ 10000 h 10000"/>
                  <a:gd name="connsiteX16" fmla="*/ 1870 w 10801"/>
                  <a:gd name="connsiteY16" fmla="*/ 9948 h 10000"/>
                  <a:gd name="connsiteX17" fmla="*/ 1980 w 10801"/>
                  <a:gd name="connsiteY1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074 w 10801"/>
                  <a:gd name="connsiteY13" fmla="*/ 9458 h 10000"/>
                  <a:gd name="connsiteX14" fmla="*/ 7337 w 10801"/>
                  <a:gd name="connsiteY14" fmla="*/ 10000 h 10000"/>
                  <a:gd name="connsiteX15" fmla="*/ 1870 w 10801"/>
                  <a:gd name="connsiteY15" fmla="*/ 9948 h 10000"/>
                  <a:gd name="connsiteX16" fmla="*/ 1980 w 10801"/>
                  <a:gd name="connsiteY1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37 w 10801"/>
                  <a:gd name="connsiteY13" fmla="*/ 10000 h 10000"/>
                  <a:gd name="connsiteX14" fmla="*/ 1870 w 10801"/>
                  <a:gd name="connsiteY14" fmla="*/ 9948 h 10000"/>
                  <a:gd name="connsiteX15" fmla="*/ 1980 w 10801"/>
                  <a:gd name="connsiteY15" fmla="*/ 9652 h 10000"/>
                  <a:gd name="connsiteX0" fmla="*/ 1980 w 10801"/>
                  <a:gd name="connsiteY0" fmla="*/ 9652 h 9948"/>
                  <a:gd name="connsiteX1" fmla="*/ 11 w 10801"/>
                  <a:gd name="connsiteY1" fmla="*/ 7892 h 9948"/>
                  <a:gd name="connsiteX2" fmla="*/ 0 w 10801"/>
                  <a:gd name="connsiteY2" fmla="*/ 7598 h 9948"/>
                  <a:gd name="connsiteX3" fmla="*/ 1884 w 10801"/>
                  <a:gd name="connsiteY3" fmla="*/ 0 h 9948"/>
                  <a:gd name="connsiteX4" fmla="*/ 10711 w 10801"/>
                  <a:gd name="connsiteY4" fmla="*/ 655 h 9948"/>
                  <a:gd name="connsiteX5" fmla="*/ 10801 w 10801"/>
                  <a:gd name="connsiteY5" fmla="*/ 986 h 9948"/>
                  <a:gd name="connsiteX6" fmla="*/ 10648 w 10801"/>
                  <a:gd name="connsiteY6" fmla="*/ 1518 h 9948"/>
                  <a:gd name="connsiteX7" fmla="*/ 9585 w 10801"/>
                  <a:gd name="connsiteY7" fmla="*/ 2910 h 9948"/>
                  <a:gd name="connsiteX8" fmla="*/ 9539 w 10801"/>
                  <a:gd name="connsiteY8" fmla="*/ 3289 h 9948"/>
                  <a:gd name="connsiteX9" fmla="*/ 9512 w 10801"/>
                  <a:gd name="connsiteY9" fmla="*/ 4174 h 9948"/>
                  <a:gd name="connsiteX10" fmla="*/ 9483 w 10801"/>
                  <a:gd name="connsiteY10" fmla="*/ 5104 h 9948"/>
                  <a:gd name="connsiteX11" fmla="*/ 9219 w 10801"/>
                  <a:gd name="connsiteY11" fmla="*/ 5142 h 9948"/>
                  <a:gd name="connsiteX12" fmla="*/ 8606 w 10801"/>
                  <a:gd name="connsiteY12" fmla="*/ 5855 h 9948"/>
                  <a:gd name="connsiteX13" fmla="*/ 1870 w 10801"/>
                  <a:gd name="connsiteY13" fmla="*/ 9948 h 9948"/>
                  <a:gd name="connsiteX14" fmla="*/ 1980 w 10801"/>
                  <a:gd name="connsiteY14" fmla="*/ 9652 h 9948"/>
                  <a:gd name="connsiteX0" fmla="*/ 1833 w 10000"/>
                  <a:gd name="connsiteY0" fmla="*/ 9702 h 10000"/>
                  <a:gd name="connsiteX1" fmla="*/ 10 w 10000"/>
                  <a:gd name="connsiteY1" fmla="*/ 7933 h 10000"/>
                  <a:gd name="connsiteX2" fmla="*/ 0 w 10000"/>
                  <a:gd name="connsiteY2" fmla="*/ 7638 h 10000"/>
                  <a:gd name="connsiteX3" fmla="*/ 1744 w 10000"/>
                  <a:gd name="connsiteY3" fmla="*/ 0 h 10000"/>
                  <a:gd name="connsiteX4" fmla="*/ 9917 w 10000"/>
                  <a:gd name="connsiteY4" fmla="*/ 658 h 10000"/>
                  <a:gd name="connsiteX5" fmla="*/ 10000 w 10000"/>
                  <a:gd name="connsiteY5" fmla="*/ 991 h 10000"/>
                  <a:gd name="connsiteX6" fmla="*/ 9858 w 10000"/>
                  <a:gd name="connsiteY6" fmla="*/ 1526 h 10000"/>
                  <a:gd name="connsiteX7" fmla="*/ 8874 w 10000"/>
                  <a:gd name="connsiteY7" fmla="*/ 2925 h 10000"/>
                  <a:gd name="connsiteX8" fmla="*/ 8832 w 10000"/>
                  <a:gd name="connsiteY8" fmla="*/ 3306 h 10000"/>
                  <a:gd name="connsiteX9" fmla="*/ 8807 w 10000"/>
                  <a:gd name="connsiteY9" fmla="*/ 4196 h 10000"/>
                  <a:gd name="connsiteX10" fmla="*/ 8780 w 10000"/>
                  <a:gd name="connsiteY10" fmla="*/ 5131 h 10000"/>
                  <a:gd name="connsiteX11" fmla="*/ 8535 w 10000"/>
                  <a:gd name="connsiteY11" fmla="*/ 5169 h 10000"/>
                  <a:gd name="connsiteX12" fmla="*/ 8015 w 10000"/>
                  <a:gd name="connsiteY12" fmla="*/ 5886 h 10000"/>
                  <a:gd name="connsiteX13" fmla="*/ 1731 w 10000"/>
                  <a:gd name="connsiteY13" fmla="*/ 10000 h 10000"/>
                  <a:gd name="connsiteX14" fmla="*/ 1833 w 10000"/>
                  <a:gd name="connsiteY14" fmla="*/ 9702 h 10000"/>
                  <a:gd name="connsiteX0" fmla="*/ 1833 w 10000"/>
                  <a:gd name="connsiteY0" fmla="*/ 9702 h 9703"/>
                  <a:gd name="connsiteX1" fmla="*/ 10 w 10000"/>
                  <a:gd name="connsiteY1" fmla="*/ 7933 h 9703"/>
                  <a:gd name="connsiteX2" fmla="*/ 0 w 10000"/>
                  <a:gd name="connsiteY2" fmla="*/ 7638 h 9703"/>
                  <a:gd name="connsiteX3" fmla="*/ 1744 w 10000"/>
                  <a:gd name="connsiteY3" fmla="*/ 0 h 9703"/>
                  <a:gd name="connsiteX4" fmla="*/ 9917 w 10000"/>
                  <a:gd name="connsiteY4" fmla="*/ 658 h 9703"/>
                  <a:gd name="connsiteX5" fmla="*/ 10000 w 10000"/>
                  <a:gd name="connsiteY5" fmla="*/ 991 h 9703"/>
                  <a:gd name="connsiteX6" fmla="*/ 9858 w 10000"/>
                  <a:gd name="connsiteY6" fmla="*/ 1526 h 9703"/>
                  <a:gd name="connsiteX7" fmla="*/ 8874 w 10000"/>
                  <a:gd name="connsiteY7" fmla="*/ 2925 h 9703"/>
                  <a:gd name="connsiteX8" fmla="*/ 8832 w 10000"/>
                  <a:gd name="connsiteY8" fmla="*/ 3306 h 9703"/>
                  <a:gd name="connsiteX9" fmla="*/ 8807 w 10000"/>
                  <a:gd name="connsiteY9" fmla="*/ 4196 h 9703"/>
                  <a:gd name="connsiteX10" fmla="*/ 8780 w 10000"/>
                  <a:gd name="connsiteY10" fmla="*/ 5131 h 9703"/>
                  <a:gd name="connsiteX11" fmla="*/ 8535 w 10000"/>
                  <a:gd name="connsiteY11" fmla="*/ 5169 h 9703"/>
                  <a:gd name="connsiteX12" fmla="*/ 8015 w 10000"/>
                  <a:gd name="connsiteY12" fmla="*/ 5886 h 9703"/>
                  <a:gd name="connsiteX13" fmla="*/ 7848 w 10000"/>
                  <a:gd name="connsiteY13" fmla="*/ 5226 h 9703"/>
                  <a:gd name="connsiteX14" fmla="*/ 1833 w 10000"/>
                  <a:gd name="connsiteY14" fmla="*/ 9702 h 9703"/>
                  <a:gd name="connsiteX0" fmla="*/ 1833 w 10000"/>
                  <a:gd name="connsiteY0" fmla="*/ 9999 h 10000"/>
                  <a:gd name="connsiteX1" fmla="*/ 10 w 10000"/>
                  <a:gd name="connsiteY1" fmla="*/ 8176 h 10000"/>
                  <a:gd name="connsiteX2" fmla="*/ 0 w 10000"/>
                  <a:gd name="connsiteY2" fmla="*/ 7872 h 10000"/>
                  <a:gd name="connsiteX3" fmla="*/ 1744 w 10000"/>
                  <a:gd name="connsiteY3" fmla="*/ 0 h 10000"/>
                  <a:gd name="connsiteX4" fmla="*/ 9917 w 10000"/>
                  <a:gd name="connsiteY4" fmla="*/ 678 h 10000"/>
                  <a:gd name="connsiteX5" fmla="*/ 10000 w 10000"/>
                  <a:gd name="connsiteY5" fmla="*/ 1021 h 10000"/>
                  <a:gd name="connsiteX6" fmla="*/ 9858 w 10000"/>
                  <a:gd name="connsiteY6" fmla="*/ 1573 h 10000"/>
                  <a:gd name="connsiteX7" fmla="*/ 8874 w 10000"/>
                  <a:gd name="connsiteY7" fmla="*/ 3015 h 10000"/>
                  <a:gd name="connsiteX8" fmla="*/ 8832 w 10000"/>
                  <a:gd name="connsiteY8" fmla="*/ 3407 h 10000"/>
                  <a:gd name="connsiteX9" fmla="*/ 8807 w 10000"/>
                  <a:gd name="connsiteY9" fmla="*/ 4324 h 10000"/>
                  <a:gd name="connsiteX10" fmla="*/ 8780 w 10000"/>
                  <a:gd name="connsiteY10" fmla="*/ 5288 h 10000"/>
                  <a:gd name="connsiteX11" fmla="*/ 8535 w 10000"/>
                  <a:gd name="connsiteY11" fmla="*/ 5327 h 10000"/>
                  <a:gd name="connsiteX12" fmla="*/ 8015 w 10000"/>
                  <a:gd name="connsiteY12" fmla="*/ 6066 h 10000"/>
                  <a:gd name="connsiteX13" fmla="*/ 7848 w 10000"/>
                  <a:gd name="connsiteY13" fmla="*/ 5386 h 10000"/>
                  <a:gd name="connsiteX14" fmla="*/ 1833 w 10000"/>
                  <a:gd name="connsiteY14" fmla="*/ 9999 h 10000"/>
                  <a:gd name="connsiteX0" fmla="*/ 1833 w 10000"/>
                  <a:gd name="connsiteY0" fmla="*/ 9999 h 10000"/>
                  <a:gd name="connsiteX1" fmla="*/ 10 w 10000"/>
                  <a:gd name="connsiteY1" fmla="*/ 8176 h 10000"/>
                  <a:gd name="connsiteX2" fmla="*/ 0 w 10000"/>
                  <a:gd name="connsiteY2" fmla="*/ 7872 h 10000"/>
                  <a:gd name="connsiteX3" fmla="*/ 1744 w 10000"/>
                  <a:gd name="connsiteY3" fmla="*/ 0 h 10000"/>
                  <a:gd name="connsiteX4" fmla="*/ 9917 w 10000"/>
                  <a:gd name="connsiteY4" fmla="*/ 678 h 10000"/>
                  <a:gd name="connsiteX5" fmla="*/ 10000 w 10000"/>
                  <a:gd name="connsiteY5" fmla="*/ 1021 h 10000"/>
                  <a:gd name="connsiteX6" fmla="*/ 9858 w 10000"/>
                  <a:gd name="connsiteY6" fmla="*/ 1573 h 10000"/>
                  <a:gd name="connsiteX7" fmla="*/ 8874 w 10000"/>
                  <a:gd name="connsiteY7" fmla="*/ 3015 h 10000"/>
                  <a:gd name="connsiteX8" fmla="*/ 8832 w 10000"/>
                  <a:gd name="connsiteY8" fmla="*/ 3407 h 10000"/>
                  <a:gd name="connsiteX9" fmla="*/ 8807 w 10000"/>
                  <a:gd name="connsiteY9" fmla="*/ 4324 h 10000"/>
                  <a:gd name="connsiteX10" fmla="*/ 8780 w 10000"/>
                  <a:gd name="connsiteY10" fmla="*/ 5288 h 10000"/>
                  <a:gd name="connsiteX11" fmla="*/ 8535 w 10000"/>
                  <a:gd name="connsiteY11" fmla="*/ 5327 h 10000"/>
                  <a:gd name="connsiteX12" fmla="*/ 8015 w 10000"/>
                  <a:gd name="connsiteY12" fmla="*/ 6066 h 10000"/>
                  <a:gd name="connsiteX13" fmla="*/ 7848 w 10000"/>
                  <a:gd name="connsiteY13" fmla="*/ 5386 h 10000"/>
                  <a:gd name="connsiteX14" fmla="*/ 1833 w 10000"/>
                  <a:gd name="connsiteY14" fmla="*/ 9999 h 10000"/>
                  <a:gd name="connsiteX0" fmla="*/ 8435 w 10000"/>
                  <a:gd name="connsiteY0" fmla="*/ 3635 h 8176"/>
                  <a:gd name="connsiteX1" fmla="*/ 10 w 10000"/>
                  <a:gd name="connsiteY1" fmla="*/ 8176 h 8176"/>
                  <a:gd name="connsiteX2" fmla="*/ 0 w 10000"/>
                  <a:gd name="connsiteY2" fmla="*/ 7872 h 8176"/>
                  <a:gd name="connsiteX3" fmla="*/ 1744 w 10000"/>
                  <a:gd name="connsiteY3" fmla="*/ 0 h 8176"/>
                  <a:gd name="connsiteX4" fmla="*/ 9917 w 10000"/>
                  <a:gd name="connsiteY4" fmla="*/ 678 h 8176"/>
                  <a:gd name="connsiteX5" fmla="*/ 10000 w 10000"/>
                  <a:gd name="connsiteY5" fmla="*/ 1021 h 8176"/>
                  <a:gd name="connsiteX6" fmla="*/ 9858 w 10000"/>
                  <a:gd name="connsiteY6" fmla="*/ 1573 h 8176"/>
                  <a:gd name="connsiteX7" fmla="*/ 8874 w 10000"/>
                  <a:gd name="connsiteY7" fmla="*/ 3015 h 8176"/>
                  <a:gd name="connsiteX8" fmla="*/ 8832 w 10000"/>
                  <a:gd name="connsiteY8" fmla="*/ 3407 h 8176"/>
                  <a:gd name="connsiteX9" fmla="*/ 8807 w 10000"/>
                  <a:gd name="connsiteY9" fmla="*/ 4324 h 8176"/>
                  <a:gd name="connsiteX10" fmla="*/ 8780 w 10000"/>
                  <a:gd name="connsiteY10" fmla="*/ 5288 h 8176"/>
                  <a:gd name="connsiteX11" fmla="*/ 8535 w 10000"/>
                  <a:gd name="connsiteY11" fmla="*/ 5327 h 8176"/>
                  <a:gd name="connsiteX12" fmla="*/ 8015 w 10000"/>
                  <a:gd name="connsiteY12" fmla="*/ 6066 h 8176"/>
                  <a:gd name="connsiteX13" fmla="*/ 7848 w 10000"/>
                  <a:gd name="connsiteY13" fmla="*/ 5386 h 8176"/>
                  <a:gd name="connsiteX14" fmla="*/ 8435 w 10000"/>
                  <a:gd name="connsiteY14" fmla="*/ 3635 h 8176"/>
                  <a:gd name="connsiteX0" fmla="*/ 8435 w 10000"/>
                  <a:gd name="connsiteY0" fmla="*/ 4446 h 9629"/>
                  <a:gd name="connsiteX1" fmla="*/ 8141 w 10000"/>
                  <a:gd name="connsiteY1" fmla="*/ 3709 h 9629"/>
                  <a:gd name="connsiteX2" fmla="*/ 0 w 10000"/>
                  <a:gd name="connsiteY2" fmla="*/ 9628 h 9629"/>
                  <a:gd name="connsiteX3" fmla="*/ 1744 w 10000"/>
                  <a:gd name="connsiteY3" fmla="*/ 0 h 9629"/>
                  <a:gd name="connsiteX4" fmla="*/ 9917 w 10000"/>
                  <a:gd name="connsiteY4" fmla="*/ 829 h 9629"/>
                  <a:gd name="connsiteX5" fmla="*/ 10000 w 10000"/>
                  <a:gd name="connsiteY5" fmla="*/ 1249 h 9629"/>
                  <a:gd name="connsiteX6" fmla="*/ 9858 w 10000"/>
                  <a:gd name="connsiteY6" fmla="*/ 1924 h 9629"/>
                  <a:gd name="connsiteX7" fmla="*/ 8874 w 10000"/>
                  <a:gd name="connsiteY7" fmla="*/ 3688 h 9629"/>
                  <a:gd name="connsiteX8" fmla="*/ 8832 w 10000"/>
                  <a:gd name="connsiteY8" fmla="*/ 4167 h 9629"/>
                  <a:gd name="connsiteX9" fmla="*/ 8807 w 10000"/>
                  <a:gd name="connsiteY9" fmla="*/ 5289 h 9629"/>
                  <a:gd name="connsiteX10" fmla="*/ 8780 w 10000"/>
                  <a:gd name="connsiteY10" fmla="*/ 6468 h 9629"/>
                  <a:gd name="connsiteX11" fmla="*/ 8535 w 10000"/>
                  <a:gd name="connsiteY11" fmla="*/ 6515 h 9629"/>
                  <a:gd name="connsiteX12" fmla="*/ 8015 w 10000"/>
                  <a:gd name="connsiteY12" fmla="*/ 7419 h 9629"/>
                  <a:gd name="connsiteX13" fmla="*/ 7848 w 10000"/>
                  <a:gd name="connsiteY13" fmla="*/ 6588 h 9629"/>
                  <a:gd name="connsiteX14" fmla="*/ 8435 w 10000"/>
                  <a:gd name="connsiteY14" fmla="*/ 4446 h 9629"/>
                  <a:gd name="connsiteX0" fmla="*/ 8398 w 9963"/>
                  <a:gd name="connsiteY0" fmla="*/ 4617 h 10000"/>
                  <a:gd name="connsiteX1" fmla="*/ 8104 w 9963"/>
                  <a:gd name="connsiteY1" fmla="*/ 3852 h 10000"/>
                  <a:gd name="connsiteX2" fmla="*/ 0 w 9963"/>
                  <a:gd name="connsiteY2" fmla="*/ 9999 h 10000"/>
                  <a:gd name="connsiteX3" fmla="*/ 1707 w 9963"/>
                  <a:gd name="connsiteY3" fmla="*/ 0 h 10000"/>
                  <a:gd name="connsiteX4" fmla="*/ 9880 w 9963"/>
                  <a:gd name="connsiteY4" fmla="*/ 861 h 10000"/>
                  <a:gd name="connsiteX5" fmla="*/ 9963 w 9963"/>
                  <a:gd name="connsiteY5" fmla="*/ 1297 h 10000"/>
                  <a:gd name="connsiteX6" fmla="*/ 9821 w 9963"/>
                  <a:gd name="connsiteY6" fmla="*/ 1998 h 10000"/>
                  <a:gd name="connsiteX7" fmla="*/ 8837 w 9963"/>
                  <a:gd name="connsiteY7" fmla="*/ 3830 h 10000"/>
                  <a:gd name="connsiteX8" fmla="*/ 8795 w 9963"/>
                  <a:gd name="connsiteY8" fmla="*/ 4328 h 10000"/>
                  <a:gd name="connsiteX9" fmla="*/ 8770 w 9963"/>
                  <a:gd name="connsiteY9" fmla="*/ 5493 h 10000"/>
                  <a:gd name="connsiteX10" fmla="*/ 8743 w 9963"/>
                  <a:gd name="connsiteY10" fmla="*/ 6717 h 10000"/>
                  <a:gd name="connsiteX11" fmla="*/ 8498 w 9963"/>
                  <a:gd name="connsiteY11" fmla="*/ 6766 h 10000"/>
                  <a:gd name="connsiteX12" fmla="*/ 7978 w 9963"/>
                  <a:gd name="connsiteY12" fmla="*/ 7705 h 10000"/>
                  <a:gd name="connsiteX13" fmla="*/ 7811 w 9963"/>
                  <a:gd name="connsiteY13" fmla="*/ 6842 h 10000"/>
                  <a:gd name="connsiteX14" fmla="*/ 8398 w 9963"/>
                  <a:gd name="connsiteY14" fmla="*/ 4617 h 10000"/>
                  <a:gd name="connsiteX0" fmla="*/ 6716 w 8287"/>
                  <a:gd name="connsiteY0" fmla="*/ 4617 h 7705"/>
                  <a:gd name="connsiteX1" fmla="*/ 6421 w 8287"/>
                  <a:gd name="connsiteY1" fmla="*/ 3852 h 7705"/>
                  <a:gd name="connsiteX2" fmla="*/ 5091 w 8287"/>
                  <a:gd name="connsiteY2" fmla="*/ 3052 h 7705"/>
                  <a:gd name="connsiteX3" fmla="*/ 0 w 8287"/>
                  <a:gd name="connsiteY3" fmla="*/ 0 h 7705"/>
                  <a:gd name="connsiteX4" fmla="*/ 8204 w 8287"/>
                  <a:gd name="connsiteY4" fmla="*/ 861 h 7705"/>
                  <a:gd name="connsiteX5" fmla="*/ 8287 w 8287"/>
                  <a:gd name="connsiteY5" fmla="*/ 1297 h 7705"/>
                  <a:gd name="connsiteX6" fmla="*/ 8144 w 8287"/>
                  <a:gd name="connsiteY6" fmla="*/ 1998 h 7705"/>
                  <a:gd name="connsiteX7" fmla="*/ 7157 w 8287"/>
                  <a:gd name="connsiteY7" fmla="*/ 3830 h 7705"/>
                  <a:gd name="connsiteX8" fmla="*/ 7115 w 8287"/>
                  <a:gd name="connsiteY8" fmla="*/ 4328 h 7705"/>
                  <a:gd name="connsiteX9" fmla="*/ 7090 w 8287"/>
                  <a:gd name="connsiteY9" fmla="*/ 5493 h 7705"/>
                  <a:gd name="connsiteX10" fmla="*/ 7062 w 8287"/>
                  <a:gd name="connsiteY10" fmla="*/ 6717 h 7705"/>
                  <a:gd name="connsiteX11" fmla="*/ 6817 w 8287"/>
                  <a:gd name="connsiteY11" fmla="*/ 6766 h 7705"/>
                  <a:gd name="connsiteX12" fmla="*/ 6295 w 8287"/>
                  <a:gd name="connsiteY12" fmla="*/ 7705 h 7705"/>
                  <a:gd name="connsiteX13" fmla="*/ 6127 w 8287"/>
                  <a:gd name="connsiteY13" fmla="*/ 6842 h 7705"/>
                  <a:gd name="connsiteX14" fmla="*/ 6716 w 8287"/>
                  <a:gd name="connsiteY14" fmla="*/ 4617 h 7705"/>
                  <a:gd name="connsiteX0" fmla="*/ 1961 w 3857"/>
                  <a:gd name="connsiteY0" fmla="*/ 4875 h 8883"/>
                  <a:gd name="connsiteX1" fmla="*/ 1605 w 3857"/>
                  <a:gd name="connsiteY1" fmla="*/ 3882 h 8883"/>
                  <a:gd name="connsiteX2" fmla="*/ 0 w 3857"/>
                  <a:gd name="connsiteY2" fmla="*/ 2844 h 8883"/>
                  <a:gd name="connsiteX3" fmla="*/ 3757 w 3857"/>
                  <a:gd name="connsiteY3" fmla="*/ 0 h 8883"/>
                  <a:gd name="connsiteX4" fmla="*/ 3857 w 3857"/>
                  <a:gd name="connsiteY4" fmla="*/ 566 h 8883"/>
                  <a:gd name="connsiteX5" fmla="*/ 3684 w 3857"/>
                  <a:gd name="connsiteY5" fmla="*/ 1476 h 8883"/>
                  <a:gd name="connsiteX6" fmla="*/ 2493 w 3857"/>
                  <a:gd name="connsiteY6" fmla="*/ 3854 h 8883"/>
                  <a:gd name="connsiteX7" fmla="*/ 2443 w 3857"/>
                  <a:gd name="connsiteY7" fmla="*/ 4500 h 8883"/>
                  <a:gd name="connsiteX8" fmla="*/ 2413 w 3857"/>
                  <a:gd name="connsiteY8" fmla="*/ 6012 h 8883"/>
                  <a:gd name="connsiteX9" fmla="*/ 2379 w 3857"/>
                  <a:gd name="connsiteY9" fmla="*/ 7601 h 8883"/>
                  <a:gd name="connsiteX10" fmla="*/ 2083 w 3857"/>
                  <a:gd name="connsiteY10" fmla="*/ 7664 h 8883"/>
                  <a:gd name="connsiteX11" fmla="*/ 1453 w 3857"/>
                  <a:gd name="connsiteY11" fmla="*/ 8883 h 8883"/>
                  <a:gd name="connsiteX12" fmla="*/ 1251 w 3857"/>
                  <a:gd name="connsiteY12" fmla="*/ 7763 h 8883"/>
                  <a:gd name="connsiteX13" fmla="*/ 1961 w 3857"/>
                  <a:gd name="connsiteY13" fmla="*/ 4875 h 8883"/>
                  <a:gd name="connsiteX0" fmla="*/ 5025 w 10000"/>
                  <a:gd name="connsiteY0" fmla="*/ 5526 h 10000"/>
                  <a:gd name="connsiteX1" fmla="*/ 4161 w 10000"/>
                  <a:gd name="connsiteY1" fmla="*/ 4370 h 10000"/>
                  <a:gd name="connsiteX2" fmla="*/ 0 w 10000"/>
                  <a:gd name="connsiteY2" fmla="*/ 3202 h 10000"/>
                  <a:gd name="connsiteX3" fmla="*/ 9741 w 10000"/>
                  <a:gd name="connsiteY3" fmla="*/ 0 h 10000"/>
                  <a:gd name="connsiteX4" fmla="*/ 10000 w 10000"/>
                  <a:gd name="connsiteY4" fmla="*/ 637 h 10000"/>
                  <a:gd name="connsiteX5" fmla="*/ 9551 w 10000"/>
                  <a:gd name="connsiteY5" fmla="*/ 1662 h 10000"/>
                  <a:gd name="connsiteX6" fmla="*/ 6464 w 10000"/>
                  <a:gd name="connsiteY6" fmla="*/ 4339 h 10000"/>
                  <a:gd name="connsiteX7" fmla="*/ 6334 w 10000"/>
                  <a:gd name="connsiteY7" fmla="*/ 5066 h 10000"/>
                  <a:gd name="connsiteX8" fmla="*/ 6256 w 10000"/>
                  <a:gd name="connsiteY8" fmla="*/ 6768 h 10000"/>
                  <a:gd name="connsiteX9" fmla="*/ 6168 w 10000"/>
                  <a:gd name="connsiteY9" fmla="*/ 8557 h 10000"/>
                  <a:gd name="connsiteX10" fmla="*/ 5401 w 10000"/>
                  <a:gd name="connsiteY10" fmla="*/ 8628 h 10000"/>
                  <a:gd name="connsiteX11" fmla="*/ 3767 w 10000"/>
                  <a:gd name="connsiteY11" fmla="*/ 10000 h 10000"/>
                  <a:gd name="connsiteX12" fmla="*/ 3243 w 10000"/>
                  <a:gd name="connsiteY12" fmla="*/ 8739 h 10000"/>
                  <a:gd name="connsiteX13" fmla="*/ 5025 w 10000"/>
                  <a:gd name="connsiteY13" fmla="*/ 5526 h 10000"/>
                  <a:gd name="connsiteX0" fmla="*/ 5025 w 10000"/>
                  <a:gd name="connsiteY0" fmla="*/ 5526 h 10000"/>
                  <a:gd name="connsiteX1" fmla="*/ 5186 w 10000"/>
                  <a:gd name="connsiteY1" fmla="*/ 3729 h 10000"/>
                  <a:gd name="connsiteX2" fmla="*/ 0 w 10000"/>
                  <a:gd name="connsiteY2" fmla="*/ 3202 h 10000"/>
                  <a:gd name="connsiteX3" fmla="*/ 9741 w 10000"/>
                  <a:gd name="connsiteY3" fmla="*/ 0 h 10000"/>
                  <a:gd name="connsiteX4" fmla="*/ 10000 w 10000"/>
                  <a:gd name="connsiteY4" fmla="*/ 637 h 10000"/>
                  <a:gd name="connsiteX5" fmla="*/ 9551 w 10000"/>
                  <a:gd name="connsiteY5" fmla="*/ 1662 h 10000"/>
                  <a:gd name="connsiteX6" fmla="*/ 6464 w 10000"/>
                  <a:gd name="connsiteY6" fmla="*/ 4339 h 10000"/>
                  <a:gd name="connsiteX7" fmla="*/ 6334 w 10000"/>
                  <a:gd name="connsiteY7" fmla="*/ 5066 h 10000"/>
                  <a:gd name="connsiteX8" fmla="*/ 6256 w 10000"/>
                  <a:gd name="connsiteY8" fmla="*/ 6768 h 10000"/>
                  <a:gd name="connsiteX9" fmla="*/ 6168 w 10000"/>
                  <a:gd name="connsiteY9" fmla="*/ 8557 h 10000"/>
                  <a:gd name="connsiteX10" fmla="*/ 5401 w 10000"/>
                  <a:gd name="connsiteY10" fmla="*/ 8628 h 10000"/>
                  <a:gd name="connsiteX11" fmla="*/ 3767 w 10000"/>
                  <a:gd name="connsiteY11" fmla="*/ 10000 h 10000"/>
                  <a:gd name="connsiteX12" fmla="*/ 3243 w 10000"/>
                  <a:gd name="connsiteY12" fmla="*/ 8739 h 10000"/>
                  <a:gd name="connsiteX13" fmla="*/ 5025 w 10000"/>
                  <a:gd name="connsiteY13" fmla="*/ 5526 h 10000"/>
                  <a:gd name="connsiteX0" fmla="*/ 1782 w 6757"/>
                  <a:gd name="connsiteY0" fmla="*/ 5526 h 10000"/>
                  <a:gd name="connsiteX1" fmla="*/ 1943 w 6757"/>
                  <a:gd name="connsiteY1" fmla="*/ 3729 h 10000"/>
                  <a:gd name="connsiteX2" fmla="*/ 6498 w 6757"/>
                  <a:gd name="connsiteY2" fmla="*/ 0 h 10000"/>
                  <a:gd name="connsiteX3" fmla="*/ 6757 w 6757"/>
                  <a:gd name="connsiteY3" fmla="*/ 637 h 10000"/>
                  <a:gd name="connsiteX4" fmla="*/ 6308 w 6757"/>
                  <a:gd name="connsiteY4" fmla="*/ 1662 h 10000"/>
                  <a:gd name="connsiteX5" fmla="*/ 3221 w 6757"/>
                  <a:gd name="connsiteY5" fmla="*/ 4339 h 10000"/>
                  <a:gd name="connsiteX6" fmla="*/ 3091 w 6757"/>
                  <a:gd name="connsiteY6" fmla="*/ 5066 h 10000"/>
                  <a:gd name="connsiteX7" fmla="*/ 3013 w 6757"/>
                  <a:gd name="connsiteY7" fmla="*/ 6768 h 10000"/>
                  <a:gd name="connsiteX8" fmla="*/ 2925 w 6757"/>
                  <a:gd name="connsiteY8" fmla="*/ 8557 h 10000"/>
                  <a:gd name="connsiteX9" fmla="*/ 2158 w 6757"/>
                  <a:gd name="connsiteY9" fmla="*/ 8628 h 10000"/>
                  <a:gd name="connsiteX10" fmla="*/ 524 w 6757"/>
                  <a:gd name="connsiteY10" fmla="*/ 10000 h 10000"/>
                  <a:gd name="connsiteX11" fmla="*/ 0 w 6757"/>
                  <a:gd name="connsiteY11" fmla="*/ 8739 h 10000"/>
                  <a:gd name="connsiteX12" fmla="*/ 1782 w 6757"/>
                  <a:gd name="connsiteY12" fmla="*/ 5526 h 10000"/>
                  <a:gd name="connsiteX0" fmla="*/ 2637 w 10000"/>
                  <a:gd name="connsiteY0" fmla="*/ 5526 h 10000"/>
                  <a:gd name="connsiteX1" fmla="*/ 2876 w 10000"/>
                  <a:gd name="connsiteY1" fmla="*/ 3427 h 10000"/>
                  <a:gd name="connsiteX2" fmla="*/ 9617 w 10000"/>
                  <a:gd name="connsiteY2" fmla="*/ 0 h 10000"/>
                  <a:gd name="connsiteX3" fmla="*/ 10000 w 10000"/>
                  <a:gd name="connsiteY3" fmla="*/ 637 h 10000"/>
                  <a:gd name="connsiteX4" fmla="*/ 9336 w 10000"/>
                  <a:gd name="connsiteY4" fmla="*/ 1662 h 10000"/>
                  <a:gd name="connsiteX5" fmla="*/ 4767 w 10000"/>
                  <a:gd name="connsiteY5" fmla="*/ 4339 h 10000"/>
                  <a:gd name="connsiteX6" fmla="*/ 4575 w 10000"/>
                  <a:gd name="connsiteY6" fmla="*/ 5066 h 10000"/>
                  <a:gd name="connsiteX7" fmla="*/ 4459 w 10000"/>
                  <a:gd name="connsiteY7" fmla="*/ 6768 h 10000"/>
                  <a:gd name="connsiteX8" fmla="*/ 4329 w 10000"/>
                  <a:gd name="connsiteY8" fmla="*/ 8557 h 10000"/>
                  <a:gd name="connsiteX9" fmla="*/ 3194 w 10000"/>
                  <a:gd name="connsiteY9" fmla="*/ 8628 h 10000"/>
                  <a:gd name="connsiteX10" fmla="*/ 775 w 10000"/>
                  <a:gd name="connsiteY10" fmla="*/ 10000 h 10000"/>
                  <a:gd name="connsiteX11" fmla="*/ 0 w 10000"/>
                  <a:gd name="connsiteY11" fmla="*/ 8739 h 10000"/>
                  <a:gd name="connsiteX12" fmla="*/ 2637 w 10000"/>
                  <a:gd name="connsiteY12" fmla="*/ 5526 h 10000"/>
                  <a:gd name="connsiteX0" fmla="*/ 2637 w 10000"/>
                  <a:gd name="connsiteY0" fmla="*/ 5451 h 9925"/>
                  <a:gd name="connsiteX1" fmla="*/ 2876 w 10000"/>
                  <a:gd name="connsiteY1" fmla="*/ 3352 h 9925"/>
                  <a:gd name="connsiteX2" fmla="*/ 8880 w 10000"/>
                  <a:gd name="connsiteY2" fmla="*/ 0 h 9925"/>
                  <a:gd name="connsiteX3" fmla="*/ 10000 w 10000"/>
                  <a:gd name="connsiteY3" fmla="*/ 562 h 9925"/>
                  <a:gd name="connsiteX4" fmla="*/ 9336 w 10000"/>
                  <a:gd name="connsiteY4" fmla="*/ 1587 h 9925"/>
                  <a:gd name="connsiteX5" fmla="*/ 4767 w 10000"/>
                  <a:gd name="connsiteY5" fmla="*/ 4264 h 9925"/>
                  <a:gd name="connsiteX6" fmla="*/ 4575 w 10000"/>
                  <a:gd name="connsiteY6" fmla="*/ 4991 h 9925"/>
                  <a:gd name="connsiteX7" fmla="*/ 4459 w 10000"/>
                  <a:gd name="connsiteY7" fmla="*/ 6693 h 9925"/>
                  <a:gd name="connsiteX8" fmla="*/ 4329 w 10000"/>
                  <a:gd name="connsiteY8" fmla="*/ 8482 h 9925"/>
                  <a:gd name="connsiteX9" fmla="*/ 3194 w 10000"/>
                  <a:gd name="connsiteY9" fmla="*/ 8553 h 9925"/>
                  <a:gd name="connsiteX10" fmla="*/ 775 w 10000"/>
                  <a:gd name="connsiteY10" fmla="*/ 9925 h 9925"/>
                  <a:gd name="connsiteX11" fmla="*/ 0 w 10000"/>
                  <a:gd name="connsiteY11" fmla="*/ 8664 h 9925"/>
                  <a:gd name="connsiteX12" fmla="*/ 2637 w 10000"/>
                  <a:gd name="connsiteY12" fmla="*/ 5451 h 9925"/>
                  <a:gd name="connsiteX0" fmla="*/ 2637 w 10000"/>
                  <a:gd name="connsiteY0" fmla="*/ 5503 h 10011"/>
                  <a:gd name="connsiteX1" fmla="*/ 2876 w 10000"/>
                  <a:gd name="connsiteY1" fmla="*/ 3388 h 10011"/>
                  <a:gd name="connsiteX2" fmla="*/ 8880 w 10000"/>
                  <a:gd name="connsiteY2" fmla="*/ 11 h 10011"/>
                  <a:gd name="connsiteX3" fmla="*/ 10000 w 10000"/>
                  <a:gd name="connsiteY3" fmla="*/ 577 h 10011"/>
                  <a:gd name="connsiteX4" fmla="*/ 9336 w 10000"/>
                  <a:gd name="connsiteY4" fmla="*/ 1610 h 10011"/>
                  <a:gd name="connsiteX5" fmla="*/ 4767 w 10000"/>
                  <a:gd name="connsiteY5" fmla="*/ 4307 h 10011"/>
                  <a:gd name="connsiteX6" fmla="*/ 4575 w 10000"/>
                  <a:gd name="connsiteY6" fmla="*/ 5040 h 10011"/>
                  <a:gd name="connsiteX7" fmla="*/ 4459 w 10000"/>
                  <a:gd name="connsiteY7" fmla="*/ 6755 h 10011"/>
                  <a:gd name="connsiteX8" fmla="*/ 4329 w 10000"/>
                  <a:gd name="connsiteY8" fmla="*/ 8557 h 10011"/>
                  <a:gd name="connsiteX9" fmla="*/ 3194 w 10000"/>
                  <a:gd name="connsiteY9" fmla="*/ 8629 h 10011"/>
                  <a:gd name="connsiteX10" fmla="*/ 775 w 10000"/>
                  <a:gd name="connsiteY10" fmla="*/ 10011 h 10011"/>
                  <a:gd name="connsiteX11" fmla="*/ 0 w 10000"/>
                  <a:gd name="connsiteY11" fmla="*/ 8740 h 10011"/>
                  <a:gd name="connsiteX12" fmla="*/ 2637 w 10000"/>
                  <a:gd name="connsiteY12" fmla="*/ 5503 h 10011"/>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594 w 10000"/>
                  <a:gd name="connsiteY5" fmla="*/ 4494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3125"/>
                  <a:gd name="connsiteX1" fmla="*/ 2876 w 10000"/>
                  <a:gd name="connsiteY1" fmla="*/ 3499 h 13125"/>
                  <a:gd name="connsiteX2" fmla="*/ 8750 w 10000"/>
                  <a:gd name="connsiteY2" fmla="*/ 8 h 13125"/>
                  <a:gd name="connsiteX3" fmla="*/ 10000 w 10000"/>
                  <a:gd name="connsiteY3" fmla="*/ 688 h 13125"/>
                  <a:gd name="connsiteX4" fmla="*/ 9336 w 10000"/>
                  <a:gd name="connsiteY4" fmla="*/ 1721 h 13125"/>
                  <a:gd name="connsiteX5" fmla="*/ 4594 w 10000"/>
                  <a:gd name="connsiteY5" fmla="*/ 4494 h 13125"/>
                  <a:gd name="connsiteX6" fmla="*/ 4575 w 10000"/>
                  <a:gd name="connsiteY6" fmla="*/ 5151 h 13125"/>
                  <a:gd name="connsiteX7" fmla="*/ 4459 w 10000"/>
                  <a:gd name="connsiteY7" fmla="*/ 6866 h 13125"/>
                  <a:gd name="connsiteX8" fmla="*/ 4329 w 10000"/>
                  <a:gd name="connsiteY8" fmla="*/ 8668 h 13125"/>
                  <a:gd name="connsiteX9" fmla="*/ 3194 w 10000"/>
                  <a:gd name="connsiteY9" fmla="*/ 8740 h 13125"/>
                  <a:gd name="connsiteX10" fmla="*/ 2812 w 10000"/>
                  <a:gd name="connsiteY10" fmla="*/ 13125 h 13125"/>
                  <a:gd name="connsiteX11" fmla="*/ 0 w 10000"/>
                  <a:gd name="connsiteY11" fmla="*/ 8851 h 13125"/>
                  <a:gd name="connsiteX12" fmla="*/ 2550 w 10000"/>
                  <a:gd name="connsiteY12" fmla="*/ 5690 h 13125"/>
                  <a:gd name="connsiteX0" fmla="*/ 817 w 8267"/>
                  <a:gd name="connsiteY0" fmla="*/ 5690 h 13125"/>
                  <a:gd name="connsiteX1" fmla="*/ 1143 w 8267"/>
                  <a:gd name="connsiteY1" fmla="*/ 3499 h 13125"/>
                  <a:gd name="connsiteX2" fmla="*/ 7017 w 8267"/>
                  <a:gd name="connsiteY2" fmla="*/ 8 h 13125"/>
                  <a:gd name="connsiteX3" fmla="*/ 8267 w 8267"/>
                  <a:gd name="connsiteY3" fmla="*/ 688 h 13125"/>
                  <a:gd name="connsiteX4" fmla="*/ 7603 w 8267"/>
                  <a:gd name="connsiteY4" fmla="*/ 1721 h 13125"/>
                  <a:gd name="connsiteX5" fmla="*/ 2861 w 8267"/>
                  <a:gd name="connsiteY5" fmla="*/ 4494 h 13125"/>
                  <a:gd name="connsiteX6" fmla="*/ 2842 w 8267"/>
                  <a:gd name="connsiteY6" fmla="*/ 5151 h 13125"/>
                  <a:gd name="connsiteX7" fmla="*/ 2726 w 8267"/>
                  <a:gd name="connsiteY7" fmla="*/ 6866 h 13125"/>
                  <a:gd name="connsiteX8" fmla="*/ 2596 w 8267"/>
                  <a:gd name="connsiteY8" fmla="*/ 8668 h 13125"/>
                  <a:gd name="connsiteX9" fmla="*/ 1461 w 8267"/>
                  <a:gd name="connsiteY9" fmla="*/ 8740 h 13125"/>
                  <a:gd name="connsiteX10" fmla="*/ 1079 w 8267"/>
                  <a:gd name="connsiteY10" fmla="*/ 13125 h 13125"/>
                  <a:gd name="connsiteX11" fmla="*/ 0 w 8267"/>
                  <a:gd name="connsiteY11" fmla="*/ 12158 h 13125"/>
                  <a:gd name="connsiteX12" fmla="*/ 817 w 8267"/>
                  <a:gd name="connsiteY12" fmla="*/ 5690 h 13125"/>
                  <a:gd name="connsiteX0" fmla="*/ 13 w 10493"/>
                  <a:gd name="connsiteY0" fmla="*/ 6160 h 10000"/>
                  <a:gd name="connsiteX1" fmla="*/ 1876 w 10493"/>
                  <a:gd name="connsiteY1" fmla="*/ 2666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633 w 10493"/>
                  <a:gd name="connsiteY8" fmla="*/ 6604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633 w 10493"/>
                  <a:gd name="connsiteY8" fmla="*/ 6604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7623 w 10493"/>
                  <a:gd name="connsiteY5" fmla="*/ 5133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8327 w 10493"/>
                  <a:gd name="connsiteY4" fmla="*/ 7394 h 10000"/>
                  <a:gd name="connsiteX5" fmla="*/ 7623 w 10493"/>
                  <a:gd name="connsiteY5" fmla="*/ 5133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9398"/>
                  <a:gd name="connsiteY0" fmla="*/ 6154 h 9994"/>
                  <a:gd name="connsiteX1" fmla="*/ 1404 w 9398"/>
                  <a:gd name="connsiteY1" fmla="*/ 5701 h 9994"/>
                  <a:gd name="connsiteX2" fmla="*/ 8981 w 9398"/>
                  <a:gd name="connsiteY2" fmla="*/ 0 h 9994"/>
                  <a:gd name="connsiteX3" fmla="*/ 8327 w 9398"/>
                  <a:gd name="connsiteY3" fmla="*/ 7388 h 9994"/>
                  <a:gd name="connsiteX4" fmla="*/ 7623 w 9398"/>
                  <a:gd name="connsiteY4" fmla="*/ 5127 h 9994"/>
                  <a:gd name="connsiteX5" fmla="*/ 5975 w 9398"/>
                  <a:gd name="connsiteY5" fmla="*/ 5078 h 9994"/>
                  <a:gd name="connsiteX6" fmla="*/ 5153 w 9398"/>
                  <a:gd name="connsiteY6" fmla="*/ 6384 h 9994"/>
                  <a:gd name="connsiteX7" fmla="*/ 3161 w 9398"/>
                  <a:gd name="connsiteY7" fmla="*/ 6743 h 9994"/>
                  <a:gd name="connsiteX8" fmla="*/ 2260 w 9398"/>
                  <a:gd name="connsiteY8" fmla="*/ 6653 h 9994"/>
                  <a:gd name="connsiteX9" fmla="*/ 1798 w 9398"/>
                  <a:gd name="connsiteY9" fmla="*/ 9994 h 9994"/>
                  <a:gd name="connsiteX10" fmla="*/ 493 w 9398"/>
                  <a:gd name="connsiteY10" fmla="*/ 9257 h 9994"/>
                  <a:gd name="connsiteX11" fmla="*/ 13 w 9398"/>
                  <a:gd name="connsiteY11" fmla="*/ 6154 h 9994"/>
                  <a:gd name="connsiteX0" fmla="*/ 14 w 8860"/>
                  <a:gd name="connsiteY0" fmla="*/ 1147 h 4989"/>
                  <a:gd name="connsiteX1" fmla="*/ 1494 w 8860"/>
                  <a:gd name="connsiteY1" fmla="*/ 693 h 4989"/>
                  <a:gd name="connsiteX2" fmla="*/ 8860 w 8860"/>
                  <a:gd name="connsiteY2" fmla="*/ 2381 h 4989"/>
                  <a:gd name="connsiteX3" fmla="*/ 8111 w 8860"/>
                  <a:gd name="connsiteY3" fmla="*/ 119 h 4989"/>
                  <a:gd name="connsiteX4" fmla="*/ 6358 w 8860"/>
                  <a:gd name="connsiteY4" fmla="*/ 70 h 4989"/>
                  <a:gd name="connsiteX5" fmla="*/ 5483 w 8860"/>
                  <a:gd name="connsiteY5" fmla="*/ 1377 h 4989"/>
                  <a:gd name="connsiteX6" fmla="*/ 3363 w 8860"/>
                  <a:gd name="connsiteY6" fmla="*/ 1736 h 4989"/>
                  <a:gd name="connsiteX7" fmla="*/ 2405 w 8860"/>
                  <a:gd name="connsiteY7" fmla="*/ 1646 h 4989"/>
                  <a:gd name="connsiteX8" fmla="*/ 1913 w 8860"/>
                  <a:gd name="connsiteY8" fmla="*/ 4989 h 4989"/>
                  <a:gd name="connsiteX9" fmla="*/ 525 w 8860"/>
                  <a:gd name="connsiteY9" fmla="*/ 4252 h 4989"/>
                  <a:gd name="connsiteX10" fmla="*/ 14 w 8860"/>
                  <a:gd name="connsiteY10" fmla="*/ 1147 h 4989"/>
                  <a:gd name="connsiteX0" fmla="*/ 16 w 10000"/>
                  <a:gd name="connsiteY0" fmla="*/ 2299 h 10000"/>
                  <a:gd name="connsiteX1" fmla="*/ 10000 w 10000"/>
                  <a:gd name="connsiteY1" fmla="*/ 4772 h 10000"/>
                  <a:gd name="connsiteX2" fmla="*/ 9155 w 10000"/>
                  <a:gd name="connsiteY2" fmla="*/ 239 h 10000"/>
                  <a:gd name="connsiteX3" fmla="*/ 7176 w 10000"/>
                  <a:gd name="connsiteY3" fmla="*/ 140 h 10000"/>
                  <a:gd name="connsiteX4" fmla="*/ 6188 w 10000"/>
                  <a:gd name="connsiteY4" fmla="*/ 2760 h 10000"/>
                  <a:gd name="connsiteX5" fmla="*/ 3796 w 10000"/>
                  <a:gd name="connsiteY5" fmla="*/ 3480 h 10000"/>
                  <a:gd name="connsiteX6" fmla="*/ 2714 w 10000"/>
                  <a:gd name="connsiteY6" fmla="*/ 3299 h 10000"/>
                  <a:gd name="connsiteX7" fmla="*/ 2159 w 10000"/>
                  <a:gd name="connsiteY7" fmla="*/ 10000 h 10000"/>
                  <a:gd name="connsiteX8" fmla="*/ 593 w 10000"/>
                  <a:gd name="connsiteY8" fmla="*/ 8523 h 10000"/>
                  <a:gd name="connsiteX9" fmla="*/ 16 w 10000"/>
                  <a:gd name="connsiteY9" fmla="*/ 2299 h 10000"/>
                  <a:gd name="connsiteX0" fmla="*/ 0 w 9407"/>
                  <a:gd name="connsiteY0" fmla="*/ 8523 h 10000"/>
                  <a:gd name="connsiteX1" fmla="*/ 9407 w 9407"/>
                  <a:gd name="connsiteY1" fmla="*/ 4772 h 10000"/>
                  <a:gd name="connsiteX2" fmla="*/ 8562 w 9407"/>
                  <a:gd name="connsiteY2" fmla="*/ 239 h 10000"/>
                  <a:gd name="connsiteX3" fmla="*/ 6583 w 9407"/>
                  <a:gd name="connsiteY3" fmla="*/ 140 h 10000"/>
                  <a:gd name="connsiteX4" fmla="*/ 5595 w 9407"/>
                  <a:gd name="connsiteY4" fmla="*/ 2760 h 10000"/>
                  <a:gd name="connsiteX5" fmla="*/ 3203 w 9407"/>
                  <a:gd name="connsiteY5" fmla="*/ 3480 h 10000"/>
                  <a:gd name="connsiteX6" fmla="*/ 2121 w 9407"/>
                  <a:gd name="connsiteY6" fmla="*/ 3299 h 10000"/>
                  <a:gd name="connsiteX7" fmla="*/ 1566 w 9407"/>
                  <a:gd name="connsiteY7" fmla="*/ 10000 h 10000"/>
                  <a:gd name="connsiteX8" fmla="*/ 0 w 9407"/>
                  <a:gd name="connsiteY8" fmla="*/ 8523 h 10000"/>
                  <a:gd name="connsiteX0" fmla="*/ 0 w 8335"/>
                  <a:gd name="connsiteY0" fmla="*/ 10000 h 10011"/>
                  <a:gd name="connsiteX1" fmla="*/ 8335 w 8335"/>
                  <a:gd name="connsiteY1" fmla="*/ 4772 h 10011"/>
                  <a:gd name="connsiteX2" fmla="*/ 7437 w 8335"/>
                  <a:gd name="connsiteY2" fmla="*/ 239 h 10011"/>
                  <a:gd name="connsiteX3" fmla="*/ 5333 w 8335"/>
                  <a:gd name="connsiteY3" fmla="*/ 140 h 10011"/>
                  <a:gd name="connsiteX4" fmla="*/ 4283 w 8335"/>
                  <a:gd name="connsiteY4" fmla="*/ 2760 h 10011"/>
                  <a:gd name="connsiteX5" fmla="*/ 1740 w 8335"/>
                  <a:gd name="connsiteY5" fmla="*/ 3480 h 10011"/>
                  <a:gd name="connsiteX6" fmla="*/ 590 w 8335"/>
                  <a:gd name="connsiteY6" fmla="*/ 3299 h 10011"/>
                  <a:gd name="connsiteX7" fmla="*/ 0 w 8335"/>
                  <a:gd name="connsiteY7" fmla="*/ 10000 h 10011"/>
                  <a:gd name="connsiteX0" fmla="*/ 0 w 9292"/>
                  <a:gd name="connsiteY0" fmla="*/ 3295 h 5057"/>
                  <a:gd name="connsiteX1" fmla="*/ 9292 w 9292"/>
                  <a:gd name="connsiteY1" fmla="*/ 4767 h 5057"/>
                  <a:gd name="connsiteX2" fmla="*/ 8215 w 9292"/>
                  <a:gd name="connsiteY2" fmla="*/ 239 h 5057"/>
                  <a:gd name="connsiteX3" fmla="*/ 5690 w 9292"/>
                  <a:gd name="connsiteY3" fmla="*/ 140 h 5057"/>
                  <a:gd name="connsiteX4" fmla="*/ 4431 w 9292"/>
                  <a:gd name="connsiteY4" fmla="*/ 2757 h 5057"/>
                  <a:gd name="connsiteX5" fmla="*/ 1380 w 9292"/>
                  <a:gd name="connsiteY5" fmla="*/ 3476 h 5057"/>
                  <a:gd name="connsiteX6" fmla="*/ 0 w 9292"/>
                  <a:gd name="connsiteY6" fmla="*/ 3295 h 5057"/>
                  <a:gd name="connsiteX0" fmla="*/ 0 w 15012"/>
                  <a:gd name="connsiteY0" fmla="*/ 15580 h 15603"/>
                  <a:gd name="connsiteX1" fmla="*/ 15012 w 15012"/>
                  <a:gd name="connsiteY1" fmla="*/ 9426 h 15603"/>
                  <a:gd name="connsiteX2" fmla="*/ 13853 w 15012"/>
                  <a:gd name="connsiteY2" fmla="*/ 472 h 15603"/>
                  <a:gd name="connsiteX3" fmla="*/ 11136 w 15012"/>
                  <a:gd name="connsiteY3" fmla="*/ 276 h 15603"/>
                  <a:gd name="connsiteX4" fmla="*/ 9781 w 15012"/>
                  <a:gd name="connsiteY4" fmla="*/ 5451 h 15603"/>
                  <a:gd name="connsiteX5" fmla="*/ 6497 w 15012"/>
                  <a:gd name="connsiteY5" fmla="*/ 6873 h 15603"/>
                  <a:gd name="connsiteX6" fmla="*/ 0 w 15012"/>
                  <a:gd name="connsiteY6" fmla="*/ 15580 h 15603"/>
                  <a:gd name="connsiteX0" fmla="*/ 0 w 15012"/>
                  <a:gd name="connsiteY0" fmla="*/ 15580 h 15603"/>
                  <a:gd name="connsiteX1" fmla="*/ 15012 w 15012"/>
                  <a:gd name="connsiteY1" fmla="*/ 9426 h 15603"/>
                  <a:gd name="connsiteX2" fmla="*/ 13853 w 15012"/>
                  <a:gd name="connsiteY2" fmla="*/ 472 h 15603"/>
                  <a:gd name="connsiteX3" fmla="*/ 11136 w 15012"/>
                  <a:gd name="connsiteY3" fmla="*/ 276 h 15603"/>
                  <a:gd name="connsiteX4" fmla="*/ 9781 w 15012"/>
                  <a:gd name="connsiteY4" fmla="*/ 5451 h 15603"/>
                  <a:gd name="connsiteX5" fmla="*/ 6324 w 15012"/>
                  <a:gd name="connsiteY5" fmla="*/ 6414 h 15603"/>
                  <a:gd name="connsiteX6" fmla="*/ 0 w 15012"/>
                  <a:gd name="connsiteY6" fmla="*/ 15580 h 15603"/>
                  <a:gd name="connsiteX0" fmla="*/ 489 w 15501"/>
                  <a:gd name="connsiteY0" fmla="*/ 15580 h 15603"/>
                  <a:gd name="connsiteX1" fmla="*/ 15501 w 15501"/>
                  <a:gd name="connsiteY1" fmla="*/ 9426 h 15603"/>
                  <a:gd name="connsiteX2" fmla="*/ 14342 w 15501"/>
                  <a:gd name="connsiteY2" fmla="*/ 472 h 15603"/>
                  <a:gd name="connsiteX3" fmla="*/ 11625 w 15501"/>
                  <a:gd name="connsiteY3" fmla="*/ 276 h 15603"/>
                  <a:gd name="connsiteX4" fmla="*/ 10270 w 15501"/>
                  <a:gd name="connsiteY4" fmla="*/ 5451 h 15603"/>
                  <a:gd name="connsiteX5" fmla="*/ 6813 w 15501"/>
                  <a:gd name="connsiteY5" fmla="*/ 6414 h 15603"/>
                  <a:gd name="connsiteX6" fmla="*/ 2946 w 15501"/>
                  <a:gd name="connsiteY6" fmla="*/ 2917 h 15603"/>
                  <a:gd name="connsiteX7" fmla="*/ 489 w 15501"/>
                  <a:gd name="connsiteY7" fmla="*/ 15580 h 15603"/>
                  <a:gd name="connsiteX0" fmla="*/ 954 w 13719"/>
                  <a:gd name="connsiteY0" fmla="*/ 18104 h 18120"/>
                  <a:gd name="connsiteX1" fmla="*/ 13719 w 13719"/>
                  <a:gd name="connsiteY1" fmla="*/ 9426 h 18120"/>
                  <a:gd name="connsiteX2" fmla="*/ 12560 w 13719"/>
                  <a:gd name="connsiteY2" fmla="*/ 472 h 18120"/>
                  <a:gd name="connsiteX3" fmla="*/ 9843 w 13719"/>
                  <a:gd name="connsiteY3" fmla="*/ 276 h 18120"/>
                  <a:gd name="connsiteX4" fmla="*/ 8488 w 13719"/>
                  <a:gd name="connsiteY4" fmla="*/ 5451 h 18120"/>
                  <a:gd name="connsiteX5" fmla="*/ 5031 w 13719"/>
                  <a:gd name="connsiteY5" fmla="*/ 6414 h 18120"/>
                  <a:gd name="connsiteX6" fmla="*/ 1164 w 13719"/>
                  <a:gd name="connsiteY6" fmla="*/ 2917 h 18120"/>
                  <a:gd name="connsiteX7" fmla="*/ 954 w 13719"/>
                  <a:gd name="connsiteY7" fmla="*/ 18104 h 18120"/>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4054"/>
                  <a:gd name="connsiteY0" fmla="*/ 18171 h 19786"/>
                  <a:gd name="connsiteX1" fmla="*/ 2893 w 14054"/>
                  <a:gd name="connsiteY1" fmla="*/ 18704 h 19786"/>
                  <a:gd name="connsiteX2" fmla="*/ 13719 w 14054"/>
                  <a:gd name="connsiteY2" fmla="*/ 9493 h 19786"/>
                  <a:gd name="connsiteX3" fmla="*/ 12560 w 14054"/>
                  <a:gd name="connsiteY3" fmla="*/ 539 h 19786"/>
                  <a:gd name="connsiteX4" fmla="*/ 9843 w 14054"/>
                  <a:gd name="connsiteY4" fmla="*/ 343 h 19786"/>
                  <a:gd name="connsiteX5" fmla="*/ 8488 w 14054"/>
                  <a:gd name="connsiteY5" fmla="*/ 5518 h 19786"/>
                  <a:gd name="connsiteX6" fmla="*/ 5031 w 14054"/>
                  <a:gd name="connsiteY6" fmla="*/ 6481 h 19786"/>
                  <a:gd name="connsiteX7" fmla="*/ 1164 w 14054"/>
                  <a:gd name="connsiteY7" fmla="*/ 2984 h 19786"/>
                  <a:gd name="connsiteX8" fmla="*/ 954 w 14054"/>
                  <a:gd name="connsiteY8" fmla="*/ 18171 h 19786"/>
                  <a:gd name="connsiteX0" fmla="*/ 954 w 13920"/>
                  <a:gd name="connsiteY0" fmla="*/ 18157 h 19772"/>
                  <a:gd name="connsiteX1" fmla="*/ 2893 w 13920"/>
                  <a:gd name="connsiteY1" fmla="*/ 18690 h 19772"/>
                  <a:gd name="connsiteX2" fmla="*/ 13287 w 13920"/>
                  <a:gd name="connsiteY2" fmla="*/ 9823 h 19772"/>
                  <a:gd name="connsiteX3" fmla="*/ 12560 w 13920"/>
                  <a:gd name="connsiteY3" fmla="*/ 525 h 19772"/>
                  <a:gd name="connsiteX4" fmla="*/ 9843 w 13920"/>
                  <a:gd name="connsiteY4" fmla="*/ 329 h 19772"/>
                  <a:gd name="connsiteX5" fmla="*/ 8488 w 13920"/>
                  <a:gd name="connsiteY5" fmla="*/ 5504 h 19772"/>
                  <a:gd name="connsiteX6" fmla="*/ 5031 w 13920"/>
                  <a:gd name="connsiteY6" fmla="*/ 6467 h 19772"/>
                  <a:gd name="connsiteX7" fmla="*/ 1164 w 13920"/>
                  <a:gd name="connsiteY7" fmla="*/ 2970 h 19772"/>
                  <a:gd name="connsiteX8" fmla="*/ 954 w 13920"/>
                  <a:gd name="connsiteY8" fmla="*/ 18157 h 19772"/>
                  <a:gd name="connsiteX0" fmla="*/ 954 w 13566"/>
                  <a:gd name="connsiteY0" fmla="*/ 18157 h 19772"/>
                  <a:gd name="connsiteX1" fmla="*/ 2893 w 13566"/>
                  <a:gd name="connsiteY1" fmla="*/ 18690 h 19772"/>
                  <a:gd name="connsiteX2" fmla="*/ 13287 w 13566"/>
                  <a:gd name="connsiteY2" fmla="*/ 9823 h 19772"/>
                  <a:gd name="connsiteX3" fmla="*/ 12042 w 13566"/>
                  <a:gd name="connsiteY3" fmla="*/ 525 h 19772"/>
                  <a:gd name="connsiteX4" fmla="*/ 9843 w 13566"/>
                  <a:gd name="connsiteY4" fmla="*/ 329 h 19772"/>
                  <a:gd name="connsiteX5" fmla="*/ 8488 w 13566"/>
                  <a:gd name="connsiteY5" fmla="*/ 5504 h 19772"/>
                  <a:gd name="connsiteX6" fmla="*/ 5031 w 13566"/>
                  <a:gd name="connsiteY6" fmla="*/ 6467 h 19772"/>
                  <a:gd name="connsiteX7" fmla="*/ 1164 w 13566"/>
                  <a:gd name="connsiteY7" fmla="*/ 2970 h 19772"/>
                  <a:gd name="connsiteX8" fmla="*/ 954 w 13566"/>
                  <a:gd name="connsiteY8" fmla="*/ 18157 h 19772"/>
                  <a:gd name="connsiteX0" fmla="*/ 954 w 13287"/>
                  <a:gd name="connsiteY0" fmla="*/ 18104 h 19719"/>
                  <a:gd name="connsiteX1" fmla="*/ 2893 w 13287"/>
                  <a:gd name="connsiteY1" fmla="*/ 18637 h 19719"/>
                  <a:gd name="connsiteX2" fmla="*/ 13287 w 13287"/>
                  <a:gd name="connsiteY2" fmla="*/ 9770 h 19719"/>
                  <a:gd name="connsiteX3" fmla="*/ 12042 w 13287"/>
                  <a:gd name="connsiteY3" fmla="*/ 472 h 19719"/>
                  <a:gd name="connsiteX4" fmla="*/ 9843 w 13287"/>
                  <a:gd name="connsiteY4" fmla="*/ 276 h 19719"/>
                  <a:gd name="connsiteX5" fmla="*/ 8488 w 13287"/>
                  <a:gd name="connsiteY5" fmla="*/ 5451 h 19719"/>
                  <a:gd name="connsiteX6" fmla="*/ 5031 w 13287"/>
                  <a:gd name="connsiteY6" fmla="*/ 6414 h 19719"/>
                  <a:gd name="connsiteX7" fmla="*/ 1164 w 13287"/>
                  <a:gd name="connsiteY7" fmla="*/ 2917 h 19719"/>
                  <a:gd name="connsiteX8" fmla="*/ 954 w 13287"/>
                  <a:gd name="connsiteY8" fmla="*/ 18104 h 19719"/>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1339 w 13672"/>
                  <a:gd name="connsiteY0" fmla="*/ 18476 h 20091"/>
                  <a:gd name="connsiteX1" fmla="*/ 3278 w 13672"/>
                  <a:gd name="connsiteY1" fmla="*/ 19009 h 20091"/>
                  <a:gd name="connsiteX2" fmla="*/ 13672 w 13672"/>
                  <a:gd name="connsiteY2" fmla="*/ 10142 h 20091"/>
                  <a:gd name="connsiteX3" fmla="*/ 12427 w 13672"/>
                  <a:gd name="connsiteY3" fmla="*/ 844 h 20091"/>
                  <a:gd name="connsiteX4" fmla="*/ 10228 w 13672"/>
                  <a:gd name="connsiteY4" fmla="*/ 648 h 20091"/>
                  <a:gd name="connsiteX5" fmla="*/ 8873 w 13672"/>
                  <a:gd name="connsiteY5" fmla="*/ 5823 h 20091"/>
                  <a:gd name="connsiteX6" fmla="*/ 5416 w 13672"/>
                  <a:gd name="connsiteY6" fmla="*/ 6786 h 20091"/>
                  <a:gd name="connsiteX7" fmla="*/ 1549 w 13672"/>
                  <a:gd name="connsiteY7" fmla="*/ 3289 h 20091"/>
                  <a:gd name="connsiteX8" fmla="*/ 1339 w 13672"/>
                  <a:gd name="connsiteY8" fmla="*/ 18476 h 20091"/>
                  <a:gd name="connsiteX0" fmla="*/ 915 w 13248"/>
                  <a:gd name="connsiteY0" fmla="*/ 18476 h 20091"/>
                  <a:gd name="connsiteX1" fmla="*/ 2854 w 13248"/>
                  <a:gd name="connsiteY1" fmla="*/ 19009 h 20091"/>
                  <a:gd name="connsiteX2" fmla="*/ 13248 w 13248"/>
                  <a:gd name="connsiteY2" fmla="*/ 10142 h 20091"/>
                  <a:gd name="connsiteX3" fmla="*/ 12003 w 13248"/>
                  <a:gd name="connsiteY3" fmla="*/ 844 h 20091"/>
                  <a:gd name="connsiteX4" fmla="*/ 9804 w 13248"/>
                  <a:gd name="connsiteY4" fmla="*/ 648 h 20091"/>
                  <a:gd name="connsiteX5" fmla="*/ 8449 w 13248"/>
                  <a:gd name="connsiteY5" fmla="*/ 5823 h 20091"/>
                  <a:gd name="connsiteX6" fmla="*/ 4992 w 13248"/>
                  <a:gd name="connsiteY6" fmla="*/ 6786 h 20091"/>
                  <a:gd name="connsiteX7" fmla="*/ 1125 w 13248"/>
                  <a:gd name="connsiteY7" fmla="*/ 3289 h 20091"/>
                  <a:gd name="connsiteX8" fmla="*/ 915 w 13248"/>
                  <a:gd name="connsiteY8" fmla="*/ 18476 h 20091"/>
                  <a:gd name="connsiteX0" fmla="*/ 915 w 13248"/>
                  <a:gd name="connsiteY0" fmla="*/ 18476 h 19549"/>
                  <a:gd name="connsiteX1" fmla="*/ 2854 w 13248"/>
                  <a:gd name="connsiteY1" fmla="*/ 19009 h 19549"/>
                  <a:gd name="connsiteX2" fmla="*/ 13248 w 13248"/>
                  <a:gd name="connsiteY2" fmla="*/ 10142 h 19549"/>
                  <a:gd name="connsiteX3" fmla="*/ 12003 w 13248"/>
                  <a:gd name="connsiteY3" fmla="*/ 844 h 19549"/>
                  <a:gd name="connsiteX4" fmla="*/ 9804 w 13248"/>
                  <a:gd name="connsiteY4" fmla="*/ 648 h 19549"/>
                  <a:gd name="connsiteX5" fmla="*/ 8449 w 13248"/>
                  <a:gd name="connsiteY5" fmla="*/ 5823 h 19549"/>
                  <a:gd name="connsiteX6" fmla="*/ 4992 w 13248"/>
                  <a:gd name="connsiteY6" fmla="*/ 6786 h 19549"/>
                  <a:gd name="connsiteX7" fmla="*/ 1125 w 13248"/>
                  <a:gd name="connsiteY7" fmla="*/ 3289 h 19549"/>
                  <a:gd name="connsiteX8" fmla="*/ 915 w 13248"/>
                  <a:gd name="connsiteY8" fmla="*/ 18476 h 19549"/>
                  <a:gd name="connsiteX0" fmla="*/ 915 w 13248"/>
                  <a:gd name="connsiteY0" fmla="*/ 18476 h 19009"/>
                  <a:gd name="connsiteX1" fmla="*/ 2854 w 13248"/>
                  <a:gd name="connsiteY1" fmla="*/ 19009 h 19009"/>
                  <a:gd name="connsiteX2" fmla="*/ 13248 w 13248"/>
                  <a:gd name="connsiteY2" fmla="*/ 10142 h 19009"/>
                  <a:gd name="connsiteX3" fmla="*/ 12003 w 13248"/>
                  <a:gd name="connsiteY3" fmla="*/ 844 h 19009"/>
                  <a:gd name="connsiteX4" fmla="*/ 9804 w 13248"/>
                  <a:gd name="connsiteY4" fmla="*/ 648 h 19009"/>
                  <a:gd name="connsiteX5" fmla="*/ 8449 w 13248"/>
                  <a:gd name="connsiteY5" fmla="*/ 5823 h 19009"/>
                  <a:gd name="connsiteX6" fmla="*/ 4992 w 13248"/>
                  <a:gd name="connsiteY6" fmla="*/ 6786 h 19009"/>
                  <a:gd name="connsiteX7" fmla="*/ 1125 w 13248"/>
                  <a:gd name="connsiteY7" fmla="*/ 3289 h 19009"/>
                  <a:gd name="connsiteX8" fmla="*/ 915 w 13248"/>
                  <a:gd name="connsiteY8" fmla="*/ 18476 h 19009"/>
                  <a:gd name="connsiteX0" fmla="*/ 915 w 13248"/>
                  <a:gd name="connsiteY0" fmla="*/ 18476 h 19009"/>
                  <a:gd name="connsiteX1" fmla="*/ 2854 w 13248"/>
                  <a:gd name="connsiteY1" fmla="*/ 19009 h 19009"/>
                  <a:gd name="connsiteX2" fmla="*/ 13248 w 13248"/>
                  <a:gd name="connsiteY2" fmla="*/ 10142 h 19009"/>
                  <a:gd name="connsiteX3" fmla="*/ 12003 w 13248"/>
                  <a:gd name="connsiteY3" fmla="*/ 844 h 19009"/>
                  <a:gd name="connsiteX4" fmla="*/ 9804 w 13248"/>
                  <a:gd name="connsiteY4" fmla="*/ 648 h 19009"/>
                  <a:gd name="connsiteX5" fmla="*/ 8449 w 13248"/>
                  <a:gd name="connsiteY5" fmla="*/ 5823 h 19009"/>
                  <a:gd name="connsiteX6" fmla="*/ 4992 w 13248"/>
                  <a:gd name="connsiteY6" fmla="*/ 6786 h 19009"/>
                  <a:gd name="connsiteX7" fmla="*/ 1125 w 13248"/>
                  <a:gd name="connsiteY7" fmla="*/ 3289 h 19009"/>
                  <a:gd name="connsiteX8" fmla="*/ 915 w 13248"/>
                  <a:gd name="connsiteY8" fmla="*/ 18476 h 19009"/>
                  <a:gd name="connsiteX0" fmla="*/ 915 w 13248"/>
                  <a:gd name="connsiteY0" fmla="*/ 20908 h 21441"/>
                  <a:gd name="connsiteX1" fmla="*/ 2854 w 13248"/>
                  <a:gd name="connsiteY1" fmla="*/ 21441 h 21441"/>
                  <a:gd name="connsiteX2" fmla="*/ 13248 w 13248"/>
                  <a:gd name="connsiteY2" fmla="*/ 12574 h 21441"/>
                  <a:gd name="connsiteX3" fmla="*/ 12003 w 13248"/>
                  <a:gd name="connsiteY3" fmla="*/ 3276 h 21441"/>
                  <a:gd name="connsiteX4" fmla="*/ 9458 w 13248"/>
                  <a:gd name="connsiteY4" fmla="*/ 211 h 21441"/>
                  <a:gd name="connsiteX5" fmla="*/ 8449 w 13248"/>
                  <a:gd name="connsiteY5" fmla="*/ 8255 h 21441"/>
                  <a:gd name="connsiteX6" fmla="*/ 4992 w 13248"/>
                  <a:gd name="connsiteY6" fmla="*/ 9218 h 21441"/>
                  <a:gd name="connsiteX7" fmla="*/ 1125 w 13248"/>
                  <a:gd name="connsiteY7" fmla="*/ 5721 h 21441"/>
                  <a:gd name="connsiteX8" fmla="*/ 915 w 13248"/>
                  <a:gd name="connsiteY8" fmla="*/ 20908 h 21441"/>
                  <a:gd name="connsiteX0" fmla="*/ 915 w 13248"/>
                  <a:gd name="connsiteY0" fmla="*/ 20908 h 21441"/>
                  <a:gd name="connsiteX1" fmla="*/ 2854 w 13248"/>
                  <a:gd name="connsiteY1" fmla="*/ 21441 h 21441"/>
                  <a:gd name="connsiteX2" fmla="*/ 13248 w 13248"/>
                  <a:gd name="connsiteY2" fmla="*/ 12574 h 21441"/>
                  <a:gd name="connsiteX3" fmla="*/ 12003 w 13248"/>
                  <a:gd name="connsiteY3" fmla="*/ 3276 h 21441"/>
                  <a:gd name="connsiteX4" fmla="*/ 9458 w 13248"/>
                  <a:gd name="connsiteY4" fmla="*/ 211 h 21441"/>
                  <a:gd name="connsiteX5" fmla="*/ 4992 w 13248"/>
                  <a:gd name="connsiteY5" fmla="*/ 9218 h 21441"/>
                  <a:gd name="connsiteX6" fmla="*/ 1125 w 13248"/>
                  <a:gd name="connsiteY6" fmla="*/ 5721 h 21441"/>
                  <a:gd name="connsiteX7" fmla="*/ 915 w 13248"/>
                  <a:gd name="connsiteY7" fmla="*/ 20908 h 21441"/>
                  <a:gd name="connsiteX0" fmla="*/ 915 w 13248"/>
                  <a:gd name="connsiteY0" fmla="*/ 20908 h 21441"/>
                  <a:gd name="connsiteX1" fmla="*/ 2854 w 13248"/>
                  <a:gd name="connsiteY1" fmla="*/ 21441 h 21441"/>
                  <a:gd name="connsiteX2" fmla="*/ 13248 w 13248"/>
                  <a:gd name="connsiteY2" fmla="*/ 12574 h 21441"/>
                  <a:gd name="connsiteX3" fmla="*/ 12003 w 13248"/>
                  <a:gd name="connsiteY3" fmla="*/ 3276 h 21441"/>
                  <a:gd name="connsiteX4" fmla="*/ 9458 w 13248"/>
                  <a:gd name="connsiteY4" fmla="*/ 211 h 21441"/>
                  <a:gd name="connsiteX5" fmla="*/ 1125 w 13248"/>
                  <a:gd name="connsiteY5" fmla="*/ 5721 h 21441"/>
                  <a:gd name="connsiteX6" fmla="*/ 915 w 13248"/>
                  <a:gd name="connsiteY6" fmla="*/ 20908 h 21441"/>
                  <a:gd name="connsiteX0" fmla="*/ 24 w 12357"/>
                  <a:gd name="connsiteY0" fmla="*/ 20908 h 21441"/>
                  <a:gd name="connsiteX1" fmla="*/ 1963 w 12357"/>
                  <a:gd name="connsiteY1" fmla="*/ 21441 h 21441"/>
                  <a:gd name="connsiteX2" fmla="*/ 12357 w 12357"/>
                  <a:gd name="connsiteY2" fmla="*/ 12574 h 21441"/>
                  <a:gd name="connsiteX3" fmla="*/ 11112 w 12357"/>
                  <a:gd name="connsiteY3" fmla="*/ 3276 h 21441"/>
                  <a:gd name="connsiteX4" fmla="*/ 8567 w 12357"/>
                  <a:gd name="connsiteY4" fmla="*/ 211 h 21441"/>
                  <a:gd name="connsiteX5" fmla="*/ 6110 w 12357"/>
                  <a:gd name="connsiteY5" fmla="*/ 5032 h 21441"/>
                  <a:gd name="connsiteX6" fmla="*/ 24 w 12357"/>
                  <a:gd name="connsiteY6" fmla="*/ 20908 h 21441"/>
                  <a:gd name="connsiteX0" fmla="*/ 942 w 13275"/>
                  <a:gd name="connsiteY0" fmla="*/ 20908 h 21441"/>
                  <a:gd name="connsiteX1" fmla="*/ 2881 w 13275"/>
                  <a:gd name="connsiteY1" fmla="*/ 21441 h 21441"/>
                  <a:gd name="connsiteX2" fmla="*/ 13275 w 13275"/>
                  <a:gd name="connsiteY2" fmla="*/ 12574 h 21441"/>
                  <a:gd name="connsiteX3" fmla="*/ 12030 w 13275"/>
                  <a:gd name="connsiteY3" fmla="*/ 3276 h 21441"/>
                  <a:gd name="connsiteX4" fmla="*/ 9485 w 13275"/>
                  <a:gd name="connsiteY4" fmla="*/ 211 h 21441"/>
                  <a:gd name="connsiteX5" fmla="*/ 7028 w 13275"/>
                  <a:gd name="connsiteY5" fmla="*/ 5032 h 21441"/>
                  <a:gd name="connsiteX6" fmla="*/ 310 w 13275"/>
                  <a:gd name="connsiteY6" fmla="*/ 9326 h 21441"/>
                  <a:gd name="connsiteX7" fmla="*/ 942 w 13275"/>
                  <a:gd name="connsiteY7" fmla="*/ 20908 h 21441"/>
                  <a:gd name="connsiteX0" fmla="*/ 244 w 13441"/>
                  <a:gd name="connsiteY0" fmla="*/ 15859 h 21441"/>
                  <a:gd name="connsiteX1" fmla="*/ 3047 w 13441"/>
                  <a:gd name="connsiteY1" fmla="*/ 21441 h 21441"/>
                  <a:gd name="connsiteX2" fmla="*/ 13441 w 13441"/>
                  <a:gd name="connsiteY2" fmla="*/ 12574 h 21441"/>
                  <a:gd name="connsiteX3" fmla="*/ 12196 w 13441"/>
                  <a:gd name="connsiteY3" fmla="*/ 3276 h 21441"/>
                  <a:gd name="connsiteX4" fmla="*/ 9651 w 13441"/>
                  <a:gd name="connsiteY4" fmla="*/ 211 h 21441"/>
                  <a:gd name="connsiteX5" fmla="*/ 7194 w 13441"/>
                  <a:gd name="connsiteY5" fmla="*/ 5032 h 21441"/>
                  <a:gd name="connsiteX6" fmla="*/ 476 w 13441"/>
                  <a:gd name="connsiteY6" fmla="*/ 9326 h 21441"/>
                  <a:gd name="connsiteX7" fmla="*/ 244 w 13441"/>
                  <a:gd name="connsiteY7" fmla="*/ 15859 h 21441"/>
                  <a:gd name="connsiteX0" fmla="*/ 176 w 13373"/>
                  <a:gd name="connsiteY0" fmla="*/ 15859 h 21441"/>
                  <a:gd name="connsiteX1" fmla="*/ 2979 w 13373"/>
                  <a:gd name="connsiteY1" fmla="*/ 21441 h 21441"/>
                  <a:gd name="connsiteX2" fmla="*/ 13373 w 13373"/>
                  <a:gd name="connsiteY2" fmla="*/ 12574 h 21441"/>
                  <a:gd name="connsiteX3" fmla="*/ 12128 w 13373"/>
                  <a:gd name="connsiteY3" fmla="*/ 3276 h 21441"/>
                  <a:gd name="connsiteX4" fmla="*/ 9583 w 13373"/>
                  <a:gd name="connsiteY4" fmla="*/ 211 h 21441"/>
                  <a:gd name="connsiteX5" fmla="*/ 7126 w 13373"/>
                  <a:gd name="connsiteY5" fmla="*/ 5032 h 21441"/>
                  <a:gd name="connsiteX6" fmla="*/ 408 w 13373"/>
                  <a:gd name="connsiteY6" fmla="*/ 9326 h 21441"/>
                  <a:gd name="connsiteX7" fmla="*/ 2492 w 13373"/>
                  <a:gd name="connsiteY7" fmla="*/ 18934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2571 w 12965"/>
                  <a:gd name="connsiteY0" fmla="*/ 21441 h 21441"/>
                  <a:gd name="connsiteX1" fmla="*/ 12965 w 12965"/>
                  <a:gd name="connsiteY1" fmla="*/ 12574 h 21441"/>
                  <a:gd name="connsiteX2" fmla="*/ 11720 w 12965"/>
                  <a:gd name="connsiteY2" fmla="*/ 3276 h 21441"/>
                  <a:gd name="connsiteX3" fmla="*/ 9175 w 12965"/>
                  <a:gd name="connsiteY3" fmla="*/ 211 h 21441"/>
                  <a:gd name="connsiteX4" fmla="*/ 6718 w 12965"/>
                  <a:gd name="connsiteY4" fmla="*/ 5032 h 21441"/>
                  <a:gd name="connsiteX5" fmla="*/ 0 w 12965"/>
                  <a:gd name="connsiteY5" fmla="*/ 9326 h 21441"/>
                  <a:gd name="connsiteX0" fmla="*/ 12965 w 12965"/>
                  <a:gd name="connsiteY0" fmla="*/ 12574 h 12574"/>
                  <a:gd name="connsiteX1" fmla="*/ 11720 w 12965"/>
                  <a:gd name="connsiteY1" fmla="*/ 3276 h 12574"/>
                  <a:gd name="connsiteX2" fmla="*/ 9175 w 12965"/>
                  <a:gd name="connsiteY2" fmla="*/ 211 h 12574"/>
                  <a:gd name="connsiteX3" fmla="*/ 6718 w 12965"/>
                  <a:gd name="connsiteY3" fmla="*/ 5032 h 12574"/>
                  <a:gd name="connsiteX4" fmla="*/ 0 w 12965"/>
                  <a:gd name="connsiteY4" fmla="*/ 9326 h 12574"/>
                  <a:gd name="connsiteX0" fmla="*/ 11720 w 11720"/>
                  <a:gd name="connsiteY0" fmla="*/ 3276 h 9326"/>
                  <a:gd name="connsiteX1" fmla="*/ 9175 w 11720"/>
                  <a:gd name="connsiteY1" fmla="*/ 211 h 9326"/>
                  <a:gd name="connsiteX2" fmla="*/ 6718 w 11720"/>
                  <a:gd name="connsiteY2" fmla="*/ 5032 h 9326"/>
                  <a:gd name="connsiteX3" fmla="*/ 0 w 11720"/>
                  <a:gd name="connsiteY3" fmla="*/ 9326 h 9326"/>
                  <a:gd name="connsiteX0" fmla="*/ 7828 w 7828"/>
                  <a:gd name="connsiteY0" fmla="*/ 0 h 9774"/>
                  <a:gd name="connsiteX1" fmla="*/ 5732 w 7828"/>
                  <a:gd name="connsiteY1" fmla="*/ 5170 h 9774"/>
                  <a:gd name="connsiteX2" fmla="*/ 0 w 7828"/>
                  <a:gd name="connsiteY2" fmla="*/ 9774 h 9774"/>
                  <a:gd name="connsiteX0" fmla="*/ 10188 w 10188"/>
                  <a:gd name="connsiteY0" fmla="*/ 0 h 10378"/>
                  <a:gd name="connsiteX1" fmla="*/ 7322 w 10188"/>
                  <a:gd name="connsiteY1" fmla="*/ 5668 h 10378"/>
                  <a:gd name="connsiteX2" fmla="*/ 0 w 10188"/>
                  <a:gd name="connsiteY2" fmla="*/ 10378 h 10378"/>
                  <a:gd name="connsiteX0" fmla="*/ 10188 w 10188"/>
                  <a:gd name="connsiteY0" fmla="*/ 0 h 10378"/>
                  <a:gd name="connsiteX1" fmla="*/ 7322 w 10188"/>
                  <a:gd name="connsiteY1" fmla="*/ 5668 h 10378"/>
                  <a:gd name="connsiteX2" fmla="*/ 0 w 10188"/>
                  <a:gd name="connsiteY2" fmla="*/ 10378 h 10378"/>
                  <a:gd name="connsiteX0" fmla="*/ 10188 w 10188"/>
                  <a:gd name="connsiteY0" fmla="*/ 0 h 10378"/>
                  <a:gd name="connsiteX1" fmla="*/ 7228 w 10188"/>
                  <a:gd name="connsiteY1" fmla="*/ 5164 h 10378"/>
                  <a:gd name="connsiteX2" fmla="*/ 0 w 10188"/>
                  <a:gd name="connsiteY2" fmla="*/ 10378 h 10378"/>
                  <a:gd name="connsiteX0" fmla="*/ 10188 w 10188"/>
                  <a:gd name="connsiteY0" fmla="*/ 0 h 10378"/>
                  <a:gd name="connsiteX1" fmla="*/ 6569 w 10188"/>
                  <a:gd name="connsiteY1" fmla="*/ 7052 h 10378"/>
                  <a:gd name="connsiteX2" fmla="*/ 0 w 10188"/>
                  <a:gd name="connsiteY2" fmla="*/ 10378 h 10378"/>
                  <a:gd name="connsiteX0" fmla="*/ 10188 w 10188"/>
                  <a:gd name="connsiteY0" fmla="*/ 0 h 6224"/>
                  <a:gd name="connsiteX1" fmla="*/ 6569 w 10188"/>
                  <a:gd name="connsiteY1" fmla="*/ 2898 h 6224"/>
                  <a:gd name="connsiteX2" fmla="*/ 0 w 10188"/>
                  <a:gd name="connsiteY2" fmla="*/ 6224 h 6224"/>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7095 w 10000"/>
                  <a:gd name="connsiteY2" fmla="*/ 4650 h 12017"/>
                  <a:gd name="connsiteX3" fmla="*/ 0 w 10000"/>
                  <a:gd name="connsiteY3" fmla="*/ 12017 h 12017"/>
                  <a:gd name="connsiteX0" fmla="*/ 9637 w 9637"/>
                  <a:gd name="connsiteY0" fmla="*/ 1260 h 12053"/>
                  <a:gd name="connsiteX1" fmla="*/ 8068 w 9637"/>
                  <a:gd name="connsiteY1" fmla="*/ 161 h 12053"/>
                  <a:gd name="connsiteX2" fmla="*/ 7095 w 9637"/>
                  <a:gd name="connsiteY2" fmla="*/ 4686 h 12053"/>
                  <a:gd name="connsiteX3" fmla="*/ 0 w 9637"/>
                  <a:gd name="connsiteY3" fmla="*/ 12053 h 12053"/>
                </a:gdLst>
                <a:ahLst/>
                <a:cxnLst>
                  <a:cxn ang="0">
                    <a:pos x="connsiteX0" y="connsiteY0"/>
                  </a:cxn>
                  <a:cxn ang="0">
                    <a:pos x="connsiteX1" y="connsiteY1"/>
                  </a:cxn>
                  <a:cxn ang="0">
                    <a:pos x="connsiteX2" y="connsiteY2"/>
                  </a:cxn>
                  <a:cxn ang="0">
                    <a:pos x="connsiteX3" y="connsiteY3"/>
                  </a:cxn>
                </a:cxnLst>
                <a:rect l="l" t="t" r="r" b="b"/>
                <a:pathLst>
                  <a:path w="9637" h="12053">
                    <a:moveTo>
                      <a:pt x="9637" y="1260"/>
                    </a:moveTo>
                    <a:cubicBezTo>
                      <a:pt x="9315" y="1686"/>
                      <a:pt x="8660" y="-615"/>
                      <a:pt x="8068" y="161"/>
                    </a:cubicBezTo>
                    <a:cubicBezTo>
                      <a:pt x="7106" y="2555"/>
                      <a:pt x="6868" y="3648"/>
                      <a:pt x="7095" y="4686"/>
                    </a:cubicBezTo>
                    <a:cubicBezTo>
                      <a:pt x="5074" y="8443"/>
                      <a:pt x="3303" y="10827"/>
                      <a:pt x="0" y="12053"/>
                    </a:cubicBezTo>
                  </a:path>
                </a:pathLst>
              </a:custGeom>
              <a:noFill/>
              <a:ln w="9525">
                <a:solidFill>
                  <a:srgbClr val="00B050"/>
                </a:solidFill>
                <a:prstDash val="sysDot"/>
                <a:round/>
                <a:headEnd/>
                <a:tailEnd/>
              </a:ln>
              <a:extLst>
                <a:ext uri="{909E8E84-426E-40DD-AFC4-6F175D3DCCD1}">
                  <a14:hiddenFill xmlns:a14="http://schemas.microsoft.com/office/drawing/2010/main">
                    <a:solidFill>
                      <a:srgbClr val="BBE0E3"/>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215"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2" name="Freeform 49"/>
              <p:cNvSpPr>
                <a:spLocks/>
              </p:cNvSpPr>
              <p:nvPr/>
            </p:nvSpPr>
            <p:spPr bwMode="auto">
              <a:xfrm>
                <a:off x="4038078" y="4398677"/>
                <a:ext cx="207940" cy="332458"/>
              </a:xfrm>
              <a:custGeom>
                <a:avLst/>
                <a:gdLst>
                  <a:gd name="T0" fmla="*/ 2205 w 11464"/>
                  <a:gd name="T1" fmla="*/ 5400 h 5558"/>
                  <a:gd name="T2" fmla="*/ 0 w 11464"/>
                  <a:gd name="T3" fmla="*/ 4425 h 5558"/>
                  <a:gd name="T4" fmla="*/ 75 w 11464"/>
                  <a:gd name="T5" fmla="*/ 3990 h 5558"/>
                  <a:gd name="T6" fmla="*/ 2010 w 11464"/>
                  <a:gd name="T7" fmla="*/ 0 h 5558"/>
                  <a:gd name="T8" fmla="*/ 2033 w 11464"/>
                  <a:gd name="T9" fmla="*/ 22 h 5558"/>
                  <a:gd name="T10" fmla="*/ 10482 w 11464"/>
                  <a:gd name="T11" fmla="*/ 42 h 5558"/>
                  <a:gd name="T12" fmla="*/ 11068 w 11464"/>
                  <a:gd name="T13" fmla="*/ 939 h 5558"/>
                  <a:gd name="T14" fmla="*/ 11257 w 11464"/>
                  <a:gd name="T15" fmla="*/ 852 h 5558"/>
                  <a:gd name="T16" fmla="*/ 11429 w 11464"/>
                  <a:gd name="T17" fmla="*/ 876 h 5558"/>
                  <a:gd name="T18" fmla="*/ 11464 w 11464"/>
                  <a:gd name="T19" fmla="*/ 1042 h 5558"/>
                  <a:gd name="T20" fmla="*/ 11318 w 11464"/>
                  <a:gd name="T21" fmla="*/ 1251 h 5558"/>
                  <a:gd name="T22" fmla="*/ 10942 w 11464"/>
                  <a:gd name="T23" fmla="*/ 1699 h 5558"/>
                  <a:gd name="T24" fmla="*/ 10819 w 11464"/>
                  <a:gd name="T25" fmla="*/ 1925 h 5558"/>
                  <a:gd name="T26" fmla="*/ 10745 w 11464"/>
                  <a:gd name="T27" fmla="*/ 2160 h 5558"/>
                  <a:gd name="T28" fmla="*/ 10666 w 11464"/>
                  <a:gd name="T29" fmla="*/ 2290 h 5558"/>
                  <a:gd name="T30" fmla="*/ 10606 w 11464"/>
                  <a:gd name="T31" fmla="*/ 2378 h 5558"/>
                  <a:gd name="T32" fmla="*/ 10425 w 11464"/>
                  <a:gd name="T33" fmla="*/ 2421 h 5558"/>
                  <a:gd name="T34" fmla="*/ 10219 w 11464"/>
                  <a:gd name="T35" fmla="*/ 2233 h 5558"/>
                  <a:gd name="T36" fmla="*/ 10126 w 11464"/>
                  <a:gd name="T37" fmla="*/ 1711 h 5558"/>
                  <a:gd name="T38" fmla="*/ 10023 w 11464"/>
                  <a:gd name="T39" fmla="*/ 1497 h 5558"/>
                  <a:gd name="T40" fmla="*/ 9806 w 11464"/>
                  <a:gd name="T41" fmla="*/ 1404 h 5558"/>
                  <a:gd name="T42" fmla="*/ 9701 w 11464"/>
                  <a:gd name="T43" fmla="*/ 1585 h 5558"/>
                  <a:gd name="T44" fmla="*/ 9802 w 11464"/>
                  <a:gd name="T45" fmla="*/ 2218 h 5558"/>
                  <a:gd name="T46" fmla="*/ 9864 w 11464"/>
                  <a:gd name="T47" fmla="*/ 2517 h 5558"/>
                  <a:gd name="T48" fmla="*/ 9710 w 11464"/>
                  <a:gd name="T49" fmla="*/ 2697 h 5558"/>
                  <a:gd name="T50" fmla="*/ 9492 w 11464"/>
                  <a:gd name="T51" fmla="*/ 2640 h 5558"/>
                  <a:gd name="T52" fmla="*/ 9416 w 11464"/>
                  <a:gd name="T53" fmla="*/ 2366 h 5558"/>
                  <a:gd name="T54" fmla="*/ 9309 w 11464"/>
                  <a:gd name="T55" fmla="*/ 1918 h 5558"/>
                  <a:gd name="T56" fmla="*/ 9183 w 11464"/>
                  <a:gd name="T57" fmla="*/ 1630 h 5558"/>
                  <a:gd name="T58" fmla="*/ 8925 w 11464"/>
                  <a:gd name="T59" fmla="*/ 1620 h 5558"/>
                  <a:gd name="T60" fmla="*/ 8847 w 11464"/>
                  <a:gd name="T61" fmla="*/ 1742 h 5558"/>
                  <a:gd name="T62" fmla="*/ 8853 w 11464"/>
                  <a:gd name="T63" fmla="*/ 1939 h 5558"/>
                  <a:gd name="T64" fmla="*/ 9067 w 11464"/>
                  <a:gd name="T65" fmla="*/ 2823 h 5558"/>
                  <a:gd name="T66" fmla="*/ 8939 w 11464"/>
                  <a:gd name="T67" fmla="*/ 2991 h 5558"/>
                  <a:gd name="T68" fmla="*/ 8715 w 11464"/>
                  <a:gd name="T69" fmla="*/ 3033 h 5558"/>
                  <a:gd name="T70" fmla="*/ 8534 w 11464"/>
                  <a:gd name="T71" fmla="*/ 2965 h 5558"/>
                  <a:gd name="T72" fmla="*/ 8341 w 11464"/>
                  <a:gd name="T73" fmla="*/ 2958 h 5558"/>
                  <a:gd name="T74" fmla="*/ 8239 w 11464"/>
                  <a:gd name="T75" fmla="*/ 3086 h 5558"/>
                  <a:gd name="T76" fmla="*/ 8411 w 11464"/>
                  <a:gd name="T77" fmla="*/ 3289 h 5558"/>
                  <a:gd name="T78" fmla="*/ 8721 w 11464"/>
                  <a:gd name="T79" fmla="*/ 3382 h 5558"/>
                  <a:gd name="T80" fmla="*/ 8993 w 11464"/>
                  <a:gd name="T81" fmla="*/ 3524 h 5558"/>
                  <a:gd name="T82" fmla="*/ 9135 w 11464"/>
                  <a:gd name="T83" fmla="*/ 3676 h 5558"/>
                  <a:gd name="T84" fmla="*/ 8951 w 11464"/>
                  <a:gd name="T85" fmla="*/ 3834 h 5558"/>
                  <a:gd name="T86" fmla="*/ 8287 w 11464"/>
                  <a:gd name="T87" fmla="*/ 4043 h 5558"/>
                  <a:gd name="T88" fmla="*/ 8264 w 11464"/>
                  <a:gd name="T89" fmla="*/ 4239 h 5558"/>
                  <a:gd name="T90" fmla="*/ 8386 w 11464"/>
                  <a:gd name="T91" fmla="*/ 4379 h 5558"/>
                  <a:gd name="T92" fmla="*/ 8602 w 11464"/>
                  <a:gd name="T93" fmla="*/ 4415 h 5558"/>
                  <a:gd name="T94" fmla="*/ 8884 w 11464"/>
                  <a:gd name="T95" fmla="*/ 4309 h 5558"/>
                  <a:gd name="T96" fmla="*/ 9083 w 11464"/>
                  <a:gd name="T97" fmla="*/ 4235 h 5558"/>
                  <a:gd name="T98" fmla="*/ 9244 w 11464"/>
                  <a:gd name="T99" fmla="*/ 4322 h 5558"/>
                  <a:gd name="T100" fmla="*/ 9272 w 11464"/>
                  <a:gd name="T101" fmla="*/ 4517 h 5558"/>
                  <a:gd name="T102" fmla="*/ 9210 w 11464"/>
                  <a:gd name="T103" fmla="*/ 4831 h 5558"/>
                  <a:gd name="T104" fmla="*/ 9026 w 11464"/>
                  <a:gd name="T105" fmla="*/ 5220 h 5558"/>
                  <a:gd name="T106" fmla="*/ 8560 w 11464"/>
                  <a:gd name="T107" fmla="*/ 5387 h 5558"/>
                  <a:gd name="T108" fmla="*/ 8030 w 11464"/>
                  <a:gd name="T109" fmla="*/ 5555 h 5558"/>
                  <a:gd name="T110" fmla="*/ 2130 w 11464"/>
                  <a:gd name="T111" fmla="*/ 5558 h 5558"/>
                  <a:gd name="T112" fmla="*/ 2205 w 11464"/>
                  <a:gd name="T113" fmla="*/ 5400 h 5558"/>
                  <a:gd name="connsiteX0" fmla="*/ 1923 w 10000"/>
                  <a:gd name="connsiteY0" fmla="*/ 9825 h 10109"/>
                  <a:gd name="connsiteX1" fmla="*/ 0 w 10000"/>
                  <a:gd name="connsiteY1" fmla="*/ 8070 h 10109"/>
                  <a:gd name="connsiteX2" fmla="*/ 65 w 10000"/>
                  <a:gd name="connsiteY2" fmla="*/ 7288 h 10109"/>
                  <a:gd name="connsiteX3" fmla="*/ 1753 w 10000"/>
                  <a:gd name="connsiteY3" fmla="*/ 109 h 10109"/>
                  <a:gd name="connsiteX4" fmla="*/ 1698 w 10000"/>
                  <a:gd name="connsiteY4" fmla="*/ 0 h 10109"/>
                  <a:gd name="connsiteX5" fmla="*/ 9143 w 10000"/>
                  <a:gd name="connsiteY5" fmla="*/ 185 h 10109"/>
                  <a:gd name="connsiteX6" fmla="*/ 9655 w 10000"/>
                  <a:gd name="connsiteY6" fmla="*/ 1798 h 10109"/>
                  <a:gd name="connsiteX7" fmla="*/ 9819 w 10000"/>
                  <a:gd name="connsiteY7" fmla="*/ 1642 h 10109"/>
                  <a:gd name="connsiteX8" fmla="*/ 9969 w 10000"/>
                  <a:gd name="connsiteY8" fmla="*/ 1685 h 10109"/>
                  <a:gd name="connsiteX9" fmla="*/ 10000 w 10000"/>
                  <a:gd name="connsiteY9" fmla="*/ 1984 h 10109"/>
                  <a:gd name="connsiteX10" fmla="*/ 9873 w 10000"/>
                  <a:gd name="connsiteY10" fmla="*/ 2360 h 10109"/>
                  <a:gd name="connsiteX11" fmla="*/ 9545 w 10000"/>
                  <a:gd name="connsiteY11" fmla="*/ 3166 h 10109"/>
                  <a:gd name="connsiteX12" fmla="*/ 9437 w 10000"/>
                  <a:gd name="connsiteY12" fmla="*/ 3572 h 10109"/>
                  <a:gd name="connsiteX13" fmla="*/ 9373 w 10000"/>
                  <a:gd name="connsiteY13" fmla="*/ 3995 h 10109"/>
                  <a:gd name="connsiteX14" fmla="*/ 9304 w 10000"/>
                  <a:gd name="connsiteY14" fmla="*/ 4229 h 10109"/>
                  <a:gd name="connsiteX15" fmla="*/ 9252 w 10000"/>
                  <a:gd name="connsiteY15" fmla="*/ 4388 h 10109"/>
                  <a:gd name="connsiteX16" fmla="*/ 9094 w 10000"/>
                  <a:gd name="connsiteY16" fmla="*/ 4465 h 10109"/>
                  <a:gd name="connsiteX17" fmla="*/ 8914 w 10000"/>
                  <a:gd name="connsiteY17" fmla="*/ 4127 h 10109"/>
                  <a:gd name="connsiteX18" fmla="*/ 8833 w 10000"/>
                  <a:gd name="connsiteY18" fmla="*/ 3187 h 10109"/>
                  <a:gd name="connsiteX19" fmla="*/ 8743 w 10000"/>
                  <a:gd name="connsiteY19" fmla="*/ 2802 h 10109"/>
                  <a:gd name="connsiteX20" fmla="*/ 8554 w 10000"/>
                  <a:gd name="connsiteY20" fmla="*/ 2635 h 10109"/>
                  <a:gd name="connsiteX21" fmla="*/ 8462 w 10000"/>
                  <a:gd name="connsiteY21" fmla="*/ 2961 h 10109"/>
                  <a:gd name="connsiteX22" fmla="*/ 8550 w 10000"/>
                  <a:gd name="connsiteY22" fmla="*/ 4100 h 10109"/>
                  <a:gd name="connsiteX23" fmla="*/ 8604 w 10000"/>
                  <a:gd name="connsiteY23" fmla="*/ 4638 h 10109"/>
                  <a:gd name="connsiteX24" fmla="*/ 8470 w 10000"/>
                  <a:gd name="connsiteY24" fmla="*/ 4961 h 10109"/>
                  <a:gd name="connsiteX25" fmla="*/ 8280 w 10000"/>
                  <a:gd name="connsiteY25" fmla="*/ 4859 h 10109"/>
                  <a:gd name="connsiteX26" fmla="*/ 8214 w 10000"/>
                  <a:gd name="connsiteY26" fmla="*/ 4366 h 10109"/>
                  <a:gd name="connsiteX27" fmla="*/ 8120 w 10000"/>
                  <a:gd name="connsiteY27" fmla="*/ 3560 h 10109"/>
                  <a:gd name="connsiteX28" fmla="*/ 8010 w 10000"/>
                  <a:gd name="connsiteY28" fmla="*/ 3042 h 10109"/>
                  <a:gd name="connsiteX29" fmla="*/ 7785 w 10000"/>
                  <a:gd name="connsiteY29" fmla="*/ 3024 h 10109"/>
                  <a:gd name="connsiteX30" fmla="*/ 7717 w 10000"/>
                  <a:gd name="connsiteY30" fmla="*/ 3243 h 10109"/>
                  <a:gd name="connsiteX31" fmla="*/ 7722 w 10000"/>
                  <a:gd name="connsiteY31" fmla="*/ 3598 h 10109"/>
                  <a:gd name="connsiteX32" fmla="*/ 7909 w 10000"/>
                  <a:gd name="connsiteY32" fmla="*/ 5188 h 10109"/>
                  <a:gd name="connsiteX33" fmla="*/ 7797 w 10000"/>
                  <a:gd name="connsiteY33" fmla="*/ 5490 h 10109"/>
                  <a:gd name="connsiteX34" fmla="*/ 7602 w 10000"/>
                  <a:gd name="connsiteY34" fmla="*/ 5566 h 10109"/>
                  <a:gd name="connsiteX35" fmla="*/ 7444 w 10000"/>
                  <a:gd name="connsiteY35" fmla="*/ 5444 h 10109"/>
                  <a:gd name="connsiteX36" fmla="*/ 7276 w 10000"/>
                  <a:gd name="connsiteY36" fmla="*/ 5431 h 10109"/>
                  <a:gd name="connsiteX37" fmla="*/ 7187 w 10000"/>
                  <a:gd name="connsiteY37" fmla="*/ 5661 h 10109"/>
                  <a:gd name="connsiteX38" fmla="*/ 7337 w 10000"/>
                  <a:gd name="connsiteY38" fmla="*/ 6027 h 10109"/>
                  <a:gd name="connsiteX39" fmla="*/ 7607 w 10000"/>
                  <a:gd name="connsiteY39" fmla="*/ 6194 h 10109"/>
                  <a:gd name="connsiteX40" fmla="*/ 7845 w 10000"/>
                  <a:gd name="connsiteY40" fmla="*/ 6449 h 10109"/>
                  <a:gd name="connsiteX41" fmla="*/ 7968 w 10000"/>
                  <a:gd name="connsiteY41" fmla="*/ 6723 h 10109"/>
                  <a:gd name="connsiteX42" fmla="*/ 7808 w 10000"/>
                  <a:gd name="connsiteY42" fmla="*/ 7007 h 10109"/>
                  <a:gd name="connsiteX43" fmla="*/ 7229 w 10000"/>
                  <a:gd name="connsiteY43" fmla="*/ 7383 h 10109"/>
                  <a:gd name="connsiteX44" fmla="*/ 7209 w 10000"/>
                  <a:gd name="connsiteY44" fmla="*/ 7736 h 10109"/>
                  <a:gd name="connsiteX45" fmla="*/ 7315 w 10000"/>
                  <a:gd name="connsiteY45" fmla="*/ 7988 h 10109"/>
                  <a:gd name="connsiteX46" fmla="*/ 7503 w 10000"/>
                  <a:gd name="connsiteY46" fmla="*/ 8053 h 10109"/>
                  <a:gd name="connsiteX47" fmla="*/ 7749 w 10000"/>
                  <a:gd name="connsiteY47" fmla="*/ 7862 h 10109"/>
                  <a:gd name="connsiteX48" fmla="*/ 7923 w 10000"/>
                  <a:gd name="connsiteY48" fmla="*/ 7729 h 10109"/>
                  <a:gd name="connsiteX49" fmla="*/ 8064 w 10000"/>
                  <a:gd name="connsiteY49" fmla="*/ 7885 h 10109"/>
                  <a:gd name="connsiteX50" fmla="*/ 8088 w 10000"/>
                  <a:gd name="connsiteY50" fmla="*/ 8236 h 10109"/>
                  <a:gd name="connsiteX51" fmla="*/ 8034 w 10000"/>
                  <a:gd name="connsiteY51" fmla="*/ 8801 h 10109"/>
                  <a:gd name="connsiteX52" fmla="*/ 7873 w 10000"/>
                  <a:gd name="connsiteY52" fmla="*/ 9501 h 10109"/>
                  <a:gd name="connsiteX53" fmla="*/ 7467 w 10000"/>
                  <a:gd name="connsiteY53" fmla="*/ 9801 h 10109"/>
                  <a:gd name="connsiteX54" fmla="*/ 7005 w 10000"/>
                  <a:gd name="connsiteY54" fmla="*/ 10104 h 10109"/>
                  <a:gd name="connsiteX55" fmla="*/ 1858 w 10000"/>
                  <a:gd name="connsiteY55" fmla="*/ 10109 h 10109"/>
                  <a:gd name="connsiteX56" fmla="*/ 1923 w 10000"/>
                  <a:gd name="connsiteY56" fmla="*/ 9825 h 10109"/>
                  <a:gd name="connsiteX0" fmla="*/ 1923 w 10000"/>
                  <a:gd name="connsiteY0" fmla="*/ 9798 h 10082"/>
                  <a:gd name="connsiteX1" fmla="*/ 0 w 10000"/>
                  <a:gd name="connsiteY1" fmla="*/ 8043 h 10082"/>
                  <a:gd name="connsiteX2" fmla="*/ 65 w 10000"/>
                  <a:gd name="connsiteY2" fmla="*/ 7261 h 10082"/>
                  <a:gd name="connsiteX3" fmla="*/ 1753 w 10000"/>
                  <a:gd name="connsiteY3" fmla="*/ 82 h 10082"/>
                  <a:gd name="connsiteX4" fmla="*/ 1711 w 10000"/>
                  <a:gd name="connsiteY4" fmla="*/ 0 h 10082"/>
                  <a:gd name="connsiteX5" fmla="*/ 9143 w 10000"/>
                  <a:gd name="connsiteY5" fmla="*/ 158 h 10082"/>
                  <a:gd name="connsiteX6" fmla="*/ 9655 w 10000"/>
                  <a:gd name="connsiteY6" fmla="*/ 1771 h 10082"/>
                  <a:gd name="connsiteX7" fmla="*/ 9819 w 10000"/>
                  <a:gd name="connsiteY7" fmla="*/ 1615 h 10082"/>
                  <a:gd name="connsiteX8" fmla="*/ 9969 w 10000"/>
                  <a:gd name="connsiteY8" fmla="*/ 1658 h 10082"/>
                  <a:gd name="connsiteX9" fmla="*/ 10000 w 10000"/>
                  <a:gd name="connsiteY9" fmla="*/ 1957 h 10082"/>
                  <a:gd name="connsiteX10" fmla="*/ 9873 w 10000"/>
                  <a:gd name="connsiteY10" fmla="*/ 2333 h 10082"/>
                  <a:gd name="connsiteX11" fmla="*/ 9545 w 10000"/>
                  <a:gd name="connsiteY11" fmla="*/ 3139 h 10082"/>
                  <a:gd name="connsiteX12" fmla="*/ 9437 w 10000"/>
                  <a:gd name="connsiteY12" fmla="*/ 3545 h 10082"/>
                  <a:gd name="connsiteX13" fmla="*/ 9373 w 10000"/>
                  <a:gd name="connsiteY13" fmla="*/ 3968 h 10082"/>
                  <a:gd name="connsiteX14" fmla="*/ 9304 w 10000"/>
                  <a:gd name="connsiteY14" fmla="*/ 4202 h 10082"/>
                  <a:gd name="connsiteX15" fmla="*/ 9252 w 10000"/>
                  <a:gd name="connsiteY15" fmla="*/ 4361 h 10082"/>
                  <a:gd name="connsiteX16" fmla="*/ 9094 w 10000"/>
                  <a:gd name="connsiteY16" fmla="*/ 4438 h 10082"/>
                  <a:gd name="connsiteX17" fmla="*/ 8914 w 10000"/>
                  <a:gd name="connsiteY17" fmla="*/ 4100 h 10082"/>
                  <a:gd name="connsiteX18" fmla="*/ 8833 w 10000"/>
                  <a:gd name="connsiteY18" fmla="*/ 3160 h 10082"/>
                  <a:gd name="connsiteX19" fmla="*/ 8743 w 10000"/>
                  <a:gd name="connsiteY19" fmla="*/ 2775 h 10082"/>
                  <a:gd name="connsiteX20" fmla="*/ 8554 w 10000"/>
                  <a:gd name="connsiteY20" fmla="*/ 2608 h 10082"/>
                  <a:gd name="connsiteX21" fmla="*/ 8462 w 10000"/>
                  <a:gd name="connsiteY21" fmla="*/ 2934 h 10082"/>
                  <a:gd name="connsiteX22" fmla="*/ 8550 w 10000"/>
                  <a:gd name="connsiteY22" fmla="*/ 4073 h 10082"/>
                  <a:gd name="connsiteX23" fmla="*/ 8604 w 10000"/>
                  <a:gd name="connsiteY23" fmla="*/ 4611 h 10082"/>
                  <a:gd name="connsiteX24" fmla="*/ 8470 w 10000"/>
                  <a:gd name="connsiteY24" fmla="*/ 4934 h 10082"/>
                  <a:gd name="connsiteX25" fmla="*/ 8280 w 10000"/>
                  <a:gd name="connsiteY25" fmla="*/ 4832 h 10082"/>
                  <a:gd name="connsiteX26" fmla="*/ 8214 w 10000"/>
                  <a:gd name="connsiteY26" fmla="*/ 4339 h 10082"/>
                  <a:gd name="connsiteX27" fmla="*/ 8120 w 10000"/>
                  <a:gd name="connsiteY27" fmla="*/ 3533 h 10082"/>
                  <a:gd name="connsiteX28" fmla="*/ 8010 w 10000"/>
                  <a:gd name="connsiteY28" fmla="*/ 3015 h 10082"/>
                  <a:gd name="connsiteX29" fmla="*/ 7785 w 10000"/>
                  <a:gd name="connsiteY29" fmla="*/ 2997 h 10082"/>
                  <a:gd name="connsiteX30" fmla="*/ 7717 w 10000"/>
                  <a:gd name="connsiteY30" fmla="*/ 3216 h 10082"/>
                  <a:gd name="connsiteX31" fmla="*/ 7722 w 10000"/>
                  <a:gd name="connsiteY31" fmla="*/ 3571 h 10082"/>
                  <a:gd name="connsiteX32" fmla="*/ 7909 w 10000"/>
                  <a:gd name="connsiteY32" fmla="*/ 5161 h 10082"/>
                  <a:gd name="connsiteX33" fmla="*/ 7797 w 10000"/>
                  <a:gd name="connsiteY33" fmla="*/ 5463 h 10082"/>
                  <a:gd name="connsiteX34" fmla="*/ 7602 w 10000"/>
                  <a:gd name="connsiteY34" fmla="*/ 5539 h 10082"/>
                  <a:gd name="connsiteX35" fmla="*/ 7444 w 10000"/>
                  <a:gd name="connsiteY35" fmla="*/ 5417 h 10082"/>
                  <a:gd name="connsiteX36" fmla="*/ 7276 w 10000"/>
                  <a:gd name="connsiteY36" fmla="*/ 5404 h 10082"/>
                  <a:gd name="connsiteX37" fmla="*/ 7187 w 10000"/>
                  <a:gd name="connsiteY37" fmla="*/ 5634 h 10082"/>
                  <a:gd name="connsiteX38" fmla="*/ 7337 w 10000"/>
                  <a:gd name="connsiteY38" fmla="*/ 6000 h 10082"/>
                  <a:gd name="connsiteX39" fmla="*/ 7607 w 10000"/>
                  <a:gd name="connsiteY39" fmla="*/ 6167 h 10082"/>
                  <a:gd name="connsiteX40" fmla="*/ 7845 w 10000"/>
                  <a:gd name="connsiteY40" fmla="*/ 6422 h 10082"/>
                  <a:gd name="connsiteX41" fmla="*/ 7968 w 10000"/>
                  <a:gd name="connsiteY41" fmla="*/ 6696 h 10082"/>
                  <a:gd name="connsiteX42" fmla="*/ 7808 w 10000"/>
                  <a:gd name="connsiteY42" fmla="*/ 6980 h 10082"/>
                  <a:gd name="connsiteX43" fmla="*/ 7229 w 10000"/>
                  <a:gd name="connsiteY43" fmla="*/ 7356 h 10082"/>
                  <a:gd name="connsiteX44" fmla="*/ 7209 w 10000"/>
                  <a:gd name="connsiteY44" fmla="*/ 7709 h 10082"/>
                  <a:gd name="connsiteX45" fmla="*/ 7315 w 10000"/>
                  <a:gd name="connsiteY45" fmla="*/ 7961 h 10082"/>
                  <a:gd name="connsiteX46" fmla="*/ 7503 w 10000"/>
                  <a:gd name="connsiteY46" fmla="*/ 8026 h 10082"/>
                  <a:gd name="connsiteX47" fmla="*/ 7749 w 10000"/>
                  <a:gd name="connsiteY47" fmla="*/ 7835 h 10082"/>
                  <a:gd name="connsiteX48" fmla="*/ 7923 w 10000"/>
                  <a:gd name="connsiteY48" fmla="*/ 7702 h 10082"/>
                  <a:gd name="connsiteX49" fmla="*/ 8064 w 10000"/>
                  <a:gd name="connsiteY49" fmla="*/ 7858 h 10082"/>
                  <a:gd name="connsiteX50" fmla="*/ 8088 w 10000"/>
                  <a:gd name="connsiteY50" fmla="*/ 8209 h 10082"/>
                  <a:gd name="connsiteX51" fmla="*/ 8034 w 10000"/>
                  <a:gd name="connsiteY51" fmla="*/ 8774 h 10082"/>
                  <a:gd name="connsiteX52" fmla="*/ 7873 w 10000"/>
                  <a:gd name="connsiteY52" fmla="*/ 9474 h 10082"/>
                  <a:gd name="connsiteX53" fmla="*/ 7467 w 10000"/>
                  <a:gd name="connsiteY53" fmla="*/ 9774 h 10082"/>
                  <a:gd name="connsiteX54" fmla="*/ 7005 w 10000"/>
                  <a:gd name="connsiteY54" fmla="*/ 10077 h 10082"/>
                  <a:gd name="connsiteX55" fmla="*/ 1858 w 10000"/>
                  <a:gd name="connsiteY55" fmla="*/ 10082 h 10082"/>
                  <a:gd name="connsiteX56" fmla="*/ 1923 w 10000"/>
                  <a:gd name="connsiteY56" fmla="*/ 9798 h 10082"/>
                  <a:gd name="connsiteX0" fmla="*/ 1923 w 10000"/>
                  <a:gd name="connsiteY0" fmla="*/ 10287 h 10571"/>
                  <a:gd name="connsiteX1" fmla="*/ 0 w 10000"/>
                  <a:gd name="connsiteY1" fmla="*/ 8532 h 10571"/>
                  <a:gd name="connsiteX2" fmla="*/ 65 w 10000"/>
                  <a:gd name="connsiteY2" fmla="*/ 7750 h 10571"/>
                  <a:gd name="connsiteX3" fmla="*/ 1753 w 10000"/>
                  <a:gd name="connsiteY3" fmla="*/ 571 h 10571"/>
                  <a:gd name="connsiteX4" fmla="*/ 9143 w 10000"/>
                  <a:gd name="connsiteY4" fmla="*/ 647 h 10571"/>
                  <a:gd name="connsiteX5" fmla="*/ 9655 w 10000"/>
                  <a:gd name="connsiteY5" fmla="*/ 2260 h 10571"/>
                  <a:gd name="connsiteX6" fmla="*/ 9819 w 10000"/>
                  <a:gd name="connsiteY6" fmla="*/ 2104 h 10571"/>
                  <a:gd name="connsiteX7" fmla="*/ 9969 w 10000"/>
                  <a:gd name="connsiteY7" fmla="*/ 2147 h 10571"/>
                  <a:gd name="connsiteX8" fmla="*/ 10000 w 10000"/>
                  <a:gd name="connsiteY8" fmla="*/ 2446 h 10571"/>
                  <a:gd name="connsiteX9" fmla="*/ 9873 w 10000"/>
                  <a:gd name="connsiteY9" fmla="*/ 2822 h 10571"/>
                  <a:gd name="connsiteX10" fmla="*/ 9545 w 10000"/>
                  <a:gd name="connsiteY10" fmla="*/ 3628 h 10571"/>
                  <a:gd name="connsiteX11" fmla="*/ 9437 w 10000"/>
                  <a:gd name="connsiteY11" fmla="*/ 4034 h 10571"/>
                  <a:gd name="connsiteX12" fmla="*/ 9373 w 10000"/>
                  <a:gd name="connsiteY12" fmla="*/ 4457 h 10571"/>
                  <a:gd name="connsiteX13" fmla="*/ 9304 w 10000"/>
                  <a:gd name="connsiteY13" fmla="*/ 4691 h 10571"/>
                  <a:gd name="connsiteX14" fmla="*/ 9252 w 10000"/>
                  <a:gd name="connsiteY14" fmla="*/ 4850 h 10571"/>
                  <a:gd name="connsiteX15" fmla="*/ 9094 w 10000"/>
                  <a:gd name="connsiteY15" fmla="*/ 4927 h 10571"/>
                  <a:gd name="connsiteX16" fmla="*/ 8914 w 10000"/>
                  <a:gd name="connsiteY16" fmla="*/ 4589 h 10571"/>
                  <a:gd name="connsiteX17" fmla="*/ 8833 w 10000"/>
                  <a:gd name="connsiteY17" fmla="*/ 3649 h 10571"/>
                  <a:gd name="connsiteX18" fmla="*/ 8743 w 10000"/>
                  <a:gd name="connsiteY18" fmla="*/ 3264 h 10571"/>
                  <a:gd name="connsiteX19" fmla="*/ 8554 w 10000"/>
                  <a:gd name="connsiteY19" fmla="*/ 3097 h 10571"/>
                  <a:gd name="connsiteX20" fmla="*/ 8462 w 10000"/>
                  <a:gd name="connsiteY20" fmla="*/ 3423 h 10571"/>
                  <a:gd name="connsiteX21" fmla="*/ 8550 w 10000"/>
                  <a:gd name="connsiteY21" fmla="*/ 4562 h 10571"/>
                  <a:gd name="connsiteX22" fmla="*/ 8604 w 10000"/>
                  <a:gd name="connsiteY22" fmla="*/ 5100 h 10571"/>
                  <a:gd name="connsiteX23" fmla="*/ 8470 w 10000"/>
                  <a:gd name="connsiteY23" fmla="*/ 5423 h 10571"/>
                  <a:gd name="connsiteX24" fmla="*/ 8280 w 10000"/>
                  <a:gd name="connsiteY24" fmla="*/ 5321 h 10571"/>
                  <a:gd name="connsiteX25" fmla="*/ 8214 w 10000"/>
                  <a:gd name="connsiteY25" fmla="*/ 4828 h 10571"/>
                  <a:gd name="connsiteX26" fmla="*/ 8120 w 10000"/>
                  <a:gd name="connsiteY26" fmla="*/ 4022 h 10571"/>
                  <a:gd name="connsiteX27" fmla="*/ 8010 w 10000"/>
                  <a:gd name="connsiteY27" fmla="*/ 3504 h 10571"/>
                  <a:gd name="connsiteX28" fmla="*/ 7785 w 10000"/>
                  <a:gd name="connsiteY28" fmla="*/ 3486 h 10571"/>
                  <a:gd name="connsiteX29" fmla="*/ 7717 w 10000"/>
                  <a:gd name="connsiteY29" fmla="*/ 3705 h 10571"/>
                  <a:gd name="connsiteX30" fmla="*/ 7722 w 10000"/>
                  <a:gd name="connsiteY30" fmla="*/ 4060 h 10571"/>
                  <a:gd name="connsiteX31" fmla="*/ 7909 w 10000"/>
                  <a:gd name="connsiteY31" fmla="*/ 5650 h 10571"/>
                  <a:gd name="connsiteX32" fmla="*/ 7797 w 10000"/>
                  <a:gd name="connsiteY32" fmla="*/ 5952 h 10571"/>
                  <a:gd name="connsiteX33" fmla="*/ 7602 w 10000"/>
                  <a:gd name="connsiteY33" fmla="*/ 6028 h 10571"/>
                  <a:gd name="connsiteX34" fmla="*/ 7444 w 10000"/>
                  <a:gd name="connsiteY34" fmla="*/ 5906 h 10571"/>
                  <a:gd name="connsiteX35" fmla="*/ 7276 w 10000"/>
                  <a:gd name="connsiteY35" fmla="*/ 5893 h 10571"/>
                  <a:gd name="connsiteX36" fmla="*/ 7187 w 10000"/>
                  <a:gd name="connsiteY36" fmla="*/ 6123 h 10571"/>
                  <a:gd name="connsiteX37" fmla="*/ 7337 w 10000"/>
                  <a:gd name="connsiteY37" fmla="*/ 6489 h 10571"/>
                  <a:gd name="connsiteX38" fmla="*/ 7607 w 10000"/>
                  <a:gd name="connsiteY38" fmla="*/ 6656 h 10571"/>
                  <a:gd name="connsiteX39" fmla="*/ 7845 w 10000"/>
                  <a:gd name="connsiteY39" fmla="*/ 6911 h 10571"/>
                  <a:gd name="connsiteX40" fmla="*/ 7968 w 10000"/>
                  <a:gd name="connsiteY40" fmla="*/ 7185 h 10571"/>
                  <a:gd name="connsiteX41" fmla="*/ 7808 w 10000"/>
                  <a:gd name="connsiteY41" fmla="*/ 7469 h 10571"/>
                  <a:gd name="connsiteX42" fmla="*/ 7229 w 10000"/>
                  <a:gd name="connsiteY42" fmla="*/ 7845 h 10571"/>
                  <a:gd name="connsiteX43" fmla="*/ 7209 w 10000"/>
                  <a:gd name="connsiteY43" fmla="*/ 8198 h 10571"/>
                  <a:gd name="connsiteX44" fmla="*/ 7315 w 10000"/>
                  <a:gd name="connsiteY44" fmla="*/ 8450 h 10571"/>
                  <a:gd name="connsiteX45" fmla="*/ 7503 w 10000"/>
                  <a:gd name="connsiteY45" fmla="*/ 8515 h 10571"/>
                  <a:gd name="connsiteX46" fmla="*/ 7749 w 10000"/>
                  <a:gd name="connsiteY46" fmla="*/ 8324 h 10571"/>
                  <a:gd name="connsiteX47" fmla="*/ 7923 w 10000"/>
                  <a:gd name="connsiteY47" fmla="*/ 8191 h 10571"/>
                  <a:gd name="connsiteX48" fmla="*/ 8064 w 10000"/>
                  <a:gd name="connsiteY48" fmla="*/ 8347 h 10571"/>
                  <a:gd name="connsiteX49" fmla="*/ 8088 w 10000"/>
                  <a:gd name="connsiteY49" fmla="*/ 8698 h 10571"/>
                  <a:gd name="connsiteX50" fmla="*/ 8034 w 10000"/>
                  <a:gd name="connsiteY50" fmla="*/ 9263 h 10571"/>
                  <a:gd name="connsiteX51" fmla="*/ 7873 w 10000"/>
                  <a:gd name="connsiteY51" fmla="*/ 9963 h 10571"/>
                  <a:gd name="connsiteX52" fmla="*/ 7467 w 10000"/>
                  <a:gd name="connsiteY52" fmla="*/ 10263 h 10571"/>
                  <a:gd name="connsiteX53" fmla="*/ 7005 w 10000"/>
                  <a:gd name="connsiteY53" fmla="*/ 10566 h 10571"/>
                  <a:gd name="connsiteX54" fmla="*/ 1858 w 10000"/>
                  <a:gd name="connsiteY54" fmla="*/ 10571 h 10571"/>
                  <a:gd name="connsiteX55" fmla="*/ 1923 w 10000"/>
                  <a:gd name="connsiteY55" fmla="*/ 10287 h 10571"/>
                  <a:gd name="connsiteX0" fmla="*/ 1923 w 10000"/>
                  <a:gd name="connsiteY0" fmla="*/ 9716 h 10000"/>
                  <a:gd name="connsiteX1" fmla="*/ 0 w 10000"/>
                  <a:gd name="connsiteY1" fmla="*/ 7961 h 10000"/>
                  <a:gd name="connsiteX2" fmla="*/ 65 w 10000"/>
                  <a:gd name="connsiteY2" fmla="*/ 7179 h 10000"/>
                  <a:gd name="connsiteX3" fmla="*/ 1753 w 10000"/>
                  <a:gd name="connsiteY3" fmla="*/ 0 h 10000"/>
                  <a:gd name="connsiteX4" fmla="*/ 9143 w 10000"/>
                  <a:gd name="connsiteY4" fmla="*/ 76 h 10000"/>
                  <a:gd name="connsiteX5" fmla="*/ 9655 w 10000"/>
                  <a:gd name="connsiteY5" fmla="*/ 1689 h 10000"/>
                  <a:gd name="connsiteX6" fmla="*/ 9819 w 10000"/>
                  <a:gd name="connsiteY6" fmla="*/ 1533 h 10000"/>
                  <a:gd name="connsiteX7" fmla="*/ 9969 w 10000"/>
                  <a:gd name="connsiteY7" fmla="*/ 1576 h 10000"/>
                  <a:gd name="connsiteX8" fmla="*/ 10000 w 10000"/>
                  <a:gd name="connsiteY8" fmla="*/ 1875 h 10000"/>
                  <a:gd name="connsiteX9" fmla="*/ 9873 w 10000"/>
                  <a:gd name="connsiteY9" fmla="*/ 2251 h 10000"/>
                  <a:gd name="connsiteX10" fmla="*/ 9545 w 10000"/>
                  <a:gd name="connsiteY10" fmla="*/ 3057 h 10000"/>
                  <a:gd name="connsiteX11" fmla="*/ 9437 w 10000"/>
                  <a:gd name="connsiteY11" fmla="*/ 3463 h 10000"/>
                  <a:gd name="connsiteX12" fmla="*/ 9373 w 10000"/>
                  <a:gd name="connsiteY12" fmla="*/ 3886 h 10000"/>
                  <a:gd name="connsiteX13" fmla="*/ 9304 w 10000"/>
                  <a:gd name="connsiteY13" fmla="*/ 4120 h 10000"/>
                  <a:gd name="connsiteX14" fmla="*/ 9252 w 10000"/>
                  <a:gd name="connsiteY14" fmla="*/ 4279 h 10000"/>
                  <a:gd name="connsiteX15" fmla="*/ 9094 w 10000"/>
                  <a:gd name="connsiteY15" fmla="*/ 4356 h 10000"/>
                  <a:gd name="connsiteX16" fmla="*/ 8914 w 10000"/>
                  <a:gd name="connsiteY16" fmla="*/ 4018 h 10000"/>
                  <a:gd name="connsiteX17" fmla="*/ 8833 w 10000"/>
                  <a:gd name="connsiteY17" fmla="*/ 3078 h 10000"/>
                  <a:gd name="connsiteX18" fmla="*/ 8743 w 10000"/>
                  <a:gd name="connsiteY18" fmla="*/ 2693 h 10000"/>
                  <a:gd name="connsiteX19" fmla="*/ 8554 w 10000"/>
                  <a:gd name="connsiteY19" fmla="*/ 2526 h 10000"/>
                  <a:gd name="connsiteX20" fmla="*/ 8462 w 10000"/>
                  <a:gd name="connsiteY20" fmla="*/ 2852 h 10000"/>
                  <a:gd name="connsiteX21" fmla="*/ 8550 w 10000"/>
                  <a:gd name="connsiteY21" fmla="*/ 3991 h 10000"/>
                  <a:gd name="connsiteX22" fmla="*/ 8604 w 10000"/>
                  <a:gd name="connsiteY22" fmla="*/ 4529 h 10000"/>
                  <a:gd name="connsiteX23" fmla="*/ 8470 w 10000"/>
                  <a:gd name="connsiteY23" fmla="*/ 4852 h 10000"/>
                  <a:gd name="connsiteX24" fmla="*/ 8280 w 10000"/>
                  <a:gd name="connsiteY24" fmla="*/ 4750 h 10000"/>
                  <a:gd name="connsiteX25" fmla="*/ 8214 w 10000"/>
                  <a:gd name="connsiteY25" fmla="*/ 4257 h 10000"/>
                  <a:gd name="connsiteX26" fmla="*/ 8120 w 10000"/>
                  <a:gd name="connsiteY26" fmla="*/ 3451 h 10000"/>
                  <a:gd name="connsiteX27" fmla="*/ 8010 w 10000"/>
                  <a:gd name="connsiteY27" fmla="*/ 2933 h 10000"/>
                  <a:gd name="connsiteX28" fmla="*/ 7785 w 10000"/>
                  <a:gd name="connsiteY28" fmla="*/ 2915 h 10000"/>
                  <a:gd name="connsiteX29" fmla="*/ 7717 w 10000"/>
                  <a:gd name="connsiteY29" fmla="*/ 3134 h 10000"/>
                  <a:gd name="connsiteX30" fmla="*/ 7722 w 10000"/>
                  <a:gd name="connsiteY30" fmla="*/ 3489 h 10000"/>
                  <a:gd name="connsiteX31" fmla="*/ 7909 w 10000"/>
                  <a:gd name="connsiteY31" fmla="*/ 5079 h 10000"/>
                  <a:gd name="connsiteX32" fmla="*/ 7797 w 10000"/>
                  <a:gd name="connsiteY32" fmla="*/ 5381 h 10000"/>
                  <a:gd name="connsiteX33" fmla="*/ 7602 w 10000"/>
                  <a:gd name="connsiteY33" fmla="*/ 5457 h 10000"/>
                  <a:gd name="connsiteX34" fmla="*/ 7444 w 10000"/>
                  <a:gd name="connsiteY34" fmla="*/ 5335 h 10000"/>
                  <a:gd name="connsiteX35" fmla="*/ 7276 w 10000"/>
                  <a:gd name="connsiteY35" fmla="*/ 5322 h 10000"/>
                  <a:gd name="connsiteX36" fmla="*/ 7187 w 10000"/>
                  <a:gd name="connsiteY36" fmla="*/ 5552 h 10000"/>
                  <a:gd name="connsiteX37" fmla="*/ 7337 w 10000"/>
                  <a:gd name="connsiteY37" fmla="*/ 5918 h 10000"/>
                  <a:gd name="connsiteX38" fmla="*/ 7607 w 10000"/>
                  <a:gd name="connsiteY38" fmla="*/ 6085 h 10000"/>
                  <a:gd name="connsiteX39" fmla="*/ 7845 w 10000"/>
                  <a:gd name="connsiteY39" fmla="*/ 6340 h 10000"/>
                  <a:gd name="connsiteX40" fmla="*/ 7968 w 10000"/>
                  <a:gd name="connsiteY40" fmla="*/ 6614 h 10000"/>
                  <a:gd name="connsiteX41" fmla="*/ 7808 w 10000"/>
                  <a:gd name="connsiteY41" fmla="*/ 6898 h 10000"/>
                  <a:gd name="connsiteX42" fmla="*/ 7229 w 10000"/>
                  <a:gd name="connsiteY42" fmla="*/ 7274 h 10000"/>
                  <a:gd name="connsiteX43" fmla="*/ 7209 w 10000"/>
                  <a:gd name="connsiteY43" fmla="*/ 7627 h 10000"/>
                  <a:gd name="connsiteX44" fmla="*/ 7315 w 10000"/>
                  <a:gd name="connsiteY44" fmla="*/ 7879 h 10000"/>
                  <a:gd name="connsiteX45" fmla="*/ 7503 w 10000"/>
                  <a:gd name="connsiteY45" fmla="*/ 7944 h 10000"/>
                  <a:gd name="connsiteX46" fmla="*/ 7749 w 10000"/>
                  <a:gd name="connsiteY46" fmla="*/ 7753 h 10000"/>
                  <a:gd name="connsiteX47" fmla="*/ 7923 w 10000"/>
                  <a:gd name="connsiteY47" fmla="*/ 7620 h 10000"/>
                  <a:gd name="connsiteX48" fmla="*/ 8064 w 10000"/>
                  <a:gd name="connsiteY48" fmla="*/ 7776 h 10000"/>
                  <a:gd name="connsiteX49" fmla="*/ 8088 w 10000"/>
                  <a:gd name="connsiteY49" fmla="*/ 8127 h 10000"/>
                  <a:gd name="connsiteX50" fmla="*/ 8034 w 10000"/>
                  <a:gd name="connsiteY50" fmla="*/ 8692 h 10000"/>
                  <a:gd name="connsiteX51" fmla="*/ 7873 w 10000"/>
                  <a:gd name="connsiteY51" fmla="*/ 9392 h 10000"/>
                  <a:gd name="connsiteX52" fmla="*/ 7467 w 10000"/>
                  <a:gd name="connsiteY52" fmla="*/ 9692 h 10000"/>
                  <a:gd name="connsiteX53" fmla="*/ 7005 w 10000"/>
                  <a:gd name="connsiteY53" fmla="*/ 9995 h 10000"/>
                  <a:gd name="connsiteX54" fmla="*/ 1858 w 10000"/>
                  <a:gd name="connsiteY54" fmla="*/ 10000 h 10000"/>
                  <a:gd name="connsiteX55" fmla="*/ 1923 w 10000"/>
                  <a:gd name="connsiteY55" fmla="*/ 9716 h 10000"/>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143 w 10000"/>
                  <a:gd name="connsiteY4" fmla="*/ 578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754 h 11038"/>
                  <a:gd name="connsiteX1" fmla="*/ 0 w 10000"/>
                  <a:gd name="connsiteY1" fmla="*/ 8999 h 11038"/>
                  <a:gd name="connsiteX2" fmla="*/ 65 w 10000"/>
                  <a:gd name="connsiteY2" fmla="*/ 8217 h 11038"/>
                  <a:gd name="connsiteX3" fmla="*/ 1860 w 10000"/>
                  <a:gd name="connsiteY3" fmla="*/ 536 h 11038"/>
                  <a:gd name="connsiteX4" fmla="*/ 9217 w 10000"/>
                  <a:gd name="connsiteY4" fmla="*/ 880 h 11038"/>
                  <a:gd name="connsiteX5" fmla="*/ 9655 w 10000"/>
                  <a:gd name="connsiteY5" fmla="*/ 2727 h 11038"/>
                  <a:gd name="connsiteX6" fmla="*/ 9819 w 10000"/>
                  <a:gd name="connsiteY6" fmla="*/ 2571 h 11038"/>
                  <a:gd name="connsiteX7" fmla="*/ 9969 w 10000"/>
                  <a:gd name="connsiteY7" fmla="*/ 2614 h 11038"/>
                  <a:gd name="connsiteX8" fmla="*/ 10000 w 10000"/>
                  <a:gd name="connsiteY8" fmla="*/ 2913 h 11038"/>
                  <a:gd name="connsiteX9" fmla="*/ 9873 w 10000"/>
                  <a:gd name="connsiteY9" fmla="*/ 3289 h 11038"/>
                  <a:gd name="connsiteX10" fmla="*/ 9545 w 10000"/>
                  <a:gd name="connsiteY10" fmla="*/ 4095 h 11038"/>
                  <a:gd name="connsiteX11" fmla="*/ 9437 w 10000"/>
                  <a:gd name="connsiteY11" fmla="*/ 4501 h 11038"/>
                  <a:gd name="connsiteX12" fmla="*/ 9373 w 10000"/>
                  <a:gd name="connsiteY12" fmla="*/ 4924 h 11038"/>
                  <a:gd name="connsiteX13" fmla="*/ 9304 w 10000"/>
                  <a:gd name="connsiteY13" fmla="*/ 5158 h 11038"/>
                  <a:gd name="connsiteX14" fmla="*/ 9252 w 10000"/>
                  <a:gd name="connsiteY14" fmla="*/ 5317 h 11038"/>
                  <a:gd name="connsiteX15" fmla="*/ 9094 w 10000"/>
                  <a:gd name="connsiteY15" fmla="*/ 5394 h 11038"/>
                  <a:gd name="connsiteX16" fmla="*/ 8914 w 10000"/>
                  <a:gd name="connsiteY16" fmla="*/ 5056 h 11038"/>
                  <a:gd name="connsiteX17" fmla="*/ 8833 w 10000"/>
                  <a:gd name="connsiteY17" fmla="*/ 4116 h 11038"/>
                  <a:gd name="connsiteX18" fmla="*/ 8743 w 10000"/>
                  <a:gd name="connsiteY18" fmla="*/ 3731 h 11038"/>
                  <a:gd name="connsiteX19" fmla="*/ 8554 w 10000"/>
                  <a:gd name="connsiteY19" fmla="*/ 3564 h 11038"/>
                  <a:gd name="connsiteX20" fmla="*/ 8462 w 10000"/>
                  <a:gd name="connsiteY20" fmla="*/ 3890 h 11038"/>
                  <a:gd name="connsiteX21" fmla="*/ 8550 w 10000"/>
                  <a:gd name="connsiteY21" fmla="*/ 5029 h 11038"/>
                  <a:gd name="connsiteX22" fmla="*/ 8604 w 10000"/>
                  <a:gd name="connsiteY22" fmla="*/ 5567 h 11038"/>
                  <a:gd name="connsiteX23" fmla="*/ 8470 w 10000"/>
                  <a:gd name="connsiteY23" fmla="*/ 5890 h 11038"/>
                  <a:gd name="connsiteX24" fmla="*/ 8280 w 10000"/>
                  <a:gd name="connsiteY24" fmla="*/ 5788 h 11038"/>
                  <a:gd name="connsiteX25" fmla="*/ 8214 w 10000"/>
                  <a:gd name="connsiteY25" fmla="*/ 5295 h 11038"/>
                  <a:gd name="connsiteX26" fmla="*/ 8120 w 10000"/>
                  <a:gd name="connsiteY26" fmla="*/ 4489 h 11038"/>
                  <a:gd name="connsiteX27" fmla="*/ 8010 w 10000"/>
                  <a:gd name="connsiteY27" fmla="*/ 3971 h 11038"/>
                  <a:gd name="connsiteX28" fmla="*/ 7785 w 10000"/>
                  <a:gd name="connsiteY28" fmla="*/ 3953 h 11038"/>
                  <a:gd name="connsiteX29" fmla="*/ 7717 w 10000"/>
                  <a:gd name="connsiteY29" fmla="*/ 4172 h 11038"/>
                  <a:gd name="connsiteX30" fmla="*/ 7722 w 10000"/>
                  <a:gd name="connsiteY30" fmla="*/ 4527 h 11038"/>
                  <a:gd name="connsiteX31" fmla="*/ 7909 w 10000"/>
                  <a:gd name="connsiteY31" fmla="*/ 6117 h 11038"/>
                  <a:gd name="connsiteX32" fmla="*/ 7797 w 10000"/>
                  <a:gd name="connsiteY32" fmla="*/ 6419 h 11038"/>
                  <a:gd name="connsiteX33" fmla="*/ 7602 w 10000"/>
                  <a:gd name="connsiteY33" fmla="*/ 6495 h 11038"/>
                  <a:gd name="connsiteX34" fmla="*/ 7444 w 10000"/>
                  <a:gd name="connsiteY34" fmla="*/ 6373 h 11038"/>
                  <a:gd name="connsiteX35" fmla="*/ 7276 w 10000"/>
                  <a:gd name="connsiteY35" fmla="*/ 6360 h 11038"/>
                  <a:gd name="connsiteX36" fmla="*/ 7187 w 10000"/>
                  <a:gd name="connsiteY36" fmla="*/ 6590 h 11038"/>
                  <a:gd name="connsiteX37" fmla="*/ 7337 w 10000"/>
                  <a:gd name="connsiteY37" fmla="*/ 6956 h 11038"/>
                  <a:gd name="connsiteX38" fmla="*/ 7607 w 10000"/>
                  <a:gd name="connsiteY38" fmla="*/ 7123 h 11038"/>
                  <a:gd name="connsiteX39" fmla="*/ 7845 w 10000"/>
                  <a:gd name="connsiteY39" fmla="*/ 7378 h 11038"/>
                  <a:gd name="connsiteX40" fmla="*/ 7968 w 10000"/>
                  <a:gd name="connsiteY40" fmla="*/ 7652 h 11038"/>
                  <a:gd name="connsiteX41" fmla="*/ 7808 w 10000"/>
                  <a:gd name="connsiteY41" fmla="*/ 7936 h 11038"/>
                  <a:gd name="connsiteX42" fmla="*/ 7229 w 10000"/>
                  <a:gd name="connsiteY42" fmla="*/ 8312 h 11038"/>
                  <a:gd name="connsiteX43" fmla="*/ 7209 w 10000"/>
                  <a:gd name="connsiteY43" fmla="*/ 8665 h 11038"/>
                  <a:gd name="connsiteX44" fmla="*/ 7315 w 10000"/>
                  <a:gd name="connsiteY44" fmla="*/ 8917 h 11038"/>
                  <a:gd name="connsiteX45" fmla="*/ 7503 w 10000"/>
                  <a:gd name="connsiteY45" fmla="*/ 8982 h 11038"/>
                  <a:gd name="connsiteX46" fmla="*/ 7749 w 10000"/>
                  <a:gd name="connsiteY46" fmla="*/ 8791 h 11038"/>
                  <a:gd name="connsiteX47" fmla="*/ 7923 w 10000"/>
                  <a:gd name="connsiteY47" fmla="*/ 8658 h 11038"/>
                  <a:gd name="connsiteX48" fmla="*/ 8064 w 10000"/>
                  <a:gd name="connsiteY48" fmla="*/ 8814 h 11038"/>
                  <a:gd name="connsiteX49" fmla="*/ 8088 w 10000"/>
                  <a:gd name="connsiteY49" fmla="*/ 9165 h 11038"/>
                  <a:gd name="connsiteX50" fmla="*/ 8034 w 10000"/>
                  <a:gd name="connsiteY50" fmla="*/ 9730 h 11038"/>
                  <a:gd name="connsiteX51" fmla="*/ 7873 w 10000"/>
                  <a:gd name="connsiteY51" fmla="*/ 10430 h 11038"/>
                  <a:gd name="connsiteX52" fmla="*/ 7467 w 10000"/>
                  <a:gd name="connsiteY52" fmla="*/ 10730 h 11038"/>
                  <a:gd name="connsiteX53" fmla="*/ 7005 w 10000"/>
                  <a:gd name="connsiteY53" fmla="*/ 11033 h 11038"/>
                  <a:gd name="connsiteX54" fmla="*/ 1858 w 10000"/>
                  <a:gd name="connsiteY54" fmla="*/ 11038 h 11038"/>
                  <a:gd name="connsiteX55" fmla="*/ 1923 w 10000"/>
                  <a:gd name="connsiteY55" fmla="*/ 10754 h 11038"/>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122 w 10000"/>
                  <a:gd name="connsiteY2" fmla="*/ 7832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806 w 9883"/>
                  <a:gd name="connsiteY0" fmla="*/ 10218 h 10502"/>
                  <a:gd name="connsiteX1" fmla="*/ 22 w 9883"/>
                  <a:gd name="connsiteY1" fmla="*/ 8246 h 10502"/>
                  <a:gd name="connsiteX2" fmla="*/ 5 w 9883"/>
                  <a:gd name="connsiteY2" fmla="*/ 7832 h 10502"/>
                  <a:gd name="connsiteX3" fmla="*/ 1743 w 9883"/>
                  <a:gd name="connsiteY3" fmla="*/ 0 h 10502"/>
                  <a:gd name="connsiteX4" fmla="*/ 9100 w 9883"/>
                  <a:gd name="connsiteY4" fmla="*/ 344 h 10502"/>
                  <a:gd name="connsiteX5" fmla="*/ 9538 w 9883"/>
                  <a:gd name="connsiteY5" fmla="*/ 2191 h 10502"/>
                  <a:gd name="connsiteX6" fmla="*/ 9702 w 9883"/>
                  <a:gd name="connsiteY6" fmla="*/ 2035 h 10502"/>
                  <a:gd name="connsiteX7" fmla="*/ 9852 w 9883"/>
                  <a:gd name="connsiteY7" fmla="*/ 2078 h 10502"/>
                  <a:gd name="connsiteX8" fmla="*/ 9883 w 9883"/>
                  <a:gd name="connsiteY8" fmla="*/ 2377 h 10502"/>
                  <a:gd name="connsiteX9" fmla="*/ 9756 w 9883"/>
                  <a:gd name="connsiteY9" fmla="*/ 2753 h 10502"/>
                  <a:gd name="connsiteX10" fmla="*/ 9428 w 9883"/>
                  <a:gd name="connsiteY10" fmla="*/ 3559 h 10502"/>
                  <a:gd name="connsiteX11" fmla="*/ 9320 w 9883"/>
                  <a:gd name="connsiteY11" fmla="*/ 3965 h 10502"/>
                  <a:gd name="connsiteX12" fmla="*/ 9256 w 9883"/>
                  <a:gd name="connsiteY12" fmla="*/ 4388 h 10502"/>
                  <a:gd name="connsiteX13" fmla="*/ 9187 w 9883"/>
                  <a:gd name="connsiteY13" fmla="*/ 4622 h 10502"/>
                  <a:gd name="connsiteX14" fmla="*/ 9135 w 9883"/>
                  <a:gd name="connsiteY14" fmla="*/ 4781 h 10502"/>
                  <a:gd name="connsiteX15" fmla="*/ 8977 w 9883"/>
                  <a:gd name="connsiteY15" fmla="*/ 4858 h 10502"/>
                  <a:gd name="connsiteX16" fmla="*/ 8797 w 9883"/>
                  <a:gd name="connsiteY16" fmla="*/ 4520 h 10502"/>
                  <a:gd name="connsiteX17" fmla="*/ 8716 w 9883"/>
                  <a:gd name="connsiteY17" fmla="*/ 3580 h 10502"/>
                  <a:gd name="connsiteX18" fmla="*/ 8626 w 9883"/>
                  <a:gd name="connsiteY18" fmla="*/ 3195 h 10502"/>
                  <a:gd name="connsiteX19" fmla="*/ 8437 w 9883"/>
                  <a:gd name="connsiteY19" fmla="*/ 3028 h 10502"/>
                  <a:gd name="connsiteX20" fmla="*/ 8345 w 9883"/>
                  <a:gd name="connsiteY20" fmla="*/ 3354 h 10502"/>
                  <a:gd name="connsiteX21" fmla="*/ 8433 w 9883"/>
                  <a:gd name="connsiteY21" fmla="*/ 4493 h 10502"/>
                  <a:gd name="connsiteX22" fmla="*/ 8487 w 9883"/>
                  <a:gd name="connsiteY22" fmla="*/ 5031 h 10502"/>
                  <a:gd name="connsiteX23" fmla="*/ 8353 w 9883"/>
                  <a:gd name="connsiteY23" fmla="*/ 5354 h 10502"/>
                  <a:gd name="connsiteX24" fmla="*/ 8163 w 9883"/>
                  <a:gd name="connsiteY24" fmla="*/ 5252 h 10502"/>
                  <a:gd name="connsiteX25" fmla="*/ 8097 w 9883"/>
                  <a:gd name="connsiteY25" fmla="*/ 4759 h 10502"/>
                  <a:gd name="connsiteX26" fmla="*/ 8003 w 9883"/>
                  <a:gd name="connsiteY26" fmla="*/ 3953 h 10502"/>
                  <a:gd name="connsiteX27" fmla="*/ 7893 w 9883"/>
                  <a:gd name="connsiteY27" fmla="*/ 3435 h 10502"/>
                  <a:gd name="connsiteX28" fmla="*/ 7668 w 9883"/>
                  <a:gd name="connsiteY28" fmla="*/ 3417 h 10502"/>
                  <a:gd name="connsiteX29" fmla="*/ 7600 w 9883"/>
                  <a:gd name="connsiteY29" fmla="*/ 3636 h 10502"/>
                  <a:gd name="connsiteX30" fmla="*/ 7605 w 9883"/>
                  <a:gd name="connsiteY30" fmla="*/ 3991 h 10502"/>
                  <a:gd name="connsiteX31" fmla="*/ 7792 w 9883"/>
                  <a:gd name="connsiteY31" fmla="*/ 5581 h 10502"/>
                  <a:gd name="connsiteX32" fmla="*/ 7680 w 9883"/>
                  <a:gd name="connsiteY32" fmla="*/ 5883 h 10502"/>
                  <a:gd name="connsiteX33" fmla="*/ 7485 w 9883"/>
                  <a:gd name="connsiteY33" fmla="*/ 5959 h 10502"/>
                  <a:gd name="connsiteX34" fmla="*/ 7327 w 9883"/>
                  <a:gd name="connsiteY34" fmla="*/ 5837 h 10502"/>
                  <a:gd name="connsiteX35" fmla="*/ 7159 w 9883"/>
                  <a:gd name="connsiteY35" fmla="*/ 5824 h 10502"/>
                  <a:gd name="connsiteX36" fmla="*/ 7070 w 9883"/>
                  <a:gd name="connsiteY36" fmla="*/ 6054 h 10502"/>
                  <a:gd name="connsiteX37" fmla="*/ 7220 w 9883"/>
                  <a:gd name="connsiteY37" fmla="*/ 6420 h 10502"/>
                  <a:gd name="connsiteX38" fmla="*/ 7490 w 9883"/>
                  <a:gd name="connsiteY38" fmla="*/ 6587 h 10502"/>
                  <a:gd name="connsiteX39" fmla="*/ 7728 w 9883"/>
                  <a:gd name="connsiteY39" fmla="*/ 6842 h 10502"/>
                  <a:gd name="connsiteX40" fmla="*/ 7851 w 9883"/>
                  <a:gd name="connsiteY40" fmla="*/ 7116 h 10502"/>
                  <a:gd name="connsiteX41" fmla="*/ 7691 w 9883"/>
                  <a:gd name="connsiteY41" fmla="*/ 7400 h 10502"/>
                  <a:gd name="connsiteX42" fmla="*/ 7112 w 9883"/>
                  <a:gd name="connsiteY42" fmla="*/ 7776 h 10502"/>
                  <a:gd name="connsiteX43" fmla="*/ 7092 w 9883"/>
                  <a:gd name="connsiteY43" fmla="*/ 8129 h 10502"/>
                  <a:gd name="connsiteX44" fmla="*/ 7198 w 9883"/>
                  <a:gd name="connsiteY44" fmla="*/ 8381 h 10502"/>
                  <a:gd name="connsiteX45" fmla="*/ 7386 w 9883"/>
                  <a:gd name="connsiteY45" fmla="*/ 8446 h 10502"/>
                  <a:gd name="connsiteX46" fmla="*/ 7632 w 9883"/>
                  <a:gd name="connsiteY46" fmla="*/ 8255 h 10502"/>
                  <a:gd name="connsiteX47" fmla="*/ 7806 w 9883"/>
                  <a:gd name="connsiteY47" fmla="*/ 8122 h 10502"/>
                  <a:gd name="connsiteX48" fmla="*/ 7947 w 9883"/>
                  <a:gd name="connsiteY48" fmla="*/ 8278 h 10502"/>
                  <a:gd name="connsiteX49" fmla="*/ 7971 w 9883"/>
                  <a:gd name="connsiteY49" fmla="*/ 8629 h 10502"/>
                  <a:gd name="connsiteX50" fmla="*/ 7917 w 9883"/>
                  <a:gd name="connsiteY50" fmla="*/ 9194 h 10502"/>
                  <a:gd name="connsiteX51" fmla="*/ 7756 w 9883"/>
                  <a:gd name="connsiteY51" fmla="*/ 9894 h 10502"/>
                  <a:gd name="connsiteX52" fmla="*/ 7350 w 9883"/>
                  <a:gd name="connsiteY52" fmla="*/ 10194 h 10502"/>
                  <a:gd name="connsiteX53" fmla="*/ 6888 w 9883"/>
                  <a:gd name="connsiteY53" fmla="*/ 10497 h 10502"/>
                  <a:gd name="connsiteX54" fmla="*/ 1741 w 9883"/>
                  <a:gd name="connsiteY54" fmla="*/ 10502 h 10502"/>
                  <a:gd name="connsiteX55" fmla="*/ 1806 w 9883"/>
                  <a:gd name="connsiteY55" fmla="*/ 10218 h 10502"/>
                  <a:gd name="connsiteX0" fmla="*/ 1835 w 10000"/>
                  <a:gd name="connsiteY0" fmla="*/ 9539 h 10000"/>
                  <a:gd name="connsiteX1" fmla="*/ 22 w 10000"/>
                  <a:gd name="connsiteY1" fmla="*/ 7852 h 10000"/>
                  <a:gd name="connsiteX2" fmla="*/ 5 w 10000"/>
                  <a:gd name="connsiteY2" fmla="*/ 7458 h 10000"/>
                  <a:gd name="connsiteX3" fmla="*/ 1764 w 10000"/>
                  <a:gd name="connsiteY3" fmla="*/ 0 h 10000"/>
                  <a:gd name="connsiteX4" fmla="*/ 9208 w 10000"/>
                  <a:gd name="connsiteY4" fmla="*/ 328 h 10000"/>
                  <a:gd name="connsiteX5" fmla="*/ 9651 w 10000"/>
                  <a:gd name="connsiteY5" fmla="*/ 2086 h 10000"/>
                  <a:gd name="connsiteX6" fmla="*/ 9817 w 10000"/>
                  <a:gd name="connsiteY6" fmla="*/ 1938 h 10000"/>
                  <a:gd name="connsiteX7" fmla="*/ 9969 w 10000"/>
                  <a:gd name="connsiteY7" fmla="*/ 1979 h 10000"/>
                  <a:gd name="connsiteX8" fmla="*/ 10000 w 10000"/>
                  <a:gd name="connsiteY8" fmla="*/ 2263 h 10000"/>
                  <a:gd name="connsiteX9" fmla="*/ 9871 w 10000"/>
                  <a:gd name="connsiteY9" fmla="*/ 2621 h 10000"/>
                  <a:gd name="connsiteX10" fmla="*/ 9540 w 10000"/>
                  <a:gd name="connsiteY10" fmla="*/ 3389 h 10000"/>
                  <a:gd name="connsiteX11" fmla="*/ 9430 w 10000"/>
                  <a:gd name="connsiteY11" fmla="*/ 3775 h 10000"/>
                  <a:gd name="connsiteX12" fmla="*/ 9366 w 10000"/>
                  <a:gd name="connsiteY12" fmla="*/ 4178 h 10000"/>
                  <a:gd name="connsiteX13" fmla="*/ 9296 w 10000"/>
                  <a:gd name="connsiteY13" fmla="*/ 4401 h 10000"/>
                  <a:gd name="connsiteX14" fmla="*/ 9243 w 10000"/>
                  <a:gd name="connsiteY14" fmla="*/ 4552 h 10000"/>
                  <a:gd name="connsiteX15" fmla="*/ 9083 w 10000"/>
                  <a:gd name="connsiteY15" fmla="*/ 4626 h 10000"/>
                  <a:gd name="connsiteX16" fmla="*/ 8901 w 10000"/>
                  <a:gd name="connsiteY16" fmla="*/ 4304 h 10000"/>
                  <a:gd name="connsiteX17" fmla="*/ 8819 w 10000"/>
                  <a:gd name="connsiteY17" fmla="*/ 3409 h 10000"/>
                  <a:gd name="connsiteX18" fmla="*/ 8728 w 10000"/>
                  <a:gd name="connsiteY18" fmla="*/ 3042 h 10000"/>
                  <a:gd name="connsiteX19" fmla="*/ 8537 w 10000"/>
                  <a:gd name="connsiteY19" fmla="*/ 2883 h 10000"/>
                  <a:gd name="connsiteX20" fmla="*/ 8444 w 10000"/>
                  <a:gd name="connsiteY20" fmla="*/ 3194 h 10000"/>
                  <a:gd name="connsiteX21" fmla="*/ 8533 w 10000"/>
                  <a:gd name="connsiteY21" fmla="*/ 4278 h 10000"/>
                  <a:gd name="connsiteX22" fmla="*/ 8587 w 10000"/>
                  <a:gd name="connsiteY22" fmla="*/ 4791 h 10000"/>
                  <a:gd name="connsiteX23" fmla="*/ 8452 w 10000"/>
                  <a:gd name="connsiteY23" fmla="*/ 5098 h 10000"/>
                  <a:gd name="connsiteX24" fmla="*/ 8260 w 10000"/>
                  <a:gd name="connsiteY24" fmla="*/ 5001 h 10000"/>
                  <a:gd name="connsiteX25" fmla="*/ 8193 w 10000"/>
                  <a:gd name="connsiteY25" fmla="*/ 4532 h 10000"/>
                  <a:gd name="connsiteX26" fmla="*/ 8098 w 10000"/>
                  <a:gd name="connsiteY26" fmla="*/ 3764 h 10000"/>
                  <a:gd name="connsiteX27" fmla="*/ 7986 w 10000"/>
                  <a:gd name="connsiteY27" fmla="*/ 3271 h 10000"/>
                  <a:gd name="connsiteX28" fmla="*/ 7759 w 10000"/>
                  <a:gd name="connsiteY28" fmla="*/ 3254 h 10000"/>
                  <a:gd name="connsiteX29" fmla="*/ 7690 w 10000"/>
                  <a:gd name="connsiteY29" fmla="*/ 3462 h 10000"/>
                  <a:gd name="connsiteX30" fmla="*/ 7695 w 10000"/>
                  <a:gd name="connsiteY30" fmla="*/ 3800 h 10000"/>
                  <a:gd name="connsiteX31" fmla="*/ 7884 w 10000"/>
                  <a:gd name="connsiteY31" fmla="*/ 5314 h 10000"/>
                  <a:gd name="connsiteX32" fmla="*/ 7771 w 10000"/>
                  <a:gd name="connsiteY32" fmla="*/ 5602 h 10000"/>
                  <a:gd name="connsiteX33" fmla="*/ 7574 w 10000"/>
                  <a:gd name="connsiteY33" fmla="*/ 5674 h 10000"/>
                  <a:gd name="connsiteX34" fmla="*/ 7414 w 10000"/>
                  <a:gd name="connsiteY34" fmla="*/ 5558 h 10000"/>
                  <a:gd name="connsiteX35" fmla="*/ 7244 w 10000"/>
                  <a:gd name="connsiteY35" fmla="*/ 5546 h 10000"/>
                  <a:gd name="connsiteX36" fmla="*/ 7154 w 10000"/>
                  <a:gd name="connsiteY36" fmla="*/ 5765 h 10000"/>
                  <a:gd name="connsiteX37" fmla="*/ 7305 w 10000"/>
                  <a:gd name="connsiteY37" fmla="*/ 6113 h 10000"/>
                  <a:gd name="connsiteX38" fmla="*/ 7579 w 10000"/>
                  <a:gd name="connsiteY38" fmla="*/ 6272 h 10000"/>
                  <a:gd name="connsiteX39" fmla="*/ 7819 w 10000"/>
                  <a:gd name="connsiteY39" fmla="*/ 6515 h 10000"/>
                  <a:gd name="connsiteX40" fmla="*/ 7944 w 10000"/>
                  <a:gd name="connsiteY40" fmla="*/ 6776 h 10000"/>
                  <a:gd name="connsiteX41" fmla="*/ 7782 w 10000"/>
                  <a:gd name="connsiteY41" fmla="*/ 7046 h 10000"/>
                  <a:gd name="connsiteX42" fmla="*/ 7196 w 10000"/>
                  <a:gd name="connsiteY42" fmla="*/ 7404 h 10000"/>
                  <a:gd name="connsiteX43" fmla="*/ 7176 w 10000"/>
                  <a:gd name="connsiteY43" fmla="*/ 7740 h 10000"/>
                  <a:gd name="connsiteX44" fmla="*/ 7283 w 10000"/>
                  <a:gd name="connsiteY44" fmla="*/ 7980 h 10000"/>
                  <a:gd name="connsiteX45" fmla="*/ 7473 w 10000"/>
                  <a:gd name="connsiteY45" fmla="*/ 8042 h 10000"/>
                  <a:gd name="connsiteX46" fmla="*/ 7722 w 10000"/>
                  <a:gd name="connsiteY46" fmla="*/ 7860 h 10000"/>
                  <a:gd name="connsiteX47" fmla="*/ 7898 w 10000"/>
                  <a:gd name="connsiteY47" fmla="*/ 7734 h 10000"/>
                  <a:gd name="connsiteX48" fmla="*/ 8041 w 10000"/>
                  <a:gd name="connsiteY48" fmla="*/ 7882 h 10000"/>
                  <a:gd name="connsiteX49" fmla="*/ 8065 w 10000"/>
                  <a:gd name="connsiteY49" fmla="*/ 8217 h 10000"/>
                  <a:gd name="connsiteX50" fmla="*/ 8011 w 10000"/>
                  <a:gd name="connsiteY50" fmla="*/ 8755 h 10000"/>
                  <a:gd name="connsiteX51" fmla="*/ 7848 w 10000"/>
                  <a:gd name="connsiteY51" fmla="*/ 9421 h 10000"/>
                  <a:gd name="connsiteX52" fmla="*/ 7437 w 10000"/>
                  <a:gd name="connsiteY52" fmla="*/ 9707 h 10000"/>
                  <a:gd name="connsiteX53" fmla="*/ 6970 w 10000"/>
                  <a:gd name="connsiteY53" fmla="*/ 9995 h 10000"/>
                  <a:gd name="connsiteX54" fmla="*/ 1762 w 10000"/>
                  <a:gd name="connsiteY54" fmla="*/ 10000 h 10000"/>
                  <a:gd name="connsiteX55" fmla="*/ 1835 w 10000"/>
                  <a:gd name="connsiteY55" fmla="*/ 9539 h 10000"/>
                  <a:gd name="connsiteX0" fmla="*/ 1835 w 10000"/>
                  <a:gd name="connsiteY0" fmla="*/ 9539 h 9995"/>
                  <a:gd name="connsiteX1" fmla="*/ 22 w 10000"/>
                  <a:gd name="connsiteY1" fmla="*/ 7852 h 9995"/>
                  <a:gd name="connsiteX2" fmla="*/ 5 w 10000"/>
                  <a:gd name="connsiteY2" fmla="*/ 7458 h 9995"/>
                  <a:gd name="connsiteX3" fmla="*/ 1764 w 10000"/>
                  <a:gd name="connsiteY3" fmla="*/ 0 h 9995"/>
                  <a:gd name="connsiteX4" fmla="*/ 9208 w 10000"/>
                  <a:gd name="connsiteY4" fmla="*/ 328 h 9995"/>
                  <a:gd name="connsiteX5" fmla="*/ 9651 w 10000"/>
                  <a:gd name="connsiteY5" fmla="*/ 2086 h 9995"/>
                  <a:gd name="connsiteX6" fmla="*/ 9817 w 10000"/>
                  <a:gd name="connsiteY6" fmla="*/ 1938 h 9995"/>
                  <a:gd name="connsiteX7" fmla="*/ 9969 w 10000"/>
                  <a:gd name="connsiteY7" fmla="*/ 1979 h 9995"/>
                  <a:gd name="connsiteX8" fmla="*/ 10000 w 10000"/>
                  <a:gd name="connsiteY8" fmla="*/ 2263 h 9995"/>
                  <a:gd name="connsiteX9" fmla="*/ 9871 w 10000"/>
                  <a:gd name="connsiteY9" fmla="*/ 2621 h 9995"/>
                  <a:gd name="connsiteX10" fmla="*/ 9540 w 10000"/>
                  <a:gd name="connsiteY10" fmla="*/ 3389 h 9995"/>
                  <a:gd name="connsiteX11" fmla="*/ 9430 w 10000"/>
                  <a:gd name="connsiteY11" fmla="*/ 3775 h 9995"/>
                  <a:gd name="connsiteX12" fmla="*/ 9366 w 10000"/>
                  <a:gd name="connsiteY12" fmla="*/ 4178 h 9995"/>
                  <a:gd name="connsiteX13" fmla="*/ 9296 w 10000"/>
                  <a:gd name="connsiteY13" fmla="*/ 4401 h 9995"/>
                  <a:gd name="connsiteX14" fmla="*/ 9243 w 10000"/>
                  <a:gd name="connsiteY14" fmla="*/ 4552 h 9995"/>
                  <a:gd name="connsiteX15" fmla="*/ 9083 w 10000"/>
                  <a:gd name="connsiteY15" fmla="*/ 4626 h 9995"/>
                  <a:gd name="connsiteX16" fmla="*/ 8901 w 10000"/>
                  <a:gd name="connsiteY16" fmla="*/ 4304 h 9995"/>
                  <a:gd name="connsiteX17" fmla="*/ 8819 w 10000"/>
                  <a:gd name="connsiteY17" fmla="*/ 3409 h 9995"/>
                  <a:gd name="connsiteX18" fmla="*/ 8728 w 10000"/>
                  <a:gd name="connsiteY18" fmla="*/ 3042 h 9995"/>
                  <a:gd name="connsiteX19" fmla="*/ 8537 w 10000"/>
                  <a:gd name="connsiteY19" fmla="*/ 2883 h 9995"/>
                  <a:gd name="connsiteX20" fmla="*/ 8444 w 10000"/>
                  <a:gd name="connsiteY20" fmla="*/ 3194 h 9995"/>
                  <a:gd name="connsiteX21" fmla="*/ 8533 w 10000"/>
                  <a:gd name="connsiteY21" fmla="*/ 4278 h 9995"/>
                  <a:gd name="connsiteX22" fmla="*/ 8587 w 10000"/>
                  <a:gd name="connsiteY22" fmla="*/ 4791 h 9995"/>
                  <a:gd name="connsiteX23" fmla="*/ 8452 w 10000"/>
                  <a:gd name="connsiteY23" fmla="*/ 5098 h 9995"/>
                  <a:gd name="connsiteX24" fmla="*/ 8260 w 10000"/>
                  <a:gd name="connsiteY24" fmla="*/ 5001 h 9995"/>
                  <a:gd name="connsiteX25" fmla="*/ 8193 w 10000"/>
                  <a:gd name="connsiteY25" fmla="*/ 4532 h 9995"/>
                  <a:gd name="connsiteX26" fmla="*/ 8098 w 10000"/>
                  <a:gd name="connsiteY26" fmla="*/ 3764 h 9995"/>
                  <a:gd name="connsiteX27" fmla="*/ 7986 w 10000"/>
                  <a:gd name="connsiteY27" fmla="*/ 3271 h 9995"/>
                  <a:gd name="connsiteX28" fmla="*/ 7759 w 10000"/>
                  <a:gd name="connsiteY28" fmla="*/ 3254 h 9995"/>
                  <a:gd name="connsiteX29" fmla="*/ 7690 w 10000"/>
                  <a:gd name="connsiteY29" fmla="*/ 3462 h 9995"/>
                  <a:gd name="connsiteX30" fmla="*/ 7695 w 10000"/>
                  <a:gd name="connsiteY30" fmla="*/ 3800 h 9995"/>
                  <a:gd name="connsiteX31" fmla="*/ 7884 w 10000"/>
                  <a:gd name="connsiteY31" fmla="*/ 5314 h 9995"/>
                  <a:gd name="connsiteX32" fmla="*/ 7771 w 10000"/>
                  <a:gd name="connsiteY32" fmla="*/ 5602 h 9995"/>
                  <a:gd name="connsiteX33" fmla="*/ 7574 w 10000"/>
                  <a:gd name="connsiteY33" fmla="*/ 5674 h 9995"/>
                  <a:gd name="connsiteX34" fmla="*/ 7414 w 10000"/>
                  <a:gd name="connsiteY34" fmla="*/ 5558 h 9995"/>
                  <a:gd name="connsiteX35" fmla="*/ 7244 w 10000"/>
                  <a:gd name="connsiteY35" fmla="*/ 5546 h 9995"/>
                  <a:gd name="connsiteX36" fmla="*/ 7154 w 10000"/>
                  <a:gd name="connsiteY36" fmla="*/ 5765 h 9995"/>
                  <a:gd name="connsiteX37" fmla="*/ 7305 w 10000"/>
                  <a:gd name="connsiteY37" fmla="*/ 6113 h 9995"/>
                  <a:gd name="connsiteX38" fmla="*/ 7579 w 10000"/>
                  <a:gd name="connsiteY38" fmla="*/ 6272 h 9995"/>
                  <a:gd name="connsiteX39" fmla="*/ 7819 w 10000"/>
                  <a:gd name="connsiteY39" fmla="*/ 6515 h 9995"/>
                  <a:gd name="connsiteX40" fmla="*/ 7944 w 10000"/>
                  <a:gd name="connsiteY40" fmla="*/ 6776 h 9995"/>
                  <a:gd name="connsiteX41" fmla="*/ 7782 w 10000"/>
                  <a:gd name="connsiteY41" fmla="*/ 7046 h 9995"/>
                  <a:gd name="connsiteX42" fmla="*/ 7196 w 10000"/>
                  <a:gd name="connsiteY42" fmla="*/ 7404 h 9995"/>
                  <a:gd name="connsiteX43" fmla="*/ 7176 w 10000"/>
                  <a:gd name="connsiteY43" fmla="*/ 7740 h 9995"/>
                  <a:gd name="connsiteX44" fmla="*/ 7283 w 10000"/>
                  <a:gd name="connsiteY44" fmla="*/ 7980 h 9995"/>
                  <a:gd name="connsiteX45" fmla="*/ 7473 w 10000"/>
                  <a:gd name="connsiteY45" fmla="*/ 8042 h 9995"/>
                  <a:gd name="connsiteX46" fmla="*/ 7722 w 10000"/>
                  <a:gd name="connsiteY46" fmla="*/ 7860 h 9995"/>
                  <a:gd name="connsiteX47" fmla="*/ 7898 w 10000"/>
                  <a:gd name="connsiteY47" fmla="*/ 7734 h 9995"/>
                  <a:gd name="connsiteX48" fmla="*/ 8041 w 10000"/>
                  <a:gd name="connsiteY48" fmla="*/ 7882 h 9995"/>
                  <a:gd name="connsiteX49" fmla="*/ 8065 w 10000"/>
                  <a:gd name="connsiteY49" fmla="*/ 8217 h 9995"/>
                  <a:gd name="connsiteX50" fmla="*/ 8011 w 10000"/>
                  <a:gd name="connsiteY50" fmla="*/ 8755 h 9995"/>
                  <a:gd name="connsiteX51" fmla="*/ 7848 w 10000"/>
                  <a:gd name="connsiteY51" fmla="*/ 9421 h 9995"/>
                  <a:gd name="connsiteX52" fmla="*/ 7437 w 10000"/>
                  <a:gd name="connsiteY52" fmla="*/ 9707 h 9995"/>
                  <a:gd name="connsiteX53" fmla="*/ 6970 w 10000"/>
                  <a:gd name="connsiteY53" fmla="*/ 9995 h 9995"/>
                  <a:gd name="connsiteX54" fmla="*/ 1737 w 10000"/>
                  <a:gd name="connsiteY54" fmla="*/ 9936 h 9995"/>
                  <a:gd name="connsiteX55" fmla="*/ 1835 w 10000"/>
                  <a:gd name="connsiteY55" fmla="*/ 9539 h 9995"/>
                  <a:gd name="connsiteX0" fmla="*/ 1835 w 10000"/>
                  <a:gd name="connsiteY0" fmla="*/ 9544 h 9941"/>
                  <a:gd name="connsiteX1" fmla="*/ 22 w 10000"/>
                  <a:gd name="connsiteY1" fmla="*/ 7856 h 9941"/>
                  <a:gd name="connsiteX2" fmla="*/ 5 w 10000"/>
                  <a:gd name="connsiteY2" fmla="*/ 7462 h 9941"/>
                  <a:gd name="connsiteX3" fmla="*/ 1764 w 10000"/>
                  <a:gd name="connsiteY3" fmla="*/ 0 h 9941"/>
                  <a:gd name="connsiteX4" fmla="*/ 9208 w 10000"/>
                  <a:gd name="connsiteY4" fmla="*/ 328 h 9941"/>
                  <a:gd name="connsiteX5" fmla="*/ 9651 w 10000"/>
                  <a:gd name="connsiteY5" fmla="*/ 2087 h 9941"/>
                  <a:gd name="connsiteX6" fmla="*/ 9817 w 10000"/>
                  <a:gd name="connsiteY6" fmla="*/ 1939 h 9941"/>
                  <a:gd name="connsiteX7" fmla="*/ 9969 w 10000"/>
                  <a:gd name="connsiteY7" fmla="*/ 1980 h 9941"/>
                  <a:gd name="connsiteX8" fmla="*/ 10000 w 10000"/>
                  <a:gd name="connsiteY8" fmla="*/ 2264 h 9941"/>
                  <a:gd name="connsiteX9" fmla="*/ 9871 w 10000"/>
                  <a:gd name="connsiteY9" fmla="*/ 2622 h 9941"/>
                  <a:gd name="connsiteX10" fmla="*/ 9540 w 10000"/>
                  <a:gd name="connsiteY10" fmla="*/ 3391 h 9941"/>
                  <a:gd name="connsiteX11" fmla="*/ 9430 w 10000"/>
                  <a:gd name="connsiteY11" fmla="*/ 3777 h 9941"/>
                  <a:gd name="connsiteX12" fmla="*/ 9366 w 10000"/>
                  <a:gd name="connsiteY12" fmla="*/ 4180 h 9941"/>
                  <a:gd name="connsiteX13" fmla="*/ 9296 w 10000"/>
                  <a:gd name="connsiteY13" fmla="*/ 4403 h 9941"/>
                  <a:gd name="connsiteX14" fmla="*/ 9243 w 10000"/>
                  <a:gd name="connsiteY14" fmla="*/ 4554 h 9941"/>
                  <a:gd name="connsiteX15" fmla="*/ 9083 w 10000"/>
                  <a:gd name="connsiteY15" fmla="*/ 4628 h 9941"/>
                  <a:gd name="connsiteX16" fmla="*/ 8901 w 10000"/>
                  <a:gd name="connsiteY16" fmla="*/ 4306 h 9941"/>
                  <a:gd name="connsiteX17" fmla="*/ 8819 w 10000"/>
                  <a:gd name="connsiteY17" fmla="*/ 3411 h 9941"/>
                  <a:gd name="connsiteX18" fmla="*/ 8728 w 10000"/>
                  <a:gd name="connsiteY18" fmla="*/ 3044 h 9941"/>
                  <a:gd name="connsiteX19" fmla="*/ 8537 w 10000"/>
                  <a:gd name="connsiteY19" fmla="*/ 2884 h 9941"/>
                  <a:gd name="connsiteX20" fmla="*/ 8444 w 10000"/>
                  <a:gd name="connsiteY20" fmla="*/ 3196 h 9941"/>
                  <a:gd name="connsiteX21" fmla="*/ 8533 w 10000"/>
                  <a:gd name="connsiteY21" fmla="*/ 4280 h 9941"/>
                  <a:gd name="connsiteX22" fmla="*/ 8587 w 10000"/>
                  <a:gd name="connsiteY22" fmla="*/ 4793 h 9941"/>
                  <a:gd name="connsiteX23" fmla="*/ 8452 w 10000"/>
                  <a:gd name="connsiteY23" fmla="*/ 5101 h 9941"/>
                  <a:gd name="connsiteX24" fmla="*/ 8260 w 10000"/>
                  <a:gd name="connsiteY24" fmla="*/ 5004 h 9941"/>
                  <a:gd name="connsiteX25" fmla="*/ 8193 w 10000"/>
                  <a:gd name="connsiteY25" fmla="*/ 4534 h 9941"/>
                  <a:gd name="connsiteX26" fmla="*/ 8098 w 10000"/>
                  <a:gd name="connsiteY26" fmla="*/ 3766 h 9941"/>
                  <a:gd name="connsiteX27" fmla="*/ 7986 w 10000"/>
                  <a:gd name="connsiteY27" fmla="*/ 3273 h 9941"/>
                  <a:gd name="connsiteX28" fmla="*/ 7759 w 10000"/>
                  <a:gd name="connsiteY28" fmla="*/ 3256 h 9941"/>
                  <a:gd name="connsiteX29" fmla="*/ 7690 w 10000"/>
                  <a:gd name="connsiteY29" fmla="*/ 3464 h 9941"/>
                  <a:gd name="connsiteX30" fmla="*/ 7695 w 10000"/>
                  <a:gd name="connsiteY30" fmla="*/ 3802 h 9941"/>
                  <a:gd name="connsiteX31" fmla="*/ 7884 w 10000"/>
                  <a:gd name="connsiteY31" fmla="*/ 5317 h 9941"/>
                  <a:gd name="connsiteX32" fmla="*/ 7771 w 10000"/>
                  <a:gd name="connsiteY32" fmla="*/ 5605 h 9941"/>
                  <a:gd name="connsiteX33" fmla="*/ 7574 w 10000"/>
                  <a:gd name="connsiteY33" fmla="*/ 5677 h 9941"/>
                  <a:gd name="connsiteX34" fmla="*/ 7414 w 10000"/>
                  <a:gd name="connsiteY34" fmla="*/ 5561 h 9941"/>
                  <a:gd name="connsiteX35" fmla="*/ 7244 w 10000"/>
                  <a:gd name="connsiteY35" fmla="*/ 5549 h 9941"/>
                  <a:gd name="connsiteX36" fmla="*/ 7154 w 10000"/>
                  <a:gd name="connsiteY36" fmla="*/ 5768 h 9941"/>
                  <a:gd name="connsiteX37" fmla="*/ 7305 w 10000"/>
                  <a:gd name="connsiteY37" fmla="*/ 6116 h 9941"/>
                  <a:gd name="connsiteX38" fmla="*/ 7579 w 10000"/>
                  <a:gd name="connsiteY38" fmla="*/ 6275 h 9941"/>
                  <a:gd name="connsiteX39" fmla="*/ 7819 w 10000"/>
                  <a:gd name="connsiteY39" fmla="*/ 6518 h 9941"/>
                  <a:gd name="connsiteX40" fmla="*/ 7944 w 10000"/>
                  <a:gd name="connsiteY40" fmla="*/ 6779 h 9941"/>
                  <a:gd name="connsiteX41" fmla="*/ 7782 w 10000"/>
                  <a:gd name="connsiteY41" fmla="*/ 7050 h 9941"/>
                  <a:gd name="connsiteX42" fmla="*/ 7196 w 10000"/>
                  <a:gd name="connsiteY42" fmla="*/ 7408 h 9941"/>
                  <a:gd name="connsiteX43" fmla="*/ 7176 w 10000"/>
                  <a:gd name="connsiteY43" fmla="*/ 7744 h 9941"/>
                  <a:gd name="connsiteX44" fmla="*/ 7283 w 10000"/>
                  <a:gd name="connsiteY44" fmla="*/ 7984 h 9941"/>
                  <a:gd name="connsiteX45" fmla="*/ 7473 w 10000"/>
                  <a:gd name="connsiteY45" fmla="*/ 8046 h 9941"/>
                  <a:gd name="connsiteX46" fmla="*/ 7722 w 10000"/>
                  <a:gd name="connsiteY46" fmla="*/ 7864 h 9941"/>
                  <a:gd name="connsiteX47" fmla="*/ 7898 w 10000"/>
                  <a:gd name="connsiteY47" fmla="*/ 7738 h 9941"/>
                  <a:gd name="connsiteX48" fmla="*/ 8041 w 10000"/>
                  <a:gd name="connsiteY48" fmla="*/ 7886 h 9941"/>
                  <a:gd name="connsiteX49" fmla="*/ 8065 w 10000"/>
                  <a:gd name="connsiteY49" fmla="*/ 8221 h 9941"/>
                  <a:gd name="connsiteX50" fmla="*/ 8011 w 10000"/>
                  <a:gd name="connsiteY50" fmla="*/ 8759 h 9941"/>
                  <a:gd name="connsiteX51" fmla="*/ 7848 w 10000"/>
                  <a:gd name="connsiteY51" fmla="*/ 9426 h 9941"/>
                  <a:gd name="connsiteX52" fmla="*/ 7437 w 10000"/>
                  <a:gd name="connsiteY52" fmla="*/ 9712 h 9941"/>
                  <a:gd name="connsiteX53" fmla="*/ 6937 w 10000"/>
                  <a:gd name="connsiteY53" fmla="*/ 9920 h 9941"/>
                  <a:gd name="connsiteX54" fmla="*/ 1737 w 10000"/>
                  <a:gd name="connsiteY54" fmla="*/ 9941 h 9941"/>
                  <a:gd name="connsiteX55" fmla="*/ 1835 w 10000"/>
                  <a:gd name="connsiteY55" fmla="*/ 9544 h 9941"/>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817 w 10000"/>
                  <a:gd name="connsiteY6" fmla="*/ 1951 h 10000"/>
                  <a:gd name="connsiteX7" fmla="*/ 9969 w 10000"/>
                  <a:gd name="connsiteY7" fmla="*/ 1992 h 10000"/>
                  <a:gd name="connsiteX8" fmla="*/ 10000 w 10000"/>
                  <a:gd name="connsiteY8" fmla="*/ 2277 h 10000"/>
                  <a:gd name="connsiteX9" fmla="*/ 9871 w 10000"/>
                  <a:gd name="connsiteY9" fmla="*/ 2638 h 10000"/>
                  <a:gd name="connsiteX10" fmla="*/ 9540 w 10000"/>
                  <a:gd name="connsiteY10" fmla="*/ 3411 h 10000"/>
                  <a:gd name="connsiteX11" fmla="*/ 9430 w 10000"/>
                  <a:gd name="connsiteY11" fmla="*/ 3799 h 10000"/>
                  <a:gd name="connsiteX12" fmla="*/ 9366 w 10000"/>
                  <a:gd name="connsiteY12" fmla="*/ 4205 h 10000"/>
                  <a:gd name="connsiteX13" fmla="*/ 9296 w 10000"/>
                  <a:gd name="connsiteY13" fmla="*/ 4429 h 10000"/>
                  <a:gd name="connsiteX14" fmla="*/ 9243 w 10000"/>
                  <a:gd name="connsiteY14" fmla="*/ 4581 h 10000"/>
                  <a:gd name="connsiteX15" fmla="*/ 9083 w 10000"/>
                  <a:gd name="connsiteY15" fmla="*/ 4655 h 10000"/>
                  <a:gd name="connsiteX16" fmla="*/ 8901 w 10000"/>
                  <a:gd name="connsiteY16" fmla="*/ 4332 h 10000"/>
                  <a:gd name="connsiteX17" fmla="*/ 8819 w 10000"/>
                  <a:gd name="connsiteY17" fmla="*/ 3431 h 10000"/>
                  <a:gd name="connsiteX18" fmla="*/ 8728 w 10000"/>
                  <a:gd name="connsiteY18" fmla="*/ 3062 h 10000"/>
                  <a:gd name="connsiteX19" fmla="*/ 8537 w 10000"/>
                  <a:gd name="connsiteY19" fmla="*/ 2901 h 10000"/>
                  <a:gd name="connsiteX20" fmla="*/ 8444 w 10000"/>
                  <a:gd name="connsiteY20" fmla="*/ 3215 h 10000"/>
                  <a:gd name="connsiteX21" fmla="*/ 8533 w 10000"/>
                  <a:gd name="connsiteY21" fmla="*/ 4305 h 10000"/>
                  <a:gd name="connsiteX22" fmla="*/ 8587 w 10000"/>
                  <a:gd name="connsiteY22" fmla="*/ 4821 h 10000"/>
                  <a:gd name="connsiteX23" fmla="*/ 8452 w 10000"/>
                  <a:gd name="connsiteY23" fmla="*/ 5131 h 10000"/>
                  <a:gd name="connsiteX24" fmla="*/ 8260 w 10000"/>
                  <a:gd name="connsiteY24" fmla="*/ 5034 h 10000"/>
                  <a:gd name="connsiteX25" fmla="*/ 8193 w 10000"/>
                  <a:gd name="connsiteY25" fmla="*/ 4561 h 10000"/>
                  <a:gd name="connsiteX26" fmla="*/ 8098 w 10000"/>
                  <a:gd name="connsiteY26" fmla="*/ 3788 h 10000"/>
                  <a:gd name="connsiteX27" fmla="*/ 7986 w 10000"/>
                  <a:gd name="connsiteY27" fmla="*/ 3292 h 10000"/>
                  <a:gd name="connsiteX28" fmla="*/ 7759 w 10000"/>
                  <a:gd name="connsiteY28" fmla="*/ 3275 h 10000"/>
                  <a:gd name="connsiteX29" fmla="*/ 7690 w 10000"/>
                  <a:gd name="connsiteY29" fmla="*/ 3485 h 10000"/>
                  <a:gd name="connsiteX30" fmla="*/ 7695 w 10000"/>
                  <a:gd name="connsiteY30" fmla="*/ 3825 h 10000"/>
                  <a:gd name="connsiteX31" fmla="*/ 7884 w 10000"/>
                  <a:gd name="connsiteY31" fmla="*/ 5349 h 10000"/>
                  <a:gd name="connsiteX32" fmla="*/ 7771 w 10000"/>
                  <a:gd name="connsiteY32" fmla="*/ 5638 h 10000"/>
                  <a:gd name="connsiteX33" fmla="*/ 7574 w 10000"/>
                  <a:gd name="connsiteY33" fmla="*/ 5711 h 10000"/>
                  <a:gd name="connsiteX34" fmla="*/ 7414 w 10000"/>
                  <a:gd name="connsiteY34" fmla="*/ 5594 h 10000"/>
                  <a:gd name="connsiteX35" fmla="*/ 7244 w 10000"/>
                  <a:gd name="connsiteY35" fmla="*/ 5582 h 10000"/>
                  <a:gd name="connsiteX36" fmla="*/ 7154 w 10000"/>
                  <a:gd name="connsiteY36" fmla="*/ 5802 h 10000"/>
                  <a:gd name="connsiteX37" fmla="*/ 7305 w 10000"/>
                  <a:gd name="connsiteY37" fmla="*/ 6152 h 10000"/>
                  <a:gd name="connsiteX38" fmla="*/ 7579 w 10000"/>
                  <a:gd name="connsiteY38" fmla="*/ 6312 h 10000"/>
                  <a:gd name="connsiteX39" fmla="*/ 7819 w 10000"/>
                  <a:gd name="connsiteY39" fmla="*/ 6557 h 10000"/>
                  <a:gd name="connsiteX40" fmla="*/ 7944 w 10000"/>
                  <a:gd name="connsiteY40" fmla="*/ 6819 h 10000"/>
                  <a:gd name="connsiteX41" fmla="*/ 7782 w 10000"/>
                  <a:gd name="connsiteY41" fmla="*/ 7092 h 10000"/>
                  <a:gd name="connsiteX42" fmla="*/ 7196 w 10000"/>
                  <a:gd name="connsiteY42" fmla="*/ 7452 h 10000"/>
                  <a:gd name="connsiteX43" fmla="*/ 7176 w 10000"/>
                  <a:gd name="connsiteY43" fmla="*/ 7790 h 10000"/>
                  <a:gd name="connsiteX44" fmla="*/ 7283 w 10000"/>
                  <a:gd name="connsiteY44" fmla="*/ 8031 h 10000"/>
                  <a:gd name="connsiteX45" fmla="*/ 7473 w 10000"/>
                  <a:gd name="connsiteY45" fmla="*/ 8094 h 10000"/>
                  <a:gd name="connsiteX46" fmla="*/ 7722 w 10000"/>
                  <a:gd name="connsiteY46" fmla="*/ 7911 h 10000"/>
                  <a:gd name="connsiteX47" fmla="*/ 7898 w 10000"/>
                  <a:gd name="connsiteY47" fmla="*/ 7784 h 10000"/>
                  <a:gd name="connsiteX48" fmla="*/ 8041 w 10000"/>
                  <a:gd name="connsiteY48" fmla="*/ 7933 h 10000"/>
                  <a:gd name="connsiteX49" fmla="*/ 8065 w 10000"/>
                  <a:gd name="connsiteY49" fmla="*/ 8270 h 10000"/>
                  <a:gd name="connsiteX50" fmla="*/ 8011 w 10000"/>
                  <a:gd name="connsiteY50" fmla="*/ 8811 h 10000"/>
                  <a:gd name="connsiteX51" fmla="*/ 7848 w 10000"/>
                  <a:gd name="connsiteY51" fmla="*/ 9482 h 10000"/>
                  <a:gd name="connsiteX52" fmla="*/ 7437 w 10000"/>
                  <a:gd name="connsiteY52" fmla="*/ 9770 h 10000"/>
                  <a:gd name="connsiteX53" fmla="*/ 6937 w 10000"/>
                  <a:gd name="connsiteY53" fmla="*/ 9979 h 10000"/>
                  <a:gd name="connsiteX54" fmla="*/ 1737 w 10000"/>
                  <a:gd name="connsiteY54" fmla="*/ 10000 h 10000"/>
                  <a:gd name="connsiteX55" fmla="*/ 1835 w 10000"/>
                  <a:gd name="connsiteY55"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704 w 10000"/>
                  <a:gd name="connsiteY5" fmla="*/ 2086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369 h 9768"/>
                  <a:gd name="connsiteX1" fmla="*/ 22 w 10000"/>
                  <a:gd name="connsiteY1" fmla="*/ 7671 h 9768"/>
                  <a:gd name="connsiteX2" fmla="*/ 5 w 10000"/>
                  <a:gd name="connsiteY2" fmla="*/ 7274 h 9768"/>
                  <a:gd name="connsiteX3" fmla="*/ 1790 w 10000"/>
                  <a:gd name="connsiteY3" fmla="*/ 0 h 9768"/>
                  <a:gd name="connsiteX4" fmla="*/ 9248 w 10000"/>
                  <a:gd name="connsiteY4" fmla="*/ 408 h 9768"/>
                  <a:gd name="connsiteX5" fmla="*/ 9704 w 10000"/>
                  <a:gd name="connsiteY5" fmla="*/ 1854 h 9768"/>
                  <a:gd name="connsiteX6" fmla="*/ 9729 w 10000"/>
                  <a:gd name="connsiteY6" fmla="*/ 1827 h 9768"/>
                  <a:gd name="connsiteX7" fmla="*/ 9817 w 10000"/>
                  <a:gd name="connsiteY7" fmla="*/ 1719 h 9768"/>
                  <a:gd name="connsiteX8" fmla="*/ 9969 w 10000"/>
                  <a:gd name="connsiteY8" fmla="*/ 1760 h 9768"/>
                  <a:gd name="connsiteX9" fmla="*/ 10000 w 10000"/>
                  <a:gd name="connsiteY9" fmla="*/ 2045 h 9768"/>
                  <a:gd name="connsiteX10" fmla="*/ 9871 w 10000"/>
                  <a:gd name="connsiteY10" fmla="*/ 2406 h 9768"/>
                  <a:gd name="connsiteX11" fmla="*/ 9540 w 10000"/>
                  <a:gd name="connsiteY11" fmla="*/ 3179 h 9768"/>
                  <a:gd name="connsiteX12" fmla="*/ 9430 w 10000"/>
                  <a:gd name="connsiteY12" fmla="*/ 3567 h 9768"/>
                  <a:gd name="connsiteX13" fmla="*/ 9366 w 10000"/>
                  <a:gd name="connsiteY13" fmla="*/ 3973 h 9768"/>
                  <a:gd name="connsiteX14" fmla="*/ 9296 w 10000"/>
                  <a:gd name="connsiteY14" fmla="*/ 4197 h 9768"/>
                  <a:gd name="connsiteX15" fmla="*/ 9243 w 10000"/>
                  <a:gd name="connsiteY15" fmla="*/ 4349 h 9768"/>
                  <a:gd name="connsiteX16" fmla="*/ 9083 w 10000"/>
                  <a:gd name="connsiteY16" fmla="*/ 4423 h 9768"/>
                  <a:gd name="connsiteX17" fmla="*/ 8901 w 10000"/>
                  <a:gd name="connsiteY17" fmla="*/ 4100 h 9768"/>
                  <a:gd name="connsiteX18" fmla="*/ 8819 w 10000"/>
                  <a:gd name="connsiteY18" fmla="*/ 3199 h 9768"/>
                  <a:gd name="connsiteX19" fmla="*/ 8728 w 10000"/>
                  <a:gd name="connsiteY19" fmla="*/ 2830 h 9768"/>
                  <a:gd name="connsiteX20" fmla="*/ 8537 w 10000"/>
                  <a:gd name="connsiteY20" fmla="*/ 2669 h 9768"/>
                  <a:gd name="connsiteX21" fmla="*/ 8444 w 10000"/>
                  <a:gd name="connsiteY21" fmla="*/ 2983 h 9768"/>
                  <a:gd name="connsiteX22" fmla="*/ 8533 w 10000"/>
                  <a:gd name="connsiteY22" fmla="*/ 4073 h 9768"/>
                  <a:gd name="connsiteX23" fmla="*/ 8587 w 10000"/>
                  <a:gd name="connsiteY23" fmla="*/ 4589 h 9768"/>
                  <a:gd name="connsiteX24" fmla="*/ 8452 w 10000"/>
                  <a:gd name="connsiteY24" fmla="*/ 4899 h 9768"/>
                  <a:gd name="connsiteX25" fmla="*/ 8260 w 10000"/>
                  <a:gd name="connsiteY25" fmla="*/ 4802 h 9768"/>
                  <a:gd name="connsiteX26" fmla="*/ 8193 w 10000"/>
                  <a:gd name="connsiteY26" fmla="*/ 4329 h 9768"/>
                  <a:gd name="connsiteX27" fmla="*/ 8098 w 10000"/>
                  <a:gd name="connsiteY27" fmla="*/ 3556 h 9768"/>
                  <a:gd name="connsiteX28" fmla="*/ 7986 w 10000"/>
                  <a:gd name="connsiteY28" fmla="*/ 3060 h 9768"/>
                  <a:gd name="connsiteX29" fmla="*/ 7759 w 10000"/>
                  <a:gd name="connsiteY29" fmla="*/ 3043 h 9768"/>
                  <a:gd name="connsiteX30" fmla="*/ 7690 w 10000"/>
                  <a:gd name="connsiteY30" fmla="*/ 3253 h 9768"/>
                  <a:gd name="connsiteX31" fmla="*/ 7695 w 10000"/>
                  <a:gd name="connsiteY31" fmla="*/ 3593 h 9768"/>
                  <a:gd name="connsiteX32" fmla="*/ 7884 w 10000"/>
                  <a:gd name="connsiteY32" fmla="*/ 5117 h 9768"/>
                  <a:gd name="connsiteX33" fmla="*/ 7771 w 10000"/>
                  <a:gd name="connsiteY33" fmla="*/ 5406 h 9768"/>
                  <a:gd name="connsiteX34" fmla="*/ 7574 w 10000"/>
                  <a:gd name="connsiteY34" fmla="*/ 5479 h 9768"/>
                  <a:gd name="connsiteX35" fmla="*/ 7414 w 10000"/>
                  <a:gd name="connsiteY35" fmla="*/ 5362 h 9768"/>
                  <a:gd name="connsiteX36" fmla="*/ 7244 w 10000"/>
                  <a:gd name="connsiteY36" fmla="*/ 5350 h 9768"/>
                  <a:gd name="connsiteX37" fmla="*/ 7154 w 10000"/>
                  <a:gd name="connsiteY37" fmla="*/ 5570 h 9768"/>
                  <a:gd name="connsiteX38" fmla="*/ 7305 w 10000"/>
                  <a:gd name="connsiteY38" fmla="*/ 5920 h 9768"/>
                  <a:gd name="connsiteX39" fmla="*/ 7579 w 10000"/>
                  <a:gd name="connsiteY39" fmla="*/ 6080 h 9768"/>
                  <a:gd name="connsiteX40" fmla="*/ 7819 w 10000"/>
                  <a:gd name="connsiteY40" fmla="*/ 6325 h 9768"/>
                  <a:gd name="connsiteX41" fmla="*/ 7944 w 10000"/>
                  <a:gd name="connsiteY41" fmla="*/ 6587 h 9768"/>
                  <a:gd name="connsiteX42" fmla="*/ 7782 w 10000"/>
                  <a:gd name="connsiteY42" fmla="*/ 6860 h 9768"/>
                  <a:gd name="connsiteX43" fmla="*/ 7196 w 10000"/>
                  <a:gd name="connsiteY43" fmla="*/ 7220 h 9768"/>
                  <a:gd name="connsiteX44" fmla="*/ 7176 w 10000"/>
                  <a:gd name="connsiteY44" fmla="*/ 7558 h 9768"/>
                  <a:gd name="connsiteX45" fmla="*/ 7283 w 10000"/>
                  <a:gd name="connsiteY45" fmla="*/ 7799 h 9768"/>
                  <a:gd name="connsiteX46" fmla="*/ 7473 w 10000"/>
                  <a:gd name="connsiteY46" fmla="*/ 7862 h 9768"/>
                  <a:gd name="connsiteX47" fmla="*/ 7722 w 10000"/>
                  <a:gd name="connsiteY47" fmla="*/ 7679 h 9768"/>
                  <a:gd name="connsiteX48" fmla="*/ 7898 w 10000"/>
                  <a:gd name="connsiteY48" fmla="*/ 7552 h 9768"/>
                  <a:gd name="connsiteX49" fmla="*/ 8041 w 10000"/>
                  <a:gd name="connsiteY49" fmla="*/ 7701 h 9768"/>
                  <a:gd name="connsiteX50" fmla="*/ 8065 w 10000"/>
                  <a:gd name="connsiteY50" fmla="*/ 8038 h 9768"/>
                  <a:gd name="connsiteX51" fmla="*/ 8011 w 10000"/>
                  <a:gd name="connsiteY51" fmla="*/ 8579 h 9768"/>
                  <a:gd name="connsiteX52" fmla="*/ 7848 w 10000"/>
                  <a:gd name="connsiteY52" fmla="*/ 9250 h 9768"/>
                  <a:gd name="connsiteX53" fmla="*/ 7437 w 10000"/>
                  <a:gd name="connsiteY53" fmla="*/ 9538 h 9768"/>
                  <a:gd name="connsiteX54" fmla="*/ 6937 w 10000"/>
                  <a:gd name="connsiteY54" fmla="*/ 9747 h 9768"/>
                  <a:gd name="connsiteX55" fmla="*/ 1737 w 10000"/>
                  <a:gd name="connsiteY55" fmla="*/ 9768 h 9768"/>
                  <a:gd name="connsiteX56" fmla="*/ 1835 w 10000"/>
                  <a:gd name="connsiteY56" fmla="*/ 9369 h 9768"/>
                  <a:gd name="connsiteX0" fmla="*/ 1835 w 10000"/>
                  <a:gd name="connsiteY0" fmla="*/ 9592 h 10000"/>
                  <a:gd name="connsiteX1" fmla="*/ 22 w 10000"/>
                  <a:gd name="connsiteY1" fmla="*/ 7853 h 10000"/>
                  <a:gd name="connsiteX2" fmla="*/ 5 w 10000"/>
                  <a:gd name="connsiteY2" fmla="*/ 7447 h 10000"/>
                  <a:gd name="connsiteX3" fmla="*/ 1750 w 10000"/>
                  <a:gd name="connsiteY3" fmla="*/ 0 h 10000"/>
                  <a:gd name="connsiteX4" fmla="*/ 9248 w 10000"/>
                  <a:gd name="connsiteY4" fmla="*/ 418 h 10000"/>
                  <a:gd name="connsiteX5" fmla="*/ 9704 w 10000"/>
                  <a:gd name="connsiteY5" fmla="*/ 1898 h 10000"/>
                  <a:gd name="connsiteX6" fmla="*/ 9729 w 10000"/>
                  <a:gd name="connsiteY6" fmla="*/ 1870 h 10000"/>
                  <a:gd name="connsiteX7" fmla="*/ 9817 w 10000"/>
                  <a:gd name="connsiteY7" fmla="*/ 1760 h 10000"/>
                  <a:gd name="connsiteX8" fmla="*/ 9969 w 10000"/>
                  <a:gd name="connsiteY8" fmla="*/ 1802 h 10000"/>
                  <a:gd name="connsiteX9" fmla="*/ 10000 w 10000"/>
                  <a:gd name="connsiteY9" fmla="*/ 2094 h 10000"/>
                  <a:gd name="connsiteX10" fmla="*/ 9871 w 10000"/>
                  <a:gd name="connsiteY10" fmla="*/ 2463 h 10000"/>
                  <a:gd name="connsiteX11" fmla="*/ 9540 w 10000"/>
                  <a:gd name="connsiteY11" fmla="*/ 3255 h 10000"/>
                  <a:gd name="connsiteX12" fmla="*/ 9430 w 10000"/>
                  <a:gd name="connsiteY12" fmla="*/ 3652 h 10000"/>
                  <a:gd name="connsiteX13" fmla="*/ 9366 w 10000"/>
                  <a:gd name="connsiteY13" fmla="*/ 4067 h 10000"/>
                  <a:gd name="connsiteX14" fmla="*/ 9296 w 10000"/>
                  <a:gd name="connsiteY14" fmla="*/ 4297 h 10000"/>
                  <a:gd name="connsiteX15" fmla="*/ 9243 w 10000"/>
                  <a:gd name="connsiteY15" fmla="*/ 4452 h 10000"/>
                  <a:gd name="connsiteX16" fmla="*/ 9083 w 10000"/>
                  <a:gd name="connsiteY16" fmla="*/ 4528 h 10000"/>
                  <a:gd name="connsiteX17" fmla="*/ 8901 w 10000"/>
                  <a:gd name="connsiteY17" fmla="*/ 4197 h 10000"/>
                  <a:gd name="connsiteX18" fmla="*/ 8819 w 10000"/>
                  <a:gd name="connsiteY18" fmla="*/ 3275 h 10000"/>
                  <a:gd name="connsiteX19" fmla="*/ 8728 w 10000"/>
                  <a:gd name="connsiteY19" fmla="*/ 2897 h 10000"/>
                  <a:gd name="connsiteX20" fmla="*/ 8537 w 10000"/>
                  <a:gd name="connsiteY20" fmla="*/ 2732 h 10000"/>
                  <a:gd name="connsiteX21" fmla="*/ 8444 w 10000"/>
                  <a:gd name="connsiteY21" fmla="*/ 3054 h 10000"/>
                  <a:gd name="connsiteX22" fmla="*/ 8533 w 10000"/>
                  <a:gd name="connsiteY22" fmla="*/ 4170 h 10000"/>
                  <a:gd name="connsiteX23" fmla="*/ 8587 w 10000"/>
                  <a:gd name="connsiteY23" fmla="*/ 4698 h 10000"/>
                  <a:gd name="connsiteX24" fmla="*/ 8452 w 10000"/>
                  <a:gd name="connsiteY24" fmla="*/ 5015 h 10000"/>
                  <a:gd name="connsiteX25" fmla="*/ 8260 w 10000"/>
                  <a:gd name="connsiteY25" fmla="*/ 4916 h 10000"/>
                  <a:gd name="connsiteX26" fmla="*/ 8193 w 10000"/>
                  <a:gd name="connsiteY26" fmla="*/ 4432 h 10000"/>
                  <a:gd name="connsiteX27" fmla="*/ 8098 w 10000"/>
                  <a:gd name="connsiteY27" fmla="*/ 3640 h 10000"/>
                  <a:gd name="connsiteX28" fmla="*/ 7986 w 10000"/>
                  <a:gd name="connsiteY28" fmla="*/ 3133 h 10000"/>
                  <a:gd name="connsiteX29" fmla="*/ 7759 w 10000"/>
                  <a:gd name="connsiteY29" fmla="*/ 3115 h 10000"/>
                  <a:gd name="connsiteX30" fmla="*/ 7690 w 10000"/>
                  <a:gd name="connsiteY30" fmla="*/ 3330 h 10000"/>
                  <a:gd name="connsiteX31" fmla="*/ 7695 w 10000"/>
                  <a:gd name="connsiteY31" fmla="*/ 3678 h 10000"/>
                  <a:gd name="connsiteX32" fmla="*/ 7884 w 10000"/>
                  <a:gd name="connsiteY32" fmla="*/ 5239 h 10000"/>
                  <a:gd name="connsiteX33" fmla="*/ 7771 w 10000"/>
                  <a:gd name="connsiteY33" fmla="*/ 5534 h 10000"/>
                  <a:gd name="connsiteX34" fmla="*/ 7574 w 10000"/>
                  <a:gd name="connsiteY34" fmla="*/ 5609 h 10000"/>
                  <a:gd name="connsiteX35" fmla="*/ 7414 w 10000"/>
                  <a:gd name="connsiteY35" fmla="*/ 5489 h 10000"/>
                  <a:gd name="connsiteX36" fmla="*/ 7244 w 10000"/>
                  <a:gd name="connsiteY36" fmla="*/ 5477 h 10000"/>
                  <a:gd name="connsiteX37" fmla="*/ 7154 w 10000"/>
                  <a:gd name="connsiteY37" fmla="*/ 5702 h 10000"/>
                  <a:gd name="connsiteX38" fmla="*/ 7305 w 10000"/>
                  <a:gd name="connsiteY38" fmla="*/ 6061 h 10000"/>
                  <a:gd name="connsiteX39" fmla="*/ 7579 w 10000"/>
                  <a:gd name="connsiteY39" fmla="*/ 6224 h 10000"/>
                  <a:gd name="connsiteX40" fmla="*/ 7819 w 10000"/>
                  <a:gd name="connsiteY40" fmla="*/ 6475 h 10000"/>
                  <a:gd name="connsiteX41" fmla="*/ 7944 w 10000"/>
                  <a:gd name="connsiteY41" fmla="*/ 6743 h 10000"/>
                  <a:gd name="connsiteX42" fmla="*/ 7782 w 10000"/>
                  <a:gd name="connsiteY42" fmla="*/ 7023 h 10000"/>
                  <a:gd name="connsiteX43" fmla="*/ 7196 w 10000"/>
                  <a:gd name="connsiteY43" fmla="*/ 7391 h 10000"/>
                  <a:gd name="connsiteX44" fmla="*/ 7176 w 10000"/>
                  <a:gd name="connsiteY44" fmla="*/ 7738 h 10000"/>
                  <a:gd name="connsiteX45" fmla="*/ 7283 w 10000"/>
                  <a:gd name="connsiteY45" fmla="*/ 7984 h 10000"/>
                  <a:gd name="connsiteX46" fmla="*/ 7473 w 10000"/>
                  <a:gd name="connsiteY46" fmla="*/ 8049 h 10000"/>
                  <a:gd name="connsiteX47" fmla="*/ 7722 w 10000"/>
                  <a:gd name="connsiteY47" fmla="*/ 7861 h 10000"/>
                  <a:gd name="connsiteX48" fmla="*/ 7898 w 10000"/>
                  <a:gd name="connsiteY48" fmla="*/ 7731 h 10000"/>
                  <a:gd name="connsiteX49" fmla="*/ 8041 w 10000"/>
                  <a:gd name="connsiteY49" fmla="*/ 7884 h 10000"/>
                  <a:gd name="connsiteX50" fmla="*/ 8065 w 10000"/>
                  <a:gd name="connsiteY50" fmla="*/ 8229 h 10000"/>
                  <a:gd name="connsiteX51" fmla="*/ 8011 w 10000"/>
                  <a:gd name="connsiteY51" fmla="*/ 8783 h 10000"/>
                  <a:gd name="connsiteX52" fmla="*/ 7848 w 10000"/>
                  <a:gd name="connsiteY52" fmla="*/ 9470 h 10000"/>
                  <a:gd name="connsiteX53" fmla="*/ 7437 w 10000"/>
                  <a:gd name="connsiteY53" fmla="*/ 9765 h 10000"/>
                  <a:gd name="connsiteX54" fmla="*/ 6937 w 10000"/>
                  <a:gd name="connsiteY54" fmla="*/ 9979 h 10000"/>
                  <a:gd name="connsiteX55" fmla="*/ 1737 w 10000"/>
                  <a:gd name="connsiteY55" fmla="*/ 10000 h 10000"/>
                  <a:gd name="connsiteX56" fmla="*/ 1835 w 10000"/>
                  <a:gd name="connsiteY56" fmla="*/ 9592 h 10000"/>
                  <a:gd name="connsiteX0" fmla="*/ 1911 w 10076"/>
                  <a:gd name="connsiteY0" fmla="*/ 9592 h 10000"/>
                  <a:gd name="connsiteX1" fmla="*/ 98 w 10076"/>
                  <a:gd name="connsiteY1" fmla="*/ 7853 h 10000"/>
                  <a:gd name="connsiteX2" fmla="*/ 2 w 10076"/>
                  <a:gd name="connsiteY2" fmla="*/ 7473 h 10000"/>
                  <a:gd name="connsiteX3" fmla="*/ 1826 w 10076"/>
                  <a:gd name="connsiteY3" fmla="*/ 0 h 10000"/>
                  <a:gd name="connsiteX4" fmla="*/ 9324 w 10076"/>
                  <a:gd name="connsiteY4" fmla="*/ 418 h 10000"/>
                  <a:gd name="connsiteX5" fmla="*/ 9780 w 10076"/>
                  <a:gd name="connsiteY5" fmla="*/ 1898 h 10000"/>
                  <a:gd name="connsiteX6" fmla="*/ 9805 w 10076"/>
                  <a:gd name="connsiteY6" fmla="*/ 1870 h 10000"/>
                  <a:gd name="connsiteX7" fmla="*/ 9893 w 10076"/>
                  <a:gd name="connsiteY7" fmla="*/ 1760 h 10000"/>
                  <a:gd name="connsiteX8" fmla="*/ 10045 w 10076"/>
                  <a:gd name="connsiteY8" fmla="*/ 1802 h 10000"/>
                  <a:gd name="connsiteX9" fmla="*/ 10076 w 10076"/>
                  <a:gd name="connsiteY9" fmla="*/ 2094 h 10000"/>
                  <a:gd name="connsiteX10" fmla="*/ 9947 w 10076"/>
                  <a:gd name="connsiteY10" fmla="*/ 2463 h 10000"/>
                  <a:gd name="connsiteX11" fmla="*/ 9616 w 10076"/>
                  <a:gd name="connsiteY11" fmla="*/ 3255 h 10000"/>
                  <a:gd name="connsiteX12" fmla="*/ 9506 w 10076"/>
                  <a:gd name="connsiteY12" fmla="*/ 3652 h 10000"/>
                  <a:gd name="connsiteX13" fmla="*/ 9442 w 10076"/>
                  <a:gd name="connsiteY13" fmla="*/ 4067 h 10000"/>
                  <a:gd name="connsiteX14" fmla="*/ 9372 w 10076"/>
                  <a:gd name="connsiteY14" fmla="*/ 4297 h 10000"/>
                  <a:gd name="connsiteX15" fmla="*/ 9319 w 10076"/>
                  <a:gd name="connsiteY15" fmla="*/ 4452 h 10000"/>
                  <a:gd name="connsiteX16" fmla="*/ 9159 w 10076"/>
                  <a:gd name="connsiteY16" fmla="*/ 4528 h 10000"/>
                  <a:gd name="connsiteX17" fmla="*/ 8977 w 10076"/>
                  <a:gd name="connsiteY17" fmla="*/ 4197 h 10000"/>
                  <a:gd name="connsiteX18" fmla="*/ 8895 w 10076"/>
                  <a:gd name="connsiteY18" fmla="*/ 3275 h 10000"/>
                  <a:gd name="connsiteX19" fmla="*/ 8804 w 10076"/>
                  <a:gd name="connsiteY19" fmla="*/ 2897 h 10000"/>
                  <a:gd name="connsiteX20" fmla="*/ 8613 w 10076"/>
                  <a:gd name="connsiteY20" fmla="*/ 2732 h 10000"/>
                  <a:gd name="connsiteX21" fmla="*/ 8520 w 10076"/>
                  <a:gd name="connsiteY21" fmla="*/ 3054 h 10000"/>
                  <a:gd name="connsiteX22" fmla="*/ 8609 w 10076"/>
                  <a:gd name="connsiteY22" fmla="*/ 4170 h 10000"/>
                  <a:gd name="connsiteX23" fmla="*/ 8663 w 10076"/>
                  <a:gd name="connsiteY23" fmla="*/ 4698 h 10000"/>
                  <a:gd name="connsiteX24" fmla="*/ 8528 w 10076"/>
                  <a:gd name="connsiteY24" fmla="*/ 5015 h 10000"/>
                  <a:gd name="connsiteX25" fmla="*/ 8336 w 10076"/>
                  <a:gd name="connsiteY25" fmla="*/ 4916 h 10000"/>
                  <a:gd name="connsiteX26" fmla="*/ 8269 w 10076"/>
                  <a:gd name="connsiteY26" fmla="*/ 4432 h 10000"/>
                  <a:gd name="connsiteX27" fmla="*/ 8174 w 10076"/>
                  <a:gd name="connsiteY27" fmla="*/ 3640 h 10000"/>
                  <a:gd name="connsiteX28" fmla="*/ 8062 w 10076"/>
                  <a:gd name="connsiteY28" fmla="*/ 3133 h 10000"/>
                  <a:gd name="connsiteX29" fmla="*/ 7835 w 10076"/>
                  <a:gd name="connsiteY29" fmla="*/ 3115 h 10000"/>
                  <a:gd name="connsiteX30" fmla="*/ 7766 w 10076"/>
                  <a:gd name="connsiteY30" fmla="*/ 3330 h 10000"/>
                  <a:gd name="connsiteX31" fmla="*/ 7771 w 10076"/>
                  <a:gd name="connsiteY31" fmla="*/ 3678 h 10000"/>
                  <a:gd name="connsiteX32" fmla="*/ 7960 w 10076"/>
                  <a:gd name="connsiteY32" fmla="*/ 5239 h 10000"/>
                  <a:gd name="connsiteX33" fmla="*/ 7847 w 10076"/>
                  <a:gd name="connsiteY33" fmla="*/ 5534 h 10000"/>
                  <a:gd name="connsiteX34" fmla="*/ 7650 w 10076"/>
                  <a:gd name="connsiteY34" fmla="*/ 5609 h 10000"/>
                  <a:gd name="connsiteX35" fmla="*/ 7490 w 10076"/>
                  <a:gd name="connsiteY35" fmla="*/ 5489 h 10000"/>
                  <a:gd name="connsiteX36" fmla="*/ 7320 w 10076"/>
                  <a:gd name="connsiteY36" fmla="*/ 5477 h 10000"/>
                  <a:gd name="connsiteX37" fmla="*/ 7230 w 10076"/>
                  <a:gd name="connsiteY37" fmla="*/ 5702 h 10000"/>
                  <a:gd name="connsiteX38" fmla="*/ 7381 w 10076"/>
                  <a:gd name="connsiteY38" fmla="*/ 6061 h 10000"/>
                  <a:gd name="connsiteX39" fmla="*/ 7655 w 10076"/>
                  <a:gd name="connsiteY39" fmla="*/ 6224 h 10000"/>
                  <a:gd name="connsiteX40" fmla="*/ 7895 w 10076"/>
                  <a:gd name="connsiteY40" fmla="*/ 6475 h 10000"/>
                  <a:gd name="connsiteX41" fmla="*/ 8020 w 10076"/>
                  <a:gd name="connsiteY41" fmla="*/ 6743 h 10000"/>
                  <a:gd name="connsiteX42" fmla="*/ 7858 w 10076"/>
                  <a:gd name="connsiteY42" fmla="*/ 7023 h 10000"/>
                  <a:gd name="connsiteX43" fmla="*/ 7272 w 10076"/>
                  <a:gd name="connsiteY43" fmla="*/ 7391 h 10000"/>
                  <a:gd name="connsiteX44" fmla="*/ 7252 w 10076"/>
                  <a:gd name="connsiteY44" fmla="*/ 7738 h 10000"/>
                  <a:gd name="connsiteX45" fmla="*/ 7359 w 10076"/>
                  <a:gd name="connsiteY45" fmla="*/ 7984 h 10000"/>
                  <a:gd name="connsiteX46" fmla="*/ 7549 w 10076"/>
                  <a:gd name="connsiteY46" fmla="*/ 8049 h 10000"/>
                  <a:gd name="connsiteX47" fmla="*/ 7798 w 10076"/>
                  <a:gd name="connsiteY47" fmla="*/ 7861 h 10000"/>
                  <a:gd name="connsiteX48" fmla="*/ 7974 w 10076"/>
                  <a:gd name="connsiteY48" fmla="*/ 7731 h 10000"/>
                  <a:gd name="connsiteX49" fmla="*/ 8117 w 10076"/>
                  <a:gd name="connsiteY49" fmla="*/ 7884 h 10000"/>
                  <a:gd name="connsiteX50" fmla="*/ 8141 w 10076"/>
                  <a:gd name="connsiteY50" fmla="*/ 8229 h 10000"/>
                  <a:gd name="connsiteX51" fmla="*/ 8087 w 10076"/>
                  <a:gd name="connsiteY51" fmla="*/ 8783 h 10000"/>
                  <a:gd name="connsiteX52" fmla="*/ 7924 w 10076"/>
                  <a:gd name="connsiteY52" fmla="*/ 9470 h 10000"/>
                  <a:gd name="connsiteX53" fmla="*/ 7513 w 10076"/>
                  <a:gd name="connsiteY53" fmla="*/ 9765 h 10000"/>
                  <a:gd name="connsiteX54" fmla="*/ 7013 w 10076"/>
                  <a:gd name="connsiteY54" fmla="*/ 9979 h 10000"/>
                  <a:gd name="connsiteX55" fmla="*/ 1813 w 10076"/>
                  <a:gd name="connsiteY55" fmla="*/ 10000 h 10000"/>
                  <a:gd name="connsiteX56" fmla="*/ 1911 w 10076"/>
                  <a:gd name="connsiteY56" fmla="*/ 9592 h 10000"/>
                  <a:gd name="connsiteX0" fmla="*/ 2033 w 10198"/>
                  <a:gd name="connsiteY0" fmla="*/ 9592 h 10000"/>
                  <a:gd name="connsiteX1" fmla="*/ 220 w 10198"/>
                  <a:gd name="connsiteY1" fmla="*/ 7853 h 10000"/>
                  <a:gd name="connsiteX2" fmla="*/ 166 w 10198"/>
                  <a:gd name="connsiteY2" fmla="*/ 7645 h 10000"/>
                  <a:gd name="connsiteX3" fmla="*/ 124 w 10198"/>
                  <a:gd name="connsiteY3" fmla="*/ 7473 h 10000"/>
                  <a:gd name="connsiteX4" fmla="*/ 1948 w 10198"/>
                  <a:gd name="connsiteY4" fmla="*/ 0 h 10000"/>
                  <a:gd name="connsiteX5" fmla="*/ 9446 w 10198"/>
                  <a:gd name="connsiteY5" fmla="*/ 418 h 10000"/>
                  <a:gd name="connsiteX6" fmla="*/ 9902 w 10198"/>
                  <a:gd name="connsiteY6" fmla="*/ 1898 h 10000"/>
                  <a:gd name="connsiteX7" fmla="*/ 9927 w 10198"/>
                  <a:gd name="connsiteY7" fmla="*/ 1870 h 10000"/>
                  <a:gd name="connsiteX8" fmla="*/ 10015 w 10198"/>
                  <a:gd name="connsiteY8" fmla="*/ 1760 h 10000"/>
                  <a:gd name="connsiteX9" fmla="*/ 10167 w 10198"/>
                  <a:gd name="connsiteY9" fmla="*/ 1802 h 10000"/>
                  <a:gd name="connsiteX10" fmla="*/ 10198 w 10198"/>
                  <a:gd name="connsiteY10" fmla="*/ 2094 h 10000"/>
                  <a:gd name="connsiteX11" fmla="*/ 10069 w 10198"/>
                  <a:gd name="connsiteY11" fmla="*/ 2463 h 10000"/>
                  <a:gd name="connsiteX12" fmla="*/ 9738 w 10198"/>
                  <a:gd name="connsiteY12" fmla="*/ 3255 h 10000"/>
                  <a:gd name="connsiteX13" fmla="*/ 9628 w 10198"/>
                  <a:gd name="connsiteY13" fmla="*/ 3652 h 10000"/>
                  <a:gd name="connsiteX14" fmla="*/ 9564 w 10198"/>
                  <a:gd name="connsiteY14" fmla="*/ 4067 h 10000"/>
                  <a:gd name="connsiteX15" fmla="*/ 9494 w 10198"/>
                  <a:gd name="connsiteY15" fmla="*/ 4297 h 10000"/>
                  <a:gd name="connsiteX16" fmla="*/ 9441 w 10198"/>
                  <a:gd name="connsiteY16" fmla="*/ 4452 h 10000"/>
                  <a:gd name="connsiteX17" fmla="*/ 9281 w 10198"/>
                  <a:gd name="connsiteY17" fmla="*/ 4528 h 10000"/>
                  <a:gd name="connsiteX18" fmla="*/ 9099 w 10198"/>
                  <a:gd name="connsiteY18" fmla="*/ 4197 h 10000"/>
                  <a:gd name="connsiteX19" fmla="*/ 9017 w 10198"/>
                  <a:gd name="connsiteY19" fmla="*/ 3275 h 10000"/>
                  <a:gd name="connsiteX20" fmla="*/ 8926 w 10198"/>
                  <a:gd name="connsiteY20" fmla="*/ 2897 h 10000"/>
                  <a:gd name="connsiteX21" fmla="*/ 8735 w 10198"/>
                  <a:gd name="connsiteY21" fmla="*/ 2732 h 10000"/>
                  <a:gd name="connsiteX22" fmla="*/ 8642 w 10198"/>
                  <a:gd name="connsiteY22" fmla="*/ 3054 h 10000"/>
                  <a:gd name="connsiteX23" fmla="*/ 8731 w 10198"/>
                  <a:gd name="connsiteY23" fmla="*/ 4170 h 10000"/>
                  <a:gd name="connsiteX24" fmla="*/ 8785 w 10198"/>
                  <a:gd name="connsiteY24" fmla="*/ 4698 h 10000"/>
                  <a:gd name="connsiteX25" fmla="*/ 8650 w 10198"/>
                  <a:gd name="connsiteY25" fmla="*/ 5015 h 10000"/>
                  <a:gd name="connsiteX26" fmla="*/ 8458 w 10198"/>
                  <a:gd name="connsiteY26" fmla="*/ 4916 h 10000"/>
                  <a:gd name="connsiteX27" fmla="*/ 8391 w 10198"/>
                  <a:gd name="connsiteY27" fmla="*/ 4432 h 10000"/>
                  <a:gd name="connsiteX28" fmla="*/ 8296 w 10198"/>
                  <a:gd name="connsiteY28" fmla="*/ 3640 h 10000"/>
                  <a:gd name="connsiteX29" fmla="*/ 8184 w 10198"/>
                  <a:gd name="connsiteY29" fmla="*/ 3133 h 10000"/>
                  <a:gd name="connsiteX30" fmla="*/ 7957 w 10198"/>
                  <a:gd name="connsiteY30" fmla="*/ 3115 h 10000"/>
                  <a:gd name="connsiteX31" fmla="*/ 7888 w 10198"/>
                  <a:gd name="connsiteY31" fmla="*/ 3330 h 10000"/>
                  <a:gd name="connsiteX32" fmla="*/ 7893 w 10198"/>
                  <a:gd name="connsiteY32" fmla="*/ 3678 h 10000"/>
                  <a:gd name="connsiteX33" fmla="*/ 8082 w 10198"/>
                  <a:gd name="connsiteY33" fmla="*/ 5239 h 10000"/>
                  <a:gd name="connsiteX34" fmla="*/ 7969 w 10198"/>
                  <a:gd name="connsiteY34" fmla="*/ 5534 h 10000"/>
                  <a:gd name="connsiteX35" fmla="*/ 7772 w 10198"/>
                  <a:gd name="connsiteY35" fmla="*/ 5609 h 10000"/>
                  <a:gd name="connsiteX36" fmla="*/ 7612 w 10198"/>
                  <a:gd name="connsiteY36" fmla="*/ 5489 h 10000"/>
                  <a:gd name="connsiteX37" fmla="*/ 7442 w 10198"/>
                  <a:gd name="connsiteY37" fmla="*/ 5477 h 10000"/>
                  <a:gd name="connsiteX38" fmla="*/ 7352 w 10198"/>
                  <a:gd name="connsiteY38" fmla="*/ 5702 h 10000"/>
                  <a:gd name="connsiteX39" fmla="*/ 7503 w 10198"/>
                  <a:gd name="connsiteY39" fmla="*/ 6061 h 10000"/>
                  <a:gd name="connsiteX40" fmla="*/ 7777 w 10198"/>
                  <a:gd name="connsiteY40" fmla="*/ 6224 h 10000"/>
                  <a:gd name="connsiteX41" fmla="*/ 8017 w 10198"/>
                  <a:gd name="connsiteY41" fmla="*/ 6475 h 10000"/>
                  <a:gd name="connsiteX42" fmla="*/ 8142 w 10198"/>
                  <a:gd name="connsiteY42" fmla="*/ 6743 h 10000"/>
                  <a:gd name="connsiteX43" fmla="*/ 7980 w 10198"/>
                  <a:gd name="connsiteY43" fmla="*/ 7023 h 10000"/>
                  <a:gd name="connsiteX44" fmla="*/ 7394 w 10198"/>
                  <a:gd name="connsiteY44" fmla="*/ 7391 h 10000"/>
                  <a:gd name="connsiteX45" fmla="*/ 7374 w 10198"/>
                  <a:gd name="connsiteY45" fmla="*/ 7738 h 10000"/>
                  <a:gd name="connsiteX46" fmla="*/ 7481 w 10198"/>
                  <a:gd name="connsiteY46" fmla="*/ 7984 h 10000"/>
                  <a:gd name="connsiteX47" fmla="*/ 7671 w 10198"/>
                  <a:gd name="connsiteY47" fmla="*/ 8049 h 10000"/>
                  <a:gd name="connsiteX48" fmla="*/ 7920 w 10198"/>
                  <a:gd name="connsiteY48" fmla="*/ 7861 h 10000"/>
                  <a:gd name="connsiteX49" fmla="*/ 8096 w 10198"/>
                  <a:gd name="connsiteY49" fmla="*/ 7731 h 10000"/>
                  <a:gd name="connsiteX50" fmla="*/ 8239 w 10198"/>
                  <a:gd name="connsiteY50" fmla="*/ 7884 h 10000"/>
                  <a:gd name="connsiteX51" fmla="*/ 8263 w 10198"/>
                  <a:gd name="connsiteY51" fmla="*/ 8229 h 10000"/>
                  <a:gd name="connsiteX52" fmla="*/ 8209 w 10198"/>
                  <a:gd name="connsiteY52" fmla="*/ 8783 h 10000"/>
                  <a:gd name="connsiteX53" fmla="*/ 8046 w 10198"/>
                  <a:gd name="connsiteY53" fmla="*/ 9470 h 10000"/>
                  <a:gd name="connsiteX54" fmla="*/ 7635 w 10198"/>
                  <a:gd name="connsiteY54" fmla="*/ 9765 h 10000"/>
                  <a:gd name="connsiteX55" fmla="*/ 7135 w 10198"/>
                  <a:gd name="connsiteY55" fmla="*/ 9979 h 10000"/>
                  <a:gd name="connsiteX56" fmla="*/ 1935 w 10198"/>
                  <a:gd name="connsiteY56" fmla="*/ 10000 h 10000"/>
                  <a:gd name="connsiteX57" fmla="*/ 2033 w 10198"/>
                  <a:gd name="connsiteY57" fmla="*/ 9592 h 10000"/>
                  <a:gd name="connsiteX0" fmla="*/ 2092 w 10257"/>
                  <a:gd name="connsiteY0" fmla="*/ 9592 h 10000"/>
                  <a:gd name="connsiteX1" fmla="*/ 279 w 10257"/>
                  <a:gd name="connsiteY1" fmla="*/ 7853 h 10000"/>
                  <a:gd name="connsiteX2" fmla="*/ 183 w 10257"/>
                  <a:gd name="connsiteY2" fmla="*/ 7473 h 10000"/>
                  <a:gd name="connsiteX3" fmla="*/ 2007 w 10257"/>
                  <a:gd name="connsiteY3" fmla="*/ 0 h 10000"/>
                  <a:gd name="connsiteX4" fmla="*/ 9505 w 10257"/>
                  <a:gd name="connsiteY4" fmla="*/ 418 h 10000"/>
                  <a:gd name="connsiteX5" fmla="*/ 9961 w 10257"/>
                  <a:gd name="connsiteY5" fmla="*/ 1898 h 10000"/>
                  <a:gd name="connsiteX6" fmla="*/ 9986 w 10257"/>
                  <a:gd name="connsiteY6" fmla="*/ 1870 h 10000"/>
                  <a:gd name="connsiteX7" fmla="*/ 10074 w 10257"/>
                  <a:gd name="connsiteY7" fmla="*/ 1760 h 10000"/>
                  <a:gd name="connsiteX8" fmla="*/ 10226 w 10257"/>
                  <a:gd name="connsiteY8" fmla="*/ 1802 h 10000"/>
                  <a:gd name="connsiteX9" fmla="*/ 10257 w 10257"/>
                  <a:gd name="connsiteY9" fmla="*/ 2094 h 10000"/>
                  <a:gd name="connsiteX10" fmla="*/ 10128 w 10257"/>
                  <a:gd name="connsiteY10" fmla="*/ 2463 h 10000"/>
                  <a:gd name="connsiteX11" fmla="*/ 9797 w 10257"/>
                  <a:gd name="connsiteY11" fmla="*/ 3255 h 10000"/>
                  <a:gd name="connsiteX12" fmla="*/ 9687 w 10257"/>
                  <a:gd name="connsiteY12" fmla="*/ 3652 h 10000"/>
                  <a:gd name="connsiteX13" fmla="*/ 9623 w 10257"/>
                  <a:gd name="connsiteY13" fmla="*/ 4067 h 10000"/>
                  <a:gd name="connsiteX14" fmla="*/ 9553 w 10257"/>
                  <a:gd name="connsiteY14" fmla="*/ 4297 h 10000"/>
                  <a:gd name="connsiteX15" fmla="*/ 9500 w 10257"/>
                  <a:gd name="connsiteY15" fmla="*/ 4452 h 10000"/>
                  <a:gd name="connsiteX16" fmla="*/ 9340 w 10257"/>
                  <a:gd name="connsiteY16" fmla="*/ 4528 h 10000"/>
                  <a:gd name="connsiteX17" fmla="*/ 9158 w 10257"/>
                  <a:gd name="connsiteY17" fmla="*/ 4197 h 10000"/>
                  <a:gd name="connsiteX18" fmla="*/ 9076 w 10257"/>
                  <a:gd name="connsiteY18" fmla="*/ 3275 h 10000"/>
                  <a:gd name="connsiteX19" fmla="*/ 8985 w 10257"/>
                  <a:gd name="connsiteY19" fmla="*/ 2897 h 10000"/>
                  <a:gd name="connsiteX20" fmla="*/ 8794 w 10257"/>
                  <a:gd name="connsiteY20" fmla="*/ 2732 h 10000"/>
                  <a:gd name="connsiteX21" fmla="*/ 8701 w 10257"/>
                  <a:gd name="connsiteY21" fmla="*/ 3054 h 10000"/>
                  <a:gd name="connsiteX22" fmla="*/ 8790 w 10257"/>
                  <a:gd name="connsiteY22" fmla="*/ 4170 h 10000"/>
                  <a:gd name="connsiteX23" fmla="*/ 8844 w 10257"/>
                  <a:gd name="connsiteY23" fmla="*/ 4698 h 10000"/>
                  <a:gd name="connsiteX24" fmla="*/ 8709 w 10257"/>
                  <a:gd name="connsiteY24" fmla="*/ 5015 h 10000"/>
                  <a:gd name="connsiteX25" fmla="*/ 8517 w 10257"/>
                  <a:gd name="connsiteY25" fmla="*/ 4916 h 10000"/>
                  <a:gd name="connsiteX26" fmla="*/ 8450 w 10257"/>
                  <a:gd name="connsiteY26" fmla="*/ 4432 h 10000"/>
                  <a:gd name="connsiteX27" fmla="*/ 8355 w 10257"/>
                  <a:gd name="connsiteY27" fmla="*/ 3640 h 10000"/>
                  <a:gd name="connsiteX28" fmla="*/ 8243 w 10257"/>
                  <a:gd name="connsiteY28" fmla="*/ 3133 h 10000"/>
                  <a:gd name="connsiteX29" fmla="*/ 8016 w 10257"/>
                  <a:gd name="connsiteY29" fmla="*/ 3115 h 10000"/>
                  <a:gd name="connsiteX30" fmla="*/ 7947 w 10257"/>
                  <a:gd name="connsiteY30" fmla="*/ 3330 h 10000"/>
                  <a:gd name="connsiteX31" fmla="*/ 7952 w 10257"/>
                  <a:gd name="connsiteY31" fmla="*/ 3678 h 10000"/>
                  <a:gd name="connsiteX32" fmla="*/ 8141 w 10257"/>
                  <a:gd name="connsiteY32" fmla="*/ 5239 h 10000"/>
                  <a:gd name="connsiteX33" fmla="*/ 8028 w 10257"/>
                  <a:gd name="connsiteY33" fmla="*/ 5534 h 10000"/>
                  <a:gd name="connsiteX34" fmla="*/ 7831 w 10257"/>
                  <a:gd name="connsiteY34" fmla="*/ 5609 h 10000"/>
                  <a:gd name="connsiteX35" fmla="*/ 7671 w 10257"/>
                  <a:gd name="connsiteY35" fmla="*/ 5489 h 10000"/>
                  <a:gd name="connsiteX36" fmla="*/ 7501 w 10257"/>
                  <a:gd name="connsiteY36" fmla="*/ 5477 h 10000"/>
                  <a:gd name="connsiteX37" fmla="*/ 7411 w 10257"/>
                  <a:gd name="connsiteY37" fmla="*/ 5702 h 10000"/>
                  <a:gd name="connsiteX38" fmla="*/ 7562 w 10257"/>
                  <a:gd name="connsiteY38" fmla="*/ 6061 h 10000"/>
                  <a:gd name="connsiteX39" fmla="*/ 7836 w 10257"/>
                  <a:gd name="connsiteY39" fmla="*/ 6224 h 10000"/>
                  <a:gd name="connsiteX40" fmla="*/ 8076 w 10257"/>
                  <a:gd name="connsiteY40" fmla="*/ 6475 h 10000"/>
                  <a:gd name="connsiteX41" fmla="*/ 8201 w 10257"/>
                  <a:gd name="connsiteY41" fmla="*/ 6743 h 10000"/>
                  <a:gd name="connsiteX42" fmla="*/ 8039 w 10257"/>
                  <a:gd name="connsiteY42" fmla="*/ 7023 h 10000"/>
                  <a:gd name="connsiteX43" fmla="*/ 7453 w 10257"/>
                  <a:gd name="connsiteY43" fmla="*/ 7391 h 10000"/>
                  <a:gd name="connsiteX44" fmla="*/ 7433 w 10257"/>
                  <a:gd name="connsiteY44" fmla="*/ 7738 h 10000"/>
                  <a:gd name="connsiteX45" fmla="*/ 7540 w 10257"/>
                  <a:gd name="connsiteY45" fmla="*/ 7984 h 10000"/>
                  <a:gd name="connsiteX46" fmla="*/ 7730 w 10257"/>
                  <a:gd name="connsiteY46" fmla="*/ 8049 h 10000"/>
                  <a:gd name="connsiteX47" fmla="*/ 7979 w 10257"/>
                  <a:gd name="connsiteY47" fmla="*/ 7861 h 10000"/>
                  <a:gd name="connsiteX48" fmla="*/ 8155 w 10257"/>
                  <a:gd name="connsiteY48" fmla="*/ 7731 h 10000"/>
                  <a:gd name="connsiteX49" fmla="*/ 8298 w 10257"/>
                  <a:gd name="connsiteY49" fmla="*/ 7884 h 10000"/>
                  <a:gd name="connsiteX50" fmla="*/ 8322 w 10257"/>
                  <a:gd name="connsiteY50" fmla="*/ 8229 h 10000"/>
                  <a:gd name="connsiteX51" fmla="*/ 8268 w 10257"/>
                  <a:gd name="connsiteY51" fmla="*/ 8783 h 10000"/>
                  <a:gd name="connsiteX52" fmla="*/ 8105 w 10257"/>
                  <a:gd name="connsiteY52" fmla="*/ 9470 h 10000"/>
                  <a:gd name="connsiteX53" fmla="*/ 7694 w 10257"/>
                  <a:gd name="connsiteY53" fmla="*/ 9765 h 10000"/>
                  <a:gd name="connsiteX54" fmla="*/ 7194 w 10257"/>
                  <a:gd name="connsiteY54" fmla="*/ 9979 h 10000"/>
                  <a:gd name="connsiteX55" fmla="*/ 1994 w 10257"/>
                  <a:gd name="connsiteY55" fmla="*/ 10000 h 10000"/>
                  <a:gd name="connsiteX56" fmla="*/ 2092 w 10257"/>
                  <a:gd name="connsiteY56" fmla="*/ 9592 h 10000"/>
                  <a:gd name="connsiteX0" fmla="*/ 1909 w 10074"/>
                  <a:gd name="connsiteY0" fmla="*/ 9592 h 10000"/>
                  <a:gd name="connsiteX1" fmla="*/ 96 w 10074"/>
                  <a:gd name="connsiteY1" fmla="*/ 7853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9979"/>
                  <a:gd name="connsiteX1" fmla="*/ 17 w 10074"/>
                  <a:gd name="connsiteY1" fmla="*/ 7747 h 9979"/>
                  <a:gd name="connsiteX2" fmla="*/ 0 w 10074"/>
                  <a:gd name="connsiteY2" fmla="*/ 7473 h 9979"/>
                  <a:gd name="connsiteX3" fmla="*/ 1824 w 10074"/>
                  <a:gd name="connsiteY3" fmla="*/ 0 h 9979"/>
                  <a:gd name="connsiteX4" fmla="*/ 9322 w 10074"/>
                  <a:gd name="connsiteY4" fmla="*/ 418 h 9979"/>
                  <a:gd name="connsiteX5" fmla="*/ 9778 w 10074"/>
                  <a:gd name="connsiteY5" fmla="*/ 1898 h 9979"/>
                  <a:gd name="connsiteX6" fmla="*/ 9803 w 10074"/>
                  <a:gd name="connsiteY6" fmla="*/ 1870 h 9979"/>
                  <a:gd name="connsiteX7" fmla="*/ 9891 w 10074"/>
                  <a:gd name="connsiteY7" fmla="*/ 1760 h 9979"/>
                  <a:gd name="connsiteX8" fmla="*/ 10043 w 10074"/>
                  <a:gd name="connsiteY8" fmla="*/ 1802 h 9979"/>
                  <a:gd name="connsiteX9" fmla="*/ 10074 w 10074"/>
                  <a:gd name="connsiteY9" fmla="*/ 2094 h 9979"/>
                  <a:gd name="connsiteX10" fmla="*/ 9945 w 10074"/>
                  <a:gd name="connsiteY10" fmla="*/ 2463 h 9979"/>
                  <a:gd name="connsiteX11" fmla="*/ 9614 w 10074"/>
                  <a:gd name="connsiteY11" fmla="*/ 3255 h 9979"/>
                  <a:gd name="connsiteX12" fmla="*/ 9504 w 10074"/>
                  <a:gd name="connsiteY12" fmla="*/ 3652 h 9979"/>
                  <a:gd name="connsiteX13" fmla="*/ 9440 w 10074"/>
                  <a:gd name="connsiteY13" fmla="*/ 4067 h 9979"/>
                  <a:gd name="connsiteX14" fmla="*/ 9370 w 10074"/>
                  <a:gd name="connsiteY14" fmla="*/ 4297 h 9979"/>
                  <a:gd name="connsiteX15" fmla="*/ 9317 w 10074"/>
                  <a:gd name="connsiteY15" fmla="*/ 4452 h 9979"/>
                  <a:gd name="connsiteX16" fmla="*/ 9157 w 10074"/>
                  <a:gd name="connsiteY16" fmla="*/ 4528 h 9979"/>
                  <a:gd name="connsiteX17" fmla="*/ 8975 w 10074"/>
                  <a:gd name="connsiteY17" fmla="*/ 4197 h 9979"/>
                  <a:gd name="connsiteX18" fmla="*/ 8893 w 10074"/>
                  <a:gd name="connsiteY18" fmla="*/ 3275 h 9979"/>
                  <a:gd name="connsiteX19" fmla="*/ 8802 w 10074"/>
                  <a:gd name="connsiteY19" fmla="*/ 2897 h 9979"/>
                  <a:gd name="connsiteX20" fmla="*/ 8611 w 10074"/>
                  <a:gd name="connsiteY20" fmla="*/ 2732 h 9979"/>
                  <a:gd name="connsiteX21" fmla="*/ 8518 w 10074"/>
                  <a:gd name="connsiteY21" fmla="*/ 3054 h 9979"/>
                  <a:gd name="connsiteX22" fmla="*/ 8607 w 10074"/>
                  <a:gd name="connsiteY22" fmla="*/ 4170 h 9979"/>
                  <a:gd name="connsiteX23" fmla="*/ 8661 w 10074"/>
                  <a:gd name="connsiteY23" fmla="*/ 4698 h 9979"/>
                  <a:gd name="connsiteX24" fmla="*/ 8526 w 10074"/>
                  <a:gd name="connsiteY24" fmla="*/ 5015 h 9979"/>
                  <a:gd name="connsiteX25" fmla="*/ 8334 w 10074"/>
                  <a:gd name="connsiteY25" fmla="*/ 4916 h 9979"/>
                  <a:gd name="connsiteX26" fmla="*/ 8267 w 10074"/>
                  <a:gd name="connsiteY26" fmla="*/ 4432 h 9979"/>
                  <a:gd name="connsiteX27" fmla="*/ 8172 w 10074"/>
                  <a:gd name="connsiteY27" fmla="*/ 3640 h 9979"/>
                  <a:gd name="connsiteX28" fmla="*/ 8060 w 10074"/>
                  <a:gd name="connsiteY28" fmla="*/ 3133 h 9979"/>
                  <a:gd name="connsiteX29" fmla="*/ 7833 w 10074"/>
                  <a:gd name="connsiteY29" fmla="*/ 3115 h 9979"/>
                  <a:gd name="connsiteX30" fmla="*/ 7764 w 10074"/>
                  <a:gd name="connsiteY30" fmla="*/ 3330 h 9979"/>
                  <a:gd name="connsiteX31" fmla="*/ 7769 w 10074"/>
                  <a:gd name="connsiteY31" fmla="*/ 3678 h 9979"/>
                  <a:gd name="connsiteX32" fmla="*/ 7958 w 10074"/>
                  <a:gd name="connsiteY32" fmla="*/ 5239 h 9979"/>
                  <a:gd name="connsiteX33" fmla="*/ 7845 w 10074"/>
                  <a:gd name="connsiteY33" fmla="*/ 5534 h 9979"/>
                  <a:gd name="connsiteX34" fmla="*/ 7648 w 10074"/>
                  <a:gd name="connsiteY34" fmla="*/ 5609 h 9979"/>
                  <a:gd name="connsiteX35" fmla="*/ 7488 w 10074"/>
                  <a:gd name="connsiteY35" fmla="*/ 5489 h 9979"/>
                  <a:gd name="connsiteX36" fmla="*/ 7318 w 10074"/>
                  <a:gd name="connsiteY36" fmla="*/ 5477 h 9979"/>
                  <a:gd name="connsiteX37" fmla="*/ 7228 w 10074"/>
                  <a:gd name="connsiteY37" fmla="*/ 5702 h 9979"/>
                  <a:gd name="connsiteX38" fmla="*/ 7379 w 10074"/>
                  <a:gd name="connsiteY38" fmla="*/ 6061 h 9979"/>
                  <a:gd name="connsiteX39" fmla="*/ 7653 w 10074"/>
                  <a:gd name="connsiteY39" fmla="*/ 6224 h 9979"/>
                  <a:gd name="connsiteX40" fmla="*/ 7893 w 10074"/>
                  <a:gd name="connsiteY40" fmla="*/ 6475 h 9979"/>
                  <a:gd name="connsiteX41" fmla="*/ 8018 w 10074"/>
                  <a:gd name="connsiteY41" fmla="*/ 6743 h 9979"/>
                  <a:gd name="connsiteX42" fmla="*/ 7856 w 10074"/>
                  <a:gd name="connsiteY42" fmla="*/ 7023 h 9979"/>
                  <a:gd name="connsiteX43" fmla="*/ 7270 w 10074"/>
                  <a:gd name="connsiteY43" fmla="*/ 7391 h 9979"/>
                  <a:gd name="connsiteX44" fmla="*/ 7250 w 10074"/>
                  <a:gd name="connsiteY44" fmla="*/ 7738 h 9979"/>
                  <a:gd name="connsiteX45" fmla="*/ 7357 w 10074"/>
                  <a:gd name="connsiteY45" fmla="*/ 7984 h 9979"/>
                  <a:gd name="connsiteX46" fmla="*/ 7547 w 10074"/>
                  <a:gd name="connsiteY46" fmla="*/ 8049 h 9979"/>
                  <a:gd name="connsiteX47" fmla="*/ 7796 w 10074"/>
                  <a:gd name="connsiteY47" fmla="*/ 7861 h 9979"/>
                  <a:gd name="connsiteX48" fmla="*/ 7972 w 10074"/>
                  <a:gd name="connsiteY48" fmla="*/ 7731 h 9979"/>
                  <a:gd name="connsiteX49" fmla="*/ 8115 w 10074"/>
                  <a:gd name="connsiteY49" fmla="*/ 7884 h 9979"/>
                  <a:gd name="connsiteX50" fmla="*/ 8139 w 10074"/>
                  <a:gd name="connsiteY50" fmla="*/ 8229 h 9979"/>
                  <a:gd name="connsiteX51" fmla="*/ 8085 w 10074"/>
                  <a:gd name="connsiteY51" fmla="*/ 8783 h 9979"/>
                  <a:gd name="connsiteX52" fmla="*/ 7922 w 10074"/>
                  <a:gd name="connsiteY52" fmla="*/ 9470 h 9979"/>
                  <a:gd name="connsiteX53" fmla="*/ 7511 w 10074"/>
                  <a:gd name="connsiteY53" fmla="*/ 9765 h 9979"/>
                  <a:gd name="connsiteX54" fmla="*/ 7011 w 10074"/>
                  <a:gd name="connsiteY54" fmla="*/ 9979 h 9979"/>
                  <a:gd name="connsiteX55" fmla="*/ 1877 w 10074"/>
                  <a:gd name="connsiteY55" fmla="*/ 9815 h 9979"/>
                  <a:gd name="connsiteX56" fmla="*/ 1909 w 10074"/>
                  <a:gd name="connsiteY56" fmla="*/ 9592 h 9979"/>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10100 h 10501"/>
                  <a:gd name="connsiteX1" fmla="*/ 17 w 10000"/>
                  <a:gd name="connsiteY1" fmla="*/ 8264 h 10501"/>
                  <a:gd name="connsiteX2" fmla="*/ 0 w 10000"/>
                  <a:gd name="connsiteY2" fmla="*/ 7990 h 10501"/>
                  <a:gd name="connsiteX3" fmla="*/ 1811 w 10000"/>
                  <a:gd name="connsiteY3" fmla="*/ 501 h 10501"/>
                  <a:gd name="connsiteX4" fmla="*/ 9330 w 10000"/>
                  <a:gd name="connsiteY4" fmla="*/ 653 h 10501"/>
                  <a:gd name="connsiteX5" fmla="*/ 9254 w 10000"/>
                  <a:gd name="connsiteY5" fmla="*/ 920 h 10501"/>
                  <a:gd name="connsiteX6" fmla="*/ 9706 w 10000"/>
                  <a:gd name="connsiteY6" fmla="*/ 2403 h 10501"/>
                  <a:gd name="connsiteX7" fmla="*/ 9731 w 10000"/>
                  <a:gd name="connsiteY7" fmla="*/ 2375 h 10501"/>
                  <a:gd name="connsiteX8" fmla="*/ 9818 w 10000"/>
                  <a:gd name="connsiteY8" fmla="*/ 2265 h 10501"/>
                  <a:gd name="connsiteX9" fmla="*/ 9969 w 10000"/>
                  <a:gd name="connsiteY9" fmla="*/ 2307 h 10501"/>
                  <a:gd name="connsiteX10" fmla="*/ 10000 w 10000"/>
                  <a:gd name="connsiteY10" fmla="*/ 2599 h 10501"/>
                  <a:gd name="connsiteX11" fmla="*/ 9872 w 10000"/>
                  <a:gd name="connsiteY11" fmla="*/ 2969 h 10501"/>
                  <a:gd name="connsiteX12" fmla="*/ 9543 w 10000"/>
                  <a:gd name="connsiteY12" fmla="*/ 3763 h 10501"/>
                  <a:gd name="connsiteX13" fmla="*/ 9434 w 10000"/>
                  <a:gd name="connsiteY13" fmla="*/ 4161 h 10501"/>
                  <a:gd name="connsiteX14" fmla="*/ 9371 w 10000"/>
                  <a:gd name="connsiteY14" fmla="*/ 4577 h 10501"/>
                  <a:gd name="connsiteX15" fmla="*/ 9301 w 10000"/>
                  <a:gd name="connsiteY15" fmla="*/ 4807 h 10501"/>
                  <a:gd name="connsiteX16" fmla="*/ 9249 w 10000"/>
                  <a:gd name="connsiteY16" fmla="*/ 4962 h 10501"/>
                  <a:gd name="connsiteX17" fmla="*/ 9090 w 10000"/>
                  <a:gd name="connsiteY17" fmla="*/ 5039 h 10501"/>
                  <a:gd name="connsiteX18" fmla="*/ 8909 w 10000"/>
                  <a:gd name="connsiteY18" fmla="*/ 4707 h 10501"/>
                  <a:gd name="connsiteX19" fmla="*/ 8828 w 10000"/>
                  <a:gd name="connsiteY19" fmla="*/ 3783 h 10501"/>
                  <a:gd name="connsiteX20" fmla="*/ 8737 w 10000"/>
                  <a:gd name="connsiteY20" fmla="*/ 3404 h 10501"/>
                  <a:gd name="connsiteX21" fmla="*/ 8548 w 10000"/>
                  <a:gd name="connsiteY21" fmla="*/ 3239 h 10501"/>
                  <a:gd name="connsiteX22" fmla="*/ 8455 w 10000"/>
                  <a:gd name="connsiteY22" fmla="*/ 3561 h 10501"/>
                  <a:gd name="connsiteX23" fmla="*/ 8544 w 10000"/>
                  <a:gd name="connsiteY23" fmla="*/ 4680 h 10501"/>
                  <a:gd name="connsiteX24" fmla="*/ 8597 w 10000"/>
                  <a:gd name="connsiteY24" fmla="*/ 5209 h 10501"/>
                  <a:gd name="connsiteX25" fmla="*/ 8463 w 10000"/>
                  <a:gd name="connsiteY25" fmla="*/ 5527 h 10501"/>
                  <a:gd name="connsiteX26" fmla="*/ 8273 w 10000"/>
                  <a:gd name="connsiteY26" fmla="*/ 5427 h 10501"/>
                  <a:gd name="connsiteX27" fmla="*/ 8206 w 10000"/>
                  <a:gd name="connsiteY27" fmla="*/ 4942 h 10501"/>
                  <a:gd name="connsiteX28" fmla="*/ 8112 w 10000"/>
                  <a:gd name="connsiteY28" fmla="*/ 4149 h 10501"/>
                  <a:gd name="connsiteX29" fmla="*/ 8001 w 10000"/>
                  <a:gd name="connsiteY29" fmla="*/ 3641 h 10501"/>
                  <a:gd name="connsiteX30" fmla="*/ 7775 w 10000"/>
                  <a:gd name="connsiteY30" fmla="*/ 3623 h 10501"/>
                  <a:gd name="connsiteX31" fmla="*/ 7707 w 10000"/>
                  <a:gd name="connsiteY31" fmla="*/ 3838 h 10501"/>
                  <a:gd name="connsiteX32" fmla="*/ 7712 w 10000"/>
                  <a:gd name="connsiteY32" fmla="*/ 4187 h 10501"/>
                  <a:gd name="connsiteX33" fmla="*/ 7900 w 10000"/>
                  <a:gd name="connsiteY33" fmla="*/ 5751 h 10501"/>
                  <a:gd name="connsiteX34" fmla="*/ 7787 w 10000"/>
                  <a:gd name="connsiteY34" fmla="*/ 6047 h 10501"/>
                  <a:gd name="connsiteX35" fmla="*/ 7592 w 10000"/>
                  <a:gd name="connsiteY35" fmla="*/ 6122 h 10501"/>
                  <a:gd name="connsiteX36" fmla="*/ 7433 w 10000"/>
                  <a:gd name="connsiteY36" fmla="*/ 6002 h 10501"/>
                  <a:gd name="connsiteX37" fmla="*/ 7264 w 10000"/>
                  <a:gd name="connsiteY37" fmla="*/ 5990 h 10501"/>
                  <a:gd name="connsiteX38" fmla="*/ 7175 w 10000"/>
                  <a:gd name="connsiteY38" fmla="*/ 6215 h 10501"/>
                  <a:gd name="connsiteX39" fmla="*/ 7325 w 10000"/>
                  <a:gd name="connsiteY39" fmla="*/ 6575 h 10501"/>
                  <a:gd name="connsiteX40" fmla="*/ 7597 w 10000"/>
                  <a:gd name="connsiteY40" fmla="*/ 6738 h 10501"/>
                  <a:gd name="connsiteX41" fmla="*/ 7835 w 10000"/>
                  <a:gd name="connsiteY41" fmla="*/ 6990 h 10501"/>
                  <a:gd name="connsiteX42" fmla="*/ 7959 w 10000"/>
                  <a:gd name="connsiteY42" fmla="*/ 7258 h 10501"/>
                  <a:gd name="connsiteX43" fmla="*/ 7798 w 10000"/>
                  <a:gd name="connsiteY43" fmla="*/ 7539 h 10501"/>
                  <a:gd name="connsiteX44" fmla="*/ 7217 w 10000"/>
                  <a:gd name="connsiteY44" fmla="*/ 7908 h 10501"/>
                  <a:gd name="connsiteX45" fmla="*/ 7197 w 10000"/>
                  <a:gd name="connsiteY45" fmla="*/ 8255 h 10501"/>
                  <a:gd name="connsiteX46" fmla="*/ 7303 w 10000"/>
                  <a:gd name="connsiteY46" fmla="*/ 8502 h 10501"/>
                  <a:gd name="connsiteX47" fmla="*/ 7492 w 10000"/>
                  <a:gd name="connsiteY47" fmla="*/ 8567 h 10501"/>
                  <a:gd name="connsiteX48" fmla="*/ 7739 w 10000"/>
                  <a:gd name="connsiteY48" fmla="*/ 8379 h 10501"/>
                  <a:gd name="connsiteX49" fmla="*/ 7913 w 10000"/>
                  <a:gd name="connsiteY49" fmla="*/ 8248 h 10501"/>
                  <a:gd name="connsiteX50" fmla="*/ 8055 w 10000"/>
                  <a:gd name="connsiteY50" fmla="*/ 8402 h 10501"/>
                  <a:gd name="connsiteX51" fmla="*/ 8079 w 10000"/>
                  <a:gd name="connsiteY51" fmla="*/ 8747 h 10501"/>
                  <a:gd name="connsiteX52" fmla="*/ 8026 w 10000"/>
                  <a:gd name="connsiteY52" fmla="*/ 9302 h 10501"/>
                  <a:gd name="connsiteX53" fmla="*/ 7864 w 10000"/>
                  <a:gd name="connsiteY53" fmla="*/ 9991 h 10501"/>
                  <a:gd name="connsiteX54" fmla="*/ 7456 w 10000"/>
                  <a:gd name="connsiteY54" fmla="*/ 10287 h 10501"/>
                  <a:gd name="connsiteX55" fmla="*/ 6959 w 10000"/>
                  <a:gd name="connsiteY55" fmla="*/ 10501 h 10501"/>
                  <a:gd name="connsiteX56" fmla="*/ 1863 w 10000"/>
                  <a:gd name="connsiteY56" fmla="*/ 10337 h 10501"/>
                  <a:gd name="connsiteX57" fmla="*/ 1934 w 10000"/>
                  <a:gd name="connsiteY57" fmla="*/ 10100 h 10501"/>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648 w 10000"/>
                  <a:gd name="connsiteY5" fmla="*/ 1002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11"/>
                  <a:gd name="connsiteY0" fmla="*/ 9599 h 10000"/>
                  <a:gd name="connsiteX1" fmla="*/ 17 w 10011"/>
                  <a:gd name="connsiteY1" fmla="*/ 7763 h 10000"/>
                  <a:gd name="connsiteX2" fmla="*/ 0 w 10011"/>
                  <a:gd name="connsiteY2" fmla="*/ 7489 h 10000"/>
                  <a:gd name="connsiteX3" fmla="*/ 1811 w 10011"/>
                  <a:gd name="connsiteY3" fmla="*/ 0 h 10000"/>
                  <a:gd name="connsiteX4" fmla="*/ 9330 w 10011"/>
                  <a:gd name="connsiteY4" fmla="*/ 152 h 10000"/>
                  <a:gd name="connsiteX5" fmla="*/ 9706 w 10011"/>
                  <a:gd name="connsiteY5" fmla="*/ 1902 h 10000"/>
                  <a:gd name="connsiteX6" fmla="*/ 9731 w 10011"/>
                  <a:gd name="connsiteY6" fmla="*/ 1874 h 10000"/>
                  <a:gd name="connsiteX7" fmla="*/ 9818 w 10011"/>
                  <a:gd name="connsiteY7" fmla="*/ 1764 h 10000"/>
                  <a:gd name="connsiteX8" fmla="*/ 9969 w 10011"/>
                  <a:gd name="connsiteY8" fmla="*/ 1806 h 10000"/>
                  <a:gd name="connsiteX9" fmla="*/ 10000 w 10011"/>
                  <a:gd name="connsiteY9" fmla="*/ 2098 h 10000"/>
                  <a:gd name="connsiteX10" fmla="*/ 9872 w 10011"/>
                  <a:gd name="connsiteY10" fmla="*/ 2468 h 10000"/>
                  <a:gd name="connsiteX11" fmla="*/ 9543 w 10011"/>
                  <a:gd name="connsiteY11" fmla="*/ 3262 h 10000"/>
                  <a:gd name="connsiteX12" fmla="*/ 9434 w 10011"/>
                  <a:gd name="connsiteY12" fmla="*/ 3660 h 10000"/>
                  <a:gd name="connsiteX13" fmla="*/ 9371 w 10011"/>
                  <a:gd name="connsiteY13" fmla="*/ 4076 h 10000"/>
                  <a:gd name="connsiteX14" fmla="*/ 9301 w 10011"/>
                  <a:gd name="connsiteY14" fmla="*/ 4306 h 10000"/>
                  <a:gd name="connsiteX15" fmla="*/ 9249 w 10011"/>
                  <a:gd name="connsiteY15" fmla="*/ 4461 h 10000"/>
                  <a:gd name="connsiteX16" fmla="*/ 9090 w 10011"/>
                  <a:gd name="connsiteY16" fmla="*/ 4538 h 10000"/>
                  <a:gd name="connsiteX17" fmla="*/ 8909 w 10011"/>
                  <a:gd name="connsiteY17" fmla="*/ 4206 h 10000"/>
                  <a:gd name="connsiteX18" fmla="*/ 8828 w 10011"/>
                  <a:gd name="connsiteY18" fmla="*/ 3282 h 10000"/>
                  <a:gd name="connsiteX19" fmla="*/ 8737 w 10011"/>
                  <a:gd name="connsiteY19" fmla="*/ 2903 h 10000"/>
                  <a:gd name="connsiteX20" fmla="*/ 8548 w 10011"/>
                  <a:gd name="connsiteY20" fmla="*/ 2738 h 10000"/>
                  <a:gd name="connsiteX21" fmla="*/ 8455 w 10011"/>
                  <a:gd name="connsiteY21" fmla="*/ 3060 h 10000"/>
                  <a:gd name="connsiteX22" fmla="*/ 8544 w 10011"/>
                  <a:gd name="connsiteY22" fmla="*/ 4179 h 10000"/>
                  <a:gd name="connsiteX23" fmla="*/ 8597 w 10011"/>
                  <a:gd name="connsiteY23" fmla="*/ 4708 h 10000"/>
                  <a:gd name="connsiteX24" fmla="*/ 8463 w 10011"/>
                  <a:gd name="connsiteY24" fmla="*/ 5026 h 10000"/>
                  <a:gd name="connsiteX25" fmla="*/ 8273 w 10011"/>
                  <a:gd name="connsiteY25" fmla="*/ 4926 h 10000"/>
                  <a:gd name="connsiteX26" fmla="*/ 8206 w 10011"/>
                  <a:gd name="connsiteY26" fmla="*/ 4441 h 10000"/>
                  <a:gd name="connsiteX27" fmla="*/ 8112 w 10011"/>
                  <a:gd name="connsiteY27" fmla="*/ 3648 h 10000"/>
                  <a:gd name="connsiteX28" fmla="*/ 8001 w 10011"/>
                  <a:gd name="connsiteY28" fmla="*/ 3140 h 10000"/>
                  <a:gd name="connsiteX29" fmla="*/ 7775 w 10011"/>
                  <a:gd name="connsiteY29" fmla="*/ 3122 h 10000"/>
                  <a:gd name="connsiteX30" fmla="*/ 7707 w 10011"/>
                  <a:gd name="connsiteY30" fmla="*/ 3337 h 10000"/>
                  <a:gd name="connsiteX31" fmla="*/ 7712 w 10011"/>
                  <a:gd name="connsiteY31" fmla="*/ 3686 h 10000"/>
                  <a:gd name="connsiteX32" fmla="*/ 7900 w 10011"/>
                  <a:gd name="connsiteY32" fmla="*/ 5250 h 10000"/>
                  <a:gd name="connsiteX33" fmla="*/ 7787 w 10011"/>
                  <a:gd name="connsiteY33" fmla="*/ 5546 h 10000"/>
                  <a:gd name="connsiteX34" fmla="*/ 7592 w 10011"/>
                  <a:gd name="connsiteY34" fmla="*/ 5621 h 10000"/>
                  <a:gd name="connsiteX35" fmla="*/ 7433 w 10011"/>
                  <a:gd name="connsiteY35" fmla="*/ 5501 h 10000"/>
                  <a:gd name="connsiteX36" fmla="*/ 7264 w 10011"/>
                  <a:gd name="connsiteY36" fmla="*/ 5489 h 10000"/>
                  <a:gd name="connsiteX37" fmla="*/ 7175 w 10011"/>
                  <a:gd name="connsiteY37" fmla="*/ 5714 h 10000"/>
                  <a:gd name="connsiteX38" fmla="*/ 7325 w 10011"/>
                  <a:gd name="connsiteY38" fmla="*/ 6074 h 10000"/>
                  <a:gd name="connsiteX39" fmla="*/ 7597 w 10011"/>
                  <a:gd name="connsiteY39" fmla="*/ 6237 h 10000"/>
                  <a:gd name="connsiteX40" fmla="*/ 7835 w 10011"/>
                  <a:gd name="connsiteY40" fmla="*/ 6489 h 10000"/>
                  <a:gd name="connsiteX41" fmla="*/ 7959 w 10011"/>
                  <a:gd name="connsiteY41" fmla="*/ 6757 h 10000"/>
                  <a:gd name="connsiteX42" fmla="*/ 7798 w 10011"/>
                  <a:gd name="connsiteY42" fmla="*/ 7038 h 10000"/>
                  <a:gd name="connsiteX43" fmla="*/ 7217 w 10011"/>
                  <a:gd name="connsiteY43" fmla="*/ 7407 h 10000"/>
                  <a:gd name="connsiteX44" fmla="*/ 7197 w 10011"/>
                  <a:gd name="connsiteY44" fmla="*/ 7754 h 10000"/>
                  <a:gd name="connsiteX45" fmla="*/ 7303 w 10011"/>
                  <a:gd name="connsiteY45" fmla="*/ 8001 h 10000"/>
                  <a:gd name="connsiteX46" fmla="*/ 7492 w 10011"/>
                  <a:gd name="connsiteY46" fmla="*/ 8066 h 10000"/>
                  <a:gd name="connsiteX47" fmla="*/ 7739 w 10011"/>
                  <a:gd name="connsiteY47" fmla="*/ 7878 h 10000"/>
                  <a:gd name="connsiteX48" fmla="*/ 7913 w 10011"/>
                  <a:gd name="connsiteY48" fmla="*/ 7747 h 10000"/>
                  <a:gd name="connsiteX49" fmla="*/ 8055 w 10011"/>
                  <a:gd name="connsiteY49" fmla="*/ 7901 h 10000"/>
                  <a:gd name="connsiteX50" fmla="*/ 8079 w 10011"/>
                  <a:gd name="connsiteY50" fmla="*/ 8246 h 10000"/>
                  <a:gd name="connsiteX51" fmla="*/ 8026 w 10011"/>
                  <a:gd name="connsiteY51" fmla="*/ 8801 h 10000"/>
                  <a:gd name="connsiteX52" fmla="*/ 7864 w 10011"/>
                  <a:gd name="connsiteY52" fmla="*/ 9490 h 10000"/>
                  <a:gd name="connsiteX53" fmla="*/ 7456 w 10011"/>
                  <a:gd name="connsiteY53" fmla="*/ 9786 h 10000"/>
                  <a:gd name="connsiteX54" fmla="*/ 6959 w 10011"/>
                  <a:gd name="connsiteY54" fmla="*/ 10000 h 10000"/>
                  <a:gd name="connsiteX55" fmla="*/ 1863 w 10011"/>
                  <a:gd name="connsiteY55" fmla="*/ 9836 h 10000"/>
                  <a:gd name="connsiteX56" fmla="*/ 1934 w 10011"/>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974 w 10000"/>
                  <a:gd name="connsiteY7" fmla="*/ 1543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44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969 w 10000"/>
                  <a:gd name="connsiteY7" fmla="*/ 1806 h 10000"/>
                  <a:gd name="connsiteX8" fmla="*/ 10000 w 10000"/>
                  <a:gd name="connsiteY8" fmla="*/ 2098 h 10000"/>
                  <a:gd name="connsiteX9" fmla="*/ 9872 w 10000"/>
                  <a:gd name="connsiteY9" fmla="*/ 2468 h 10000"/>
                  <a:gd name="connsiteX10" fmla="*/ 9543 w 10000"/>
                  <a:gd name="connsiteY10" fmla="*/ 3262 h 10000"/>
                  <a:gd name="connsiteX11" fmla="*/ 9434 w 10000"/>
                  <a:gd name="connsiteY11" fmla="*/ 3660 h 10000"/>
                  <a:gd name="connsiteX12" fmla="*/ 9371 w 10000"/>
                  <a:gd name="connsiteY12" fmla="*/ 4076 h 10000"/>
                  <a:gd name="connsiteX13" fmla="*/ 9301 w 10000"/>
                  <a:gd name="connsiteY13" fmla="*/ 4306 h 10000"/>
                  <a:gd name="connsiteX14" fmla="*/ 9249 w 10000"/>
                  <a:gd name="connsiteY14" fmla="*/ 4461 h 10000"/>
                  <a:gd name="connsiteX15" fmla="*/ 9090 w 10000"/>
                  <a:gd name="connsiteY15" fmla="*/ 4538 h 10000"/>
                  <a:gd name="connsiteX16" fmla="*/ 8909 w 10000"/>
                  <a:gd name="connsiteY16" fmla="*/ 4206 h 10000"/>
                  <a:gd name="connsiteX17" fmla="*/ 8828 w 10000"/>
                  <a:gd name="connsiteY17" fmla="*/ 3282 h 10000"/>
                  <a:gd name="connsiteX18" fmla="*/ 8737 w 10000"/>
                  <a:gd name="connsiteY18" fmla="*/ 2903 h 10000"/>
                  <a:gd name="connsiteX19" fmla="*/ 8548 w 10000"/>
                  <a:gd name="connsiteY19" fmla="*/ 2738 h 10000"/>
                  <a:gd name="connsiteX20" fmla="*/ 8455 w 10000"/>
                  <a:gd name="connsiteY20" fmla="*/ 3060 h 10000"/>
                  <a:gd name="connsiteX21" fmla="*/ 8544 w 10000"/>
                  <a:gd name="connsiteY21" fmla="*/ 4179 h 10000"/>
                  <a:gd name="connsiteX22" fmla="*/ 8597 w 10000"/>
                  <a:gd name="connsiteY22" fmla="*/ 4708 h 10000"/>
                  <a:gd name="connsiteX23" fmla="*/ 8463 w 10000"/>
                  <a:gd name="connsiteY23" fmla="*/ 5026 h 10000"/>
                  <a:gd name="connsiteX24" fmla="*/ 8273 w 10000"/>
                  <a:gd name="connsiteY24" fmla="*/ 4926 h 10000"/>
                  <a:gd name="connsiteX25" fmla="*/ 8206 w 10000"/>
                  <a:gd name="connsiteY25" fmla="*/ 4441 h 10000"/>
                  <a:gd name="connsiteX26" fmla="*/ 8112 w 10000"/>
                  <a:gd name="connsiteY26" fmla="*/ 3648 h 10000"/>
                  <a:gd name="connsiteX27" fmla="*/ 8001 w 10000"/>
                  <a:gd name="connsiteY27" fmla="*/ 3140 h 10000"/>
                  <a:gd name="connsiteX28" fmla="*/ 7775 w 10000"/>
                  <a:gd name="connsiteY28" fmla="*/ 3122 h 10000"/>
                  <a:gd name="connsiteX29" fmla="*/ 7707 w 10000"/>
                  <a:gd name="connsiteY29" fmla="*/ 3337 h 10000"/>
                  <a:gd name="connsiteX30" fmla="*/ 7712 w 10000"/>
                  <a:gd name="connsiteY30" fmla="*/ 3686 h 10000"/>
                  <a:gd name="connsiteX31" fmla="*/ 7900 w 10000"/>
                  <a:gd name="connsiteY31" fmla="*/ 5250 h 10000"/>
                  <a:gd name="connsiteX32" fmla="*/ 7787 w 10000"/>
                  <a:gd name="connsiteY32" fmla="*/ 5546 h 10000"/>
                  <a:gd name="connsiteX33" fmla="*/ 7592 w 10000"/>
                  <a:gd name="connsiteY33" fmla="*/ 5621 h 10000"/>
                  <a:gd name="connsiteX34" fmla="*/ 7433 w 10000"/>
                  <a:gd name="connsiteY34" fmla="*/ 5501 h 10000"/>
                  <a:gd name="connsiteX35" fmla="*/ 7264 w 10000"/>
                  <a:gd name="connsiteY35" fmla="*/ 5489 h 10000"/>
                  <a:gd name="connsiteX36" fmla="*/ 7175 w 10000"/>
                  <a:gd name="connsiteY36" fmla="*/ 5714 h 10000"/>
                  <a:gd name="connsiteX37" fmla="*/ 7325 w 10000"/>
                  <a:gd name="connsiteY37" fmla="*/ 6074 h 10000"/>
                  <a:gd name="connsiteX38" fmla="*/ 7597 w 10000"/>
                  <a:gd name="connsiteY38" fmla="*/ 6237 h 10000"/>
                  <a:gd name="connsiteX39" fmla="*/ 7835 w 10000"/>
                  <a:gd name="connsiteY39" fmla="*/ 6489 h 10000"/>
                  <a:gd name="connsiteX40" fmla="*/ 7959 w 10000"/>
                  <a:gd name="connsiteY40" fmla="*/ 6757 h 10000"/>
                  <a:gd name="connsiteX41" fmla="*/ 7798 w 10000"/>
                  <a:gd name="connsiteY41" fmla="*/ 7038 h 10000"/>
                  <a:gd name="connsiteX42" fmla="*/ 7217 w 10000"/>
                  <a:gd name="connsiteY42" fmla="*/ 7407 h 10000"/>
                  <a:gd name="connsiteX43" fmla="*/ 7197 w 10000"/>
                  <a:gd name="connsiteY43" fmla="*/ 7754 h 10000"/>
                  <a:gd name="connsiteX44" fmla="*/ 7303 w 10000"/>
                  <a:gd name="connsiteY44" fmla="*/ 8001 h 10000"/>
                  <a:gd name="connsiteX45" fmla="*/ 7492 w 10000"/>
                  <a:gd name="connsiteY45" fmla="*/ 8066 h 10000"/>
                  <a:gd name="connsiteX46" fmla="*/ 7739 w 10000"/>
                  <a:gd name="connsiteY46" fmla="*/ 7878 h 10000"/>
                  <a:gd name="connsiteX47" fmla="*/ 7913 w 10000"/>
                  <a:gd name="connsiteY47" fmla="*/ 7747 h 10000"/>
                  <a:gd name="connsiteX48" fmla="*/ 8055 w 10000"/>
                  <a:gd name="connsiteY48" fmla="*/ 7901 h 10000"/>
                  <a:gd name="connsiteX49" fmla="*/ 8079 w 10000"/>
                  <a:gd name="connsiteY49" fmla="*/ 8246 h 10000"/>
                  <a:gd name="connsiteX50" fmla="*/ 8026 w 10000"/>
                  <a:gd name="connsiteY50" fmla="*/ 8801 h 10000"/>
                  <a:gd name="connsiteX51" fmla="*/ 7864 w 10000"/>
                  <a:gd name="connsiteY51" fmla="*/ 9490 h 10000"/>
                  <a:gd name="connsiteX52" fmla="*/ 7456 w 10000"/>
                  <a:gd name="connsiteY52" fmla="*/ 9786 h 10000"/>
                  <a:gd name="connsiteX53" fmla="*/ 6959 w 10000"/>
                  <a:gd name="connsiteY53" fmla="*/ 10000 h 10000"/>
                  <a:gd name="connsiteX54" fmla="*/ 1863 w 10000"/>
                  <a:gd name="connsiteY54" fmla="*/ 9836 h 10000"/>
                  <a:gd name="connsiteX55" fmla="*/ 1934 w 10000"/>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18 w 10007"/>
                  <a:gd name="connsiteY0" fmla="*/ 9599 h 10000"/>
                  <a:gd name="connsiteX1" fmla="*/ 1 w 10007"/>
                  <a:gd name="connsiteY1" fmla="*/ 7763 h 10000"/>
                  <a:gd name="connsiteX2" fmla="*/ 43 w 10007"/>
                  <a:gd name="connsiteY2" fmla="*/ 7489 h 10000"/>
                  <a:gd name="connsiteX3" fmla="*/ 1795 w 10007"/>
                  <a:gd name="connsiteY3" fmla="*/ 0 h 10000"/>
                  <a:gd name="connsiteX4" fmla="*/ 9314 w 10007"/>
                  <a:gd name="connsiteY4" fmla="*/ 152 h 10000"/>
                  <a:gd name="connsiteX5" fmla="*/ 9821 w 10007"/>
                  <a:gd name="connsiteY5" fmla="*/ 1544 h 10000"/>
                  <a:gd name="connsiteX6" fmla="*/ 9958 w 10007"/>
                  <a:gd name="connsiteY6" fmla="*/ 1543 h 10000"/>
                  <a:gd name="connsiteX7" fmla="*/ 10006 w 10007"/>
                  <a:gd name="connsiteY7" fmla="*/ 1806 h 10000"/>
                  <a:gd name="connsiteX8" fmla="*/ 9984 w 10007"/>
                  <a:gd name="connsiteY8" fmla="*/ 2098 h 10000"/>
                  <a:gd name="connsiteX9" fmla="*/ 9856 w 10007"/>
                  <a:gd name="connsiteY9" fmla="*/ 2468 h 10000"/>
                  <a:gd name="connsiteX10" fmla="*/ 9527 w 10007"/>
                  <a:gd name="connsiteY10" fmla="*/ 3262 h 10000"/>
                  <a:gd name="connsiteX11" fmla="*/ 9418 w 10007"/>
                  <a:gd name="connsiteY11" fmla="*/ 3660 h 10000"/>
                  <a:gd name="connsiteX12" fmla="*/ 9355 w 10007"/>
                  <a:gd name="connsiteY12" fmla="*/ 4076 h 10000"/>
                  <a:gd name="connsiteX13" fmla="*/ 9285 w 10007"/>
                  <a:gd name="connsiteY13" fmla="*/ 4306 h 10000"/>
                  <a:gd name="connsiteX14" fmla="*/ 9233 w 10007"/>
                  <a:gd name="connsiteY14" fmla="*/ 4461 h 10000"/>
                  <a:gd name="connsiteX15" fmla="*/ 9074 w 10007"/>
                  <a:gd name="connsiteY15" fmla="*/ 4538 h 10000"/>
                  <a:gd name="connsiteX16" fmla="*/ 8893 w 10007"/>
                  <a:gd name="connsiteY16" fmla="*/ 4206 h 10000"/>
                  <a:gd name="connsiteX17" fmla="*/ 8812 w 10007"/>
                  <a:gd name="connsiteY17" fmla="*/ 3282 h 10000"/>
                  <a:gd name="connsiteX18" fmla="*/ 8721 w 10007"/>
                  <a:gd name="connsiteY18" fmla="*/ 2903 h 10000"/>
                  <a:gd name="connsiteX19" fmla="*/ 8532 w 10007"/>
                  <a:gd name="connsiteY19" fmla="*/ 2738 h 10000"/>
                  <a:gd name="connsiteX20" fmla="*/ 8439 w 10007"/>
                  <a:gd name="connsiteY20" fmla="*/ 3060 h 10000"/>
                  <a:gd name="connsiteX21" fmla="*/ 8528 w 10007"/>
                  <a:gd name="connsiteY21" fmla="*/ 4179 h 10000"/>
                  <a:gd name="connsiteX22" fmla="*/ 8581 w 10007"/>
                  <a:gd name="connsiteY22" fmla="*/ 4708 h 10000"/>
                  <a:gd name="connsiteX23" fmla="*/ 8447 w 10007"/>
                  <a:gd name="connsiteY23" fmla="*/ 5026 h 10000"/>
                  <a:gd name="connsiteX24" fmla="*/ 8257 w 10007"/>
                  <a:gd name="connsiteY24" fmla="*/ 4926 h 10000"/>
                  <a:gd name="connsiteX25" fmla="*/ 8190 w 10007"/>
                  <a:gd name="connsiteY25" fmla="*/ 4441 h 10000"/>
                  <a:gd name="connsiteX26" fmla="*/ 8096 w 10007"/>
                  <a:gd name="connsiteY26" fmla="*/ 3648 h 10000"/>
                  <a:gd name="connsiteX27" fmla="*/ 7985 w 10007"/>
                  <a:gd name="connsiteY27" fmla="*/ 3140 h 10000"/>
                  <a:gd name="connsiteX28" fmla="*/ 7759 w 10007"/>
                  <a:gd name="connsiteY28" fmla="*/ 3122 h 10000"/>
                  <a:gd name="connsiteX29" fmla="*/ 7691 w 10007"/>
                  <a:gd name="connsiteY29" fmla="*/ 3337 h 10000"/>
                  <a:gd name="connsiteX30" fmla="*/ 7696 w 10007"/>
                  <a:gd name="connsiteY30" fmla="*/ 3686 h 10000"/>
                  <a:gd name="connsiteX31" fmla="*/ 7884 w 10007"/>
                  <a:gd name="connsiteY31" fmla="*/ 5250 h 10000"/>
                  <a:gd name="connsiteX32" fmla="*/ 7771 w 10007"/>
                  <a:gd name="connsiteY32" fmla="*/ 5546 h 10000"/>
                  <a:gd name="connsiteX33" fmla="*/ 7576 w 10007"/>
                  <a:gd name="connsiteY33" fmla="*/ 5621 h 10000"/>
                  <a:gd name="connsiteX34" fmla="*/ 7417 w 10007"/>
                  <a:gd name="connsiteY34" fmla="*/ 5501 h 10000"/>
                  <a:gd name="connsiteX35" fmla="*/ 7248 w 10007"/>
                  <a:gd name="connsiteY35" fmla="*/ 5489 h 10000"/>
                  <a:gd name="connsiteX36" fmla="*/ 7159 w 10007"/>
                  <a:gd name="connsiteY36" fmla="*/ 5714 h 10000"/>
                  <a:gd name="connsiteX37" fmla="*/ 7309 w 10007"/>
                  <a:gd name="connsiteY37" fmla="*/ 6074 h 10000"/>
                  <a:gd name="connsiteX38" fmla="*/ 7581 w 10007"/>
                  <a:gd name="connsiteY38" fmla="*/ 6237 h 10000"/>
                  <a:gd name="connsiteX39" fmla="*/ 7819 w 10007"/>
                  <a:gd name="connsiteY39" fmla="*/ 6489 h 10000"/>
                  <a:gd name="connsiteX40" fmla="*/ 7943 w 10007"/>
                  <a:gd name="connsiteY40" fmla="*/ 6757 h 10000"/>
                  <a:gd name="connsiteX41" fmla="*/ 7782 w 10007"/>
                  <a:gd name="connsiteY41" fmla="*/ 7038 h 10000"/>
                  <a:gd name="connsiteX42" fmla="*/ 7201 w 10007"/>
                  <a:gd name="connsiteY42" fmla="*/ 7407 h 10000"/>
                  <a:gd name="connsiteX43" fmla="*/ 7181 w 10007"/>
                  <a:gd name="connsiteY43" fmla="*/ 7754 h 10000"/>
                  <a:gd name="connsiteX44" fmla="*/ 7287 w 10007"/>
                  <a:gd name="connsiteY44" fmla="*/ 8001 h 10000"/>
                  <a:gd name="connsiteX45" fmla="*/ 7476 w 10007"/>
                  <a:gd name="connsiteY45" fmla="*/ 8066 h 10000"/>
                  <a:gd name="connsiteX46" fmla="*/ 7723 w 10007"/>
                  <a:gd name="connsiteY46" fmla="*/ 7878 h 10000"/>
                  <a:gd name="connsiteX47" fmla="*/ 7897 w 10007"/>
                  <a:gd name="connsiteY47" fmla="*/ 7747 h 10000"/>
                  <a:gd name="connsiteX48" fmla="*/ 8039 w 10007"/>
                  <a:gd name="connsiteY48" fmla="*/ 7901 h 10000"/>
                  <a:gd name="connsiteX49" fmla="*/ 8063 w 10007"/>
                  <a:gd name="connsiteY49" fmla="*/ 8246 h 10000"/>
                  <a:gd name="connsiteX50" fmla="*/ 8010 w 10007"/>
                  <a:gd name="connsiteY50" fmla="*/ 8801 h 10000"/>
                  <a:gd name="connsiteX51" fmla="*/ 7848 w 10007"/>
                  <a:gd name="connsiteY51" fmla="*/ 9490 h 10000"/>
                  <a:gd name="connsiteX52" fmla="*/ 7440 w 10007"/>
                  <a:gd name="connsiteY52" fmla="*/ 9786 h 10000"/>
                  <a:gd name="connsiteX53" fmla="*/ 6943 w 10007"/>
                  <a:gd name="connsiteY53" fmla="*/ 10000 h 10000"/>
                  <a:gd name="connsiteX54" fmla="*/ 1847 w 10007"/>
                  <a:gd name="connsiteY54" fmla="*/ 9836 h 10000"/>
                  <a:gd name="connsiteX55" fmla="*/ 1918 w 10007"/>
                  <a:gd name="connsiteY55" fmla="*/ 9599 h 10000"/>
                  <a:gd name="connsiteX0" fmla="*/ 1875 w 9964"/>
                  <a:gd name="connsiteY0" fmla="*/ 9599 h 10000"/>
                  <a:gd name="connsiteX1" fmla="*/ 11 w 9964"/>
                  <a:gd name="connsiteY1" fmla="*/ 7776 h 10000"/>
                  <a:gd name="connsiteX2" fmla="*/ 0 w 9964"/>
                  <a:gd name="connsiteY2" fmla="*/ 7489 h 10000"/>
                  <a:gd name="connsiteX3" fmla="*/ 1752 w 9964"/>
                  <a:gd name="connsiteY3" fmla="*/ 0 h 10000"/>
                  <a:gd name="connsiteX4" fmla="*/ 9271 w 9964"/>
                  <a:gd name="connsiteY4" fmla="*/ 152 h 10000"/>
                  <a:gd name="connsiteX5" fmla="*/ 9778 w 9964"/>
                  <a:gd name="connsiteY5" fmla="*/ 1544 h 10000"/>
                  <a:gd name="connsiteX6" fmla="*/ 9915 w 9964"/>
                  <a:gd name="connsiteY6" fmla="*/ 1543 h 10000"/>
                  <a:gd name="connsiteX7" fmla="*/ 9963 w 9964"/>
                  <a:gd name="connsiteY7" fmla="*/ 1806 h 10000"/>
                  <a:gd name="connsiteX8" fmla="*/ 9941 w 9964"/>
                  <a:gd name="connsiteY8" fmla="*/ 2098 h 10000"/>
                  <a:gd name="connsiteX9" fmla="*/ 9813 w 9964"/>
                  <a:gd name="connsiteY9" fmla="*/ 2468 h 10000"/>
                  <a:gd name="connsiteX10" fmla="*/ 9484 w 9964"/>
                  <a:gd name="connsiteY10" fmla="*/ 3262 h 10000"/>
                  <a:gd name="connsiteX11" fmla="*/ 9375 w 9964"/>
                  <a:gd name="connsiteY11" fmla="*/ 3660 h 10000"/>
                  <a:gd name="connsiteX12" fmla="*/ 9312 w 9964"/>
                  <a:gd name="connsiteY12" fmla="*/ 4076 h 10000"/>
                  <a:gd name="connsiteX13" fmla="*/ 9242 w 9964"/>
                  <a:gd name="connsiteY13" fmla="*/ 4306 h 10000"/>
                  <a:gd name="connsiteX14" fmla="*/ 9190 w 9964"/>
                  <a:gd name="connsiteY14" fmla="*/ 4461 h 10000"/>
                  <a:gd name="connsiteX15" fmla="*/ 9031 w 9964"/>
                  <a:gd name="connsiteY15" fmla="*/ 4538 h 10000"/>
                  <a:gd name="connsiteX16" fmla="*/ 8850 w 9964"/>
                  <a:gd name="connsiteY16" fmla="*/ 4206 h 10000"/>
                  <a:gd name="connsiteX17" fmla="*/ 8769 w 9964"/>
                  <a:gd name="connsiteY17" fmla="*/ 3282 h 10000"/>
                  <a:gd name="connsiteX18" fmla="*/ 8678 w 9964"/>
                  <a:gd name="connsiteY18" fmla="*/ 2903 h 10000"/>
                  <a:gd name="connsiteX19" fmla="*/ 8489 w 9964"/>
                  <a:gd name="connsiteY19" fmla="*/ 2738 h 10000"/>
                  <a:gd name="connsiteX20" fmla="*/ 8396 w 9964"/>
                  <a:gd name="connsiteY20" fmla="*/ 3060 h 10000"/>
                  <a:gd name="connsiteX21" fmla="*/ 8485 w 9964"/>
                  <a:gd name="connsiteY21" fmla="*/ 4179 h 10000"/>
                  <a:gd name="connsiteX22" fmla="*/ 8538 w 9964"/>
                  <a:gd name="connsiteY22" fmla="*/ 4708 h 10000"/>
                  <a:gd name="connsiteX23" fmla="*/ 8404 w 9964"/>
                  <a:gd name="connsiteY23" fmla="*/ 5026 h 10000"/>
                  <a:gd name="connsiteX24" fmla="*/ 8214 w 9964"/>
                  <a:gd name="connsiteY24" fmla="*/ 4926 h 10000"/>
                  <a:gd name="connsiteX25" fmla="*/ 8147 w 9964"/>
                  <a:gd name="connsiteY25" fmla="*/ 4441 h 10000"/>
                  <a:gd name="connsiteX26" fmla="*/ 8053 w 9964"/>
                  <a:gd name="connsiteY26" fmla="*/ 3648 h 10000"/>
                  <a:gd name="connsiteX27" fmla="*/ 7942 w 9964"/>
                  <a:gd name="connsiteY27" fmla="*/ 3140 h 10000"/>
                  <a:gd name="connsiteX28" fmla="*/ 7716 w 9964"/>
                  <a:gd name="connsiteY28" fmla="*/ 3122 h 10000"/>
                  <a:gd name="connsiteX29" fmla="*/ 7648 w 9964"/>
                  <a:gd name="connsiteY29" fmla="*/ 3337 h 10000"/>
                  <a:gd name="connsiteX30" fmla="*/ 7653 w 9964"/>
                  <a:gd name="connsiteY30" fmla="*/ 3686 h 10000"/>
                  <a:gd name="connsiteX31" fmla="*/ 7841 w 9964"/>
                  <a:gd name="connsiteY31" fmla="*/ 5250 h 10000"/>
                  <a:gd name="connsiteX32" fmla="*/ 7728 w 9964"/>
                  <a:gd name="connsiteY32" fmla="*/ 5546 h 10000"/>
                  <a:gd name="connsiteX33" fmla="*/ 7533 w 9964"/>
                  <a:gd name="connsiteY33" fmla="*/ 5621 h 10000"/>
                  <a:gd name="connsiteX34" fmla="*/ 7374 w 9964"/>
                  <a:gd name="connsiteY34" fmla="*/ 5501 h 10000"/>
                  <a:gd name="connsiteX35" fmla="*/ 7205 w 9964"/>
                  <a:gd name="connsiteY35" fmla="*/ 5489 h 10000"/>
                  <a:gd name="connsiteX36" fmla="*/ 7116 w 9964"/>
                  <a:gd name="connsiteY36" fmla="*/ 5714 h 10000"/>
                  <a:gd name="connsiteX37" fmla="*/ 7266 w 9964"/>
                  <a:gd name="connsiteY37" fmla="*/ 6074 h 10000"/>
                  <a:gd name="connsiteX38" fmla="*/ 7538 w 9964"/>
                  <a:gd name="connsiteY38" fmla="*/ 6237 h 10000"/>
                  <a:gd name="connsiteX39" fmla="*/ 7776 w 9964"/>
                  <a:gd name="connsiteY39" fmla="*/ 6489 h 10000"/>
                  <a:gd name="connsiteX40" fmla="*/ 7900 w 9964"/>
                  <a:gd name="connsiteY40" fmla="*/ 6757 h 10000"/>
                  <a:gd name="connsiteX41" fmla="*/ 7739 w 9964"/>
                  <a:gd name="connsiteY41" fmla="*/ 7038 h 10000"/>
                  <a:gd name="connsiteX42" fmla="*/ 7158 w 9964"/>
                  <a:gd name="connsiteY42" fmla="*/ 7407 h 10000"/>
                  <a:gd name="connsiteX43" fmla="*/ 7138 w 9964"/>
                  <a:gd name="connsiteY43" fmla="*/ 7754 h 10000"/>
                  <a:gd name="connsiteX44" fmla="*/ 7244 w 9964"/>
                  <a:gd name="connsiteY44" fmla="*/ 8001 h 10000"/>
                  <a:gd name="connsiteX45" fmla="*/ 7433 w 9964"/>
                  <a:gd name="connsiteY45" fmla="*/ 8066 h 10000"/>
                  <a:gd name="connsiteX46" fmla="*/ 7680 w 9964"/>
                  <a:gd name="connsiteY46" fmla="*/ 7878 h 10000"/>
                  <a:gd name="connsiteX47" fmla="*/ 7854 w 9964"/>
                  <a:gd name="connsiteY47" fmla="*/ 7747 h 10000"/>
                  <a:gd name="connsiteX48" fmla="*/ 7996 w 9964"/>
                  <a:gd name="connsiteY48" fmla="*/ 7901 h 10000"/>
                  <a:gd name="connsiteX49" fmla="*/ 8020 w 9964"/>
                  <a:gd name="connsiteY49" fmla="*/ 8246 h 10000"/>
                  <a:gd name="connsiteX50" fmla="*/ 7967 w 9964"/>
                  <a:gd name="connsiteY50" fmla="*/ 8801 h 10000"/>
                  <a:gd name="connsiteX51" fmla="*/ 7805 w 9964"/>
                  <a:gd name="connsiteY51" fmla="*/ 9490 h 10000"/>
                  <a:gd name="connsiteX52" fmla="*/ 7397 w 9964"/>
                  <a:gd name="connsiteY52" fmla="*/ 9786 h 10000"/>
                  <a:gd name="connsiteX53" fmla="*/ 6900 w 9964"/>
                  <a:gd name="connsiteY53" fmla="*/ 10000 h 10000"/>
                  <a:gd name="connsiteX54" fmla="*/ 1804 w 9964"/>
                  <a:gd name="connsiteY54" fmla="*/ 9836 h 10000"/>
                  <a:gd name="connsiteX55" fmla="*/ 1875 w 9964"/>
                  <a:gd name="connsiteY55" fmla="*/ 9599 h 10000"/>
                  <a:gd name="connsiteX0" fmla="*/ 1882 w 10000"/>
                  <a:gd name="connsiteY0" fmla="*/ 9599 h 10000"/>
                  <a:gd name="connsiteX1" fmla="*/ 11 w 10000"/>
                  <a:gd name="connsiteY1" fmla="*/ 7776 h 10000"/>
                  <a:gd name="connsiteX2" fmla="*/ 0 w 10000"/>
                  <a:gd name="connsiteY2" fmla="*/ 7489 h 10000"/>
                  <a:gd name="connsiteX3" fmla="*/ 1705 w 10000"/>
                  <a:gd name="connsiteY3" fmla="*/ 0 h 10000"/>
                  <a:gd name="connsiteX4" fmla="*/ 9304 w 10000"/>
                  <a:gd name="connsiteY4" fmla="*/ 152 h 10000"/>
                  <a:gd name="connsiteX5" fmla="*/ 9813 w 10000"/>
                  <a:gd name="connsiteY5" fmla="*/ 1544 h 10000"/>
                  <a:gd name="connsiteX6" fmla="*/ 9951 w 10000"/>
                  <a:gd name="connsiteY6" fmla="*/ 1543 h 10000"/>
                  <a:gd name="connsiteX7" fmla="*/ 9999 w 10000"/>
                  <a:gd name="connsiteY7" fmla="*/ 1806 h 10000"/>
                  <a:gd name="connsiteX8" fmla="*/ 9977 w 10000"/>
                  <a:gd name="connsiteY8" fmla="*/ 2098 h 10000"/>
                  <a:gd name="connsiteX9" fmla="*/ 9848 w 10000"/>
                  <a:gd name="connsiteY9" fmla="*/ 2468 h 10000"/>
                  <a:gd name="connsiteX10" fmla="*/ 9518 w 10000"/>
                  <a:gd name="connsiteY10" fmla="*/ 3262 h 10000"/>
                  <a:gd name="connsiteX11" fmla="*/ 9409 w 10000"/>
                  <a:gd name="connsiteY11" fmla="*/ 3660 h 10000"/>
                  <a:gd name="connsiteX12" fmla="*/ 9346 w 10000"/>
                  <a:gd name="connsiteY12" fmla="*/ 4076 h 10000"/>
                  <a:gd name="connsiteX13" fmla="*/ 9275 w 10000"/>
                  <a:gd name="connsiteY13" fmla="*/ 4306 h 10000"/>
                  <a:gd name="connsiteX14" fmla="*/ 9223 w 10000"/>
                  <a:gd name="connsiteY14" fmla="*/ 4461 h 10000"/>
                  <a:gd name="connsiteX15" fmla="*/ 9064 w 10000"/>
                  <a:gd name="connsiteY15" fmla="*/ 4538 h 10000"/>
                  <a:gd name="connsiteX16" fmla="*/ 8882 w 10000"/>
                  <a:gd name="connsiteY16" fmla="*/ 4206 h 10000"/>
                  <a:gd name="connsiteX17" fmla="*/ 8801 w 10000"/>
                  <a:gd name="connsiteY17" fmla="*/ 3282 h 10000"/>
                  <a:gd name="connsiteX18" fmla="*/ 8709 w 10000"/>
                  <a:gd name="connsiteY18" fmla="*/ 2903 h 10000"/>
                  <a:gd name="connsiteX19" fmla="*/ 8520 w 10000"/>
                  <a:gd name="connsiteY19" fmla="*/ 2738 h 10000"/>
                  <a:gd name="connsiteX20" fmla="*/ 8426 w 10000"/>
                  <a:gd name="connsiteY20" fmla="*/ 3060 h 10000"/>
                  <a:gd name="connsiteX21" fmla="*/ 8516 w 10000"/>
                  <a:gd name="connsiteY21" fmla="*/ 4179 h 10000"/>
                  <a:gd name="connsiteX22" fmla="*/ 8569 w 10000"/>
                  <a:gd name="connsiteY22" fmla="*/ 4708 h 10000"/>
                  <a:gd name="connsiteX23" fmla="*/ 8434 w 10000"/>
                  <a:gd name="connsiteY23" fmla="*/ 5026 h 10000"/>
                  <a:gd name="connsiteX24" fmla="*/ 8244 w 10000"/>
                  <a:gd name="connsiteY24" fmla="*/ 4926 h 10000"/>
                  <a:gd name="connsiteX25" fmla="*/ 8176 w 10000"/>
                  <a:gd name="connsiteY25" fmla="*/ 4441 h 10000"/>
                  <a:gd name="connsiteX26" fmla="*/ 8082 w 10000"/>
                  <a:gd name="connsiteY26" fmla="*/ 3648 h 10000"/>
                  <a:gd name="connsiteX27" fmla="*/ 7971 w 10000"/>
                  <a:gd name="connsiteY27" fmla="*/ 3140 h 10000"/>
                  <a:gd name="connsiteX28" fmla="*/ 7744 w 10000"/>
                  <a:gd name="connsiteY28" fmla="*/ 3122 h 10000"/>
                  <a:gd name="connsiteX29" fmla="*/ 7676 w 10000"/>
                  <a:gd name="connsiteY29" fmla="*/ 3337 h 10000"/>
                  <a:gd name="connsiteX30" fmla="*/ 7681 w 10000"/>
                  <a:gd name="connsiteY30" fmla="*/ 3686 h 10000"/>
                  <a:gd name="connsiteX31" fmla="*/ 7869 w 10000"/>
                  <a:gd name="connsiteY31" fmla="*/ 5250 h 10000"/>
                  <a:gd name="connsiteX32" fmla="*/ 7756 w 10000"/>
                  <a:gd name="connsiteY32" fmla="*/ 5546 h 10000"/>
                  <a:gd name="connsiteX33" fmla="*/ 7560 w 10000"/>
                  <a:gd name="connsiteY33" fmla="*/ 5621 h 10000"/>
                  <a:gd name="connsiteX34" fmla="*/ 7401 w 10000"/>
                  <a:gd name="connsiteY34" fmla="*/ 5501 h 10000"/>
                  <a:gd name="connsiteX35" fmla="*/ 7231 w 10000"/>
                  <a:gd name="connsiteY35" fmla="*/ 5489 h 10000"/>
                  <a:gd name="connsiteX36" fmla="*/ 7142 w 10000"/>
                  <a:gd name="connsiteY36" fmla="*/ 5714 h 10000"/>
                  <a:gd name="connsiteX37" fmla="*/ 7292 w 10000"/>
                  <a:gd name="connsiteY37" fmla="*/ 6074 h 10000"/>
                  <a:gd name="connsiteX38" fmla="*/ 7565 w 10000"/>
                  <a:gd name="connsiteY38" fmla="*/ 6237 h 10000"/>
                  <a:gd name="connsiteX39" fmla="*/ 7804 w 10000"/>
                  <a:gd name="connsiteY39" fmla="*/ 6489 h 10000"/>
                  <a:gd name="connsiteX40" fmla="*/ 7929 w 10000"/>
                  <a:gd name="connsiteY40" fmla="*/ 6757 h 10000"/>
                  <a:gd name="connsiteX41" fmla="*/ 7767 w 10000"/>
                  <a:gd name="connsiteY41" fmla="*/ 7038 h 10000"/>
                  <a:gd name="connsiteX42" fmla="*/ 7184 w 10000"/>
                  <a:gd name="connsiteY42" fmla="*/ 7407 h 10000"/>
                  <a:gd name="connsiteX43" fmla="*/ 7164 w 10000"/>
                  <a:gd name="connsiteY43" fmla="*/ 7754 h 10000"/>
                  <a:gd name="connsiteX44" fmla="*/ 7270 w 10000"/>
                  <a:gd name="connsiteY44" fmla="*/ 8001 h 10000"/>
                  <a:gd name="connsiteX45" fmla="*/ 7460 w 10000"/>
                  <a:gd name="connsiteY45" fmla="*/ 8066 h 10000"/>
                  <a:gd name="connsiteX46" fmla="*/ 7708 w 10000"/>
                  <a:gd name="connsiteY46" fmla="*/ 7878 h 10000"/>
                  <a:gd name="connsiteX47" fmla="*/ 7882 w 10000"/>
                  <a:gd name="connsiteY47" fmla="*/ 7747 h 10000"/>
                  <a:gd name="connsiteX48" fmla="*/ 8025 w 10000"/>
                  <a:gd name="connsiteY48" fmla="*/ 7901 h 10000"/>
                  <a:gd name="connsiteX49" fmla="*/ 8049 w 10000"/>
                  <a:gd name="connsiteY49" fmla="*/ 8246 h 10000"/>
                  <a:gd name="connsiteX50" fmla="*/ 7996 w 10000"/>
                  <a:gd name="connsiteY50" fmla="*/ 8801 h 10000"/>
                  <a:gd name="connsiteX51" fmla="*/ 7833 w 10000"/>
                  <a:gd name="connsiteY51" fmla="*/ 9490 h 10000"/>
                  <a:gd name="connsiteX52" fmla="*/ 7424 w 10000"/>
                  <a:gd name="connsiteY52" fmla="*/ 9786 h 10000"/>
                  <a:gd name="connsiteX53" fmla="*/ 6925 w 10000"/>
                  <a:gd name="connsiteY53" fmla="*/ 10000 h 10000"/>
                  <a:gd name="connsiteX54" fmla="*/ 1811 w 10000"/>
                  <a:gd name="connsiteY54" fmla="*/ 9836 h 10000"/>
                  <a:gd name="connsiteX55" fmla="*/ 1882 w 10000"/>
                  <a:gd name="connsiteY55" fmla="*/ 9599 h 10000"/>
                  <a:gd name="connsiteX0" fmla="*/ 1882 w 10000"/>
                  <a:gd name="connsiteY0" fmla="*/ 9599 h 9922"/>
                  <a:gd name="connsiteX1" fmla="*/ 11 w 10000"/>
                  <a:gd name="connsiteY1" fmla="*/ 7776 h 9922"/>
                  <a:gd name="connsiteX2" fmla="*/ 0 w 10000"/>
                  <a:gd name="connsiteY2" fmla="*/ 7489 h 9922"/>
                  <a:gd name="connsiteX3" fmla="*/ 1705 w 10000"/>
                  <a:gd name="connsiteY3" fmla="*/ 0 h 9922"/>
                  <a:gd name="connsiteX4" fmla="*/ 9304 w 10000"/>
                  <a:gd name="connsiteY4" fmla="*/ 152 h 9922"/>
                  <a:gd name="connsiteX5" fmla="*/ 9813 w 10000"/>
                  <a:gd name="connsiteY5" fmla="*/ 1544 h 9922"/>
                  <a:gd name="connsiteX6" fmla="*/ 9951 w 10000"/>
                  <a:gd name="connsiteY6" fmla="*/ 1543 h 9922"/>
                  <a:gd name="connsiteX7" fmla="*/ 9999 w 10000"/>
                  <a:gd name="connsiteY7" fmla="*/ 1806 h 9922"/>
                  <a:gd name="connsiteX8" fmla="*/ 9977 w 10000"/>
                  <a:gd name="connsiteY8" fmla="*/ 2098 h 9922"/>
                  <a:gd name="connsiteX9" fmla="*/ 9848 w 10000"/>
                  <a:gd name="connsiteY9" fmla="*/ 2468 h 9922"/>
                  <a:gd name="connsiteX10" fmla="*/ 9518 w 10000"/>
                  <a:gd name="connsiteY10" fmla="*/ 3262 h 9922"/>
                  <a:gd name="connsiteX11" fmla="*/ 9409 w 10000"/>
                  <a:gd name="connsiteY11" fmla="*/ 3660 h 9922"/>
                  <a:gd name="connsiteX12" fmla="*/ 9346 w 10000"/>
                  <a:gd name="connsiteY12" fmla="*/ 4076 h 9922"/>
                  <a:gd name="connsiteX13" fmla="*/ 9275 w 10000"/>
                  <a:gd name="connsiteY13" fmla="*/ 4306 h 9922"/>
                  <a:gd name="connsiteX14" fmla="*/ 9223 w 10000"/>
                  <a:gd name="connsiteY14" fmla="*/ 4461 h 9922"/>
                  <a:gd name="connsiteX15" fmla="*/ 9064 w 10000"/>
                  <a:gd name="connsiteY15" fmla="*/ 4538 h 9922"/>
                  <a:gd name="connsiteX16" fmla="*/ 8882 w 10000"/>
                  <a:gd name="connsiteY16" fmla="*/ 4206 h 9922"/>
                  <a:gd name="connsiteX17" fmla="*/ 8801 w 10000"/>
                  <a:gd name="connsiteY17" fmla="*/ 3282 h 9922"/>
                  <a:gd name="connsiteX18" fmla="*/ 8709 w 10000"/>
                  <a:gd name="connsiteY18" fmla="*/ 2903 h 9922"/>
                  <a:gd name="connsiteX19" fmla="*/ 8520 w 10000"/>
                  <a:gd name="connsiteY19" fmla="*/ 2738 h 9922"/>
                  <a:gd name="connsiteX20" fmla="*/ 8426 w 10000"/>
                  <a:gd name="connsiteY20" fmla="*/ 3060 h 9922"/>
                  <a:gd name="connsiteX21" fmla="*/ 8516 w 10000"/>
                  <a:gd name="connsiteY21" fmla="*/ 4179 h 9922"/>
                  <a:gd name="connsiteX22" fmla="*/ 8569 w 10000"/>
                  <a:gd name="connsiteY22" fmla="*/ 4708 h 9922"/>
                  <a:gd name="connsiteX23" fmla="*/ 8434 w 10000"/>
                  <a:gd name="connsiteY23" fmla="*/ 5026 h 9922"/>
                  <a:gd name="connsiteX24" fmla="*/ 8244 w 10000"/>
                  <a:gd name="connsiteY24" fmla="*/ 4926 h 9922"/>
                  <a:gd name="connsiteX25" fmla="*/ 8176 w 10000"/>
                  <a:gd name="connsiteY25" fmla="*/ 4441 h 9922"/>
                  <a:gd name="connsiteX26" fmla="*/ 8082 w 10000"/>
                  <a:gd name="connsiteY26" fmla="*/ 3648 h 9922"/>
                  <a:gd name="connsiteX27" fmla="*/ 7971 w 10000"/>
                  <a:gd name="connsiteY27" fmla="*/ 3140 h 9922"/>
                  <a:gd name="connsiteX28" fmla="*/ 7744 w 10000"/>
                  <a:gd name="connsiteY28" fmla="*/ 3122 h 9922"/>
                  <a:gd name="connsiteX29" fmla="*/ 7676 w 10000"/>
                  <a:gd name="connsiteY29" fmla="*/ 3337 h 9922"/>
                  <a:gd name="connsiteX30" fmla="*/ 7681 w 10000"/>
                  <a:gd name="connsiteY30" fmla="*/ 3686 h 9922"/>
                  <a:gd name="connsiteX31" fmla="*/ 7869 w 10000"/>
                  <a:gd name="connsiteY31" fmla="*/ 5250 h 9922"/>
                  <a:gd name="connsiteX32" fmla="*/ 7756 w 10000"/>
                  <a:gd name="connsiteY32" fmla="*/ 5546 h 9922"/>
                  <a:gd name="connsiteX33" fmla="*/ 7560 w 10000"/>
                  <a:gd name="connsiteY33" fmla="*/ 5621 h 9922"/>
                  <a:gd name="connsiteX34" fmla="*/ 7401 w 10000"/>
                  <a:gd name="connsiteY34" fmla="*/ 5501 h 9922"/>
                  <a:gd name="connsiteX35" fmla="*/ 7231 w 10000"/>
                  <a:gd name="connsiteY35" fmla="*/ 5489 h 9922"/>
                  <a:gd name="connsiteX36" fmla="*/ 7142 w 10000"/>
                  <a:gd name="connsiteY36" fmla="*/ 5714 h 9922"/>
                  <a:gd name="connsiteX37" fmla="*/ 7292 w 10000"/>
                  <a:gd name="connsiteY37" fmla="*/ 6074 h 9922"/>
                  <a:gd name="connsiteX38" fmla="*/ 7565 w 10000"/>
                  <a:gd name="connsiteY38" fmla="*/ 6237 h 9922"/>
                  <a:gd name="connsiteX39" fmla="*/ 7804 w 10000"/>
                  <a:gd name="connsiteY39" fmla="*/ 6489 h 9922"/>
                  <a:gd name="connsiteX40" fmla="*/ 7929 w 10000"/>
                  <a:gd name="connsiteY40" fmla="*/ 6757 h 9922"/>
                  <a:gd name="connsiteX41" fmla="*/ 7767 w 10000"/>
                  <a:gd name="connsiteY41" fmla="*/ 7038 h 9922"/>
                  <a:gd name="connsiteX42" fmla="*/ 7184 w 10000"/>
                  <a:gd name="connsiteY42" fmla="*/ 7407 h 9922"/>
                  <a:gd name="connsiteX43" fmla="*/ 7164 w 10000"/>
                  <a:gd name="connsiteY43" fmla="*/ 7754 h 9922"/>
                  <a:gd name="connsiteX44" fmla="*/ 7270 w 10000"/>
                  <a:gd name="connsiteY44" fmla="*/ 8001 h 9922"/>
                  <a:gd name="connsiteX45" fmla="*/ 7460 w 10000"/>
                  <a:gd name="connsiteY45" fmla="*/ 8066 h 9922"/>
                  <a:gd name="connsiteX46" fmla="*/ 7708 w 10000"/>
                  <a:gd name="connsiteY46" fmla="*/ 7878 h 9922"/>
                  <a:gd name="connsiteX47" fmla="*/ 7882 w 10000"/>
                  <a:gd name="connsiteY47" fmla="*/ 7747 h 9922"/>
                  <a:gd name="connsiteX48" fmla="*/ 8025 w 10000"/>
                  <a:gd name="connsiteY48" fmla="*/ 7901 h 9922"/>
                  <a:gd name="connsiteX49" fmla="*/ 8049 w 10000"/>
                  <a:gd name="connsiteY49" fmla="*/ 8246 h 9922"/>
                  <a:gd name="connsiteX50" fmla="*/ 7996 w 10000"/>
                  <a:gd name="connsiteY50" fmla="*/ 8801 h 9922"/>
                  <a:gd name="connsiteX51" fmla="*/ 7833 w 10000"/>
                  <a:gd name="connsiteY51" fmla="*/ 9490 h 9922"/>
                  <a:gd name="connsiteX52" fmla="*/ 7424 w 10000"/>
                  <a:gd name="connsiteY52" fmla="*/ 9786 h 9922"/>
                  <a:gd name="connsiteX53" fmla="*/ 6918 w 10000"/>
                  <a:gd name="connsiteY53" fmla="*/ 9921 h 9922"/>
                  <a:gd name="connsiteX54" fmla="*/ 1811 w 10000"/>
                  <a:gd name="connsiteY54" fmla="*/ 9836 h 9922"/>
                  <a:gd name="connsiteX55" fmla="*/ 1882 w 10000"/>
                  <a:gd name="connsiteY55" fmla="*/ 9599 h 9922"/>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33 w 10000"/>
                  <a:gd name="connsiteY51" fmla="*/ 956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13 w 10000"/>
                  <a:gd name="connsiteY51" fmla="*/ 944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860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39"/>
                  <a:gd name="connsiteY0" fmla="*/ 9674 h 10000"/>
                  <a:gd name="connsiteX1" fmla="*/ 11 w 10039"/>
                  <a:gd name="connsiteY1" fmla="*/ 7837 h 10000"/>
                  <a:gd name="connsiteX2" fmla="*/ 0 w 10039"/>
                  <a:gd name="connsiteY2" fmla="*/ 7548 h 10000"/>
                  <a:gd name="connsiteX3" fmla="*/ 1705 w 10039"/>
                  <a:gd name="connsiteY3" fmla="*/ 0 h 10000"/>
                  <a:gd name="connsiteX4" fmla="*/ 9304 w 10039"/>
                  <a:gd name="connsiteY4" fmla="*/ 356 h 10000"/>
                  <a:gd name="connsiteX5" fmla="*/ 9813 w 10039"/>
                  <a:gd name="connsiteY5" fmla="*/ 1860 h 10000"/>
                  <a:gd name="connsiteX6" fmla="*/ 10035 w 10039"/>
                  <a:gd name="connsiteY6" fmla="*/ 1656 h 10000"/>
                  <a:gd name="connsiteX7" fmla="*/ 9999 w 10039"/>
                  <a:gd name="connsiteY7" fmla="*/ 1820 h 10000"/>
                  <a:gd name="connsiteX8" fmla="*/ 9977 w 10039"/>
                  <a:gd name="connsiteY8" fmla="*/ 2114 h 10000"/>
                  <a:gd name="connsiteX9" fmla="*/ 9848 w 10039"/>
                  <a:gd name="connsiteY9" fmla="*/ 2487 h 10000"/>
                  <a:gd name="connsiteX10" fmla="*/ 9518 w 10039"/>
                  <a:gd name="connsiteY10" fmla="*/ 3288 h 10000"/>
                  <a:gd name="connsiteX11" fmla="*/ 9409 w 10039"/>
                  <a:gd name="connsiteY11" fmla="*/ 3689 h 10000"/>
                  <a:gd name="connsiteX12" fmla="*/ 9346 w 10039"/>
                  <a:gd name="connsiteY12" fmla="*/ 4108 h 10000"/>
                  <a:gd name="connsiteX13" fmla="*/ 9275 w 10039"/>
                  <a:gd name="connsiteY13" fmla="*/ 4340 h 10000"/>
                  <a:gd name="connsiteX14" fmla="*/ 9223 w 10039"/>
                  <a:gd name="connsiteY14" fmla="*/ 4496 h 10000"/>
                  <a:gd name="connsiteX15" fmla="*/ 9064 w 10039"/>
                  <a:gd name="connsiteY15" fmla="*/ 4574 h 10000"/>
                  <a:gd name="connsiteX16" fmla="*/ 8882 w 10039"/>
                  <a:gd name="connsiteY16" fmla="*/ 4239 h 10000"/>
                  <a:gd name="connsiteX17" fmla="*/ 8801 w 10039"/>
                  <a:gd name="connsiteY17" fmla="*/ 3308 h 10000"/>
                  <a:gd name="connsiteX18" fmla="*/ 8709 w 10039"/>
                  <a:gd name="connsiteY18" fmla="*/ 2926 h 10000"/>
                  <a:gd name="connsiteX19" fmla="*/ 8520 w 10039"/>
                  <a:gd name="connsiteY19" fmla="*/ 2760 h 10000"/>
                  <a:gd name="connsiteX20" fmla="*/ 8426 w 10039"/>
                  <a:gd name="connsiteY20" fmla="*/ 3084 h 10000"/>
                  <a:gd name="connsiteX21" fmla="*/ 8516 w 10039"/>
                  <a:gd name="connsiteY21" fmla="*/ 4212 h 10000"/>
                  <a:gd name="connsiteX22" fmla="*/ 8569 w 10039"/>
                  <a:gd name="connsiteY22" fmla="*/ 4745 h 10000"/>
                  <a:gd name="connsiteX23" fmla="*/ 8434 w 10039"/>
                  <a:gd name="connsiteY23" fmla="*/ 5066 h 10000"/>
                  <a:gd name="connsiteX24" fmla="*/ 8244 w 10039"/>
                  <a:gd name="connsiteY24" fmla="*/ 4965 h 10000"/>
                  <a:gd name="connsiteX25" fmla="*/ 8176 w 10039"/>
                  <a:gd name="connsiteY25" fmla="*/ 4476 h 10000"/>
                  <a:gd name="connsiteX26" fmla="*/ 8082 w 10039"/>
                  <a:gd name="connsiteY26" fmla="*/ 3677 h 10000"/>
                  <a:gd name="connsiteX27" fmla="*/ 7971 w 10039"/>
                  <a:gd name="connsiteY27" fmla="*/ 3165 h 10000"/>
                  <a:gd name="connsiteX28" fmla="*/ 7744 w 10039"/>
                  <a:gd name="connsiteY28" fmla="*/ 3147 h 10000"/>
                  <a:gd name="connsiteX29" fmla="*/ 7676 w 10039"/>
                  <a:gd name="connsiteY29" fmla="*/ 3363 h 10000"/>
                  <a:gd name="connsiteX30" fmla="*/ 7681 w 10039"/>
                  <a:gd name="connsiteY30" fmla="*/ 3715 h 10000"/>
                  <a:gd name="connsiteX31" fmla="*/ 7869 w 10039"/>
                  <a:gd name="connsiteY31" fmla="*/ 5291 h 10000"/>
                  <a:gd name="connsiteX32" fmla="*/ 7756 w 10039"/>
                  <a:gd name="connsiteY32" fmla="*/ 5590 h 10000"/>
                  <a:gd name="connsiteX33" fmla="*/ 7560 w 10039"/>
                  <a:gd name="connsiteY33" fmla="*/ 5665 h 10000"/>
                  <a:gd name="connsiteX34" fmla="*/ 7401 w 10039"/>
                  <a:gd name="connsiteY34" fmla="*/ 5544 h 10000"/>
                  <a:gd name="connsiteX35" fmla="*/ 7231 w 10039"/>
                  <a:gd name="connsiteY35" fmla="*/ 5532 h 10000"/>
                  <a:gd name="connsiteX36" fmla="*/ 7142 w 10039"/>
                  <a:gd name="connsiteY36" fmla="*/ 5759 h 10000"/>
                  <a:gd name="connsiteX37" fmla="*/ 7292 w 10039"/>
                  <a:gd name="connsiteY37" fmla="*/ 6122 h 10000"/>
                  <a:gd name="connsiteX38" fmla="*/ 7565 w 10039"/>
                  <a:gd name="connsiteY38" fmla="*/ 6286 h 10000"/>
                  <a:gd name="connsiteX39" fmla="*/ 7804 w 10039"/>
                  <a:gd name="connsiteY39" fmla="*/ 6540 h 10000"/>
                  <a:gd name="connsiteX40" fmla="*/ 7929 w 10039"/>
                  <a:gd name="connsiteY40" fmla="*/ 6810 h 10000"/>
                  <a:gd name="connsiteX41" fmla="*/ 7767 w 10039"/>
                  <a:gd name="connsiteY41" fmla="*/ 7093 h 10000"/>
                  <a:gd name="connsiteX42" fmla="*/ 7184 w 10039"/>
                  <a:gd name="connsiteY42" fmla="*/ 7465 h 10000"/>
                  <a:gd name="connsiteX43" fmla="*/ 7164 w 10039"/>
                  <a:gd name="connsiteY43" fmla="*/ 7815 h 10000"/>
                  <a:gd name="connsiteX44" fmla="*/ 7270 w 10039"/>
                  <a:gd name="connsiteY44" fmla="*/ 8064 h 10000"/>
                  <a:gd name="connsiteX45" fmla="*/ 7460 w 10039"/>
                  <a:gd name="connsiteY45" fmla="*/ 8129 h 10000"/>
                  <a:gd name="connsiteX46" fmla="*/ 7708 w 10039"/>
                  <a:gd name="connsiteY46" fmla="*/ 7940 h 10000"/>
                  <a:gd name="connsiteX47" fmla="*/ 7882 w 10039"/>
                  <a:gd name="connsiteY47" fmla="*/ 7808 h 10000"/>
                  <a:gd name="connsiteX48" fmla="*/ 8025 w 10039"/>
                  <a:gd name="connsiteY48" fmla="*/ 7963 h 10000"/>
                  <a:gd name="connsiteX49" fmla="*/ 8049 w 10039"/>
                  <a:gd name="connsiteY49" fmla="*/ 8311 h 10000"/>
                  <a:gd name="connsiteX50" fmla="*/ 7996 w 10039"/>
                  <a:gd name="connsiteY50" fmla="*/ 8870 h 10000"/>
                  <a:gd name="connsiteX51" fmla="*/ 7800 w 10039"/>
                  <a:gd name="connsiteY51" fmla="*/ 9378 h 10000"/>
                  <a:gd name="connsiteX52" fmla="*/ 7417 w 10039"/>
                  <a:gd name="connsiteY52" fmla="*/ 9743 h 10000"/>
                  <a:gd name="connsiteX53" fmla="*/ 6918 w 10039"/>
                  <a:gd name="connsiteY53" fmla="*/ 9999 h 10000"/>
                  <a:gd name="connsiteX54" fmla="*/ 1811 w 10039"/>
                  <a:gd name="connsiteY54" fmla="*/ 9913 h 10000"/>
                  <a:gd name="connsiteX55" fmla="*/ 1882 w 10039"/>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977 w 10116"/>
                  <a:gd name="connsiteY8" fmla="*/ 2114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10011 w 10116"/>
                  <a:gd name="connsiteY8" fmla="*/ 2520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848 w 10116"/>
                  <a:gd name="connsiteY8" fmla="*/ 2487 h 10000"/>
                  <a:gd name="connsiteX9" fmla="*/ 9518 w 10116"/>
                  <a:gd name="connsiteY9" fmla="*/ 3288 h 10000"/>
                  <a:gd name="connsiteX10" fmla="*/ 9409 w 10116"/>
                  <a:gd name="connsiteY10" fmla="*/ 3689 h 10000"/>
                  <a:gd name="connsiteX11" fmla="*/ 9346 w 10116"/>
                  <a:gd name="connsiteY11" fmla="*/ 4108 h 10000"/>
                  <a:gd name="connsiteX12" fmla="*/ 9275 w 10116"/>
                  <a:gd name="connsiteY12" fmla="*/ 4340 h 10000"/>
                  <a:gd name="connsiteX13" fmla="*/ 9223 w 10116"/>
                  <a:gd name="connsiteY13" fmla="*/ 4496 h 10000"/>
                  <a:gd name="connsiteX14" fmla="*/ 9064 w 10116"/>
                  <a:gd name="connsiteY14" fmla="*/ 4574 h 10000"/>
                  <a:gd name="connsiteX15" fmla="*/ 8882 w 10116"/>
                  <a:gd name="connsiteY15" fmla="*/ 4239 h 10000"/>
                  <a:gd name="connsiteX16" fmla="*/ 8801 w 10116"/>
                  <a:gd name="connsiteY16" fmla="*/ 3308 h 10000"/>
                  <a:gd name="connsiteX17" fmla="*/ 8709 w 10116"/>
                  <a:gd name="connsiteY17" fmla="*/ 2926 h 10000"/>
                  <a:gd name="connsiteX18" fmla="*/ 8520 w 10116"/>
                  <a:gd name="connsiteY18" fmla="*/ 2760 h 10000"/>
                  <a:gd name="connsiteX19" fmla="*/ 8426 w 10116"/>
                  <a:gd name="connsiteY19" fmla="*/ 3084 h 10000"/>
                  <a:gd name="connsiteX20" fmla="*/ 8516 w 10116"/>
                  <a:gd name="connsiteY20" fmla="*/ 4212 h 10000"/>
                  <a:gd name="connsiteX21" fmla="*/ 8569 w 10116"/>
                  <a:gd name="connsiteY21" fmla="*/ 4745 h 10000"/>
                  <a:gd name="connsiteX22" fmla="*/ 8434 w 10116"/>
                  <a:gd name="connsiteY22" fmla="*/ 5066 h 10000"/>
                  <a:gd name="connsiteX23" fmla="*/ 8244 w 10116"/>
                  <a:gd name="connsiteY23" fmla="*/ 4965 h 10000"/>
                  <a:gd name="connsiteX24" fmla="*/ 8176 w 10116"/>
                  <a:gd name="connsiteY24" fmla="*/ 4476 h 10000"/>
                  <a:gd name="connsiteX25" fmla="*/ 8082 w 10116"/>
                  <a:gd name="connsiteY25" fmla="*/ 3677 h 10000"/>
                  <a:gd name="connsiteX26" fmla="*/ 7971 w 10116"/>
                  <a:gd name="connsiteY26" fmla="*/ 3165 h 10000"/>
                  <a:gd name="connsiteX27" fmla="*/ 7744 w 10116"/>
                  <a:gd name="connsiteY27" fmla="*/ 3147 h 10000"/>
                  <a:gd name="connsiteX28" fmla="*/ 7676 w 10116"/>
                  <a:gd name="connsiteY28" fmla="*/ 3363 h 10000"/>
                  <a:gd name="connsiteX29" fmla="*/ 7681 w 10116"/>
                  <a:gd name="connsiteY29" fmla="*/ 3715 h 10000"/>
                  <a:gd name="connsiteX30" fmla="*/ 7869 w 10116"/>
                  <a:gd name="connsiteY30" fmla="*/ 5291 h 10000"/>
                  <a:gd name="connsiteX31" fmla="*/ 7756 w 10116"/>
                  <a:gd name="connsiteY31" fmla="*/ 5590 h 10000"/>
                  <a:gd name="connsiteX32" fmla="*/ 7560 w 10116"/>
                  <a:gd name="connsiteY32" fmla="*/ 5665 h 10000"/>
                  <a:gd name="connsiteX33" fmla="*/ 7401 w 10116"/>
                  <a:gd name="connsiteY33" fmla="*/ 5544 h 10000"/>
                  <a:gd name="connsiteX34" fmla="*/ 7231 w 10116"/>
                  <a:gd name="connsiteY34" fmla="*/ 5532 h 10000"/>
                  <a:gd name="connsiteX35" fmla="*/ 7142 w 10116"/>
                  <a:gd name="connsiteY35" fmla="*/ 5759 h 10000"/>
                  <a:gd name="connsiteX36" fmla="*/ 7292 w 10116"/>
                  <a:gd name="connsiteY36" fmla="*/ 6122 h 10000"/>
                  <a:gd name="connsiteX37" fmla="*/ 7565 w 10116"/>
                  <a:gd name="connsiteY37" fmla="*/ 6286 h 10000"/>
                  <a:gd name="connsiteX38" fmla="*/ 7804 w 10116"/>
                  <a:gd name="connsiteY38" fmla="*/ 6540 h 10000"/>
                  <a:gd name="connsiteX39" fmla="*/ 7929 w 10116"/>
                  <a:gd name="connsiteY39" fmla="*/ 6810 h 10000"/>
                  <a:gd name="connsiteX40" fmla="*/ 7767 w 10116"/>
                  <a:gd name="connsiteY40" fmla="*/ 7093 h 10000"/>
                  <a:gd name="connsiteX41" fmla="*/ 7184 w 10116"/>
                  <a:gd name="connsiteY41" fmla="*/ 7465 h 10000"/>
                  <a:gd name="connsiteX42" fmla="*/ 7164 w 10116"/>
                  <a:gd name="connsiteY42" fmla="*/ 7815 h 10000"/>
                  <a:gd name="connsiteX43" fmla="*/ 7270 w 10116"/>
                  <a:gd name="connsiteY43" fmla="*/ 8064 h 10000"/>
                  <a:gd name="connsiteX44" fmla="*/ 7460 w 10116"/>
                  <a:gd name="connsiteY44" fmla="*/ 8129 h 10000"/>
                  <a:gd name="connsiteX45" fmla="*/ 7708 w 10116"/>
                  <a:gd name="connsiteY45" fmla="*/ 7940 h 10000"/>
                  <a:gd name="connsiteX46" fmla="*/ 7882 w 10116"/>
                  <a:gd name="connsiteY46" fmla="*/ 7808 h 10000"/>
                  <a:gd name="connsiteX47" fmla="*/ 8025 w 10116"/>
                  <a:gd name="connsiteY47" fmla="*/ 7963 h 10000"/>
                  <a:gd name="connsiteX48" fmla="*/ 8049 w 10116"/>
                  <a:gd name="connsiteY48" fmla="*/ 8311 h 10000"/>
                  <a:gd name="connsiteX49" fmla="*/ 7996 w 10116"/>
                  <a:gd name="connsiteY49" fmla="*/ 8870 h 10000"/>
                  <a:gd name="connsiteX50" fmla="*/ 7800 w 10116"/>
                  <a:gd name="connsiteY50" fmla="*/ 9378 h 10000"/>
                  <a:gd name="connsiteX51" fmla="*/ 7417 w 10116"/>
                  <a:gd name="connsiteY51" fmla="*/ 9743 h 10000"/>
                  <a:gd name="connsiteX52" fmla="*/ 6918 w 10116"/>
                  <a:gd name="connsiteY52" fmla="*/ 9999 h 10000"/>
                  <a:gd name="connsiteX53" fmla="*/ 1811 w 10116"/>
                  <a:gd name="connsiteY53" fmla="*/ 9913 h 10000"/>
                  <a:gd name="connsiteX54" fmla="*/ 1882 w 10116"/>
                  <a:gd name="connsiteY54"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18 w 10116"/>
                  <a:gd name="connsiteY8" fmla="*/ 3288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01 w 10116"/>
                  <a:gd name="connsiteY8" fmla="*/ 3491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04 h 9930"/>
                  <a:gd name="connsiteX1" fmla="*/ 11 w 10116"/>
                  <a:gd name="connsiteY1" fmla="*/ 7767 h 9930"/>
                  <a:gd name="connsiteX2" fmla="*/ 0 w 10116"/>
                  <a:gd name="connsiteY2" fmla="*/ 7478 h 9930"/>
                  <a:gd name="connsiteX3" fmla="*/ 1791 w 10116"/>
                  <a:gd name="connsiteY3" fmla="*/ 0 h 9930"/>
                  <a:gd name="connsiteX4" fmla="*/ 9304 w 10116"/>
                  <a:gd name="connsiteY4" fmla="*/ 286 h 9930"/>
                  <a:gd name="connsiteX5" fmla="*/ 9813 w 10116"/>
                  <a:gd name="connsiteY5" fmla="*/ 1790 h 9930"/>
                  <a:gd name="connsiteX6" fmla="*/ 10035 w 10116"/>
                  <a:gd name="connsiteY6" fmla="*/ 1586 h 9930"/>
                  <a:gd name="connsiteX7" fmla="*/ 10116 w 10116"/>
                  <a:gd name="connsiteY7" fmla="*/ 1953 h 9930"/>
                  <a:gd name="connsiteX8" fmla="*/ 9501 w 10116"/>
                  <a:gd name="connsiteY8" fmla="*/ 3421 h 9930"/>
                  <a:gd name="connsiteX9" fmla="*/ 9409 w 10116"/>
                  <a:gd name="connsiteY9" fmla="*/ 3619 h 9930"/>
                  <a:gd name="connsiteX10" fmla="*/ 9346 w 10116"/>
                  <a:gd name="connsiteY10" fmla="*/ 4038 h 9930"/>
                  <a:gd name="connsiteX11" fmla="*/ 9275 w 10116"/>
                  <a:gd name="connsiteY11" fmla="*/ 4270 h 9930"/>
                  <a:gd name="connsiteX12" fmla="*/ 9223 w 10116"/>
                  <a:gd name="connsiteY12" fmla="*/ 4426 h 9930"/>
                  <a:gd name="connsiteX13" fmla="*/ 9064 w 10116"/>
                  <a:gd name="connsiteY13" fmla="*/ 4504 h 9930"/>
                  <a:gd name="connsiteX14" fmla="*/ 8882 w 10116"/>
                  <a:gd name="connsiteY14" fmla="*/ 4169 h 9930"/>
                  <a:gd name="connsiteX15" fmla="*/ 8801 w 10116"/>
                  <a:gd name="connsiteY15" fmla="*/ 3238 h 9930"/>
                  <a:gd name="connsiteX16" fmla="*/ 8709 w 10116"/>
                  <a:gd name="connsiteY16" fmla="*/ 2856 h 9930"/>
                  <a:gd name="connsiteX17" fmla="*/ 8520 w 10116"/>
                  <a:gd name="connsiteY17" fmla="*/ 2690 h 9930"/>
                  <a:gd name="connsiteX18" fmla="*/ 8426 w 10116"/>
                  <a:gd name="connsiteY18" fmla="*/ 3014 h 9930"/>
                  <a:gd name="connsiteX19" fmla="*/ 8516 w 10116"/>
                  <a:gd name="connsiteY19" fmla="*/ 4142 h 9930"/>
                  <a:gd name="connsiteX20" fmla="*/ 8569 w 10116"/>
                  <a:gd name="connsiteY20" fmla="*/ 4675 h 9930"/>
                  <a:gd name="connsiteX21" fmla="*/ 8434 w 10116"/>
                  <a:gd name="connsiteY21" fmla="*/ 4996 h 9930"/>
                  <a:gd name="connsiteX22" fmla="*/ 8244 w 10116"/>
                  <a:gd name="connsiteY22" fmla="*/ 4895 h 9930"/>
                  <a:gd name="connsiteX23" fmla="*/ 8176 w 10116"/>
                  <a:gd name="connsiteY23" fmla="*/ 4406 h 9930"/>
                  <a:gd name="connsiteX24" fmla="*/ 8082 w 10116"/>
                  <a:gd name="connsiteY24" fmla="*/ 3607 h 9930"/>
                  <a:gd name="connsiteX25" fmla="*/ 7971 w 10116"/>
                  <a:gd name="connsiteY25" fmla="*/ 3095 h 9930"/>
                  <a:gd name="connsiteX26" fmla="*/ 7744 w 10116"/>
                  <a:gd name="connsiteY26" fmla="*/ 3077 h 9930"/>
                  <a:gd name="connsiteX27" fmla="*/ 7676 w 10116"/>
                  <a:gd name="connsiteY27" fmla="*/ 3293 h 9930"/>
                  <a:gd name="connsiteX28" fmla="*/ 7681 w 10116"/>
                  <a:gd name="connsiteY28" fmla="*/ 3645 h 9930"/>
                  <a:gd name="connsiteX29" fmla="*/ 7869 w 10116"/>
                  <a:gd name="connsiteY29" fmla="*/ 5221 h 9930"/>
                  <a:gd name="connsiteX30" fmla="*/ 7756 w 10116"/>
                  <a:gd name="connsiteY30" fmla="*/ 5520 h 9930"/>
                  <a:gd name="connsiteX31" fmla="*/ 7560 w 10116"/>
                  <a:gd name="connsiteY31" fmla="*/ 5595 h 9930"/>
                  <a:gd name="connsiteX32" fmla="*/ 7401 w 10116"/>
                  <a:gd name="connsiteY32" fmla="*/ 5474 h 9930"/>
                  <a:gd name="connsiteX33" fmla="*/ 7231 w 10116"/>
                  <a:gd name="connsiteY33" fmla="*/ 5462 h 9930"/>
                  <a:gd name="connsiteX34" fmla="*/ 7142 w 10116"/>
                  <a:gd name="connsiteY34" fmla="*/ 5689 h 9930"/>
                  <a:gd name="connsiteX35" fmla="*/ 7292 w 10116"/>
                  <a:gd name="connsiteY35" fmla="*/ 6052 h 9930"/>
                  <a:gd name="connsiteX36" fmla="*/ 7565 w 10116"/>
                  <a:gd name="connsiteY36" fmla="*/ 6216 h 9930"/>
                  <a:gd name="connsiteX37" fmla="*/ 7804 w 10116"/>
                  <a:gd name="connsiteY37" fmla="*/ 6470 h 9930"/>
                  <a:gd name="connsiteX38" fmla="*/ 7929 w 10116"/>
                  <a:gd name="connsiteY38" fmla="*/ 6740 h 9930"/>
                  <a:gd name="connsiteX39" fmla="*/ 7767 w 10116"/>
                  <a:gd name="connsiteY39" fmla="*/ 7023 h 9930"/>
                  <a:gd name="connsiteX40" fmla="*/ 7184 w 10116"/>
                  <a:gd name="connsiteY40" fmla="*/ 7395 h 9930"/>
                  <a:gd name="connsiteX41" fmla="*/ 7164 w 10116"/>
                  <a:gd name="connsiteY41" fmla="*/ 7745 h 9930"/>
                  <a:gd name="connsiteX42" fmla="*/ 7270 w 10116"/>
                  <a:gd name="connsiteY42" fmla="*/ 7994 h 9930"/>
                  <a:gd name="connsiteX43" fmla="*/ 7460 w 10116"/>
                  <a:gd name="connsiteY43" fmla="*/ 8059 h 9930"/>
                  <a:gd name="connsiteX44" fmla="*/ 7708 w 10116"/>
                  <a:gd name="connsiteY44" fmla="*/ 7870 h 9930"/>
                  <a:gd name="connsiteX45" fmla="*/ 7882 w 10116"/>
                  <a:gd name="connsiteY45" fmla="*/ 7738 h 9930"/>
                  <a:gd name="connsiteX46" fmla="*/ 8025 w 10116"/>
                  <a:gd name="connsiteY46" fmla="*/ 7893 h 9930"/>
                  <a:gd name="connsiteX47" fmla="*/ 8049 w 10116"/>
                  <a:gd name="connsiteY47" fmla="*/ 8241 h 9930"/>
                  <a:gd name="connsiteX48" fmla="*/ 7996 w 10116"/>
                  <a:gd name="connsiteY48" fmla="*/ 8800 h 9930"/>
                  <a:gd name="connsiteX49" fmla="*/ 7800 w 10116"/>
                  <a:gd name="connsiteY49" fmla="*/ 9308 h 9930"/>
                  <a:gd name="connsiteX50" fmla="*/ 7417 w 10116"/>
                  <a:gd name="connsiteY50" fmla="*/ 9673 h 9930"/>
                  <a:gd name="connsiteX51" fmla="*/ 6918 w 10116"/>
                  <a:gd name="connsiteY51" fmla="*/ 9929 h 9930"/>
                  <a:gd name="connsiteX52" fmla="*/ 1811 w 10116"/>
                  <a:gd name="connsiteY52" fmla="*/ 9843 h 9930"/>
                  <a:gd name="connsiteX53" fmla="*/ 1882 w 10116"/>
                  <a:gd name="connsiteY53" fmla="*/ 9604 h 993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640 w 10000"/>
                  <a:gd name="connsiteY5" fmla="*/ 2136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877 w 10000"/>
                  <a:gd name="connsiteY6" fmla="*/ 165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71 w 10000"/>
                  <a:gd name="connsiteY6" fmla="*/ 1545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39 w 10000"/>
                  <a:gd name="connsiteY9" fmla="*/ 406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17 w 10000"/>
                  <a:gd name="connsiteY10" fmla="*/ 4457 h 10000"/>
                  <a:gd name="connsiteX11" fmla="*/ 8960 w 10000"/>
                  <a:gd name="connsiteY11" fmla="*/ 4536 h 10000"/>
                  <a:gd name="connsiteX12" fmla="*/ 8780 w 10000"/>
                  <a:gd name="connsiteY12" fmla="*/ 4198 h 10000"/>
                  <a:gd name="connsiteX13" fmla="*/ 8700 w 10000"/>
                  <a:gd name="connsiteY13" fmla="*/ 3261 h 10000"/>
                  <a:gd name="connsiteX14" fmla="*/ 8609 w 10000"/>
                  <a:gd name="connsiteY14" fmla="*/ 2876 h 10000"/>
                  <a:gd name="connsiteX15" fmla="*/ 8422 w 10000"/>
                  <a:gd name="connsiteY15" fmla="*/ 2709 h 10000"/>
                  <a:gd name="connsiteX16" fmla="*/ 8329 w 10000"/>
                  <a:gd name="connsiteY16" fmla="*/ 3035 h 10000"/>
                  <a:gd name="connsiteX17" fmla="*/ 8418 w 10000"/>
                  <a:gd name="connsiteY17" fmla="*/ 4171 h 10000"/>
                  <a:gd name="connsiteX18" fmla="*/ 8471 w 10000"/>
                  <a:gd name="connsiteY18" fmla="*/ 4708 h 10000"/>
                  <a:gd name="connsiteX19" fmla="*/ 8337 w 10000"/>
                  <a:gd name="connsiteY19" fmla="*/ 5031 h 10000"/>
                  <a:gd name="connsiteX20" fmla="*/ 8149 w 10000"/>
                  <a:gd name="connsiteY20" fmla="*/ 4930 h 10000"/>
                  <a:gd name="connsiteX21" fmla="*/ 8082 w 10000"/>
                  <a:gd name="connsiteY21" fmla="*/ 4437 h 10000"/>
                  <a:gd name="connsiteX22" fmla="*/ 7989 w 10000"/>
                  <a:gd name="connsiteY22" fmla="*/ 3632 h 10000"/>
                  <a:gd name="connsiteX23" fmla="*/ 7880 w 10000"/>
                  <a:gd name="connsiteY23" fmla="*/ 3117 h 10000"/>
                  <a:gd name="connsiteX24" fmla="*/ 7655 w 10000"/>
                  <a:gd name="connsiteY24" fmla="*/ 3099 h 10000"/>
                  <a:gd name="connsiteX25" fmla="*/ 7588 w 10000"/>
                  <a:gd name="connsiteY25" fmla="*/ 3316 h 10000"/>
                  <a:gd name="connsiteX26" fmla="*/ 7593 w 10000"/>
                  <a:gd name="connsiteY26" fmla="*/ 3671 h 10000"/>
                  <a:gd name="connsiteX27" fmla="*/ 7779 w 10000"/>
                  <a:gd name="connsiteY27" fmla="*/ 5258 h 10000"/>
                  <a:gd name="connsiteX28" fmla="*/ 7667 w 10000"/>
                  <a:gd name="connsiteY28" fmla="*/ 5559 h 10000"/>
                  <a:gd name="connsiteX29" fmla="*/ 7473 w 10000"/>
                  <a:gd name="connsiteY29" fmla="*/ 5634 h 10000"/>
                  <a:gd name="connsiteX30" fmla="*/ 7316 w 10000"/>
                  <a:gd name="connsiteY30" fmla="*/ 5513 h 10000"/>
                  <a:gd name="connsiteX31" fmla="*/ 7148 w 10000"/>
                  <a:gd name="connsiteY31" fmla="*/ 5501 h 10000"/>
                  <a:gd name="connsiteX32" fmla="*/ 7060 w 10000"/>
                  <a:gd name="connsiteY32" fmla="*/ 5729 h 10000"/>
                  <a:gd name="connsiteX33" fmla="*/ 7208 w 10000"/>
                  <a:gd name="connsiteY33" fmla="*/ 6095 h 10000"/>
                  <a:gd name="connsiteX34" fmla="*/ 7478 w 10000"/>
                  <a:gd name="connsiteY34" fmla="*/ 6260 h 10000"/>
                  <a:gd name="connsiteX35" fmla="*/ 7715 w 10000"/>
                  <a:gd name="connsiteY35" fmla="*/ 6516 h 10000"/>
                  <a:gd name="connsiteX36" fmla="*/ 7838 w 10000"/>
                  <a:gd name="connsiteY36" fmla="*/ 6788 h 10000"/>
                  <a:gd name="connsiteX37" fmla="*/ 7678 w 10000"/>
                  <a:gd name="connsiteY37" fmla="*/ 7073 h 10000"/>
                  <a:gd name="connsiteX38" fmla="*/ 7102 w 10000"/>
                  <a:gd name="connsiteY38" fmla="*/ 7447 h 10000"/>
                  <a:gd name="connsiteX39" fmla="*/ 7082 w 10000"/>
                  <a:gd name="connsiteY39" fmla="*/ 7800 h 10000"/>
                  <a:gd name="connsiteX40" fmla="*/ 7187 w 10000"/>
                  <a:gd name="connsiteY40" fmla="*/ 8050 h 10000"/>
                  <a:gd name="connsiteX41" fmla="*/ 7374 w 10000"/>
                  <a:gd name="connsiteY41" fmla="*/ 8116 h 10000"/>
                  <a:gd name="connsiteX42" fmla="*/ 7620 w 10000"/>
                  <a:gd name="connsiteY42" fmla="*/ 7925 h 10000"/>
                  <a:gd name="connsiteX43" fmla="*/ 7792 w 10000"/>
                  <a:gd name="connsiteY43" fmla="*/ 7793 h 10000"/>
                  <a:gd name="connsiteX44" fmla="*/ 7933 w 10000"/>
                  <a:gd name="connsiteY44" fmla="*/ 7949 h 10000"/>
                  <a:gd name="connsiteX45" fmla="*/ 7957 w 10000"/>
                  <a:gd name="connsiteY45" fmla="*/ 8299 h 10000"/>
                  <a:gd name="connsiteX46" fmla="*/ 7904 w 10000"/>
                  <a:gd name="connsiteY46" fmla="*/ 8862 h 10000"/>
                  <a:gd name="connsiteX47" fmla="*/ 7711 w 10000"/>
                  <a:gd name="connsiteY47" fmla="*/ 9374 h 10000"/>
                  <a:gd name="connsiteX48" fmla="*/ 7332 w 10000"/>
                  <a:gd name="connsiteY48" fmla="*/ 9741 h 10000"/>
                  <a:gd name="connsiteX49" fmla="*/ 6839 w 10000"/>
                  <a:gd name="connsiteY49" fmla="*/ 9999 h 10000"/>
                  <a:gd name="connsiteX50" fmla="*/ 1790 w 10000"/>
                  <a:gd name="connsiteY50" fmla="*/ 9912 h 10000"/>
                  <a:gd name="connsiteX51" fmla="*/ 1860 w 10000"/>
                  <a:gd name="connsiteY5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60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22 w 10000"/>
                  <a:gd name="connsiteY13" fmla="*/ 2709 h 10000"/>
                  <a:gd name="connsiteX14" fmla="*/ 8329 w 10000"/>
                  <a:gd name="connsiteY14" fmla="*/ 3035 h 10000"/>
                  <a:gd name="connsiteX15" fmla="*/ 8418 w 10000"/>
                  <a:gd name="connsiteY15" fmla="*/ 4171 h 10000"/>
                  <a:gd name="connsiteX16" fmla="*/ 8471 w 10000"/>
                  <a:gd name="connsiteY16" fmla="*/ 4708 h 10000"/>
                  <a:gd name="connsiteX17" fmla="*/ 8337 w 10000"/>
                  <a:gd name="connsiteY17" fmla="*/ 5031 h 10000"/>
                  <a:gd name="connsiteX18" fmla="*/ 8149 w 10000"/>
                  <a:gd name="connsiteY18" fmla="*/ 4930 h 10000"/>
                  <a:gd name="connsiteX19" fmla="*/ 8082 w 10000"/>
                  <a:gd name="connsiteY19" fmla="*/ 4437 h 10000"/>
                  <a:gd name="connsiteX20" fmla="*/ 7989 w 10000"/>
                  <a:gd name="connsiteY20" fmla="*/ 3632 h 10000"/>
                  <a:gd name="connsiteX21" fmla="*/ 7880 w 10000"/>
                  <a:gd name="connsiteY21" fmla="*/ 3117 h 10000"/>
                  <a:gd name="connsiteX22" fmla="*/ 7655 w 10000"/>
                  <a:gd name="connsiteY22" fmla="*/ 3099 h 10000"/>
                  <a:gd name="connsiteX23" fmla="*/ 7588 w 10000"/>
                  <a:gd name="connsiteY23" fmla="*/ 3316 h 10000"/>
                  <a:gd name="connsiteX24" fmla="*/ 7593 w 10000"/>
                  <a:gd name="connsiteY24" fmla="*/ 3671 h 10000"/>
                  <a:gd name="connsiteX25" fmla="*/ 7779 w 10000"/>
                  <a:gd name="connsiteY25" fmla="*/ 5258 h 10000"/>
                  <a:gd name="connsiteX26" fmla="*/ 7667 w 10000"/>
                  <a:gd name="connsiteY26" fmla="*/ 5559 h 10000"/>
                  <a:gd name="connsiteX27" fmla="*/ 7473 w 10000"/>
                  <a:gd name="connsiteY27" fmla="*/ 5634 h 10000"/>
                  <a:gd name="connsiteX28" fmla="*/ 7316 w 10000"/>
                  <a:gd name="connsiteY28" fmla="*/ 5513 h 10000"/>
                  <a:gd name="connsiteX29" fmla="*/ 7148 w 10000"/>
                  <a:gd name="connsiteY29" fmla="*/ 5501 h 10000"/>
                  <a:gd name="connsiteX30" fmla="*/ 7060 w 10000"/>
                  <a:gd name="connsiteY30" fmla="*/ 5729 h 10000"/>
                  <a:gd name="connsiteX31" fmla="*/ 7208 w 10000"/>
                  <a:gd name="connsiteY31" fmla="*/ 6095 h 10000"/>
                  <a:gd name="connsiteX32" fmla="*/ 7478 w 10000"/>
                  <a:gd name="connsiteY32" fmla="*/ 6260 h 10000"/>
                  <a:gd name="connsiteX33" fmla="*/ 7715 w 10000"/>
                  <a:gd name="connsiteY33" fmla="*/ 6516 h 10000"/>
                  <a:gd name="connsiteX34" fmla="*/ 7838 w 10000"/>
                  <a:gd name="connsiteY34" fmla="*/ 6788 h 10000"/>
                  <a:gd name="connsiteX35" fmla="*/ 7678 w 10000"/>
                  <a:gd name="connsiteY35" fmla="*/ 7073 h 10000"/>
                  <a:gd name="connsiteX36" fmla="*/ 7102 w 10000"/>
                  <a:gd name="connsiteY36" fmla="*/ 7447 h 10000"/>
                  <a:gd name="connsiteX37" fmla="*/ 7082 w 10000"/>
                  <a:gd name="connsiteY37" fmla="*/ 7800 h 10000"/>
                  <a:gd name="connsiteX38" fmla="*/ 7187 w 10000"/>
                  <a:gd name="connsiteY38" fmla="*/ 8050 h 10000"/>
                  <a:gd name="connsiteX39" fmla="*/ 7374 w 10000"/>
                  <a:gd name="connsiteY39" fmla="*/ 8116 h 10000"/>
                  <a:gd name="connsiteX40" fmla="*/ 7620 w 10000"/>
                  <a:gd name="connsiteY40" fmla="*/ 7925 h 10000"/>
                  <a:gd name="connsiteX41" fmla="*/ 7792 w 10000"/>
                  <a:gd name="connsiteY41" fmla="*/ 7793 h 10000"/>
                  <a:gd name="connsiteX42" fmla="*/ 7933 w 10000"/>
                  <a:gd name="connsiteY42" fmla="*/ 7949 h 10000"/>
                  <a:gd name="connsiteX43" fmla="*/ 7957 w 10000"/>
                  <a:gd name="connsiteY43" fmla="*/ 8299 h 10000"/>
                  <a:gd name="connsiteX44" fmla="*/ 7904 w 10000"/>
                  <a:gd name="connsiteY44" fmla="*/ 8862 h 10000"/>
                  <a:gd name="connsiteX45" fmla="*/ 7711 w 10000"/>
                  <a:gd name="connsiteY45" fmla="*/ 9374 h 10000"/>
                  <a:gd name="connsiteX46" fmla="*/ 7332 w 10000"/>
                  <a:gd name="connsiteY46" fmla="*/ 9741 h 10000"/>
                  <a:gd name="connsiteX47" fmla="*/ 6839 w 10000"/>
                  <a:gd name="connsiteY47" fmla="*/ 9999 h 10000"/>
                  <a:gd name="connsiteX48" fmla="*/ 1790 w 10000"/>
                  <a:gd name="connsiteY48" fmla="*/ 9912 h 10000"/>
                  <a:gd name="connsiteX49" fmla="*/ 1860 w 10000"/>
                  <a:gd name="connsiteY4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329 w 10000"/>
                  <a:gd name="connsiteY13" fmla="*/ 3035 h 10000"/>
                  <a:gd name="connsiteX14" fmla="*/ 8418 w 10000"/>
                  <a:gd name="connsiteY14" fmla="*/ 4171 h 10000"/>
                  <a:gd name="connsiteX15" fmla="*/ 8471 w 10000"/>
                  <a:gd name="connsiteY15" fmla="*/ 4708 h 10000"/>
                  <a:gd name="connsiteX16" fmla="*/ 8337 w 10000"/>
                  <a:gd name="connsiteY16" fmla="*/ 5031 h 10000"/>
                  <a:gd name="connsiteX17" fmla="*/ 8149 w 10000"/>
                  <a:gd name="connsiteY17" fmla="*/ 4930 h 10000"/>
                  <a:gd name="connsiteX18" fmla="*/ 8082 w 10000"/>
                  <a:gd name="connsiteY18" fmla="*/ 4437 h 10000"/>
                  <a:gd name="connsiteX19" fmla="*/ 7989 w 10000"/>
                  <a:gd name="connsiteY19" fmla="*/ 3632 h 10000"/>
                  <a:gd name="connsiteX20" fmla="*/ 7880 w 10000"/>
                  <a:gd name="connsiteY20" fmla="*/ 3117 h 10000"/>
                  <a:gd name="connsiteX21" fmla="*/ 7655 w 10000"/>
                  <a:gd name="connsiteY21" fmla="*/ 3099 h 10000"/>
                  <a:gd name="connsiteX22" fmla="*/ 7588 w 10000"/>
                  <a:gd name="connsiteY22" fmla="*/ 3316 h 10000"/>
                  <a:gd name="connsiteX23" fmla="*/ 7593 w 10000"/>
                  <a:gd name="connsiteY23" fmla="*/ 3671 h 10000"/>
                  <a:gd name="connsiteX24" fmla="*/ 7779 w 10000"/>
                  <a:gd name="connsiteY24" fmla="*/ 5258 h 10000"/>
                  <a:gd name="connsiteX25" fmla="*/ 7667 w 10000"/>
                  <a:gd name="connsiteY25" fmla="*/ 5559 h 10000"/>
                  <a:gd name="connsiteX26" fmla="*/ 7473 w 10000"/>
                  <a:gd name="connsiteY26" fmla="*/ 5634 h 10000"/>
                  <a:gd name="connsiteX27" fmla="*/ 7316 w 10000"/>
                  <a:gd name="connsiteY27" fmla="*/ 5513 h 10000"/>
                  <a:gd name="connsiteX28" fmla="*/ 7148 w 10000"/>
                  <a:gd name="connsiteY28" fmla="*/ 5501 h 10000"/>
                  <a:gd name="connsiteX29" fmla="*/ 7060 w 10000"/>
                  <a:gd name="connsiteY29" fmla="*/ 5729 h 10000"/>
                  <a:gd name="connsiteX30" fmla="*/ 7208 w 10000"/>
                  <a:gd name="connsiteY30" fmla="*/ 6095 h 10000"/>
                  <a:gd name="connsiteX31" fmla="*/ 7478 w 10000"/>
                  <a:gd name="connsiteY31" fmla="*/ 6260 h 10000"/>
                  <a:gd name="connsiteX32" fmla="*/ 7715 w 10000"/>
                  <a:gd name="connsiteY32" fmla="*/ 6516 h 10000"/>
                  <a:gd name="connsiteX33" fmla="*/ 7838 w 10000"/>
                  <a:gd name="connsiteY33" fmla="*/ 6788 h 10000"/>
                  <a:gd name="connsiteX34" fmla="*/ 7678 w 10000"/>
                  <a:gd name="connsiteY34" fmla="*/ 7073 h 10000"/>
                  <a:gd name="connsiteX35" fmla="*/ 7102 w 10000"/>
                  <a:gd name="connsiteY35" fmla="*/ 7447 h 10000"/>
                  <a:gd name="connsiteX36" fmla="*/ 7082 w 10000"/>
                  <a:gd name="connsiteY36" fmla="*/ 7800 h 10000"/>
                  <a:gd name="connsiteX37" fmla="*/ 7187 w 10000"/>
                  <a:gd name="connsiteY37" fmla="*/ 8050 h 10000"/>
                  <a:gd name="connsiteX38" fmla="*/ 7374 w 10000"/>
                  <a:gd name="connsiteY38" fmla="*/ 8116 h 10000"/>
                  <a:gd name="connsiteX39" fmla="*/ 7620 w 10000"/>
                  <a:gd name="connsiteY39" fmla="*/ 7925 h 10000"/>
                  <a:gd name="connsiteX40" fmla="*/ 7792 w 10000"/>
                  <a:gd name="connsiteY40" fmla="*/ 7793 h 10000"/>
                  <a:gd name="connsiteX41" fmla="*/ 7933 w 10000"/>
                  <a:gd name="connsiteY41" fmla="*/ 7949 h 10000"/>
                  <a:gd name="connsiteX42" fmla="*/ 7957 w 10000"/>
                  <a:gd name="connsiteY42" fmla="*/ 8299 h 10000"/>
                  <a:gd name="connsiteX43" fmla="*/ 7904 w 10000"/>
                  <a:gd name="connsiteY43" fmla="*/ 8862 h 10000"/>
                  <a:gd name="connsiteX44" fmla="*/ 7711 w 10000"/>
                  <a:gd name="connsiteY44" fmla="*/ 9374 h 10000"/>
                  <a:gd name="connsiteX45" fmla="*/ 7332 w 10000"/>
                  <a:gd name="connsiteY45" fmla="*/ 9741 h 10000"/>
                  <a:gd name="connsiteX46" fmla="*/ 6839 w 10000"/>
                  <a:gd name="connsiteY46" fmla="*/ 9999 h 10000"/>
                  <a:gd name="connsiteX47" fmla="*/ 1790 w 10000"/>
                  <a:gd name="connsiteY47" fmla="*/ 9912 h 10000"/>
                  <a:gd name="connsiteX48" fmla="*/ 1860 w 10000"/>
                  <a:gd name="connsiteY4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324 w 10000"/>
                  <a:gd name="connsiteY12" fmla="*/ 3068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149 w 10000"/>
                  <a:gd name="connsiteY15" fmla="*/ 4930 h 10000"/>
                  <a:gd name="connsiteX16" fmla="*/ 8082 w 10000"/>
                  <a:gd name="connsiteY16" fmla="*/ 4437 h 10000"/>
                  <a:gd name="connsiteX17" fmla="*/ 7989 w 10000"/>
                  <a:gd name="connsiteY17" fmla="*/ 3632 h 10000"/>
                  <a:gd name="connsiteX18" fmla="*/ 7880 w 10000"/>
                  <a:gd name="connsiteY18" fmla="*/ 3117 h 10000"/>
                  <a:gd name="connsiteX19" fmla="*/ 7655 w 10000"/>
                  <a:gd name="connsiteY19" fmla="*/ 3099 h 10000"/>
                  <a:gd name="connsiteX20" fmla="*/ 7588 w 10000"/>
                  <a:gd name="connsiteY20" fmla="*/ 3316 h 10000"/>
                  <a:gd name="connsiteX21" fmla="*/ 7593 w 10000"/>
                  <a:gd name="connsiteY21" fmla="*/ 3671 h 10000"/>
                  <a:gd name="connsiteX22" fmla="*/ 7779 w 10000"/>
                  <a:gd name="connsiteY22" fmla="*/ 5258 h 10000"/>
                  <a:gd name="connsiteX23" fmla="*/ 7667 w 10000"/>
                  <a:gd name="connsiteY23" fmla="*/ 5559 h 10000"/>
                  <a:gd name="connsiteX24" fmla="*/ 7473 w 10000"/>
                  <a:gd name="connsiteY24" fmla="*/ 5634 h 10000"/>
                  <a:gd name="connsiteX25" fmla="*/ 7316 w 10000"/>
                  <a:gd name="connsiteY25" fmla="*/ 5513 h 10000"/>
                  <a:gd name="connsiteX26" fmla="*/ 7148 w 10000"/>
                  <a:gd name="connsiteY26" fmla="*/ 5501 h 10000"/>
                  <a:gd name="connsiteX27" fmla="*/ 7060 w 10000"/>
                  <a:gd name="connsiteY27" fmla="*/ 5729 h 10000"/>
                  <a:gd name="connsiteX28" fmla="*/ 7208 w 10000"/>
                  <a:gd name="connsiteY28" fmla="*/ 6095 h 10000"/>
                  <a:gd name="connsiteX29" fmla="*/ 7478 w 10000"/>
                  <a:gd name="connsiteY29" fmla="*/ 6260 h 10000"/>
                  <a:gd name="connsiteX30" fmla="*/ 7715 w 10000"/>
                  <a:gd name="connsiteY30" fmla="*/ 6516 h 10000"/>
                  <a:gd name="connsiteX31" fmla="*/ 7838 w 10000"/>
                  <a:gd name="connsiteY31" fmla="*/ 6788 h 10000"/>
                  <a:gd name="connsiteX32" fmla="*/ 7678 w 10000"/>
                  <a:gd name="connsiteY32" fmla="*/ 7073 h 10000"/>
                  <a:gd name="connsiteX33" fmla="*/ 7102 w 10000"/>
                  <a:gd name="connsiteY33" fmla="*/ 7447 h 10000"/>
                  <a:gd name="connsiteX34" fmla="*/ 7082 w 10000"/>
                  <a:gd name="connsiteY34" fmla="*/ 7800 h 10000"/>
                  <a:gd name="connsiteX35" fmla="*/ 7187 w 10000"/>
                  <a:gd name="connsiteY35" fmla="*/ 8050 h 10000"/>
                  <a:gd name="connsiteX36" fmla="*/ 7374 w 10000"/>
                  <a:gd name="connsiteY36" fmla="*/ 8116 h 10000"/>
                  <a:gd name="connsiteX37" fmla="*/ 7620 w 10000"/>
                  <a:gd name="connsiteY37" fmla="*/ 7925 h 10000"/>
                  <a:gd name="connsiteX38" fmla="*/ 7792 w 10000"/>
                  <a:gd name="connsiteY38" fmla="*/ 7793 h 10000"/>
                  <a:gd name="connsiteX39" fmla="*/ 7933 w 10000"/>
                  <a:gd name="connsiteY39" fmla="*/ 7949 h 10000"/>
                  <a:gd name="connsiteX40" fmla="*/ 7957 w 10000"/>
                  <a:gd name="connsiteY40" fmla="*/ 8299 h 10000"/>
                  <a:gd name="connsiteX41" fmla="*/ 7904 w 10000"/>
                  <a:gd name="connsiteY41" fmla="*/ 8862 h 10000"/>
                  <a:gd name="connsiteX42" fmla="*/ 7711 w 10000"/>
                  <a:gd name="connsiteY42" fmla="*/ 9374 h 10000"/>
                  <a:gd name="connsiteX43" fmla="*/ 7332 w 10000"/>
                  <a:gd name="connsiteY43" fmla="*/ 9741 h 10000"/>
                  <a:gd name="connsiteX44" fmla="*/ 6839 w 10000"/>
                  <a:gd name="connsiteY44" fmla="*/ 9999 h 10000"/>
                  <a:gd name="connsiteX45" fmla="*/ 1790 w 10000"/>
                  <a:gd name="connsiteY45" fmla="*/ 9912 h 10000"/>
                  <a:gd name="connsiteX46" fmla="*/ 1860 w 10000"/>
                  <a:gd name="connsiteY4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55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94 w 10000"/>
                  <a:gd name="connsiteY18" fmla="*/ 3334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03 w 10000"/>
                  <a:gd name="connsiteY18" fmla="*/ 3053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779 w 10000"/>
                  <a:gd name="connsiteY19" fmla="*/ 5258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473 w 10000"/>
                  <a:gd name="connsiteY20" fmla="*/ 5634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85 w 10000"/>
                  <a:gd name="connsiteY20" fmla="*/ 5160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148 w 10000"/>
                  <a:gd name="connsiteY21" fmla="*/ 5501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32 w 10000"/>
                  <a:gd name="connsiteY22" fmla="*/ 5290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478 w 10000"/>
                  <a:gd name="connsiteY23" fmla="*/ 6260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374 w 10000"/>
                  <a:gd name="connsiteY28" fmla="*/ 8116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92 w 10000"/>
                  <a:gd name="connsiteY29" fmla="*/ 7793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24 w 10000"/>
                  <a:gd name="connsiteY30" fmla="*/ 8212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88 w 10000"/>
                  <a:gd name="connsiteY27" fmla="*/ 7625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04 w 10000"/>
                  <a:gd name="connsiteY31" fmla="*/ 8862 h 10000"/>
                  <a:gd name="connsiteX32" fmla="*/ 7711 w 10000"/>
                  <a:gd name="connsiteY32" fmla="*/ 9374 h 10000"/>
                  <a:gd name="connsiteX33" fmla="*/ 7332 w 10000"/>
                  <a:gd name="connsiteY33" fmla="*/ 9741 h 10000"/>
                  <a:gd name="connsiteX34" fmla="*/ 6839 w 10000"/>
                  <a:gd name="connsiteY34" fmla="*/ 9999 h 10000"/>
                  <a:gd name="connsiteX35" fmla="*/ 1790 w 10000"/>
                  <a:gd name="connsiteY35" fmla="*/ 9912 h 10000"/>
                  <a:gd name="connsiteX36" fmla="*/ 1860 w 10000"/>
                  <a:gd name="connsiteY3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711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6839 w 10000"/>
                  <a:gd name="connsiteY32" fmla="*/ 9999 h 10000"/>
                  <a:gd name="connsiteX33" fmla="*/ 1790 w 10000"/>
                  <a:gd name="connsiteY33" fmla="*/ 9912 h 10000"/>
                  <a:gd name="connsiteX34" fmla="*/ 1860 w 10000"/>
                  <a:gd name="connsiteY34" fmla="*/ 9672 h 10000"/>
                  <a:gd name="connsiteX0" fmla="*/ 1860 w 10000"/>
                  <a:gd name="connsiteY0" fmla="*/ 9672 h 9944"/>
                  <a:gd name="connsiteX1" fmla="*/ 11 w 10000"/>
                  <a:gd name="connsiteY1" fmla="*/ 7822 h 9944"/>
                  <a:gd name="connsiteX2" fmla="*/ 0 w 10000"/>
                  <a:gd name="connsiteY2" fmla="*/ 7531 h 9944"/>
                  <a:gd name="connsiteX3" fmla="*/ 1770 w 10000"/>
                  <a:gd name="connsiteY3" fmla="*/ 0 h 9944"/>
                  <a:gd name="connsiteX4" fmla="*/ 9197 w 10000"/>
                  <a:gd name="connsiteY4" fmla="*/ 288 h 9944"/>
                  <a:gd name="connsiteX5" fmla="*/ 9700 w 10000"/>
                  <a:gd name="connsiteY5" fmla="*/ 1873 h 9944"/>
                  <a:gd name="connsiteX6" fmla="*/ 9937 w 10000"/>
                  <a:gd name="connsiteY6" fmla="*/ 1580 h 9944"/>
                  <a:gd name="connsiteX7" fmla="*/ 10000 w 10000"/>
                  <a:gd name="connsiteY7" fmla="*/ 1967 h 9944"/>
                  <a:gd name="connsiteX8" fmla="*/ 9392 w 10000"/>
                  <a:gd name="connsiteY8" fmla="*/ 3445 h 9944"/>
                  <a:gd name="connsiteX9" fmla="*/ 9213 w 10000"/>
                  <a:gd name="connsiteY9" fmla="*/ 3996 h 9944"/>
                  <a:gd name="connsiteX10" fmla="*/ 8943 w 10000"/>
                  <a:gd name="connsiteY10" fmla="*/ 4536 h 9944"/>
                  <a:gd name="connsiteX11" fmla="*/ 8763 w 10000"/>
                  <a:gd name="connsiteY11" fmla="*/ 4110 h 9944"/>
                  <a:gd name="connsiteX12" fmla="*/ 8725 w 10000"/>
                  <a:gd name="connsiteY12" fmla="*/ 3015 h 9944"/>
                  <a:gd name="connsiteX13" fmla="*/ 8384 w 10000"/>
                  <a:gd name="connsiteY13" fmla="*/ 4206 h 9944"/>
                  <a:gd name="connsiteX14" fmla="*/ 8132 w 10000"/>
                  <a:gd name="connsiteY14" fmla="*/ 5101 h 9944"/>
                  <a:gd name="connsiteX15" fmla="*/ 7843 w 10000"/>
                  <a:gd name="connsiteY15" fmla="*/ 4525 h 9944"/>
                  <a:gd name="connsiteX16" fmla="*/ 7921 w 10000"/>
                  <a:gd name="connsiteY16" fmla="*/ 3632 h 9944"/>
                  <a:gd name="connsiteX17" fmla="*/ 7766 w 10000"/>
                  <a:gd name="connsiteY17" fmla="*/ 3100 h 9944"/>
                  <a:gd name="connsiteX18" fmla="*/ 7477 w 10000"/>
                  <a:gd name="connsiteY18" fmla="*/ 3386 h 9944"/>
                  <a:gd name="connsiteX19" fmla="*/ 7523 w 10000"/>
                  <a:gd name="connsiteY19" fmla="*/ 5135 h 9944"/>
                  <a:gd name="connsiteX20" fmla="*/ 7260 w 10000"/>
                  <a:gd name="connsiteY20" fmla="*/ 5142 h 9944"/>
                  <a:gd name="connsiteX21" fmla="*/ 7020 w 10000"/>
                  <a:gd name="connsiteY21" fmla="*/ 4817 h 9944"/>
                  <a:gd name="connsiteX22" fmla="*/ 6924 w 10000"/>
                  <a:gd name="connsiteY22" fmla="*/ 4991 h 9944"/>
                  <a:gd name="connsiteX23" fmla="*/ 7060 w 10000"/>
                  <a:gd name="connsiteY23" fmla="*/ 5628 h 9944"/>
                  <a:gd name="connsiteX24" fmla="*/ 7485 w 10000"/>
                  <a:gd name="connsiteY24" fmla="*/ 5674 h 9944"/>
                  <a:gd name="connsiteX25" fmla="*/ 7497 w 10000"/>
                  <a:gd name="connsiteY25" fmla="*/ 6332 h 9944"/>
                  <a:gd name="connsiteX26" fmla="*/ 6829 w 10000"/>
                  <a:gd name="connsiteY26" fmla="*/ 7078 h 9944"/>
                  <a:gd name="connsiteX27" fmla="*/ 6894 w 10000"/>
                  <a:gd name="connsiteY27" fmla="*/ 7520 h 9944"/>
                  <a:gd name="connsiteX28" fmla="*/ 7280 w 10000"/>
                  <a:gd name="connsiteY28" fmla="*/ 7467 h 9944"/>
                  <a:gd name="connsiteX29" fmla="*/ 7749 w 10000"/>
                  <a:gd name="connsiteY29" fmla="*/ 7109 h 9944"/>
                  <a:gd name="connsiteX30" fmla="*/ 7933 w 10000"/>
                  <a:gd name="connsiteY30" fmla="*/ 7317 h 9944"/>
                  <a:gd name="connsiteX31" fmla="*/ 7583 w 10000"/>
                  <a:gd name="connsiteY31" fmla="*/ 9374 h 9944"/>
                  <a:gd name="connsiteX32" fmla="*/ 6890 w 10000"/>
                  <a:gd name="connsiteY32" fmla="*/ 9911 h 9944"/>
                  <a:gd name="connsiteX33" fmla="*/ 1790 w 10000"/>
                  <a:gd name="connsiteY33" fmla="*/ 9912 h 9944"/>
                  <a:gd name="connsiteX34" fmla="*/ 1860 w 10000"/>
                  <a:gd name="connsiteY34" fmla="*/ 9672 h 9944"/>
                  <a:gd name="connsiteX0" fmla="*/ 1860 w 10000"/>
                  <a:gd name="connsiteY0" fmla="*/ 9726 h 10000"/>
                  <a:gd name="connsiteX1" fmla="*/ 11 w 10000"/>
                  <a:gd name="connsiteY1" fmla="*/ 7866 h 10000"/>
                  <a:gd name="connsiteX2" fmla="*/ 0 w 10000"/>
                  <a:gd name="connsiteY2" fmla="*/ 7573 h 10000"/>
                  <a:gd name="connsiteX3" fmla="*/ 1770 w 10000"/>
                  <a:gd name="connsiteY3" fmla="*/ 0 h 10000"/>
                  <a:gd name="connsiteX4" fmla="*/ 9197 w 10000"/>
                  <a:gd name="connsiteY4" fmla="*/ 290 h 10000"/>
                  <a:gd name="connsiteX5" fmla="*/ 9700 w 10000"/>
                  <a:gd name="connsiteY5" fmla="*/ 1884 h 10000"/>
                  <a:gd name="connsiteX6" fmla="*/ 9937 w 10000"/>
                  <a:gd name="connsiteY6" fmla="*/ 1589 h 10000"/>
                  <a:gd name="connsiteX7" fmla="*/ 10000 w 10000"/>
                  <a:gd name="connsiteY7" fmla="*/ 1978 h 10000"/>
                  <a:gd name="connsiteX8" fmla="*/ 9392 w 10000"/>
                  <a:gd name="connsiteY8" fmla="*/ 3464 h 10000"/>
                  <a:gd name="connsiteX9" fmla="*/ 9213 w 10000"/>
                  <a:gd name="connsiteY9" fmla="*/ 4019 h 10000"/>
                  <a:gd name="connsiteX10" fmla="*/ 8943 w 10000"/>
                  <a:gd name="connsiteY10" fmla="*/ 4562 h 10000"/>
                  <a:gd name="connsiteX11" fmla="*/ 8763 w 10000"/>
                  <a:gd name="connsiteY11" fmla="*/ 4133 h 10000"/>
                  <a:gd name="connsiteX12" fmla="*/ 8725 w 10000"/>
                  <a:gd name="connsiteY12" fmla="*/ 3032 h 10000"/>
                  <a:gd name="connsiteX13" fmla="*/ 8384 w 10000"/>
                  <a:gd name="connsiteY13" fmla="*/ 4230 h 10000"/>
                  <a:gd name="connsiteX14" fmla="*/ 8132 w 10000"/>
                  <a:gd name="connsiteY14" fmla="*/ 5130 h 10000"/>
                  <a:gd name="connsiteX15" fmla="*/ 7843 w 10000"/>
                  <a:gd name="connsiteY15" fmla="*/ 4550 h 10000"/>
                  <a:gd name="connsiteX16" fmla="*/ 7921 w 10000"/>
                  <a:gd name="connsiteY16" fmla="*/ 3652 h 10000"/>
                  <a:gd name="connsiteX17" fmla="*/ 7766 w 10000"/>
                  <a:gd name="connsiteY17" fmla="*/ 3117 h 10000"/>
                  <a:gd name="connsiteX18" fmla="*/ 7477 w 10000"/>
                  <a:gd name="connsiteY18" fmla="*/ 3405 h 10000"/>
                  <a:gd name="connsiteX19" fmla="*/ 7523 w 10000"/>
                  <a:gd name="connsiteY19" fmla="*/ 5164 h 10000"/>
                  <a:gd name="connsiteX20" fmla="*/ 7260 w 10000"/>
                  <a:gd name="connsiteY20" fmla="*/ 5171 h 10000"/>
                  <a:gd name="connsiteX21" fmla="*/ 7020 w 10000"/>
                  <a:gd name="connsiteY21" fmla="*/ 4844 h 10000"/>
                  <a:gd name="connsiteX22" fmla="*/ 6924 w 10000"/>
                  <a:gd name="connsiteY22" fmla="*/ 5019 h 10000"/>
                  <a:gd name="connsiteX23" fmla="*/ 7060 w 10000"/>
                  <a:gd name="connsiteY23" fmla="*/ 5660 h 10000"/>
                  <a:gd name="connsiteX24" fmla="*/ 7485 w 10000"/>
                  <a:gd name="connsiteY24" fmla="*/ 5706 h 10000"/>
                  <a:gd name="connsiteX25" fmla="*/ 7497 w 10000"/>
                  <a:gd name="connsiteY25" fmla="*/ 6368 h 10000"/>
                  <a:gd name="connsiteX26" fmla="*/ 6829 w 10000"/>
                  <a:gd name="connsiteY26" fmla="*/ 7118 h 10000"/>
                  <a:gd name="connsiteX27" fmla="*/ 6894 w 10000"/>
                  <a:gd name="connsiteY27" fmla="*/ 7562 h 10000"/>
                  <a:gd name="connsiteX28" fmla="*/ 7280 w 10000"/>
                  <a:gd name="connsiteY28" fmla="*/ 7509 h 10000"/>
                  <a:gd name="connsiteX29" fmla="*/ 7749 w 10000"/>
                  <a:gd name="connsiteY29" fmla="*/ 7149 h 10000"/>
                  <a:gd name="connsiteX30" fmla="*/ 7933 w 10000"/>
                  <a:gd name="connsiteY30" fmla="*/ 7358 h 10000"/>
                  <a:gd name="connsiteX31" fmla="*/ 7583 w 10000"/>
                  <a:gd name="connsiteY31" fmla="*/ 9427 h 10000"/>
                  <a:gd name="connsiteX32" fmla="*/ 6890 w 10000"/>
                  <a:gd name="connsiteY32" fmla="*/ 9967 h 10000"/>
                  <a:gd name="connsiteX33" fmla="*/ 1790 w 10000"/>
                  <a:gd name="connsiteY33" fmla="*/ 9968 h 10000"/>
                  <a:gd name="connsiteX34" fmla="*/ 1860 w 10000"/>
                  <a:gd name="connsiteY34" fmla="*/ 9726 h 10000"/>
                  <a:gd name="connsiteX0" fmla="*/ 1860 w 10000"/>
                  <a:gd name="connsiteY0" fmla="*/ 9726 h 9967"/>
                  <a:gd name="connsiteX1" fmla="*/ 11 w 10000"/>
                  <a:gd name="connsiteY1" fmla="*/ 7866 h 9967"/>
                  <a:gd name="connsiteX2" fmla="*/ 0 w 10000"/>
                  <a:gd name="connsiteY2" fmla="*/ 7573 h 9967"/>
                  <a:gd name="connsiteX3" fmla="*/ 1770 w 10000"/>
                  <a:gd name="connsiteY3" fmla="*/ 0 h 9967"/>
                  <a:gd name="connsiteX4" fmla="*/ 9197 w 10000"/>
                  <a:gd name="connsiteY4" fmla="*/ 290 h 9967"/>
                  <a:gd name="connsiteX5" fmla="*/ 9700 w 10000"/>
                  <a:gd name="connsiteY5" fmla="*/ 1884 h 9967"/>
                  <a:gd name="connsiteX6" fmla="*/ 9937 w 10000"/>
                  <a:gd name="connsiteY6" fmla="*/ 1589 h 9967"/>
                  <a:gd name="connsiteX7" fmla="*/ 10000 w 10000"/>
                  <a:gd name="connsiteY7" fmla="*/ 1978 h 9967"/>
                  <a:gd name="connsiteX8" fmla="*/ 9392 w 10000"/>
                  <a:gd name="connsiteY8" fmla="*/ 3464 h 9967"/>
                  <a:gd name="connsiteX9" fmla="*/ 9213 w 10000"/>
                  <a:gd name="connsiteY9" fmla="*/ 4019 h 9967"/>
                  <a:gd name="connsiteX10" fmla="*/ 8943 w 10000"/>
                  <a:gd name="connsiteY10" fmla="*/ 4562 h 9967"/>
                  <a:gd name="connsiteX11" fmla="*/ 8763 w 10000"/>
                  <a:gd name="connsiteY11" fmla="*/ 4133 h 9967"/>
                  <a:gd name="connsiteX12" fmla="*/ 8725 w 10000"/>
                  <a:gd name="connsiteY12" fmla="*/ 3032 h 9967"/>
                  <a:gd name="connsiteX13" fmla="*/ 8384 w 10000"/>
                  <a:gd name="connsiteY13" fmla="*/ 4230 h 9967"/>
                  <a:gd name="connsiteX14" fmla="*/ 8132 w 10000"/>
                  <a:gd name="connsiteY14" fmla="*/ 5130 h 9967"/>
                  <a:gd name="connsiteX15" fmla="*/ 7843 w 10000"/>
                  <a:gd name="connsiteY15" fmla="*/ 4550 h 9967"/>
                  <a:gd name="connsiteX16" fmla="*/ 7921 w 10000"/>
                  <a:gd name="connsiteY16" fmla="*/ 3652 h 9967"/>
                  <a:gd name="connsiteX17" fmla="*/ 7766 w 10000"/>
                  <a:gd name="connsiteY17" fmla="*/ 3117 h 9967"/>
                  <a:gd name="connsiteX18" fmla="*/ 7477 w 10000"/>
                  <a:gd name="connsiteY18" fmla="*/ 3405 h 9967"/>
                  <a:gd name="connsiteX19" fmla="*/ 7523 w 10000"/>
                  <a:gd name="connsiteY19" fmla="*/ 5164 h 9967"/>
                  <a:gd name="connsiteX20" fmla="*/ 7260 w 10000"/>
                  <a:gd name="connsiteY20" fmla="*/ 5171 h 9967"/>
                  <a:gd name="connsiteX21" fmla="*/ 7020 w 10000"/>
                  <a:gd name="connsiteY21" fmla="*/ 4844 h 9967"/>
                  <a:gd name="connsiteX22" fmla="*/ 6924 w 10000"/>
                  <a:gd name="connsiteY22" fmla="*/ 5019 h 9967"/>
                  <a:gd name="connsiteX23" fmla="*/ 7060 w 10000"/>
                  <a:gd name="connsiteY23" fmla="*/ 5660 h 9967"/>
                  <a:gd name="connsiteX24" fmla="*/ 7485 w 10000"/>
                  <a:gd name="connsiteY24" fmla="*/ 5706 h 9967"/>
                  <a:gd name="connsiteX25" fmla="*/ 7497 w 10000"/>
                  <a:gd name="connsiteY25" fmla="*/ 6368 h 9967"/>
                  <a:gd name="connsiteX26" fmla="*/ 6829 w 10000"/>
                  <a:gd name="connsiteY26" fmla="*/ 7118 h 9967"/>
                  <a:gd name="connsiteX27" fmla="*/ 6894 w 10000"/>
                  <a:gd name="connsiteY27" fmla="*/ 7562 h 9967"/>
                  <a:gd name="connsiteX28" fmla="*/ 7280 w 10000"/>
                  <a:gd name="connsiteY28" fmla="*/ 7509 h 9967"/>
                  <a:gd name="connsiteX29" fmla="*/ 7749 w 10000"/>
                  <a:gd name="connsiteY29" fmla="*/ 7149 h 9967"/>
                  <a:gd name="connsiteX30" fmla="*/ 7933 w 10000"/>
                  <a:gd name="connsiteY30" fmla="*/ 7358 h 9967"/>
                  <a:gd name="connsiteX31" fmla="*/ 7583 w 10000"/>
                  <a:gd name="connsiteY31" fmla="*/ 9427 h 9967"/>
                  <a:gd name="connsiteX32" fmla="*/ 6890 w 10000"/>
                  <a:gd name="connsiteY32" fmla="*/ 9967 h 9967"/>
                  <a:gd name="connsiteX33" fmla="*/ 1747 w 10000"/>
                  <a:gd name="connsiteY33" fmla="*/ 9844 h 9967"/>
                  <a:gd name="connsiteX34" fmla="*/ 1860 w 10000"/>
                  <a:gd name="connsiteY34" fmla="*/ 9726 h 9967"/>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47 w 10000"/>
                  <a:gd name="connsiteY33" fmla="*/ 9877 h 10000"/>
                  <a:gd name="connsiteX34" fmla="*/ 1860 w 10000"/>
                  <a:gd name="connsiteY34" fmla="*/ 9652 h 10000"/>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56 w 10000"/>
                  <a:gd name="connsiteY33" fmla="*/ 9948 h 10000"/>
                  <a:gd name="connsiteX34" fmla="*/ 1860 w 10000"/>
                  <a:gd name="connsiteY34" fmla="*/ 9652 h 10000"/>
                  <a:gd name="connsiteX0" fmla="*/ 1860 w 10007"/>
                  <a:gd name="connsiteY0" fmla="*/ 9652 h 10000"/>
                  <a:gd name="connsiteX1" fmla="*/ 11 w 10007"/>
                  <a:gd name="connsiteY1" fmla="*/ 7892 h 10000"/>
                  <a:gd name="connsiteX2" fmla="*/ 0 w 10007"/>
                  <a:gd name="connsiteY2" fmla="*/ 7598 h 10000"/>
                  <a:gd name="connsiteX3" fmla="*/ 1770 w 10007"/>
                  <a:gd name="connsiteY3" fmla="*/ 0 h 10000"/>
                  <a:gd name="connsiteX4" fmla="*/ 9197 w 10007"/>
                  <a:gd name="connsiteY4" fmla="*/ 291 h 10000"/>
                  <a:gd name="connsiteX5" fmla="*/ 9700 w 10007"/>
                  <a:gd name="connsiteY5" fmla="*/ 1890 h 10000"/>
                  <a:gd name="connsiteX6" fmla="*/ 10000 w 10007"/>
                  <a:gd name="connsiteY6" fmla="*/ 1985 h 10000"/>
                  <a:gd name="connsiteX7" fmla="*/ 9392 w 10007"/>
                  <a:gd name="connsiteY7" fmla="*/ 3475 h 10000"/>
                  <a:gd name="connsiteX8" fmla="*/ 9213 w 10007"/>
                  <a:gd name="connsiteY8" fmla="*/ 4032 h 10000"/>
                  <a:gd name="connsiteX9" fmla="*/ 8943 w 10007"/>
                  <a:gd name="connsiteY9" fmla="*/ 4577 h 10000"/>
                  <a:gd name="connsiteX10" fmla="*/ 8763 w 10007"/>
                  <a:gd name="connsiteY10" fmla="*/ 4147 h 10000"/>
                  <a:gd name="connsiteX11" fmla="*/ 8725 w 10007"/>
                  <a:gd name="connsiteY11" fmla="*/ 3042 h 10000"/>
                  <a:gd name="connsiteX12" fmla="*/ 8384 w 10007"/>
                  <a:gd name="connsiteY12" fmla="*/ 4244 h 10000"/>
                  <a:gd name="connsiteX13" fmla="*/ 8132 w 10007"/>
                  <a:gd name="connsiteY13" fmla="*/ 5147 h 10000"/>
                  <a:gd name="connsiteX14" fmla="*/ 7843 w 10007"/>
                  <a:gd name="connsiteY14" fmla="*/ 4565 h 10000"/>
                  <a:gd name="connsiteX15" fmla="*/ 7921 w 10007"/>
                  <a:gd name="connsiteY15" fmla="*/ 3664 h 10000"/>
                  <a:gd name="connsiteX16" fmla="*/ 7766 w 10007"/>
                  <a:gd name="connsiteY16" fmla="*/ 3127 h 10000"/>
                  <a:gd name="connsiteX17" fmla="*/ 7477 w 10007"/>
                  <a:gd name="connsiteY17" fmla="*/ 3416 h 10000"/>
                  <a:gd name="connsiteX18" fmla="*/ 7523 w 10007"/>
                  <a:gd name="connsiteY18" fmla="*/ 5181 h 10000"/>
                  <a:gd name="connsiteX19" fmla="*/ 7260 w 10007"/>
                  <a:gd name="connsiteY19" fmla="*/ 5188 h 10000"/>
                  <a:gd name="connsiteX20" fmla="*/ 7020 w 10007"/>
                  <a:gd name="connsiteY20" fmla="*/ 4860 h 10000"/>
                  <a:gd name="connsiteX21" fmla="*/ 6924 w 10007"/>
                  <a:gd name="connsiteY21" fmla="*/ 5036 h 10000"/>
                  <a:gd name="connsiteX22" fmla="*/ 7060 w 10007"/>
                  <a:gd name="connsiteY22" fmla="*/ 5679 h 10000"/>
                  <a:gd name="connsiteX23" fmla="*/ 7485 w 10007"/>
                  <a:gd name="connsiteY23" fmla="*/ 5725 h 10000"/>
                  <a:gd name="connsiteX24" fmla="*/ 7497 w 10007"/>
                  <a:gd name="connsiteY24" fmla="*/ 6389 h 10000"/>
                  <a:gd name="connsiteX25" fmla="*/ 6829 w 10007"/>
                  <a:gd name="connsiteY25" fmla="*/ 7142 h 10000"/>
                  <a:gd name="connsiteX26" fmla="*/ 6894 w 10007"/>
                  <a:gd name="connsiteY26" fmla="*/ 7587 h 10000"/>
                  <a:gd name="connsiteX27" fmla="*/ 7280 w 10007"/>
                  <a:gd name="connsiteY27" fmla="*/ 7534 h 10000"/>
                  <a:gd name="connsiteX28" fmla="*/ 7749 w 10007"/>
                  <a:gd name="connsiteY28" fmla="*/ 7173 h 10000"/>
                  <a:gd name="connsiteX29" fmla="*/ 7933 w 10007"/>
                  <a:gd name="connsiteY29" fmla="*/ 7382 h 10000"/>
                  <a:gd name="connsiteX30" fmla="*/ 7583 w 10007"/>
                  <a:gd name="connsiteY30" fmla="*/ 9458 h 10000"/>
                  <a:gd name="connsiteX31" fmla="*/ 6890 w 10007"/>
                  <a:gd name="connsiteY31" fmla="*/ 10000 h 10000"/>
                  <a:gd name="connsiteX32" fmla="*/ 1756 w 10007"/>
                  <a:gd name="connsiteY32" fmla="*/ 9948 h 10000"/>
                  <a:gd name="connsiteX33" fmla="*/ 1860 w 10007"/>
                  <a:gd name="connsiteY33" fmla="*/ 9652 h 10000"/>
                  <a:gd name="connsiteX0" fmla="*/ 1860 w 9702"/>
                  <a:gd name="connsiteY0" fmla="*/ 9652 h 10000"/>
                  <a:gd name="connsiteX1" fmla="*/ 11 w 9702"/>
                  <a:gd name="connsiteY1" fmla="*/ 7892 h 10000"/>
                  <a:gd name="connsiteX2" fmla="*/ 0 w 9702"/>
                  <a:gd name="connsiteY2" fmla="*/ 7598 h 10000"/>
                  <a:gd name="connsiteX3" fmla="*/ 1770 w 9702"/>
                  <a:gd name="connsiteY3" fmla="*/ 0 h 10000"/>
                  <a:gd name="connsiteX4" fmla="*/ 9197 w 9702"/>
                  <a:gd name="connsiteY4" fmla="*/ 291 h 10000"/>
                  <a:gd name="connsiteX5" fmla="*/ 9700 w 9702"/>
                  <a:gd name="connsiteY5" fmla="*/ 1890 h 10000"/>
                  <a:gd name="connsiteX6" fmla="*/ 9392 w 9702"/>
                  <a:gd name="connsiteY6" fmla="*/ 3475 h 10000"/>
                  <a:gd name="connsiteX7" fmla="*/ 9213 w 9702"/>
                  <a:gd name="connsiteY7" fmla="*/ 4032 h 10000"/>
                  <a:gd name="connsiteX8" fmla="*/ 8943 w 9702"/>
                  <a:gd name="connsiteY8" fmla="*/ 4577 h 10000"/>
                  <a:gd name="connsiteX9" fmla="*/ 8763 w 9702"/>
                  <a:gd name="connsiteY9" fmla="*/ 4147 h 10000"/>
                  <a:gd name="connsiteX10" fmla="*/ 8725 w 9702"/>
                  <a:gd name="connsiteY10" fmla="*/ 3042 h 10000"/>
                  <a:gd name="connsiteX11" fmla="*/ 8384 w 9702"/>
                  <a:gd name="connsiteY11" fmla="*/ 4244 h 10000"/>
                  <a:gd name="connsiteX12" fmla="*/ 8132 w 9702"/>
                  <a:gd name="connsiteY12" fmla="*/ 5147 h 10000"/>
                  <a:gd name="connsiteX13" fmla="*/ 7843 w 9702"/>
                  <a:gd name="connsiteY13" fmla="*/ 4565 h 10000"/>
                  <a:gd name="connsiteX14" fmla="*/ 7921 w 9702"/>
                  <a:gd name="connsiteY14" fmla="*/ 3664 h 10000"/>
                  <a:gd name="connsiteX15" fmla="*/ 7766 w 9702"/>
                  <a:gd name="connsiteY15" fmla="*/ 3127 h 10000"/>
                  <a:gd name="connsiteX16" fmla="*/ 7477 w 9702"/>
                  <a:gd name="connsiteY16" fmla="*/ 3416 h 10000"/>
                  <a:gd name="connsiteX17" fmla="*/ 7523 w 9702"/>
                  <a:gd name="connsiteY17" fmla="*/ 5181 h 10000"/>
                  <a:gd name="connsiteX18" fmla="*/ 7260 w 9702"/>
                  <a:gd name="connsiteY18" fmla="*/ 5188 h 10000"/>
                  <a:gd name="connsiteX19" fmla="*/ 7020 w 9702"/>
                  <a:gd name="connsiteY19" fmla="*/ 4860 h 10000"/>
                  <a:gd name="connsiteX20" fmla="*/ 6924 w 9702"/>
                  <a:gd name="connsiteY20" fmla="*/ 5036 h 10000"/>
                  <a:gd name="connsiteX21" fmla="*/ 7060 w 9702"/>
                  <a:gd name="connsiteY21" fmla="*/ 5679 h 10000"/>
                  <a:gd name="connsiteX22" fmla="*/ 7485 w 9702"/>
                  <a:gd name="connsiteY22" fmla="*/ 5725 h 10000"/>
                  <a:gd name="connsiteX23" fmla="*/ 7497 w 9702"/>
                  <a:gd name="connsiteY23" fmla="*/ 6389 h 10000"/>
                  <a:gd name="connsiteX24" fmla="*/ 6829 w 9702"/>
                  <a:gd name="connsiteY24" fmla="*/ 7142 h 10000"/>
                  <a:gd name="connsiteX25" fmla="*/ 6894 w 9702"/>
                  <a:gd name="connsiteY25" fmla="*/ 7587 h 10000"/>
                  <a:gd name="connsiteX26" fmla="*/ 7280 w 9702"/>
                  <a:gd name="connsiteY26" fmla="*/ 7534 h 10000"/>
                  <a:gd name="connsiteX27" fmla="*/ 7749 w 9702"/>
                  <a:gd name="connsiteY27" fmla="*/ 7173 h 10000"/>
                  <a:gd name="connsiteX28" fmla="*/ 7933 w 9702"/>
                  <a:gd name="connsiteY28" fmla="*/ 7382 h 10000"/>
                  <a:gd name="connsiteX29" fmla="*/ 7583 w 9702"/>
                  <a:gd name="connsiteY29" fmla="*/ 9458 h 10000"/>
                  <a:gd name="connsiteX30" fmla="*/ 6890 w 9702"/>
                  <a:gd name="connsiteY30" fmla="*/ 10000 h 10000"/>
                  <a:gd name="connsiteX31" fmla="*/ 1756 w 9702"/>
                  <a:gd name="connsiteY31" fmla="*/ 9948 h 10000"/>
                  <a:gd name="connsiteX32" fmla="*/ 1860 w 9702"/>
                  <a:gd name="connsiteY32" fmla="*/ 9652 h 10000"/>
                  <a:gd name="connsiteX0" fmla="*/ 1917 w 9680"/>
                  <a:gd name="connsiteY0" fmla="*/ 9652 h 10000"/>
                  <a:gd name="connsiteX1" fmla="*/ 11 w 9680"/>
                  <a:gd name="connsiteY1" fmla="*/ 7892 h 10000"/>
                  <a:gd name="connsiteX2" fmla="*/ 0 w 9680"/>
                  <a:gd name="connsiteY2" fmla="*/ 7598 h 10000"/>
                  <a:gd name="connsiteX3" fmla="*/ 1824 w 9680"/>
                  <a:gd name="connsiteY3" fmla="*/ 0 h 10000"/>
                  <a:gd name="connsiteX4" fmla="*/ 9479 w 9680"/>
                  <a:gd name="connsiteY4" fmla="*/ 291 h 10000"/>
                  <a:gd name="connsiteX5" fmla="*/ 9680 w 9680"/>
                  <a:gd name="connsiteY5" fmla="*/ 3475 h 10000"/>
                  <a:gd name="connsiteX6" fmla="*/ 9496 w 9680"/>
                  <a:gd name="connsiteY6" fmla="*/ 4032 h 10000"/>
                  <a:gd name="connsiteX7" fmla="*/ 9218 w 9680"/>
                  <a:gd name="connsiteY7" fmla="*/ 4577 h 10000"/>
                  <a:gd name="connsiteX8" fmla="*/ 9032 w 9680"/>
                  <a:gd name="connsiteY8" fmla="*/ 4147 h 10000"/>
                  <a:gd name="connsiteX9" fmla="*/ 8993 w 9680"/>
                  <a:gd name="connsiteY9" fmla="*/ 3042 h 10000"/>
                  <a:gd name="connsiteX10" fmla="*/ 8642 w 9680"/>
                  <a:gd name="connsiteY10" fmla="*/ 4244 h 10000"/>
                  <a:gd name="connsiteX11" fmla="*/ 8382 w 9680"/>
                  <a:gd name="connsiteY11" fmla="*/ 5147 h 10000"/>
                  <a:gd name="connsiteX12" fmla="*/ 8084 w 9680"/>
                  <a:gd name="connsiteY12" fmla="*/ 4565 h 10000"/>
                  <a:gd name="connsiteX13" fmla="*/ 8164 w 9680"/>
                  <a:gd name="connsiteY13" fmla="*/ 3664 h 10000"/>
                  <a:gd name="connsiteX14" fmla="*/ 8005 w 9680"/>
                  <a:gd name="connsiteY14" fmla="*/ 3127 h 10000"/>
                  <a:gd name="connsiteX15" fmla="*/ 7707 w 9680"/>
                  <a:gd name="connsiteY15" fmla="*/ 3416 h 10000"/>
                  <a:gd name="connsiteX16" fmla="*/ 7754 w 9680"/>
                  <a:gd name="connsiteY16" fmla="*/ 5181 h 10000"/>
                  <a:gd name="connsiteX17" fmla="*/ 7483 w 9680"/>
                  <a:gd name="connsiteY17" fmla="*/ 5188 h 10000"/>
                  <a:gd name="connsiteX18" fmla="*/ 7236 w 9680"/>
                  <a:gd name="connsiteY18" fmla="*/ 4860 h 10000"/>
                  <a:gd name="connsiteX19" fmla="*/ 7137 w 9680"/>
                  <a:gd name="connsiteY19" fmla="*/ 5036 h 10000"/>
                  <a:gd name="connsiteX20" fmla="*/ 7277 w 9680"/>
                  <a:gd name="connsiteY20" fmla="*/ 5679 h 10000"/>
                  <a:gd name="connsiteX21" fmla="*/ 7715 w 9680"/>
                  <a:gd name="connsiteY21" fmla="*/ 5725 h 10000"/>
                  <a:gd name="connsiteX22" fmla="*/ 7727 w 9680"/>
                  <a:gd name="connsiteY22" fmla="*/ 6389 h 10000"/>
                  <a:gd name="connsiteX23" fmla="*/ 7039 w 9680"/>
                  <a:gd name="connsiteY23" fmla="*/ 7142 h 10000"/>
                  <a:gd name="connsiteX24" fmla="*/ 7106 w 9680"/>
                  <a:gd name="connsiteY24" fmla="*/ 7587 h 10000"/>
                  <a:gd name="connsiteX25" fmla="*/ 7504 w 9680"/>
                  <a:gd name="connsiteY25" fmla="*/ 7534 h 10000"/>
                  <a:gd name="connsiteX26" fmla="*/ 7987 w 9680"/>
                  <a:gd name="connsiteY26" fmla="*/ 7173 h 10000"/>
                  <a:gd name="connsiteX27" fmla="*/ 8177 w 9680"/>
                  <a:gd name="connsiteY27" fmla="*/ 7382 h 10000"/>
                  <a:gd name="connsiteX28" fmla="*/ 7816 w 9680"/>
                  <a:gd name="connsiteY28" fmla="*/ 9458 h 10000"/>
                  <a:gd name="connsiteX29" fmla="*/ 7102 w 9680"/>
                  <a:gd name="connsiteY29" fmla="*/ 10000 h 10000"/>
                  <a:gd name="connsiteX30" fmla="*/ 1810 w 9680"/>
                  <a:gd name="connsiteY30" fmla="*/ 9948 h 10000"/>
                  <a:gd name="connsiteX31" fmla="*/ 1917 w 9680"/>
                  <a:gd name="connsiteY31" fmla="*/ 9652 h 10000"/>
                  <a:gd name="connsiteX0" fmla="*/ 1980 w 10394"/>
                  <a:gd name="connsiteY0" fmla="*/ 9652 h 10000"/>
                  <a:gd name="connsiteX1" fmla="*/ 11 w 10394"/>
                  <a:gd name="connsiteY1" fmla="*/ 7892 h 10000"/>
                  <a:gd name="connsiteX2" fmla="*/ 0 w 10394"/>
                  <a:gd name="connsiteY2" fmla="*/ 7598 h 10000"/>
                  <a:gd name="connsiteX3" fmla="*/ 1884 w 10394"/>
                  <a:gd name="connsiteY3" fmla="*/ 0 h 10000"/>
                  <a:gd name="connsiteX4" fmla="*/ 9792 w 10394"/>
                  <a:gd name="connsiteY4" fmla="*/ 291 h 10000"/>
                  <a:gd name="connsiteX5" fmla="*/ 9810 w 10394"/>
                  <a:gd name="connsiteY5" fmla="*/ 4032 h 10000"/>
                  <a:gd name="connsiteX6" fmla="*/ 9523 w 10394"/>
                  <a:gd name="connsiteY6" fmla="*/ 4577 h 10000"/>
                  <a:gd name="connsiteX7" fmla="*/ 9331 w 10394"/>
                  <a:gd name="connsiteY7" fmla="*/ 4147 h 10000"/>
                  <a:gd name="connsiteX8" fmla="*/ 9290 w 10394"/>
                  <a:gd name="connsiteY8" fmla="*/ 3042 h 10000"/>
                  <a:gd name="connsiteX9" fmla="*/ 8928 w 10394"/>
                  <a:gd name="connsiteY9" fmla="*/ 4244 h 10000"/>
                  <a:gd name="connsiteX10" fmla="*/ 8659 w 10394"/>
                  <a:gd name="connsiteY10" fmla="*/ 5147 h 10000"/>
                  <a:gd name="connsiteX11" fmla="*/ 8351 w 10394"/>
                  <a:gd name="connsiteY11" fmla="*/ 4565 h 10000"/>
                  <a:gd name="connsiteX12" fmla="*/ 8434 w 10394"/>
                  <a:gd name="connsiteY12" fmla="*/ 3664 h 10000"/>
                  <a:gd name="connsiteX13" fmla="*/ 8270 w 10394"/>
                  <a:gd name="connsiteY13" fmla="*/ 3127 h 10000"/>
                  <a:gd name="connsiteX14" fmla="*/ 7962 w 10394"/>
                  <a:gd name="connsiteY14" fmla="*/ 3416 h 10000"/>
                  <a:gd name="connsiteX15" fmla="*/ 8010 w 10394"/>
                  <a:gd name="connsiteY15" fmla="*/ 5181 h 10000"/>
                  <a:gd name="connsiteX16" fmla="*/ 7730 w 10394"/>
                  <a:gd name="connsiteY16" fmla="*/ 5188 h 10000"/>
                  <a:gd name="connsiteX17" fmla="*/ 7475 w 10394"/>
                  <a:gd name="connsiteY17" fmla="*/ 4860 h 10000"/>
                  <a:gd name="connsiteX18" fmla="*/ 7373 w 10394"/>
                  <a:gd name="connsiteY18" fmla="*/ 5036 h 10000"/>
                  <a:gd name="connsiteX19" fmla="*/ 7518 w 10394"/>
                  <a:gd name="connsiteY19" fmla="*/ 5679 h 10000"/>
                  <a:gd name="connsiteX20" fmla="*/ 7970 w 10394"/>
                  <a:gd name="connsiteY20" fmla="*/ 5725 h 10000"/>
                  <a:gd name="connsiteX21" fmla="*/ 7982 w 10394"/>
                  <a:gd name="connsiteY21" fmla="*/ 6389 h 10000"/>
                  <a:gd name="connsiteX22" fmla="*/ 7272 w 10394"/>
                  <a:gd name="connsiteY22" fmla="*/ 7142 h 10000"/>
                  <a:gd name="connsiteX23" fmla="*/ 7341 w 10394"/>
                  <a:gd name="connsiteY23" fmla="*/ 7587 h 10000"/>
                  <a:gd name="connsiteX24" fmla="*/ 7752 w 10394"/>
                  <a:gd name="connsiteY24" fmla="*/ 7534 h 10000"/>
                  <a:gd name="connsiteX25" fmla="*/ 8251 w 10394"/>
                  <a:gd name="connsiteY25" fmla="*/ 7173 h 10000"/>
                  <a:gd name="connsiteX26" fmla="*/ 8447 w 10394"/>
                  <a:gd name="connsiteY26" fmla="*/ 7382 h 10000"/>
                  <a:gd name="connsiteX27" fmla="*/ 8074 w 10394"/>
                  <a:gd name="connsiteY27" fmla="*/ 9458 h 10000"/>
                  <a:gd name="connsiteX28" fmla="*/ 7337 w 10394"/>
                  <a:gd name="connsiteY28" fmla="*/ 10000 h 10000"/>
                  <a:gd name="connsiteX29" fmla="*/ 1870 w 10394"/>
                  <a:gd name="connsiteY29" fmla="*/ 9948 h 10000"/>
                  <a:gd name="connsiteX30" fmla="*/ 1980 w 10394"/>
                  <a:gd name="connsiteY30"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331 w 10309"/>
                  <a:gd name="connsiteY6" fmla="*/ 4147 h 10000"/>
                  <a:gd name="connsiteX7" fmla="*/ 9290 w 10309"/>
                  <a:gd name="connsiteY7" fmla="*/ 3042 h 10000"/>
                  <a:gd name="connsiteX8" fmla="*/ 8928 w 10309"/>
                  <a:gd name="connsiteY8" fmla="*/ 4244 h 10000"/>
                  <a:gd name="connsiteX9" fmla="*/ 8659 w 10309"/>
                  <a:gd name="connsiteY9" fmla="*/ 5147 h 10000"/>
                  <a:gd name="connsiteX10" fmla="*/ 8351 w 10309"/>
                  <a:gd name="connsiteY10" fmla="*/ 4565 h 10000"/>
                  <a:gd name="connsiteX11" fmla="*/ 8434 w 10309"/>
                  <a:gd name="connsiteY11" fmla="*/ 3664 h 10000"/>
                  <a:gd name="connsiteX12" fmla="*/ 8270 w 10309"/>
                  <a:gd name="connsiteY12" fmla="*/ 3127 h 10000"/>
                  <a:gd name="connsiteX13" fmla="*/ 7962 w 10309"/>
                  <a:gd name="connsiteY13" fmla="*/ 3416 h 10000"/>
                  <a:gd name="connsiteX14" fmla="*/ 8010 w 10309"/>
                  <a:gd name="connsiteY14" fmla="*/ 5181 h 10000"/>
                  <a:gd name="connsiteX15" fmla="*/ 7730 w 10309"/>
                  <a:gd name="connsiteY15" fmla="*/ 5188 h 10000"/>
                  <a:gd name="connsiteX16" fmla="*/ 7475 w 10309"/>
                  <a:gd name="connsiteY16" fmla="*/ 4860 h 10000"/>
                  <a:gd name="connsiteX17" fmla="*/ 7373 w 10309"/>
                  <a:gd name="connsiteY17" fmla="*/ 5036 h 10000"/>
                  <a:gd name="connsiteX18" fmla="*/ 7518 w 10309"/>
                  <a:gd name="connsiteY18" fmla="*/ 5679 h 10000"/>
                  <a:gd name="connsiteX19" fmla="*/ 7970 w 10309"/>
                  <a:gd name="connsiteY19" fmla="*/ 5725 h 10000"/>
                  <a:gd name="connsiteX20" fmla="*/ 7982 w 10309"/>
                  <a:gd name="connsiteY20" fmla="*/ 6389 h 10000"/>
                  <a:gd name="connsiteX21" fmla="*/ 7272 w 10309"/>
                  <a:gd name="connsiteY21" fmla="*/ 7142 h 10000"/>
                  <a:gd name="connsiteX22" fmla="*/ 7341 w 10309"/>
                  <a:gd name="connsiteY22" fmla="*/ 7587 h 10000"/>
                  <a:gd name="connsiteX23" fmla="*/ 7752 w 10309"/>
                  <a:gd name="connsiteY23" fmla="*/ 7534 h 10000"/>
                  <a:gd name="connsiteX24" fmla="*/ 8251 w 10309"/>
                  <a:gd name="connsiteY24" fmla="*/ 7173 h 10000"/>
                  <a:gd name="connsiteX25" fmla="*/ 8447 w 10309"/>
                  <a:gd name="connsiteY25" fmla="*/ 7382 h 10000"/>
                  <a:gd name="connsiteX26" fmla="*/ 8074 w 10309"/>
                  <a:gd name="connsiteY26" fmla="*/ 9458 h 10000"/>
                  <a:gd name="connsiteX27" fmla="*/ 7337 w 10309"/>
                  <a:gd name="connsiteY27" fmla="*/ 10000 h 10000"/>
                  <a:gd name="connsiteX28" fmla="*/ 1870 w 10309"/>
                  <a:gd name="connsiteY28" fmla="*/ 9948 h 10000"/>
                  <a:gd name="connsiteX29" fmla="*/ 1980 w 10309"/>
                  <a:gd name="connsiteY29"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456 w 10309"/>
                  <a:gd name="connsiteY6" fmla="*/ 4419 h 10000"/>
                  <a:gd name="connsiteX7" fmla="*/ 9331 w 10309"/>
                  <a:gd name="connsiteY7" fmla="*/ 4147 h 10000"/>
                  <a:gd name="connsiteX8" fmla="*/ 9290 w 10309"/>
                  <a:gd name="connsiteY8" fmla="*/ 3042 h 10000"/>
                  <a:gd name="connsiteX9" fmla="*/ 8928 w 10309"/>
                  <a:gd name="connsiteY9" fmla="*/ 4244 h 10000"/>
                  <a:gd name="connsiteX10" fmla="*/ 8659 w 10309"/>
                  <a:gd name="connsiteY10" fmla="*/ 5147 h 10000"/>
                  <a:gd name="connsiteX11" fmla="*/ 8351 w 10309"/>
                  <a:gd name="connsiteY11" fmla="*/ 4565 h 10000"/>
                  <a:gd name="connsiteX12" fmla="*/ 8434 w 10309"/>
                  <a:gd name="connsiteY12" fmla="*/ 3664 h 10000"/>
                  <a:gd name="connsiteX13" fmla="*/ 8270 w 10309"/>
                  <a:gd name="connsiteY13" fmla="*/ 3127 h 10000"/>
                  <a:gd name="connsiteX14" fmla="*/ 7962 w 10309"/>
                  <a:gd name="connsiteY14" fmla="*/ 3416 h 10000"/>
                  <a:gd name="connsiteX15" fmla="*/ 8010 w 10309"/>
                  <a:gd name="connsiteY15" fmla="*/ 5181 h 10000"/>
                  <a:gd name="connsiteX16" fmla="*/ 7730 w 10309"/>
                  <a:gd name="connsiteY16" fmla="*/ 5188 h 10000"/>
                  <a:gd name="connsiteX17" fmla="*/ 7475 w 10309"/>
                  <a:gd name="connsiteY17" fmla="*/ 4860 h 10000"/>
                  <a:gd name="connsiteX18" fmla="*/ 7373 w 10309"/>
                  <a:gd name="connsiteY18" fmla="*/ 5036 h 10000"/>
                  <a:gd name="connsiteX19" fmla="*/ 7518 w 10309"/>
                  <a:gd name="connsiteY19" fmla="*/ 5679 h 10000"/>
                  <a:gd name="connsiteX20" fmla="*/ 7970 w 10309"/>
                  <a:gd name="connsiteY20" fmla="*/ 5725 h 10000"/>
                  <a:gd name="connsiteX21" fmla="*/ 7982 w 10309"/>
                  <a:gd name="connsiteY21" fmla="*/ 6389 h 10000"/>
                  <a:gd name="connsiteX22" fmla="*/ 7272 w 10309"/>
                  <a:gd name="connsiteY22" fmla="*/ 7142 h 10000"/>
                  <a:gd name="connsiteX23" fmla="*/ 7341 w 10309"/>
                  <a:gd name="connsiteY23" fmla="*/ 7587 h 10000"/>
                  <a:gd name="connsiteX24" fmla="*/ 7752 w 10309"/>
                  <a:gd name="connsiteY24" fmla="*/ 7534 h 10000"/>
                  <a:gd name="connsiteX25" fmla="*/ 8251 w 10309"/>
                  <a:gd name="connsiteY25" fmla="*/ 7173 h 10000"/>
                  <a:gd name="connsiteX26" fmla="*/ 8447 w 10309"/>
                  <a:gd name="connsiteY26" fmla="*/ 7382 h 10000"/>
                  <a:gd name="connsiteX27" fmla="*/ 8074 w 10309"/>
                  <a:gd name="connsiteY27" fmla="*/ 9458 h 10000"/>
                  <a:gd name="connsiteX28" fmla="*/ 7337 w 10309"/>
                  <a:gd name="connsiteY28" fmla="*/ 10000 h 10000"/>
                  <a:gd name="connsiteX29" fmla="*/ 1870 w 10309"/>
                  <a:gd name="connsiteY29" fmla="*/ 9948 h 10000"/>
                  <a:gd name="connsiteX30" fmla="*/ 1980 w 10309"/>
                  <a:gd name="connsiteY30"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331 w 10309"/>
                  <a:gd name="connsiteY6" fmla="*/ 4147 h 10000"/>
                  <a:gd name="connsiteX7" fmla="*/ 9290 w 10309"/>
                  <a:gd name="connsiteY7" fmla="*/ 3042 h 10000"/>
                  <a:gd name="connsiteX8" fmla="*/ 8928 w 10309"/>
                  <a:gd name="connsiteY8" fmla="*/ 4244 h 10000"/>
                  <a:gd name="connsiteX9" fmla="*/ 8659 w 10309"/>
                  <a:gd name="connsiteY9" fmla="*/ 5147 h 10000"/>
                  <a:gd name="connsiteX10" fmla="*/ 8351 w 10309"/>
                  <a:gd name="connsiteY10" fmla="*/ 4565 h 10000"/>
                  <a:gd name="connsiteX11" fmla="*/ 8434 w 10309"/>
                  <a:gd name="connsiteY11" fmla="*/ 3664 h 10000"/>
                  <a:gd name="connsiteX12" fmla="*/ 8270 w 10309"/>
                  <a:gd name="connsiteY12" fmla="*/ 3127 h 10000"/>
                  <a:gd name="connsiteX13" fmla="*/ 7962 w 10309"/>
                  <a:gd name="connsiteY13" fmla="*/ 3416 h 10000"/>
                  <a:gd name="connsiteX14" fmla="*/ 8010 w 10309"/>
                  <a:gd name="connsiteY14" fmla="*/ 5181 h 10000"/>
                  <a:gd name="connsiteX15" fmla="*/ 7730 w 10309"/>
                  <a:gd name="connsiteY15" fmla="*/ 5188 h 10000"/>
                  <a:gd name="connsiteX16" fmla="*/ 7475 w 10309"/>
                  <a:gd name="connsiteY16" fmla="*/ 4860 h 10000"/>
                  <a:gd name="connsiteX17" fmla="*/ 7373 w 10309"/>
                  <a:gd name="connsiteY17" fmla="*/ 5036 h 10000"/>
                  <a:gd name="connsiteX18" fmla="*/ 7518 w 10309"/>
                  <a:gd name="connsiteY18" fmla="*/ 5679 h 10000"/>
                  <a:gd name="connsiteX19" fmla="*/ 7970 w 10309"/>
                  <a:gd name="connsiteY19" fmla="*/ 5725 h 10000"/>
                  <a:gd name="connsiteX20" fmla="*/ 7982 w 10309"/>
                  <a:gd name="connsiteY20" fmla="*/ 6389 h 10000"/>
                  <a:gd name="connsiteX21" fmla="*/ 7272 w 10309"/>
                  <a:gd name="connsiteY21" fmla="*/ 7142 h 10000"/>
                  <a:gd name="connsiteX22" fmla="*/ 7341 w 10309"/>
                  <a:gd name="connsiteY22" fmla="*/ 7587 h 10000"/>
                  <a:gd name="connsiteX23" fmla="*/ 7752 w 10309"/>
                  <a:gd name="connsiteY23" fmla="*/ 7534 h 10000"/>
                  <a:gd name="connsiteX24" fmla="*/ 8251 w 10309"/>
                  <a:gd name="connsiteY24" fmla="*/ 7173 h 10000"/>
                  <a:gd name="connsiteX25" fmla="*/ 8447 w 10309"/>
                  <a:gd name="connsiteY25" fmla="*/ 7382 h 10000"/>
                  <a:gd name="connsiteX26" fmla="*/ 8074 w 10309"/>
                  <a:gd name="connsiteY26" fmla="*/ 9458 h 10000"/>
                  <a:gd name="connsiteX27" fmla="*/ 7337 w 10309"/>
                  <a:gd name="connsiteY27" fmla="*/ 10000 h 10000"/>
                  <a:gd name="connsiteX28" fmla="*/ 1870 w 10309"/>
                  <a:gd name="connsiteY28" fmla="*/ 9948 h 10000"/>
                  <a:gd name="connsiteX29" fmla="*/ 1980 w 10309"/>
                  <a:gd name="connsiteY29" fmla="*/ 9652 h 10000"/>
                  <a:gd name="connsiteX0" fmla="*/ 1980 w 10258"/>
                  <a:gd name="connsiteY0" fmla="*/ 9652 h 10000"/>
                  <a:gd name="connsiteX1" fmla="*/ 11 w 10258"/>
                  <a:gd name="connsiteY1" fmla="*/ 7892 h 10000"/>
                  <a:gd name="connsiteX2" fmla="*/ 0 w 10258"/>
                  <a:gd name="connsiteY2" fmla="*/ 7598 h 10000"/>
                  <a:gd name="connsiteX3" fmla="*/ 1884 w 10258"/>
                  <a:gd name="connsiteY3" fmla="*/ 0 h 10000"/>
                  <a:gd name="connsiteX4" fmla="*/ 9792 w 10258"/>
                  <a:gd name="connsiteY4" fmla="*/ 291 h 10000"/>
                  <a:gd name="connsiteX5" fmla="*/ 9331 w 10258"/>
                  <a:gd name="connsiteY5" fmla="*/ 4147 h 10000"/>
                  <a:gd name="connsiteX6" fmla="*/ 9290 w 10258"/>
                  <a:gd name="connsiteY6" fmla="*/ 3042 h 10000"/>
                  <a:gd name="connsiteX7" fmla="*/ 8928 w 10258"/>
                  <a:gd name="connsiteY7" fmla="*/ 4244 h 10000"/>
                  <a:gd name="connsiteX8" fmla="*/ 8659 w 10258"/>
                  <a:gd name="connsiteY8" fmla="*/ 5147 h 10000"/>
                  <a:gd name="connsiteX9" fmla="*/ 8351 w 10258"/>
                  <a:gd name="connsiteY9" fmla="*/ 4565 h 10000"/>
                  <a:gd name="connsiteX10" fmla="*/ 8434 w 10258"/>
                  <a:gd name="connsiteY10" fmla="*/ 3664 h 10000"/>
                  <a:gd name="connsiteX11" fmla="*/ 8270 w 10258"/>
                  <a:gd name="connsiteY11" fmla="*/ 3127 h 10000"/>
                  <a:gd name="connsiteX12" fmla="*/ 7962 w 10258"/>
                  <a:gd name="connsiteY12" fmla="*/ 3416 h 10000"/>
                  <a:gd name="connsiteX13" fmla="*/ 8010 w 10258"/>
                  <a:gd name="connsiteY13" fmla="*/ 5181 h 10000"/>
                  <a:gd name="connsiteX14" fmla="*/ 7730 w 10258"/>
                  <a:gd name="connsiteY14" fmla="*/ 5188 h 10000"/>
                  <a:gd name="connsiteX15" fmla="*/ 7475 w 10258"/>
                  <a:gd name="connsiteY15" fmla="*/ 4860 h 10000"/>
                  <a:gd name="connsiteX16" fmla="*/ 7373 w 10258"/>
                  <a:gd name="connsiteY16" fmla="*/ 5036 h 10000"/>
                  <a:gd name="connsiteX17" fmla="*/ 7518 w 10258"/>
                  <a:gd name="connsiteY17" fmla="*/ 5679 h 10000"/>
                  <a:gd name="connsiteX18" fmla="*/ 7970 w 10258"/>
                  <a:gd name="connsiteY18" fmla="*/ 5725 h 10000"/>
                  <a:gd name="connsiteX19" fmla="*/ 7982 w 10258"/>
                  <a:gd name="connsiteY19" fmla="*/ 6389 h 10000"/>
                  <a:gd name="connsiteX20" fmla="*/ 7272 w 10258"/>
                  <a:gd name="connsiteY20" fmla="*/ 7142 h 10000"/>
                  <a:gd name="connsiteX21" fmla="*/ 7341 w 10258"/>
                  <a:gd name="connsiteY21" fmla="*/ 7587 h 10000"/>
                  <a:gd name="connsiteX22" fmla="*/ 7752 w 10258"/>
                  <a:gd name="connsiteY22" fmla="*/ 7534 h 10000"/>
                  <a:gd name="connsiteX23" fmla="*/ 8251 w 10258"/>
                  <a:gd name="connsiteY23" fmla="*/ 7173 h 10000"/>
                  <a:gd name="connsiteX24" fmla="*/ 8447 w 10258"/>
                  <a:gd name="connsiteY24" fmla="*/ 7382 h 10000"/>
                  <a:gd name="connsiteX25" fmla="*/ 8074 w 10258"/>
                  <a:gd name="connsiteY25" fmla="*/ 9458 h 10000"/>
                  <a:gd name="connsiteX26" fmla="*/ 7337 w 10258"/>
                  <a:gd name="connsiteY26" fmla="*/ 10000 h 10000"/>
                  <a:gd name="connsiteX27" fmla="*/ 1870 w 10258"/>
                  <a:gd name="connsiteY27" fmla="*/ 9948 h 10000"/>
                  <a:gd name="connsiteX28" fmla="*/ 1980 w 10258"/>
                  <a:gd name="connsiteY28" fmla="*/ 9652 h 10000"/>
                  <a:gd name="connsiteX0" fmla="*/ 1980 w 10257"/>
                  <a:gd name="connsiteY0" fmla="*/ 9652 h 10000"/>
                  <a:gd name="connsiteX1" fmla="*/ 11 w 10257"/>
                  <a:gd name="connsiteY1" fmla="*/ 7892 h 10000"/>
                  <a:gd name="connsiteX2" fmla="*/ 0 w 10257"/>
                  <a:gd name="connsiteY2" fmla="*/ 7598 h 10000"/>
                  <a:gd name="connsiteX3" fmla="*/ 1884 w 10257"/>
                  <a:gd name="connsiteY3" fmla="*/ 0 h 10000"/>
                  <a:gd name="connsiteX4" fmla="*/ 9792 w 10257"/>
                  <a:gd name="connsiteY4" fmla="*/ 291 h 10000"/>
                  <a:gd name="connsiteX5" fmla="*/ 9290 w 10257"/>
                  <a:gd name="connsiteY5" fmla="*/ 3042 h 10000"/>
                  <a:gd name="connsiteX6" fmla="*/ 8928 w 10257"/>
                  <a:gd name="connsiteY6" fmla="*/ 4244 h 10000"/>
                  <a:gd name="connsiteX7" fmla="*/ 8659 w 10257"/>
                  <a:gd name="connsiteY7" fmla="*/ 5147 h 10000"/>
                  <a:gd name="connsiteX8" fmla="*/ 8351 w 10257"/>
                  <a:gd name="connsiteY8" fmla="*/ 4565 h 10000"/>
                  <a:gd name="connsiteX9" fmla="*/ 8434 w 10257"/>
                  <a:gd name="connsiteY9" fmla="*/ 3664 h 10000"/>
                  <a:gd name="connsiteX10" fmla="*/ 8270 w 10257"/>
                  <a:gd name="connsiteY10" fmla="*/ 3127 h 10000"/>
                  <a:gd name="connsiteX11" fmla="*/ 7962 w 10257"/>
                  <a:gd name="connsiteY11" fmla="*/ 3416 h 10000"/>
                  <a:gd name="connsiteX12" fmla="*/ 8010 w 10257"/>
                  <a:gd name="connsiteY12" fmla="*/ 5181 h 10000"/>
                  <a:gd name="connsiteX13" fmla="*/ 7730 w 10257"/>
                  <a:gd name="connsiteY13" fmla="*/ 5188 h 10000"/>
                  <a:gd name="connsiteX14" fmla="*/ 7475 w 10257"/>
                  <a:gd name="connsiteY14" fmla="*/ 4860 h 10000"/>
                  <a:gd name="connsiteX15" fmla="*/ 7373 w 10257"/>
                  <a:gd name="connsiteY15" fmla="*/ 5036 h 10000"/>
                  <a:gd name="connsiteX16" fmla="*/ 7518 w 10257"/>
                  <a:gd name="connsiteY16" fmla="*/ 5679 h 10000"/>
                  <a:gd name="connsiteX17" fmla="*/ 7970 w 10257"/>
                  <a:gd name="connsiteY17" fmla="*/ 5725 h 10000"/>
                  <a:gd name="connsiteX18" fmla="*/ 7982 w 10257"/>
                  <a:gd name="connsiteY18" fmla="*/ 6389 h 10000"/>
                  <a:gd name="connsiteX19" fmla="*/ 7272 w 10257"/>
                  <a:gd name="connsiteY19" fmla="*/ 7142 h 10000"/>
                  <a:gd name="connsiteX20" fmla="*/ 7341 w 10257"/>
                  <a:gd name="connsiteY20" fmla="*/ 7587 h 10000"/>
                  <a:gd name="connsiteX21" fmla="*/ 7752 w 10257"/>
                  <a:gd name="connsiteY21" fmla="*/ 7534 h 10000"/>
                  <a:gd name="connsiteX22" fmla="*/ 8251 w 10257"/>
                  <a:gd name="connsiteY22" fmla="*/ 7173 h 10000"/>
                  <a:gd name="connsiteX23" fmla="*/ 8447 w 10257"/>
                  <a:gd name="connsiteY23" fmla="*/ 7382 h 10000"/>
                  <a:gd name="connsiteX24" fmla="*/ 8074 w 10257"/>
                  <a:gd name="connsiteY24" fmla="*/ 9458 h 10000"/>
                  <a:gd name="connsiteX25" fmla="*/ 7337 w 10257"/>
                  <a:gd name="connsiteY25" fmla="*/ 10000 h 10000"/>
                  <a:gd name="connsiteX26" fmla="*/ 1870 w 10257"/>
                  <a:gd name="connsiteY26" fmla="*/ 9948 h 10000"/>
                  <a:gd name="connsiteX27" fmla="*/ 1980 w 10257"/>
                  <a:gd name="connsiteY27" fmla="*/ 9652 h 10000"/>
                  <a:gd name="connsiteX0" fmla="*/ 1980 w 10179"/>
                  <a:gd name="connsiteY0" fmla="*/ 9652 h 10000"/>
                  <a:gd name="connsiteX1" fmla="*/ 11 w 10179"/>
                  <a:gd name="connsiteY1" fmla="*/ 7892 h 10000"/>
                  <a:gd name="connsiteX2" fmla="*/ 0 w 10179"/>
                  <a:gd name="connsiteY2" fmla="*/ 7598 h 10000"/>
                  <a:gd name="connsiteX3" fmla="*/ 1884 w 10179"/>
                  <a:gd name="connsiteY3" fmla="*/ 0 h 10000"/>
                  <a:gd name="connsiteX4" fmla="*/ 9792 w 10179"/>
                  <a:gd name="connsiteY4" fmla="*/ 291 h 10000"/>
                  <a:gd name="connsiteX5" fmla="*/ 8928 w 10179"/>
                  <a:gd name="connsiteY5" fmla="*/ 4244 h 10000"/>
                  <a:gd name="connsiteX6" fmla="*/ 8659 w 10179"/>
                  <a:gd name="connsiteY6" fmla="*/ 5147 h 10000"/>
                  <a:gd name="connsiteX7" fmla="*/ 8351 w 10179"/>
                  <a:gd name="connsiteY7" fmla="*/ 4565 h 10000"/>
                  <a:gd name="connsiteX8" fmla="*/ 8434 w 10179"/>
                  <a:gd name="connsiteY8" fmla="*/ 3664 h 10000"/>
                  <a:gd name="connsiteX9" fmla="*/ 8270 w 10179"/>
                  <a:gd name="connsiteY9" fmla="*/ 3127 h 10000"/>
                  <a:gd name="connsiteX10" fmla="*/ 7962 w 10179"/>
                  <a:gd name="connsiteY10" fmla="*/ 3416 h 10000"/>
                  <a:gd name="connsiteX11" fmla="*/ 8010 w 10179"/>
                  <a:gd name="connsiteY11" fmla="*/ 5181 h 10000"/>
                  <a:gd name="connsiteX12" fmla="*/ 7730 w 10179"/>
                  <a:gd name="connsiteY12" fmla="*/ 5188 h 10000"/>
                  <a:gd name="connsiteX13" fmla="*/ 7475 w 10179"/>
                  <a:gd name="connsiteY13" fmla="*/ 4860 h 10000"/>
                  <a:gd name="connsiteX14" fmla="*/ 7373 w 10179"/>
                  <a:gd name="connsiteY14" fmla="*/ 5036 h 10000"/>
                  <a:gd name="connsiteX15" fmla="*/ 7518 w 10179"/>
                  <a:gd name="connsiteY15" fmla="*/ 5679 h 10000"/>
                  <a:gd name="connsiteX16" fmla="*/ 7970 w 10179"/>
                  <a:gd name="connsiteY16" fmla="*/ 5725 h 10000"/>
                  <a:gd name="connsiteX17" fmla="*/ 7982 w 10179"/>
                  <a:gd name="connsiteY17" fmla="*/ 6389 h 10000"/>
                  <a:gd name="connsiteX18" fmla="*/ 7272 w 10179"/>
                  <a:gd name="connsiteY18" fmla="*/ 7142 h 10000"/>
                  <a:gd name="connsiteX19" fmla="*/ 7341 w 10179"/>
                  <a:gd name="connsiteY19" fmla="*/ 7587 h 10000"/>
                  <a:gd name="connsiteX20" fmla="*/ 7752 w 10179"/>
                  <a:gd name="connsiteY20" fmla="*/ 7534 h 10000"/>
                  <a:gd name="connsiteX21" fmla="*/ 8251 w 10179"/>
                  <a:gd name="connsiteY21" fmla="*/ 7173 h 10000"/>
                  <a:gd name="connsiteX22" fmla="*/ 8447 w 10179"/>
                  <a:gd name="connsiteY22" fmla="*/ 7382 h 10000"/>
                  <a:gd name="connsiteX23" fmla="*/ 8074 w 10179"/>
                  <a:gd name="connsiteY23" fmla="*/ 9458 h 10000"/>
                  <a:gd name="connsiteX24" fmla="*/ 7337 w 10179"/>
                  <a:gd name="connsiteY24" fmla="*/ 10000 h 10000"/>
                  <a:gd name="connsiteX25" fmla="*/ 1870 w 10179"/>
                  <a:gd name="connsiteY25" fmla="*/ 9948 h 10000"/>
                  <a:gd name="connsiteX26" fmla="*/ 1980 w 10179"/>
                  <a:gd name="connsiteY26" fmla="*/ 9652 h 10000"/>
                  <a:gd name="connsiteX0" fmla="*/ 1980 w 11000"/>
                  <a:gd name="connsiteY0" fmla="*/ 9652 h 10000"/>
                  <a:gd name="connsiteX1" fmla="*/ 11 w 11000"/>
                  <a:gd name="connsiteY1" fmla="*/ 7892 h 10000"/>
                  <a:gd name="connsiteX2" fmla="*/ 0 w 11000"/>
                  <a:gd name="connsiteY2" fmla="*/ 7598 h 10000"/>
                  <a:gd name="connsiteX3" fmla="*/ 1884 w 11000"/>
                  <a:gd name="connsiteY3" fmla="*/ 0 h 10000"/>
                  <a:gd name="connsiteX4" fmla="*/ 10711 w 11000"/>
                  <a:gd name="connsiteY4" fmla="*/ 655 h 10000"/>
                  <a:gd name="connsiteX5" fmla="*/ 8928 w 11000"/>
                  <a:gd name="connsiteY5" fmla="*/ 4244 h 10000"/>
                  <a:gd name="connsiteX6" fmla="*/ 8659 w 11000"/>
                  <a:gd name="connsiteY6" fmla="*/ 5147 h 10000"/>
                  <a:gd name="connsiteX7" fmla="*/ 8351 w 11000"/>
                  <a:gd name="connsiteY7" fmla="*/ 4565 h 10000"/>
                  <a:gd name="connsiteX8" fmla="*/ 8434 w 11000"/>
                  <a:gd name="connsiteY8" fmla="*/ 3664 h 10000"/>
                  <a:gd name="connsiteX9" fmla="*/ 8270 w 11000"/>
                  <a:gd name="connsiteY9" fmla="*/ 3127 h 10000"/>
                  <a:gd name="connsiteX10" fmla="*/ 7962 w 11000"/>
                  <a:gd name="connsiteY10" fmla="*/ 3416 h 10000"/>
                  <a:gd name="connsiteX11" fmla="*/ 8010 w 11000"/>
                  <a:gd name="connsiteY11" fmla="*/ 5181 h 10000"/>
                  <a:gd name="connsiteX12" fmla="*/ 7730 w 11000"/>
                  <a:gd name="connsiteY12" fmla="*/ 5188 h 10000"/>
                  <a:gd name="connsiteX13" fmla="*/ 7475 w 11000"/>
                  <a:gd name="connsiteY13" fmla="*/ 4860 h 10000"/>
                  <a:gd name="connsiteX14" fmla="*/ 7373 w 11000"/>
                  <a:gd name="connsiteY14" fmla="*/ 5036 h 10000"/>
                  <a:gd name="connsiteX15" fmla="*/ 7518 w 11000"/>
                  <a:gd name="connsiteY15" fmla="*/ 5679 h 10000"/>
                  <a:gd name="connsiteX16" fmla="*/ 7970 w 11000"/>
                  <a:gd name="connsiteY16" fmla="*/ 5725 h 10000"/>
                  <a:gd name="connsiteX17" fmla="*/ 7982 w 11000"/>
                  <a:gd name="connsiteY17" fmla="*/ 6389 h 10000"/>
                  <a:gd name="connsiteX18" fmla="*/ 7272 w 11000"/>
                  <a:gd name="connsiteY18" fmla="*/ 7142 h 10000"/>
                  <a:gd name="connsiteX19" fmla="*/ 7341 w 11000"/>
                  <a:gd name="connsiteY19" fmla="*/ 7587 h 10000"/>
                  <a:gd name="connsiteX20" fmla="*/ 7752 w 11000"/>
                  <a:gd name="connsiteY20" fmla="*/ 7534 h 10000"/>
                  <a:gd name="connsiteX21" fmla="*/ 8251 w 11000"/>
                  <a:gd name="connsiteY21" fmla="*/ 7173 h 10000"/>
                  <a:gd name="connsiteX22" fmla="*/ 8447 w 11000"/>
                  <a:gd name="connsiteY22" fmla="*/ 7382 h 10000"/>
                  <a:gd name="connsiteX23" fmla="*/ 8074 w 11000"/>
                  <a:gd name="connsiteY23" fmla="*/ 9458 h 10000"/>
                  <a:gd name="connsiteX24" fmla="*/ 7337 w 11000"/>
                  <a:gd name="connsiteY24" fmla="*/ 10000 h 10000"/>
                  <a:gd name="connsiteX25" fmla="*/ 1870 w 11000"/>
                  <a:gd name="connsiteY25" fmla="*/ 9948 h 10000"/>
                  <a:gd name="connsiteX26" fmla="*/ 1980 w 11000"/>
                  <a:gd name="connsiteY26" fmla="*/ 9652 h 10000"/>
                  <a:gd name="connsiteX0" fmla="*/ 1980 w 11305"/>
                  <a:gd name="connsiteY0" fmla="*/ 9652 h 10000"/>
                  <a:gd name="connsiteX1" fmla="*/ 11 w 11305"/>
                  <a:gd name="connsiteY1" fmla="*/ 7892 h 10000"/>
                  <a:gd name="connsiteX2" fmla="*/ 0 w 11305"/>
                  <a:gd name="connsiteY2" fmla="*/ 7598 h 10000"/>
                  <a:gd name="connsiteX3" fmla="*/ 1884 w 11305"/>
                  <a:gd name="connsiteY3" fmla="*/ 0 h 10000"/>
                  <a:gd name="connsiteX4" fmla="*/ 10711 w 11305"/>
                  <a:gd name="connsiteY4" fmla="*/ 655 h 10000"/>
                  <a:gd name="connsiteX5" fmla="*/ 10801 w 11305"/>
                  <a:gd name="connsiteY5" fmla="*/ 986 h 10000"/>
                  <a:gd name="connsiteX6" fmla="*/ 8659 w 11305"/>
                  <a:gd name="connsiteY6" fmla="*/ 5147 h 10000"/>
                  <a:gd name="connsiteX7" fmla="*/ 8351 w 11305"/>
                  <a:gd name="connsiteY7" fmla="*/ 4565 h 10000"/>
                  <a:gd name="connsiteX8" fmla="*/ 8434 w 11305"/>
                  <a:gd name="connsiteY8" fmla="*/ 3664 h 10000"/>
                  <a:gd name="connsiteX9" fmla="*/ 8270 w 11305"/>
                  <a:gd name="connsiteY9" fmla="*/ 3127 h 10000"/>
                  <a:gd name="connsiteX10" fmla="*/ 7962 w 11305"/>
                  <a:gd name="connsiteY10" fmla="*/ 3416 h 10000"/>
                  <a:gd name="connsiteX11" fmla="*/ 8010 w 11305"/>
                  <a:gd name="connsiteY11" fmla="*/ 5181 h 10000"/>
                  <a:gd name="connsiteX12" fmla="*/ 7730 w 11305"/>
                  <a:gd name="connsiteY12" fmla="*/ 5188 h 10000"/>
                  <a:gd name="connsiteX13" fmla="*/ 7475 w 11305"/>
                  <a:gd name="connsiteY13" fmla="*/ 4860 h 10000"/>
                  <a:gd name="connsiteX14" fmla="*/ 7373 w 11305"/>
                  <a:gd name="connsiteY14" fmla="*/ 5036 h 10000"/>
                  <a:gd name="connsiteX15" fmla="*/ 7518 w 11305"/>
                  <a:gd name="connsiteY15" fmla="*/ 5679 h 10000"/>
                  <a:gd name="connsiteX16" fmla="*/ 7970 w 11305"/>
                  <a:gd name="connsiteY16" fmla="*/ 5725 h 10000"/>
                  <a:gd name="connsiteX17" fmla="*/ 7982 w 11305"/>
                  <a:gd name="connsiteY17" fmla="*/ 6389 h 10000"/>
                  <a:gd name="connsiteX18" fmla="*/ 7272 w 11305"/>
                  <a:gd name="connsiteY18" fmla="*/ 7142 h 10000"/>
                  <a:gd name="connsiteX19" fmla="*/ 7341 w 11305"/>
                  <a:gd name="connsiteY19" fmla="*/ 7587 h 10000"/>
                  <a:gd name="connsiteX20" fmla="*/ 7752 w 11305"/>
                  <a:gd name="connsiteY20" fmla="*/ 7534 h 10000"/>
                  <a:gd name="connsiteX21" fmla="*/ 8251 w 11305"/>
                  <a:gd name="connsiteY21" fmla="*/ 7173 h 10000"/>
                  <a:gd name="connsiteX22" fmla="*/ 8447 w 11305"/>
                  <a:gd name="connsiteY22" fmla="*/ 7382 h 10000"/>
                  <a:gd name="connsiteX23" fmla="*/ 8074 w 11305"/>
                  <a:gd name="connsiteY23" fmla="*/ 9458 h 10000"/>
                  <a:gd name="connsiteX24" fmla="*/ 7337 w 11305"/>
                  <a:gd name="connsiteY24" fmla="*/ 10000 h 10000"/>
                  <a:gd name="connsiteX25" fmla="*/ 1870 w 11305"/>
                  <a:gd name="connsiteY25" fmla="*/ 9948 h 10000"/>
                  <a:gd name="connsiteX26" fmla="*/ 1980 w 11305"/>
                  <a:gd name="connsiteY26" fmla="*/ 9652 h 10000"/>
                  <a:gd name="connsiteX0" fmla="*/ 1980 w 11271"/>
                  <a:gd name="connsiteY0" fmla="*/ 9652 h 10000"/>
                  <a:gd name="connsiteX1" fmla="*/ 11 w 11271"/>
                  <a:gd name="connsiteY1" fmla="*/ 7892 h 10000"/>
                  <a:gd name="connsiteX2" fmla="*/ 0 w 11271"/>
                  <a:gd name="connsiteY2" fmla="*/ 7598 h 10000"/>
                  <a:gd name="connsiteX3" fmla="*/ 1884 w 11271"/>
                  <a:gd name="connsiteY3" fmla="*/ 0 h 10000"/>
                  <a:gd name="connsiteX4" fmla="*/ 10711 w 11271"/>
                  <a:gd name="connsiteY4" fmla="*/ 655 h 10000"/>
                  <a:gd name="connsiteX5" fmla="*/ 10801 w 11271"/>
                  <a:gd name="connsiteY5" fmla="*/ 986 h 10000"/>
                  <a:gd name="connsiteX6" fmla="*/ 8659 w 11271"/>
                  <a:gd name="connsiteY6" fmla="*/ 5147 h 10000"/>
                  <a:gd name="connsiteX7" fmla="*/ 8351 w 11271"/>
                  <a:gd name="connsiteY7" fmla="*/ 4565 h 10000"/>
                  <a:gd name="connsiteX8" fmla="*/ 8434 w 11271"/>
                  <a:gd name="connsiteY8" fmla="*/ 3664 h 10000"/>
                  <a:gd name="connsiteX9" fmla="*/ 8270 w 11271"/>
                  <a:gd name="connsiteY9" fmla="*/ 3127 h 10000"/>
                  <a:gd name="connsiteX10" fmla="*/ 7962 w 11271"/>
                  <a:gd name="connsiteY10" fmla="*/ 3416 h 10000"/>
                  <a:gd name="connsiteX11" fmla="*/ 8010 w 11271"/>
                  <a:gd name="connsiteY11" fmla="*/ 5181 h 10000"/>
                  <a:gd name="connsiteX12" fmla="*/ 7730 w 11271"/>
                  <a:gd name="connsiteY12" fmla="*/ 5188 h 10000"/>
                  <a:gd name="connsiteX13" fmla="*/ 7475 w 11271"/>
                  <a:gd name="connsiteY13" fmla="*/ 4860 h 10000"/>
                  <a:gd name="connsiteX14" fmla="*/ 7373 w 11271"/>
                  <a:gd name="connsiteY14" fmla="*/ 5036 h 10000"/>
                  <a:gd name="connsiteX15" fmla="*/ 7518 w 11271"/>
                  <a:gd name="connsiteY15" fmla="*/ 5679 h 10000"/>
                  <a:gd name="connsiteX16" fmla="*/ 7970 w 11271"/>
                  <a:gd name="connsiteY16" fmla="*/ 5725 h 10000"/>
                  <a:gd name="connsiteX17" fmla="*/ 7982 w 11271"/>
                  <a:gd name="connsiteY17" fmla="*/ 6389 h 10000"/>
                  <a:gd name="connsiteX18" fmla="*/ 7272 w 11271"/>
                  <a:gd name="connsiteY18" fmla="*/ 7142 h 10000"/>
                  <a:gd name="connsiteX19" fmla="*/ 7341 w 11271"/>
                  <a:gd name="connsiteY19" fmla="*/ 7587 h 10000"/>
                  <a:gd name="connsiteX20" fmla="*/ 7752 w 11271"/>
                  <a:gd name="connsiteY20" fmla="*/ 7534 h 10000"/>
                  <a:gd name="connsiteX21" fmla="*/ 8251 w 11271"/>
                  <a:gd name="connsiteY21" fmla="*/ 7173 h 10000"/>
                  <a:gd name="connsiteX22" fmla="*/ 8447 w 11271"/>
                  <a:gd name="connsiteY22" fmla="*/ 7382 h 10000"/>
                  <a:gd name="connsiteX23" fmla="*/ 8074 w 11271"/>
                  <a:gd name="connsiteY23" fmla="*/ 9458 h 10000"/>
                  <a:gd name="connsiteX24" fmla="*/ 7337 w 11271"/>
                  <a:gd name="connsiteY24" fmla="*/ 10000 h 10000"/>
                  <a:gd name="connsiteX25" fmla="*/ 1870 w 11271"/>
                  <a:gd name="connsiteY25" fmla="*/ 9948 h 10000"/>
                  <a:gd name="connsiteX26" fmla="*/ 1980 w 11271"/>
                  <a:gd name="connsiteY26" fmla="*/ 9652 h 10000"/>
                  <a:gd name="connsiteX0" fmla="*/ 1980 w 11271"/>
                  <a:gd name="connsiteY0" fmla="*/ 9652 h 10000"/>
                  <a:gd name="connsiteX1" fmla="*/ 11 w 11271"/>
                  <a:gd name="connsiteY1" fmla="*/ 7892 h 10000"/>
                  <a:gd name="connsiteX2" fmla="*/ 0 w 11271"/>
                  <a:gd name="connsiteY2" fmla="*/ 7598 h 10000"/>
                  <a:gd name="connsiteX3" fmla="*/ 1884 w 11271"/>
                  <a:gd name="connsiteY3" fmla="*/ 0 h 10000"/>
                  <a:gd name="connsiteX4" fmla="*/ 10711 w 11271"/>
                  <a:gd name="connsiteY4" fmla="*/ 655 h 10000"/>
                  <a:gd name="connsiteX5" fmla="*/ 10801 w 11271"/>
                  <a:gd name="connsiteY5" fmla="*/ 986 h 10000"/>
                  <a:gd name="connsiteX6" fmla="*/ 8659 w 11271"/>
                  <a:gd name="connsiteY6" fmla="*/ 5147 h 10000"/>
                  <a:gd name="connsiteX7" fmla="*/ 8351 w 11271"/>
                  <a:gd name="connsiteY7" fmla="*/ 4565 h 10000"/>
                  <a:gd name="connsiteX8" fmla="*/ 8434 w 11271"/>
                  <a:gd name="connsiteY8" fmla="*/ 3664 h 10000"/>
                  <a:gd name="connsiteX9" fmla="*/ 8270 w 11271"/>
                  <a:gd name="connsiteY9" fmla="*/ 3127 h 10000"/>
                  <a:gd name="connsiteX10" fmla="*/ 7962 w 11271"/>
                  <a:gd name="connsiteY10" fmla="*/ 3416 h 10000"/>
                  <a:gd name="connsiteX11" fmla="*/ 8010 w 11271"/>
                  <a:gd name="connsiteY11" fmla="*/ 5181 h 10000"/>
                  <a:gd name="connsiteX12" fmla="*/ 7730 w 11271"/>
                  <a:gd name="connsiteY12" fmla="*/ 5188 h 10000"/>
                  <a:gd name="connsiteX13" fmla="*/ 7475 w 11271"/>
                  <a:gd name="connsiteY13" fmla="*/ 4860 h 10000"/>
                  <a:gd name="connsiteX14" fmla="*/ 7373 w 11271"/>
                  <a:gd name="connsiteY14" fmla="*/ 5036 h 10000"/>
                  <a:gd name="connsiteX15" fmla="*/ 7518 w 11271"/>
                  <a:gd name="connsiteY15" fmla="*/ 5679 h 10000"/>
                  <a:gd name="connsiteX16" fmla="*/ 7970 w 11271"/>
                  <a:gd name="connsiteY16" fmla="*/ 5725 h 10000"/>
                  <a:gd name="connsiteX17" fmla="*/ 7982 w 11271"/>
                  <a:gd name="connsiteY17" fmla="*/ 6389 h 10000"/>
                  <a:gd name="connsiteX18" fmla="*/ 7272 w 11271"/>
                  <a:gd name="connsiteY18" fmla="*/ 7142 h 10000"/>
                  <a:gd name="connsiteX19" fmla="*/ 7341 w 11271"/>
                  <a:gd name="connsiteY19" fmla="*/ 7587 h 10000"/>
                  <a:gd name="connsiteX20" fmla="*/ 7752 w 11271"/>
                  <a:gd name="connsiteY20" fmla="*/ 7534 h 10000"/>
                  <a:gd name="connsiteX21" fmla="*/ 8251 w 11271"/>
                  <a:gd name="connsiteY21" fmla="*/ 7173 h 10000"/>
                  <a:gd name="connsiteX22" fmla="*/ 8447 w 11271"/>
                  <a:gd name="connsiteY22" fmla="*/ 7382 h 10000"/>
                  <a:gd name="connsiteX23" fmla="*/ 8074 w 11271"/>
                  <a:gd name="connsiteY23" fmla="*/ 9458 h 10000"/>
                  <a:gd name="connsiteX24" fmla="*/ 7337 w 11271"/>
                  <a:gd name="connsiteY24" fmla="*/ 10000 h 10000"/>
                  <a:gd name="connsiteX25" fmla="*/ 1870 w 11271"/>
                  <a:gd name="connsiteY25" fmla="*/ 9948 h 10000"/>
                  <a:gd name="connsiteX26" fmla="*/ 1980 w 11271"/>
                  <a:gd name="connsiteY26" fmla="*/ 9652 h 10000"/>
                  <a:gd name="connsiteX0" fmla="*/ 1980 w 10816"/>
                  <a:gd name="connsiteY0" fmla="*/ 9652 h 10000"/>
                  <a:gd name="connsiteX1" fmla="*/ 11 w 10816"/>
                  <a:gd name="connsiteY1" fmla="*/ 7892 h 10000"/>
                  <a:gd name="connsiteX2" fmla="*/ 0 w 10816"/>
                  <a:gd name="connsiteY2" fmla="*/ 7598 h 10000"/>
                  <a:gd name="connsiteX3" fmla="*/ 1884 w 10816"/>
                  <a:gd name="connsiteY3" fmla="*/ 0 h 10000"/>
                  <a:gd name="connsiteX4" fmla="*/ 10711 w 10816"/>
                  <a:gd name="connsiteY4" fmla="*/ 655 h 10000"/>
                  <a:gd name="connsiteX5" fmla="*/ 10801 w 10816"/>
                  <a:gd name="connsiteY5" fmla="*/ 986 h 10000"/>
                  <a:gd name="connsiteX6" fmla="*/ 8659 w 10816"/>
                  <a:gd name="connsiteY6" fmla="*/ 5147 h 10000"/>
                  <a:gd name="connsiteX7" fmla="*/ 8351 w 10816"/>
                  <a:gd name="connsiteY7" fmla="*/ 4565 h 10000"/>
                  <a:gd name="connsiteX8" fmla="*/ 8434 w 10816"/>
                  <a:gd name="connsiteY8" fmla="*/ 3664 h 10000"/>
                  <a:gd name="connsiteX9" fmla="*/ 8270 w 10816"/>
                  <a:gd name="connsiteY9" fmla="*/ 3127 h 10000"/>
                  <a:gd name="connsiteX10" fmla="*/ 7962 w 10816"/>
                  <a:gd name="connsiteY10" fmla="*/ 3416 h 10000"/>
                  <a:gd name="connsiteX11" fmla="*/ 8010 w 10816"/>
                  <a:gd name="connsiteY11" fmla="*/ 5181 h 10000"/>
                  <a:gd name="connsiteX12" fmla="*/ 7730 w 10816"/>
                  <a:gd name="connsiteY12" fmla="*/ 5188 h 10000"/>
                  <a:gd name="connsiteX13" fmla="*/ 7475 w 10816"/>
                  <a:gd name="connsiteY13" fmla="*/ 4860 h 10000"/>
                  <a:gd name="connsiteX14" fmla="*/ 7373 w 10816"/>
                  <a:gd name="connsiteY14" fmla="*/ 5036 h 10000"/>
                  <a:gd name="connsiteX15" fmla="*/ 7518 w 10816"/>
                  <a:gd name="connsiteY15" fmla="*/ 5679 h 10000"/>
                  <a:gd name="connsiteX16" fmla="*/ 7970 w 10816"/>
                  <a:gd name="connsiteY16" fmla="*/ 5725 h 10000"/>
                  <a:gd name="connsiteX17" fmla="*/ 7982 w 10816"/>
                  <a:gd name="connsiteY17" fmla="*/ 6389 h 10000"/>
                  <a:gd name="connsiteX18" fmla="*/ 7272 w 10816"/>
                  <a:gd name="connsiteY18" fmla="*/ 7142 h 10000"/>
                  <a:gd name="connsiteX19" fmla="*/ 7341 w 10816"/>
                  <a:gd name="connsiteY19" fmla="*/ 7587 h 10000"/>
                  <a:gd name="connsiteX20" fmla="*/ 7752 w 10816"/>
                  <a:gd name="connsiteY20" fmla="*/ 7534 h 10000"/>
                  <a:gd name="connsiteX21" fmla="*/ 8251 w 10816"/>
                  <a:gd name="connsiteY21" fmla="*/ 7173 h 10000"/>
                  <a:gd name="connsiteX22" fmla="*/ 8447 w 10816"/>
                  <a:gd name="connsiteY22" fmla="*/ 7382 h 10000"/>
                  <a:gd name="connsiteX23" fmla="*/ 8074 w 10816"/>
                  <a:gd name="connsiteY23" fmla="*/ 9458 h 10000"/>
                  <a:gd name="connsiteX24" fmla="*/ 7337 w 10816"/>
                  <a:gd name="connsiteY24" fmla="*/ 10000 h 10000"/>
                  <a:gd name="connsiteX25" fmla="*/ 1870 w 10816"/>
                  <a:gd name="connsiteY25" fmla="*/ 9948 h 10000"/>
                  <a:gd name="connsiteX26" fmla="*/ 1980 w 10816"/>
                  <a:gd name="connsiteY26" fmla="*/ 9652 h 10000"/>
                  <a:gd name="connsiteX0" fmla="*/ 1980 w 10844"/>
                  <a:gd name="connsiteY0" fmla="*/ 9652 h 10000"/>
                  <a:gd name="connsiteX1" fmla="*/ 11 w 10844"/>
                  <a:gd name="connsiteY1" fmla="*/ 7892 h 10000"/>
                  <a:gd name="connsiteX2" fmla="*/ 0 w 10844"/>
                  <a:gd name="connsiteY2" fmla="*/ 7598 h 10000"/>
                  <a:gd name="connsiteX3" fmla="*/ 1884 w 10844"/>
                  <a:gd name="connsiteY3" fmla="*/ 0 h 10000"/>
                  <a:gd name="connsiteX4" fmla="*/ 10711 w 10844"/>
                  <a:gd name="connsiteY4" fmla="*/ 655 h 10000"/>
                  <a:gd name="connsiteX5" fmla="*/ 10801 w 10844"/>
                  <a:gd name="connsiteY5" fmla="*/ 986 h 10000"/>
                  <a:gd name="connsiteX6" fmla="*/ 10648 w 10844"/>
                  <a:gd name="connsiteY6" fmla="*/ 1518 h 10000"/>
                  <a:gd name="connsiteX7" fmla="*/ 8659 w 10844"/>
                  <a:gd name="connsiteY7" fmla="*/ 5147 h 10000"/>
                  <a:gd name="connsiteX8" fmla="*/ 8351 w 10844"/>
                  <a:gd name="connsiteY8" fmla="*/ 4565 h 10000"/>
                  <a:gd name="connsiteX9" fmla="*/ 8434 w 10844"/>
                  <a:gd name="connsiteY9" fmla="*/ 3664 h 10000"/>
                  <a:gd name="connsiteX10" fmla="*/ 8270 w 10844"/>
                  <a:gd name="connsiteY10" fmla="*/ 3127 h 10000"/>
                  <a:gd name="connsiteX11" fmla="*/ 7962 w 10844"/>
                  <a:gd name="connsiteY11" fmla="*/ 3416 h 10000"/>
                  <a:gd name="connsiteX12" fmla="*/ 8010 w 10844"/>
                  <a:gd name="connsiteY12" fmla="*/ 5181 h 10000"/>
                  <a:gd name="connsiteX13" fmla="*/ 7730 w 10844"/>
                  <a:gd name="connsiteY13" fmla="*/ 5188 h 10000"/>
                  <a:gd name="connsiteX14" fmla="*/ 7475 w 10844"/>
                  <a:gd name="connsiteY14" fmla="*/ 4860 h 10000"/>
                  <a:gd name="connsiteX15" fmla="*/ 7373 w 10844"/>
                  <a:gd name="connsiteY15" fmla="*/ 5036 h 10000"/>
                  <a:gd name="connsiteX16" fmla="*/ 7518 w 10844"/>
                  <a:gd name="connsiteY16" fmla="*/ 5679 h 10000"/>
                  <a:gd name="connsiteX17" fmla="*/ 7970 w 10844"/>
                  <a:gd name="connsiteY17" fmla="*/ 5725 h 10000"/>
                  <a:gd name="connsiteX18" fmla="*/ 7982 w 10844"/>
                  <a:gd name="connsiteY18" fmla="*/ 6389 h 10000"/>
                  <a:gd name="connsiteX19" fmla="*/ 7272 w 10844"/>
                  <a:gd name="connsiteY19" fmla="*/ 7142 h 10000"/>
                  <a:gd name="connsiteX20" fmla="*/ 7341 w 10844"/>
                  <a:gd name="connsiteY20" fmla="*/ 7587 h 10000"/>
                  <a:gd name="connsiteX21" fmla="*/ 7752 w 10844"/>
                  <a:gd name="connsiteY21" fmla="*/ 7534 h 10000"/>
                  <a:gd name="connsiteX22" fmla="*/ 8251 w 10844"/>
                  <a:gd name="connsiteY22" fmla="*/ 7173 h 10000"/>
                  <a:gd name="connsiteX23" fmla="*/ 8447 w 10844"/>
                  <a:gd name="connsiteY23" fmla="*/ 7382 h 10000"/>
                  <a:gd name="connsiteX24" fmla="*/ 8074 w 10844"/>
                  <a:gd name="connsiteY24" fmla="*/ 9458 h 10000"/>
                  <a:gd name="connsiteX25" fmla="*/ 7337 w 10844"/>
                  <a:gd name="connsiteY25" fmla="*/ 10000 h 10000"/>
                  <a:gd name="connsiteX26" fmla="*/ 1870 w 10844"/>
                  <a:gd name="connsiteY26" fmla="*/ 9948 h 10000"/>
                  <a:gd name="connsiteX27" fmla="*/ 1980 w 10844"/>
                  <a:gd name="connsiteY27" fmla="*/ 9652 h 10000"/>
                  <a:gd name="connsiteX0" fmla="*/ 1980 w 10816"/>
                  <a:gd name="connsiteY0" fmla="*/ 9652 h 10000"/>
                  <a:gd name="connsiteX1" fmla="*/ 11 w 10816"/>
                  <a:gd name="connsiteY1" fmla="*/ 7892 h 10000"/>
                  <a:gd name="connsiteX2" fmla="*/ 0 w 10816"/>
                  <a:gd name="connsiteY2" fmla="*/ 7598 h 10000"/>
                  <a:gd name="connsiteX3" fmla="*/ 1884 w 10816"/>
                  <a:gd name="connsiteY3" fmla="*/ 0 h 10000"/>
                  <a:gd name="connsiteX4" fmla="*/ 10711 w 10816"/>
                  <a:gd name="connsiteY4" fmla="*/ 655 h 10000"/>
                  <a:gd name="connsiteX5" fmla="*/ 10801 w 10816"/>
                  <a:gd name="connsiteY5" fmla="*/ 986 h 10000"/>
                  <a:gd name="connsiteX6" fmla="*/ 10648 w 10816"/>
                  <a:gd name="connsiteY6" fmla="*/ 1518 h 10000"/>
                  <a:gd name="connsiteX7" fmla="*/ 8659 w 10816"/>
                  <a:gd name="connsiteY7" fmla="*/ 5147 h 10000"/>
                  <a:gd name="connsiteX8" fmla="*/ 8351 w 10816"/>
                  <a:gd name="connsiteY8" fmla="*/ 4565 h 10000"/>
                  <a:gd name="connsiteX9" fmla="*/ 8434 w 10816"/>
                  <a:gd name="connsiteY9" fmla="*/ 3664 h 10000"/>
                  <a:gd name="connsiteX10" fmla="*/ 8270 w 10816"/>
                  <a:gd name="connsiteY10" fmla="*/ 3127 h 10000"/>
                  <a:gd name="connsiteX11" fmla="*/ 7962 w 10816"/>
                  <a:gd name="connsiteY11" fmla="*/ 3416 h 10000"/>
                  <a:gd name="connsiteX12" fmla="*/ 8010 w 10816"/>
                  <a:gd name="connsiteY12" fmla="*/ 5181 h 10000"/>
                  <a:gd name="connsiteX13" fmla="*/ 7730 w 10816"/>
                  <a:gd name="connsiteY13" fmla="*/ 5188 h 10000"/>
                  <a:gd name="connsiteX14" fmla="*/ 7475 w 10816"/>
                  <a:gd name="connsiteY14" fmla="*/ 4860 h 10000"/>
                  <a:gd name="connsiteX15" fmla="*/ 7373 w 10816"/>
                  <a:gd name="connsiteY15" fmla="*/ 5036 h 10000"/>
                  <a:gd name="connsiteX16" fmla="*/ 7518 w 10816"/>
                  <a:gd name="connsiteY16" fmla="*/ 5679 h 10000"/>
                  <a:gd name="connsiteX17" fmla="*/ 7970 w 10816"/>
                  <a:gd name="connsiteY17" fmla="*/ 5725 h 10000"/>
                  <a:gd name="connsiteX18" fmla="*/ 7982 w 10816"/>
                  <a:gd name="connsiteY18" fmla="*/ 6389 h 10000"/>
                  <a:gd name="connsiteX19" fmla="*/ 7272 w 10816"/>
                  <a:gd name="connsiteY19" fmla="*/ 7142 h 10000"/>
                  <a:gd name="connsiteX20" fmla="*/ 7341 w 10816"/>
                  <a:gd name="connsiteY20" fmla="*/ 7587 h 10000"/>
                  <a:gd name="connsiteX21" fmla="*/ 7752 w 10816"/>
                  <a:gd name="connsiteY21" fmla="*/ 7534 h 10000"/>
                  <a:gd name="connsiteX22" fmla="*/ 8251 w 10816"/>
                  <a:gd name="connsiteY22" fmla="*/ 7173 h 10000"/>
                  <a:gd name="connsiteX23" fmla="*/ 8447 w 10816"/>
                  <a:gd name="connsiteY23" fmla="*/ 7382 h 10000"/>
                  <a:gd name="connsiteX24" fmla="*/ 8074 w 10816"/>
                  <a:gd name="connsiteY24" fmla="*/ 9458 h 10000"/>
                  <a:gd name="connsiteX25" fmla="*/ 7337 w 10816"/>
                  <a:gd name="connsiteY25" fmla="*/ 10000 h 10000"/>
                  <a:gd name="connsiteX26" fmla="*/ 1870 w 10816"/>
                  <a:gd name="connsiteY26" fmla="*/ 9948 h 10000"/>
                  <a:gd name="connsiteX27" fmla="*/ 1980 w 10816"/>
                  <a:gd name="connsiteY27" fmla="*/ 9652 h 10000"/>
                  <a:gd name="connsiteX0" fmla="*/ 1980 w 10846"/>
                  <a:gd name="connsiteY0" fmla="*/ 9652 h 10000"/>
                  <a:gd name="connsiteX1" fmla="*/ 11 w 10846"/>
                  <a:gd name="connsiteY1" fmla="*/ 7892 h 10000"/>
                  <a:gd name="connsiteX2" fmla="*/ 0 w 10846"/>
                  <a:gd name="connsiteY2" fmla="*/ 7598 h 10000"/>
                  <a:gd name="connsiteX3" fmla="*/ 1884 w 10846"/>
                  <a:gd name="connsiteY3" fmla="*/ 0 h 10000"/>
                  <a:gd name="connsiteX4" fmla="*/ 10711 w 10846"/>
                  <a:gd name="connsiteY4" fmla="*/ 655 h 10000"/>
                  <a:gd name="connsiteX5" fmla="*/ 10801 w 10846"/>
                  <a:gd name="connsiteY5" fmla="*/ 986 h 10000"/>
                  <a:gd name="connsiteX6" fmla="*/ 10648 w 10846"/>
                  <a:gd name="connsiteY6" fmla="*/ 1518 h 10000"/>
                  <a:gd name="connsiteX7" fmla="*/ 8659 w 10846"/>
                  <a:gd name="connsiteY7" fmla="*/ 5147 h 10000"/>
                  <a:gd name="connsiteX8" fmla="*/ 8351 w 10846"/>
                  <a:gd name="connsiteY8" fmla="*/ 4565 h 10000"/>
                  <a:gd name="connsiteX9" fmla="*/ 8434 w 10846"/>
                  <a:gd name="connsiteY9" fmla="*/ 3664 h 10000"/>
                  <a:gd name="connsiteX10" fmla="*/ 8270 w 10846"/>
                  <a:gd name="connsiteY10" fmla="*/ 3127 h 10000"/>
                  <a:gd name="connsiteX11" fmla="*/ 7962 w 10846"/>
                  <a:gd name="connsiteY11" fmla="*/ 3416 h 10000"/>
                  <a:gd name="connsiteX12" fmla="*/ 8010 w 10846"/>
                  <a:gd name="connsiteY12" fmla="*/ 5181 h 10000"/>
                  <a:gd name="connsiteX13" fmla="*/ 7730 w 10846"/>
                  <a:gd name="connsiteY13" fmla="*/ 5188 h 10000"/>
                  <a:gd name="connsiteX14" fmla="*/ 7475 w 10846"/>
                  <a:gd name="connsiteY14" fmla="*/ 4860 h 10000"/>
                  <a:gd name="connsiteX15" fmla="*/ 7373 w 10846"/>
                  <a:gd name="connsiteY15" fmla="*/ 5036 h 10000"/>
                  <a:gd name="connsiteX16" fmla="*/ 7518 w 10846"/>
                  <a:gd name="connsiteY16" fmla="*/ 5679 h 10000"/>
                  <a:gd name="connsiteX17" fmla="*/ 7970 w 10846"/>
                  <a:gd name="connsiteY17" fmla="*/ 5725 h 10000"/>
                  <a:gd name="connsiteX18" fmla="*/ 7982 w 10846"/>
                  <a:gd name="connsiteY18" fmla="*/ 6389 h 10000"/>
                  <a:gd name="connsiteX19" fmla="*/ 7272 w 10846"/>
                  <a:gd name="connsiteY19" fmla="*/ 7142 h 10000"/>
                  <a:gd name="connsiteX20" fmla="*/ 7341 w 10846"/>
                  <a:gd name="connsiteY20" fmla="*/ 7587 h 10000"/>
                  <a:gd name="connsiteX21" fmla="*/ 7752 w 10846"/>
                  <a:gd name="connsiteY21" fmla="*/ 7534 h 10000"/>
                  <a:gd name="connsiteX22" fmla="*/ 8251 w 10846"/>
                  <a:gd name="connsiteY22" fmla="*/ 7173 h 10000"/>
                  <a:gd name="connsiteX23" fmla="*/ 8447 w 10846"/>
                  <a:gd name="connsiteY23" fmla="*/ 7382 h 10000"/>
                  <a:gd name="connsiteX24" fmla="*/ 8074 w 10846"/>
                  <a:gd name="connsiteY24" fmla="*/ 9458 h 10000"/>
                  <a:gd name="connsiteX25" fmla="*/ 7337 w 10846"/>
                  <a:gd name="connsiteY25" fmla="*/ 10000 h 10000"/>
                  <a:gd name="connsiteX26" fmla="*/ 1870 w 10846"/>
                  <a:gd name="connsiteY26" fmla="*/ 9948 h 10000"/>
                  <a:gd name="connsiteX27" fmla="*/ 1980 w 10846"/>
                  <a:gd name="connsiteY27" fmla="*/ 9652 h 10000"/>
                  <a:gd name="connsiteX0" fmla="*/ 1980 w 10846"/>
                  <a:gd name="connsiteY0" fmla="*/ 9652 h 10000"/>
                  <a:gd name="connsiteX1" fmla="*/ 11 w 10846"/>
                  <a:gd name="connsiteY1" fmla="*/ 7892 h 10000"/>
                  <a:gd name="connsiteX2" fmla="*/ 0 w 10846"/>
                  <a:gd name="connsiteY2" fmla="*/ 7598 h 10000"/>
                  <a:gd name="connsiteX3" fmla="*/ 1884 w 10846"/>
                  <a:gd name="connsiteY3" fmla="*/ 0 h 10000"/>
                  <a:gd name="connsiteX4" fmla="*/ 10711 w 10846"/>
                  <a:gd name="connsiteY4" fmla="*/ 655 h 10000"/>
                  <a:gd name="connsiteX5" fmla="*/ 10801 w 10846"/>
                  <a:gd name="connsiteY5" fmla="*/ 986 h 10000"/>
                  <a:gd name="connsiteX6" fmla="*/ 10648 w 10846"/>
                  <a:gd name="connsiteY6" fmla="*/ 1518 h 10000"/>
                  <a:gd name="connsiteX7" fmla="*/ 8659 w 10846"/>
                  <a:gd name="connsiteY7" fmla="*/ 5147 h 10000"/>
                  <a:gd name="connsiteX8" fmla="*/ 8351 w 10846"/>
                  <a:gd name="connsiteY8" fmla="*/ 4565 h 10000"/>
                  <a:gd name="connsiteX9" fmla="*/ 8434 w 10846"/>
                  <a:gd name="connsiteY9" fmla="*/ 3664 h 10000"/>
                  <a:gd name="connsiteX10" fmla="*/ 8270 w 10846"/>
                  <a:gd name="connsiteY10" fmla="*/ 3127 h 10000"/>
                  <a:gd name="connsiteX11" fmla="*/ 7962 w 10846"/>
                  <a:gd name="connsiteY11" fmla="*/ 3416 h 10000"/>
                  <a:gd name="connsiteX12" fmla="*/ 8010 w 10846"/>
                  <a:gd name="connsiteY12" fmla="*/ 5181 h 10000"/>
                  <a:gd name="connsiteX13" fmla="*/ 7730 w 10846"/>
                  <a:gd name="connsiteY13" fmla="*/ 5188 h 10000"/>
                  <a:gd name="connsiteX14" fmla="*/ 7475 w 10846"/>
                  <a:gd name="connsiteY14" fmla="*/ 4860 h 10000"/>
                  <a:gd name="connsiteX15" fmla="*/ 7373 w 10846"/>
                  <a:gd name="connsiteY15" fmla="*/ 5036 h 10000"/>
                  <a:gd name="connsiteX16" fmla="*/ 7518 w 10846"/>
                  <a:gd name="connsiteY16" fmla="*/ 5679 h 10000"/>
                  <a:gd name="connsiteX17" fmla="*/ 7970 w 10846"/>
                  <a:gd name="connsiteY17" fmla="*/ 5725 h 10000"/>
                  <a:gd name="connsiteX18" fmla="*/ 7982 w 10846"/>
                  <a:gd name="connsiteY18" fmla="*/ 6389 h 10000"/>
                  <a:gd name="connsiteX19" fmla="*/ 7272 w 10846"/>
                  <a:gd name="connsiteY19" fmla="*/ 7142 h 10000"/>
                  <a:gd name="connsiteX20" fmla="*/ 7341 w 10846"/>
                  <a:gd name="connsiteY20" fmla="*/ 7587 h 10000"/>
                  <a:gd name="connsiteX21" fmla="*/ 7752 w 10846"/>
                  <a:gd name="connsiteY21" fmla="*/ 7534 h 10000"/>
                  <a:gd name="connsiteX22" fmla="*/ 8251 w 10846"/>
                  <a:gd name="connsiteY22" fmla="*/ 7173 h 10000"/>
                  <a:gd name="connsiteX23" fmla="*/ 8447 w 10846"/>
                  <a:gd name="connsiteY23" fmla="*/ 7382 h 10000"/>
                  <a:gd name="connsiteX24" fmla="*/ 8074 w 10846"/>
                  <a:gd name="connsiteY24" fmla="*/ 9458 h 10000"/>
                  <a:gd name="connsiteX25" fmla="*/ 7337 w 10846"/>
                  <a:gd name="connsiteY25" fmla="*/ 10000 h 10000"/>
                  <a:gd name="connsiteX26" fmla="*/ 1870 w 10846"/>
                  <a:gd name="connsiteY26" fmla="*/ 9948 h 10000"/>
                  <a:gd name="connsiteX27" fmla="*/ 1980 w 10846"/>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7962 w 10801"/>
                  <a:gd name="connsiteY10" fmla="*/ 3416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73 w 10801"/>
                  <a:gd name="connsiteY13" fmla="*/ 5036 h 10000"/>
                  <a:gd name="connsiteX14" fmla="*/ 7518 w 10801"/>
                  <a:gd name="connsiteY14" fmla="*/ 5679 h 10000"/>
                  <a:gd name="connsiteX15" fmla="*/ 7970 w 10801"/>
                  <a:gd name="connsiteY15" fmla="*/ 5725 h 10000"/>
                  <a:gd name="connsiteX16" fmla="*/ 7982 w 10801"/>
                  <a:gd name="connsiteY16" fmla="*/ 6389 h 10000"/>
                  <a:gd name="connsiteX17" fmla="*/ 7272 w 10801"/>
                  <a:gd name="connsiteY17" fmla="*/ 7142 h 10000"/>
                  <a:gd name="connsiteX18" fmla="*/ 7341 w 10801"/>
                  <a:gd name="connsiteY18" fmla="*/ 7587 h 10000"/>
                  <a:gd name="connsiteX19" fmla="*/ 7752 w 10801"/>
                  <a:gd name="connsiteY19" fmla="*/ 7534 h 10000"/>
                  <a:gd name="connsiteX20" fmla="*/ 8251 w 10801"/>
                  <a:gd name="connsiteY20" fmla="*/ 7173 h 10000"/>
                  <a:gd name="connsiteX21" fmla="*/ 8447 w 10801"/>
                  <a:gd name="connsiteY21" fmla="*/ 7382 h 10000"/>
                  <a:gd name="connsiteX22" fmla="*/ 8074 w 10801"/>
                  <a:gd name="connsiteY22" fmla="*/ 9458 h 10000"/>
                  <a:gd name="connsiteX23" fmla="*/ 7337 w 10801"/>
                  <a:gd name="connsiteY23" fmla="*/ 10000 h 10000"/>
                  <a:gd name="connsiteX24" fmla="*/ 1870 w 10801"/>
                  <a:gd name="connsiteY24" fmla="*/ 9948 h 10000"/>
                  <a:gd name="connsiteX25" fmla="*/ 1980 w 10801"/>
                  <a:gd name="connsiteY25"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518 w 10801"/>
                  <a:gd name="connsiteY13" fmla="*/ 5679 h 10000"/>
                  <a:gd name="connsiteX14" fmla="*/ 7970 w 10801"/>
                  <a:gd name="connsiteY14" fmla="*/ 5725 h 10000"/>
                  <a:gd name="connsiteX15" fmla="*/ 7982 w 10801"/>
                  <a:gd name="connsiteY15" fmla="*/ 6389 h 10000"/>
                  <a:gd name="connsiteX16" fmla="*/ 7272 w 10801"/>
                  <a:gd name="connsiteY16" fmla="*/ 7142 h 10000"/>
                  <a:gd name="connsiteX17" fmla="*/ 7341 w 10801"/>
                  <a:gd name="connsiteY17" fmla="*/ 7587 h 10000"/>
                  <a:gd name="connsiteX18" fmla="*/ 7752 w 10801"/>
                  <a:gd name="connsiteY18" fmla="*/ 7534 h 10000"/>
                  <a:gd name="connsiteX19" fmla="*/ 8251 w 10801"/>
                  <a:gd name="connsiteY19" fmla="*/ 7173 h 10000"/>
                  <a:gd name="connsiteX20" fmla="*/ 8447 w 10801"/>
                  <a:gd name="connsiteY20" fmla="*/ 7382 h 10000"/>
                  <a:gd name="connsiteX21" fmla="*/ 8074 w 10801"/>
                  <a:gd name="connsiteY21" fmla="*/ 9458 h 10000"/>
                  <a:gd name="connsiteX22" fmla="*/ 7337 w 10801"/>
                  <a:gd name="connsiteY22" fmla="*/ 10000 h 10000"/>
                  <a:gd name="connsiteX23" fmla="*/ 1870 w 10801"/>
                  <a:gd name="connsiteY23" fmla="*/ 9948 h 10000"/>
                  <a:gd name="connsiteX24" fmla="*/ 1980 w 10801"/>
                  <a:gd name="connsiteY24"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970 w 10801"/>
                  <a:gd name="connsiteY13" fmla="*/ 5725 h 10000"/>
                  <a:gd name="connsiteX14" fmla="*/ 7982 w 10801"/>
                  <a:gd name="connsiteY14" fmla="*/ 6389 h 10000"/>
                  <a:gd name="connsiteX15" fmla="*/ 7272 w 10801"/>
                  <a:gd name="connsiteY15" fmla="*/ 7142 h 10000"/>
                  <a:gd name="connsiteX16" fmla="*/ 7341 w 10801"/>
                  <a:gd name="connsiteY16" fmla="*/ 7587 h 10000"/>
                  <a:gd name="connsiteX17" fmla="*/ 7752 w 10801"/>
                  <a:gd name="connsiteY17" fmla="*/ 7534 h 10000"/>
                  <a:gd name="connsiteX18" fmla="*/ 8251 w 10801"/>
                  <a:gd name="connsiteY18" fmla="*/ 7173 h 10000"/>
                  <a:gd name="connsiteX19" fmla="*/ 8447 w 10801"/>
                  <a:gd name="connsiteY19" fmla="*/ 7382 h 10000"/>
                  <a:gd name="connsiteX20" fmla="*/ 8074 w 10801"/>
                  <a:gd name="connsiteY20" fmla="*/ 9458 h 10000"/>
                  <a:gd name="connsiteX21" fmla="*/ 7337 w 10801"/>
                  <a:gd name="connsiteY21" fmla="*/ 10000 h 10000"/>
                  <a:gd name="connsiteX22" fmla="*/ 1870 w 10801"/>
                  <a:gd name="connsiteY22" fmla="*/ 9948 h 10000"/>
                  <a:gd name="connsiteX23" fmla="*/ 1980 w 10801"/>
                  <a:gd name="connsiteY23"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982 w 10801"/>
                  <a:gd name="connsiteY13" fmla="*/ 6389 h 10000"/>
                  <a:gd name="connsiteX14" fmla="*/ 7272 w 10801"/>
                  <a:gd name="connsiteY14" fmla="*/ 7142 h 10000"/>
                  <a:gd name="connsiteX15" fmla="*/ 7341 w 10801"/>
                  <a:gd name="connsiteY15" fmla="*/ 7587 h 10000"/>
                  <a:gd name="connsiteX16" fmla="*/ 7752 w 10801"/>
                  <a:gd name="connsiteY16" fmla="*/ 7534 h 10000"/>
                  <a:gd name="connsiteX17" fmla="*/ 8251 w 10801"/>
                  <a:gd name="connsiteY17" fmla="*/ 7173 h 10000"/>
                  <a:gd name="connsiteX18" fmla="*/ 8447 w 10801"/>
                  <a:gd name="connsiteY18" fmla="*/ 7382 h 10000"/>
                  <a:gd name="connsiteX19" fmla="*/ 8074 w 10801"/>
                  <a:gd name="connsiteY19" fmla="*/ 9458 h 10000"/>
                  <a:gd name="connsiteX20" fmla="*/ 7337 w 10801"/>
                  <a:gd name="connsiteY20" fmla="*/ 10000 h 10000"/>
                  <a:gd name="connsiteX21" fmla="*/ 1870 w 10801"/>
                  <a:gd name="connsiteY21" fmla="*/ 9948 h 10000"/>
                  <a:gd name="connsiteX22" fmla="*/ 1980 w 10801"/>
                  <a:gd name="connsiteY22"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272 w 10801"/>
                  <a:gd name="connsiteY13" fmla="*/ 7142 h 10000"/>
                  <a:gd name="connsiteX14" fmla="*/ 7341 w 10801"/>
                  <a:gd name="connsiteY14" fmla="*/ 7587 h 10000"/>
                  <a:gd name="connsiteX15" fmla="*/ 7752 w 10801"/>
                  <a:gd name="connsiteY15" fmla="*/ 7534 h 10000"/>
                  <a:gd name="connsiteX16" fmla="*/ 8251 w 10801"/>
                  <a:gd name="connsiteY16" fmla="*/ 7173 h 10000"/>
                  <a:gd name="connsiteX17" fmla="*/ 8447 w 10801"/>
                  <a:gd name="connsiteY17" fmla="*/ 7382 h 10000"/>
                  <a:gd name="connsiteX18" fmla="*/ 8074 w 10801"/>
                  <a:gd name="connsiteY18" fmla="*/ 9458 h 10000"/>
                  <a:gd name="connsiteX19" fmla="*/ 7337 w 10801"/>
                  <a:gd name="connsiteY19" fmla="*/ 10000 h 10000"/>
                  <a:gd name="connsiteX20" fmla="*/ 1870 w 10801"/>
                  <a:gd name="connsiteY20" fmla="*/ 9948 h 10000"/>
                  <a:gd name="connsiteX21" fmla="*/ 1980 w 10801"/>
                  <a:gd name="connsiteY21"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41 w 10801"/>
                  <a:gd name="connsiteY13" fmla="*/ 7587 h 10000"/>
                  <a:gd name="connsiteX14" fmla="*/ 7752 w 10801"/>
                  <a:gd name="connsiteY14" fmla="*/ 7534 h 10000"/>
                  <a:gd name="connsiteX15" fmla="*/ 8251 w 10801"/>
                  <a:gd name="connsiteY15" fmla="*/ 7173 h 10000"/>
                  <a:gd name="connsiteX16" fmla="*/ 8447 w 10801"/>
                  <a:gd name="connsiteY16" fmla="*/ 7382 h 10000"/>
                  <a:gd name="connsiteX17" fmla="*/ 8074 w 10801"/>
                  <a:gd name="connsiteY17" fmla="*/ 9458 h 10000"/>
                  <a:gd name="connsiteX18" fmla="*/ 7337 w 10801"/>
                  <a:gd name="connsiteY18" fmla="*/ 10000 h 10000"/>
                  <a:gd name="connsiteX19" fmla="*/ 1870 w 10801"/>
                  <a:gd name="connsiteY19" fmla="*/ 9948 h 10000"/>
                  <a:gd name="connsiteX20" fmla="*/ 1980 w 10801"/>
                  <a:gd name="connsiteY20"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752 w 10801"/>
                  <a:gd name="connsiteY13" fmla="*/ 7534 h 10000"/>
                  <a:gd name="connsiteX14" fmla="*/ 8251 w 10801"/>
                  <a:gd name="connsiteY14" fmla="*/ 7173 h 10000"/>
                  <a:gd name="connsiteX15" fmla="*/ 8447 w 10801"/>
                  <a:gd name="connsiteY15" fmla="*/ 7382 h 10000"/>
                  <a:gd name="connsiteX16" fmla="*/ 8074 w 10801"/>
                  <a:gd name="connsiteY16" fmla="*/ 9458 h 10000"/>
                  <a:gd name="connsiteX17" fmla="*/ 7337 w 10801"/>
                  <a:gd name="connsiteY17" fmla="*/ 10000 h 10000"/>
                  <a:gd name="connsiteX18" fmla="*/ 1870 w 10801"/>
                  <a:gd name="connsiteY18" fmla="*/ 9948 h 10000"/>
                  <a:gd name="connsiteX19" fmla="*/ 1980 w 10801"/>
                  <a:gd name="connsiteY19"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251 w 10801"/>
                  <a:gd name="connsiteY13" fmla="*/ 7173 h 10000"/>
                  <a:gd name="connsiteX14" fmla="*/ 8447 w 10801"/>
                  <a:gd name="connsiteY14" fmla="*/ 7382 h 10000"/>
                  <a:gd name="connsiteX15" fmla="*/ 8074 w 10801"/>
                  <a:gd name="connsiteY15" fmla="*/ 9458 h 10000"/>
                  <a:gd name="connsiteX16" fmla="*/ 7337 w 10801"/>
                  <a:gd name="connsiteY16" fmla="*/ 10000 h 10000"/>
                  <a:gd name="connsiteX17" fmla="*/ 1870 w 10801"/>
                  <a:gd name="connsiteY17" fmla="*/ 9948 h 10000"/>
                  <a:gd name="connsiteX18" fmla="*/ 1980 w 10801"/>
                  <a:gd name="connsiteY18"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447 w 10801"/>
                  <a:gd name="connsiteY13" fmla="*/ 7382 h 10000"/>
                  <a:gd name="connsiteX14" fmla="*/ 8074 w 10801"/>
                  <a:gd name="connsiteY14" fmla="*/ 9458 h 10000"/>
                  <a:gd name="connsiteX15" fmla="*/ 7337 w 10801"/>
                  <a:gd name="connsiteY15" fmla="*/ 10000 h 10000"/>
                  <a:gd name="connsiteX16" fmla="*/ 1870 w 10801"/>
                  <a:gd name="connsiteY16" fmla="*/ 9948 h 10000"/>
                  <a:gd name="connsiteX17" fmla="*/ 1980 w 10801"/>
                  <a:gd name="connsiteY1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074 w 10801"/>
                  <a:gd name="connsiteY13" fmla="*/ 9458 h 10000"/>
                  <a:gd name="connsiteX14" fmla="*/ 7337 w 10801"/>
                  <a:gd name="connsiteY14" fmla="*/ 10000 h 10000"/>
                  <a:gd name="connsiteX15" fmla="*/ 1870 w 10801"/>
                  <a:gd name="connsiteY15" fmla="*/ 9948 h 10000"/>
                  <a:gd name="connsiteX16" fmla="*/ 1980 w 10801"/>
                  <a:gd name="connsiteY1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37 w 10801"/>
                  <a:gd name="connsiteY13" fmla="*/ 10000 h 10000"/>
                  <a:gd name="connsiteX14" fmla="*/ 1870 w 10801"/>
                  <a:gd name="connsiteY14" fmla="*/ 9948 h 10000"/>
                  <a:gd name="connsiteX15" fmla="*/ 1980 w 10801"/>
                  <a:gd name="connsiteY15" fmla="*/ 9652 h 10000"/>
                  <a:gd name="connsiteX0" fmla="*/ 1980 w 10801"/>
                  <a:gd name="connsiteY0" fmla="*/ 9652 h 9948"/>
                  <a:gd name="connsiteX1" fmla="*/ 11 w 10801"/>
                  <a:gd name="connsiteY1" fmla="*/ 7892 h 9948"/>
                  <a:gd name="connsiteX2" fmla="*/ 0 w 10801"/>
                  <a:gd name="connsiteY2" fmla="*/ 7598 h 9948"/>
                  <a:gd name="connsiteX3" fmla="*/ 1884 w 10801"/>
                  <a:gd name="connsiteY3" fmla="*/ 0 h 9948"/>
                  <a:gd name="connsiteX4" fmla="*/ 10711 w 10801"/>
                  <a:gd name="connsiteY4" fmla="*/ 655 h 9948"/>
                  <a:gd name="connsiteX5" fmla="*/ 10801 w 10801"/>
                  <a:gd name="connsiteY5" fmla="*/ 986 h 9948"/>
                  <a:gd name="connsiteX6" fmla="*/ 10648 w 10801"/>
                  <a:gd name="connsiteY6" fmla="*/ 1518 h 9948"/>
                  <a:gd name="connsiteX7" fmla="*/ 9585 w 10801"/>
                  <a:gd name="connsiteY7" fmla="*/ 2910 h 9948"/>
                  <a:gd name="connsiteX8" fmla="*/ 9539 w 10801"/>
                  <a:gd name="connsiteY8" fmla="*/ 3289 h 9948"/>
                  <a:gd name="connsiteX9" fmla="*/ 9512 w 10801"/>
                  <a:gd name="connsiteY9" fmla="*/ 4174 h 9948"/>
                  <a:gd name="connsiteX10" fmla="*/ 9483 w 10801"/>
                  <a:gd name="connsiteY10" fmla="*/ 5104 h 9948"/>
                  <a:gd name="connsiteX11" fmla="*/ 9219 w 10801"/>
                  <a:gd name="connsiteY11" fmla="*/ 5142 h 9948"/>
                  <a:gd name="connsiteX12" fmla="*/ 8606 w 10801"/>
                  <a:gd name="connsiteY12" fmla="*/ 5855 h 9948"/>
                  <a:gd name="connsiteX13" fmla="*/ 1870 w 10801"/>
                  <a:gd name="connsiteY13" fmla="*/ 9948 h 9948"/>
                  <a:gd name="connsiteX14" fmla="*/ 1980 w 10801"/>
                  <a:gd name="connsiteY14" fmla="*/ 9652 h 9948"/>
                  <a:gd name="connsiteX0" fmla="*/ 1833 w 10000"/>
                  <a:gd name="connsiteY0" fmla="*/ 9702 h 10000"/>
                  <a:gd name="connsiteX1" fmla="*/ 10 w 10000"/>
                  <a:gd name="connsiteY1" fmla="*/ 7933 h 10000"/>
                  <a:gd name="connsiteX2" fmla="*/ 0 w 10000"/>
                  <a:gd name="connsiteY2" fmla="*/ 7638 h 10000"/>
                  <a:gd name="connsiteX3" fmla="*/ 1744 w 10000"/>
                  <a:gd name="connsiteY3" fmla="*/ 0 h 10000"/>
                  <a:gd name="connsiteX4" fmla="*/ 9917 w 10000"/>
                  <a:gd name="connsiteY4" fmla="*/ 658 h 10000"/>
                  <a:gd name="connsiteX5" fmla="*/ 10000 w 10000"/>
                  <a:gd name="connsiteY5" fmla="*/ 991 h 10000"/>
                  <a:gd name="connsiteX6" fmla="*/ 9858 w 10000"/>
                  <a:gd name="connsiteY6" fmla="*/ 1526 h 10000"/>
                  <a:gd name="connsiteX7" fmla="*/ 8874 w 10000"/>
                  <a:gd name="connsiteY7" fmla="*/ 2925 h 10000"/>
                  <a:gd name="connsiteX8" fmla="*/ 8832 w 10000"/>
                  <a:gd name="connsiteY8" fmla="*/ 3306 h 10000"/>
                  <a:gd name="connsiteX9" fmla="*/ 8807 w 10000"/>
                  <a:gd name="connsiteY9" fmla="*/ 4196 h 10000"/>
                  <a:gd name="connsiteX10" fmla="*/ 8780 w 10000"/>
                  <a:gd name="connsiteY10" fmla="*/ 5131 h 10000"/>
                  <a:gd name="connsiteX11" fmla="*/ 8535 w 10000"/>
                  <a:gd name="connsiteY11" fmla="*/ 5169 h 10000"/>
                  <a:gd name="connsiteX12" fmla="*/ 8015 w 10000"/>
                  <a:gd name="connsiteY12" fmla="*/ 5886 h 10000"/>
                  <a:gd name="connsiteX13" fmla="*/ 1731 w 10000"/>
                  <a:gd name="connsiteY13" fmla="*/ 10000 h 10000"/>
                  <a:gd name="connsiteX14" fmla="*/ 1833 w 10000"/>
                  <a:gd name="connsiteY14" fmla="*/ 9702 h 10000"/>
                  <a:gd name="connsiteX0" fmla="*/ 1833 w 10000"/>
                  <a:gd name="connsiteY0" fmla="*/ 9702 h 9703"/>
                  <a:gd name="connsiteX1" fmla="*/ 10 w 10000"/>
                  <a:gd name="connsiteY1" fmla="*/ 7933 h 9703"/>
                  <a:gd name="connsiteX2" fmla="*/ 0 w 10000"/>
                  <a:gd name="connsiteY2" fmla="*/ 7638 h 9703"/>
                  <a:gd name="connsiteX3" fmla="*/ 1744 w 10000"/>
                  <a:gd name="connsiteY3" fmla="*/ 0 h 9703"/>
                  <a:gd name="connsiteX4" fmla="*/ 9917 w 10000"/>
                  <a:gd name="connsiteY4" fmla="*/ 658 h 9703"/>
                  <a:gd name="connsiteX5" fmla="*/ 10000 w 10000"/>
                  <a:gd name="connsiteY5" fmla="*/ 991 h 9703"/>
                  <a:gd name="connsiteX6" fmla="*/ 9858 w 10000"/>
                  <a:gd name="connsiteY6" fmla="*/ 1526 h 9703"/>
                  <a:gd name="connsiteX7" fmla="*/ 8874 w 10000"/>
                  <a:gd name="connsiteY7" fmla="*/ 2925 h 9703"/>
                  <a:gd name="connsiteX8" fmla="*/ 8832 w 10000"/>
                  <a:gd name="connsiteY8" fmla="*/ 3306 h 9703"/>
                  <a:gd name="connsiteX9" fmla="*/ 8807 w 10000"/>
                  <a:gd name="connsiteY9" fmla="*/ 4196 h 9703"/>
                  <a:gd name="connsiteX10" fmla="*/ 8780 w 10000"/>
                  <a:gd name="connsiteY10" fmla="*/ 5131 h 9703"/>
                  <a:gd name="connsiteX11" fmla="*/ 8535 w 10000"/>
                  <a:gd name="connsiteY11" fmla="*/ 5169 h 9703"/>
                  <a:gd name="connsiteX12" fmla="*/ 8015 w 10000"/>
                  <a:gd name="connsiteY12" fmla="*/ 5886 h 9703"/>
                  <a:gd name="connsiteX13" fmla="*/ 7848 w 10000"/>
                  <a:gd name="connsiteY13" fmla="*/ 5226 h 9703"/>
                  <a:gd name="connsiteX14" fmla="*/ 1833 w 10000"/>
                  <a:gd name="connsiteY14" fmla="*/ 9702 h 9703"/>
                  <a:gd name="connsiteX0" fmla="*/ 1833 w 10000"/>
                  <a:gd name="connsiteY0" fmla="*/ 9999 h 10000"/>
                  <a:gd name="connsiteX1" fmla="*/ 10 w 10000"/>
                  <a:gd name="connsiteY1" fmla="*/ 8176 h 10000"/>
                  <a:gd name="connsiteX2" fmla="*/ 0 w 10000"/>
                  <a:gd name="connsiteY2" fmla="*/ 7872 h 10000"/>
                  <a:gd name="connsiteX3" fmla="*/ 1744 w 10000"/>
                  <a:gd name="connsiteY3" fmla="*/ 0 h 10000"/>
                  <a:gd name="connsiteX4" fmla="*/ 9917 w 10000"/>
                  <a:gd name="connsiteY4" fmla="*/ 678 h 10000"/>
                  <a:gd name="connsiteX5" fmla="*/ 10000 w 10000"/>
                  <a:gd name="connsiteY5" fmla="*/ 1021 h 10000"/>
                  <a:gd name="connsiteX6" fmla="*/ 9858 w 10000"/>
                  <a:gd name="connsiteY6" fmla="*/ 1573 h 10000"/>
                  <a:gd name="connsiteX7" fmla="*/ 8874 w 10000"/>
                  <a:gd name="connsiteY7" fmla="*/ 3015 h 10000"/>
                  <a:gd name="connsiteX8" fmla="*/ 8832 w 10000"/>
                  <a:gd name="connsiteY8" fmla="*/ 3407 h 10000"/>
                  <a:gd name="connsiteX9" fmla="*/ 8807 w 10000"/>
                  <a:gd name="connsiteY9" fmla="*/ 4324 h 10000"/>
                  <a:gd name="connsiteX10" fmla="*/ 8780 w 10000"/>
                  <a:gd name="connsiteY10" fmla="*/ 5288 h 10000"/>
                  <a:gd name="connsiteX11" fmla="*/ 8535 w 10000"/>
                  <a:gd name="connsiteY11" fmla="*/ 5327 h 10000"/>
                  <a:gd name="connsiteX12" fmla="*/ 8015 w 10000"/>
                  <a:gd name="connsiteY12" fmla="*/ 6066 h 10000"/>
                  <a:gd name="connsiteX13" fmla="*/ 7848 w 10000"/>
                  <a:gd name="connsiteY13" fmla="*/ 5386 h 10000"/>
                  <a:gd name="connsiteX14" fmla="*/ 1833 w 10000"/>
                  <a:gd name="connsiteY14" fmla="*/ 9999 h 10000"/>
                  <a:gd name="connsiteX0" fmla="*/ 1833 w 10000"/>
                  <a:gd name="connsiteY0" fmla="*/ 9999 h 10000"/>
                  <a:gd name="connsiteX1" fmla="*/ 10 w 10000"/>
                  <a:gd name="connsiteY1" fmla="*/ 8176 h 10000"/>
                  <a:gd name="connsiteX2" fmla="*/ 0 w 10000"/>
                  <a:gd name="connsiteY2" fmla="*/ 7872 h 10000"/>
                  <a:gd name="connsiteX3" fmla="*/ 1744 w 10000"/>
                  <a:gd name="connsiteY3" fmla="*/ 0 h 10000"/>
                  <a:gd name="connsiteX4" fmla="*/ 9917 w 10000"/>
                  <a:gd name="connsiteY4" fmla="*/ 678 h 10000"/>
                  <a:gd name="connsiteX5" fmla="*/ 10000 w 10000"/>
                  <a:gd name="connsiteY5" fmla="*/ 1021 h 10000"/>
                  <a:gd name="connsiteX6" fmla="*/ 9858 w 10000"/>
                  <a:gd name="connsiteY6" fmla="*/ 1573 h 10000"/>
                  <a:gd name="connsiteX7" fmla="*/ 8874 w 10000"/>
                  <a:gd name="connsiteY7" fmla="*/ 3015 h 10000"/>
                  <a:gd name="connsiteX8" fmla="*/ 8832 w 10000"/>
                  <a:gd name="connsiteY8" fmla="*/ 3407 h 10000"/>
                  <a:gd name="connsiteX9" fmla="*/ 8807 w 10000"/>
                  <a:gd name="connsiteY9" fmla="*/ 4324 h 10000"/>
                  <a:gd name="connsiteX10" fmla="*/ 8780 w 10000"/>
                  <a:gd name="connsiteY10" fmla="*/ 5288 h 10000"/>
                  <a:gd name="connsiteX11" fmla="*/ 8535 w 10000"/>
                  <a:gd name="connsiteY11" fmla="*/ 5327 h 10000"/>
                  <a:gd name="connsiteX12" fmla="*/ 8015 w 10000"/>
                  <a:gd name="connsiteY12" fmla="*/ 6066 h 10000"/>
                  <a:gd name="connsiteX13" fmla="*/ 7848 w 10000"/>
                  <a:gd name="connsiteY13" fmla="*/ 5386 h 10000"/>
                  <a:gd name="connsiteX14" fmla="*/ 1833 w 10000"/>
                  <a:gd name="connsiteY14" fmla="*/ 9999 h 10000"/>
                  <a:gd name="connsiteX0" fmla="*/ 8435 w 10000"/>
                  <a:gd name="connsiteY0" fmla="*/ 3635 h 8176"/>
                  <a:gd name="connsiteX1" fmla="*/ 10 w 10000"/>
                  <a:gd name="connsiteY1" fmla="*/ 8176 h 8176"/>
                  <a:gd name="connsiteX2" fmla="*/ 0 w 10000"/>
                  <a:gd name="connsiteY2" fmla="*/ 7872 h 8176"/>
                  <a:gd name="connsiteX3" fmla="*/ 1744 w 10000"/>
                  <a:gd name="connsiteY3" fmla="*/ 0 h 8176"/>
                  <a:gd name="connsiteX4" fmla="*/ 9917 w 10000"/>
                  <a:gd name="connsiteY4" fmla="*/ 678 h 8176"/>
                  <a:gd name="connsiteX5" fmla="*/ 10000 w 10000"/>
                  <a:gd name="connsiteY5" fmla="*/ 1021 h 8176"/>
                  <a:gd name="connsiteX6" fmla="*/ 9858 w 10000"/>
                  <a:gd name="connsiteY6" fmla="*/ 1573 h 8176"/>
                  <a:gd name="connsiteX7" fmla="*/ 8874 w 10000"/>
                  <a:gd name="connsiteY7" fmla="*/ 3015 h 8176"/>
                  <a:gd name="connsiteX8" fmla="*/ 8832 w 10000"/>
                  <a:gd name="connsiteY8" fmla="*/ 3407 h 8176"/>
                  <a:gd name="connsiteX9" fmla="*/ 8807 w 10000"/>
                  <a:gd name="connsiteY9" fmla="*/ 4324 h 8176"/>
                  <a:gd name="connsiteX10" fmla="*/ 8780 w 10000"/>
                  <a:gd name="connsiteY10" fmla="*/ 5288 h 8176"/>
                  <a:gd name="connsiteX11" fmla="*/ 8535 w 10000"/>
                  <a:gd name="connsiteY11" fmla="*/ 5327 h 8176"/>
                  <a:gd name="connsiteX12" fmla="*/ 8015 w 10000"/>
                  <a:gd name="connsiteY12" fmla="*/ 6066 h 8176"/>
                  <a:gd name="connsiteX13" fmla="*/ 7848 w 10000"/>
                  <a:gd name="connsiteY13" fmla="*/ 5386 h 8176"/>
                  <a:gd name="connsiteX14" fmla="*/ 8435 w 10000"/>
                  <a:gd name="connsiteY14" fmla="*/ 3635 h 8176"/>
                  <a:gd name="connsiteX0" fmla="*/ 8435 w 10000"/>
                  <a:gd name="connsiteY0" fmla="*/ 4446 h 9629"/>
                  <a:gd name="connsiteX1" fmla="*/ 8141 w 10000"/>
                  <a:gd name="connsiteY1" fmla="*/ 3709 h 9629"/>
                  <a:gd name="connsiteX2" fmla="*/ 0 w 10000"/>
                  <a:gd name="connsiteY2" fmla="*/ 9628 h 9629"/>
                  <a:gd name="connsiteX3" fmla="*/ 1744 w 10000"/>
                  <a:gd name="connsiteY3" fmla="*/ 0 h 9629"/>
                  <a:gd name="connsiteX4" fmla="*/ 9917 w 10000"/>
                  <a:gd name="connsiteY4" fmla="*/ 829 h 9629"/>
                  <a:gd name="connsiteX5" fmla="*/ 10000 w 10000"/>
                  <a:gd name="connsiteY5" fmla="*/ 1249 h 9629"/>
                  <a:gd name="connsiteX6" fmla="*/ 9858 w 10000"/>
                  <a:gd name="connsiteY6" fmla="*/ 1924 h 9629"/>
                  <a:gd name="connsiteX7" fmla="*/ 8874 w 10000"/>
                  <a:gd name="connsiteY7" fmla="*/ 3688 h 9629"/>
                  <a:gd name="connsiteX8" fmla="*/ 8832 w 10000"/>
                  <a:gd name="connsiteY8" fmla="*/ 4167 h 9629"/>
                  <a:gd name="connsiteX9" fmla="*/ 8807 w 10000"/>
                  <a:gd name="connsiteY9" fmla="*/ 5289 h 9629"/>
                  <a:gd name="connsiteX10" fmla="*/ 8780 w 10000"/>
                  <a:gd name="connsiteY10" fmla="*/ 6468 h 9629"/>
                  <a:gd name="connsiteX11" fmla="*/ 8535 w 10000"/>
                  <a:gd name="connsiteY11" fmla="*/ 6515 h 9629"/>
                  <a:gd name="connsiteX12" fmla="*/ 8015 w 10000"/>
                  <a:gd name="connsiteY12" fmla="*/ 7419 h 9629"/>
                  <a:gd name="connsiteX13" fmla="*/ 7848 w 10000"/>
                  <a:gd name="connsiteY13" fmla="*/ 6588 h 9629"/>
                  <a:gd name="connsiteX14" fmla="*/ 8435 w 10000"/>
                  <a:gd name="connsiteY14" fmla="*/ 4446 h 9629"/>
                  <a:gd name="connsiteX0" fmla="*/ 8398 w 9963"/>
                  <a:gd name="connsiteY0" fmla="*/ 4617 h 10000"/>
                  <a:gd name="connsiteX1" fmla="*/ 8104 w 9963"/>
                  <a:gd name="connsiteY1" fmla="*/ 3852 h 10000"/>
                  <a:gd name="connsiteX2" fmla="*/ 0 w 9963"/>
                  <a:gd name="connsiteY2" fmla="*/ 9999 h 10000"/>
                  <a:gd name="connsiteX3" fmla="*/ 1707 w 9963"/>
                  <a:gd name="connsiteY3" fmla="*/ 0 h 10000"/>
                  <a:gd name="connsiteX4" fmla="*/ 9880 w 9963"/>
                  <a:gd name="connsiteY4" fmla="*/ 861 h 10000"/>
                  <a:gd name="connsiteX5" fmla="*/ 9963 w 9963"/>
                  <a:gd name="connsiteY5" fmla="*/ 1297 h 10000"/>
                  <a:gd name="connsiteX6" fmla="*/ 9821 w 9963"/>
                  <a:gd name="connsiteY6" fmla="*/ 1998 h 10000"/>
                  <a:gd name="connsiteX7" fmla="*/ 8837 w 9963"/>
                  <a:gd name="connsiteY7" fmla="*/ 3830 h 10000"/>
                  <a:gd name="connsiteX8" fmla="*/ 8795 w 9963"/>
                  <a:gd name="connsiteY8" fmla="*/ 4328 h 10000"/>
                  <a:gd name="connsiteX9" fmla="*/ 8770 w 9963"/>
                  <a:gd name="connsiteY9" fmla="*/ 5493 h 10000"/>
                  <a:gd name="connsiteX10" fmla="*/ 8743 w 9963"/>
                  <a:gd name="connsiteY10" fmla="*/ 6717 h 10000"/>
                  <a:gd name="connsiteX11" fmla="*/ 8498 w 9963"/>
                  <a:gd name="connsiteY11" fmla="*/ 6766 h 10000"/>
                  <a:gd name="connsiteX12" fmla="*/ 7978 w 9963"/>
                  <a:gd name="connsiteY12" fmla="*/ 7705 h 10000"/>
                  <a:gd name="connsiteX13" fmla="*/ 7811 w 9963"/>
                  <a:gd name="connsiteY13" fmla="*/ 6842 h 10000"/>
                  <a:gd name="connsiteX14" fmla="*/ 8398 w 9963"/>
                  <a:gd name="connsiteY14" fmla="*/ 4617 h 10000"/>
                  <a:gd name="connsiteX0" fmla="*/ 6716 w 8287"/>
                  <a:gd name="connsiteY0" fmla="*/ 4617 h 7705"/>
                  <a:gd name="connsiteX1" fmla="*/ 6421 w 8287"/>
                  <a:gd name="connsiteY1" fmla="*/ 3852 h 7705"/>
                  <a:gd name="connsiteX2" fmla="*/ 5091 w 8287"/>
                  <a:gd name="connsiteY2" fmla="*/ 3052 h 7705"/>
                  <a:gd name="connsiteX3" fmla="*/ 0 w 8287"/>
                  <a:gd name="connsiteY3" fmla="*/ 0 h 7705"/>
                  <a:gd name="connsiteX4" fmla="*/ 8204 w 8287"/>
                  <a:gd name="connsiteY4" fmla="*/ 861 h 7705"/>
                  <a:gd name="connsiteX5" fmla="*/ 8287 w 8287"/>
                  <a:gd name="connsiteY5" fmla="*/ 1297 h 7705"/>
                  <a:gd name="connsiteX6" fmla="*/ 8144 w 8287"/>
                  <a:gd name="connsiteY6" fmla="*/ 1998 h 7705"/>
                  <a:gd name="connsiteX7" fmla="*/ 7157 w 8287"/>
                  <a:gd name="connsiteY7" fmla="*/ 3830 h 7705"/>
                  <a:gd name="connsiteX8" fmla="*/ 7115 w 8287"/>
                  <a:gd name="connsiteY8" fmla="*/ 4328 h 7705"/>
                  <a:gd name="connsiteX9" fmla="*/ 7090 w 8287"/>
                  <a:gd name="connsiteY9" fmla="*/ 5493 h 7705"/>
                  <a:gd name="connsiteX10" fmla="*/ 7062 w 8287"/>
                  <a:gd name="connsiteY10" fmla="*/ 6717 h 7705"/>
                  <a:gd name="connsiteX11" fmla="*/ 6817 w 8287"/>
                  <a:gd name="connsiteY11" fmla="*/ 6766 h 7705"/>
                  <a:gd name="connsiteX12" fmla="*/ 6295 w 8287"/>
                  <a:gd name="connsiteY12" fmla="*/ 7705 h 7705"/>
                  <a:gd name="connsiteX13" fmla="*/ 6127 w 8287"/>
                  <a:gd name="connsiteY13" fmla="*/ 6842 h 7705"/>
                  <a:gd name="connsiteX14" fmla="*/ 6716 w 8287"/>
                  <a:gd name="connsiteY14" fmla="*/ 4617 h 7705"/>
                  <a:gd name="connsiteX0" fmla="*/ 1961 w 3857"/>
                  <a:gd name="connsiteY0" fmla="*/ 4875 h 8883"/>
                  <a:gd name="connsiteX1" fmla="*/ 1605 w 3857"/>
                  <a:gd name="connsiteY1" fmla="*/ 3882 h 8883"/>
                  <a:gd name="connsiteX2" fmla="*/ 0 w 3857"/>
                  <a:gd name="connsiteY2" fmla="*/ 2844 h 8883"/>
                  <a:gd name="connsiteX3" fmla="*/ 3757 w 3857"/>
                  <a:gd name="connsiteY3" fmla="*/ 0 h 8883"/>
                  <a:gd name="connsiteX4" fmla="*/ 3857 w 3857"/>
                  <a:gd name="connsiteY4" fmla="*/ 566 h 8883"/>
                  <a:gd name="connsiteX5" fmla="*/ 3684 w 3857"/>
                  <a:gd name="connsiteY5" fmla="*/ 1476 h 8883"/>
                  <a:gd name="connsiteX6" fmla="*/ 2493 w 3857"/>
                  <a:gd name="connsiteY6" fmla="*/ 3854 h 8883"/>
                  <a:gd name="connsiteX7" fmla="*/ 2443 w 3857"/>
                  <a:gd name="connsiteY7" fmla="*/ 4500 h 8883"/>
                  <a:gd name="connsiteX8" fmla="*/ 2413 w 3857"/>
                  <a:gd name="connsiteY8" fmla="*/ 6012 h 8883"/>
                  <a:gd name="connsiteX9" fmla="*/ 2379 w 3857"/>
                  <a:gd name="connsiteY9" fmla="*/ 7601 h 8883"/>
                  <a:gd name="connsiteX10" fmla="*/ 2083 w 3857"/>
                  <a:gd name="connsiteY10" fmla="*/ 7664 h 8883"/>
                  <a:gd name="connsiteX11" fmla="*/ 1453 w 3857"/>
                  <a:gd name="connsiteY11" fmla="*/ 8883 h 8883"/>
                  <a:gd name="connsiteX12" fmla="*/ 1251 w 3857"/>
                  <a:gd name="connsiteY12" fmla="*/ 7763 h 8883"/>
                  <a:gd name="connsiteX13" fmla="*/ 1961 w 3857"/>
                  <a:gd name="connsiteY13" fmla="*/ 4875 h 8883"/>
                  <a:gd name="connsiteX0" fmla="*/ 5025 w 10000"/>
                  <a:gd name="connsiteY0" fmla="*/ 5526 h 10000"/>
                  <a:gd name="connsiteX1" fmla="*/ 4161 w 10000"/>
                  <a:gd name="connsiteY1" fmla="*/ 4370 h 10000"/>
                  <a:gd name="connsiteX2" fmla="*/ 0 w 10000"/>
                  <a:gd name="connsiteY2" fmla="*/ 3202 h 10000"/>
                  <a:gd name="connsiteX3" fmla="*/ 9741 w 10000"/>
                  <a:gd name="connsiteY3" fmla="*/ 0 h 10000"/>
                  <a:gd name="connsiteX4" fmla="*/ 10000 w 10000"/>
                  <a:gd name="connsiteY4" fmla="*/ 637 h 10000"/>
                  <a:gd name="connsiteX5" fmla="*/ 9551 w 10000"/>
                  <a:gd name="connsiteY5" fmla="*/ 1662 h 10000"/>
                  <a:gd name="connsiteX6" fmla="*/ 6464 w 10000"/>
                  <a:gd name="connsiteY6" fmla="*/ 4339 h 10000"/>
                  <a:gd name="connsiteX7" fmla="*/ 6334 w 10000"/>
                  <a:gd name="connsiteY7" fmla="*/ 5066 h 10000"/>
                  <a:gd name="connsiteX8" fmla="*/ 6256 w 10000"/>
                  <a:gd name="connsiteY8" fmla="*/ 6768 h 10000"/>
                  <a:gd name="connsiteX9" fmla="*/ 6168 w 10000"/>
                  <a:gd name="connsiteY9" fmla="*/ 8557 h 10000"/>
                  <a:gd name="connsiteX10" fmla="*/ 5401 w 10000"/>
                  <a:gd name="connsiteY10" fmla="*/ 8628 h 10000"/>
                  <a:gd name="connsiteX11" fmla="*/ 3767 w 10000"/>
                  <a:gd name="connsiteY11" fmla="*/ 10000 h 10000"/>
                  <a:gd name="connsiteX12" fmla="*/ 3243 w 10000"/>
                  <a:gd name="connsiteY12" fmla="*/ 8739 h 10000"/>
                  <a:gd name="connsiteX13" fmla="*/ 5025 w 10000"/>
                  <a:gd name="connsiteY13" fmla="*/ 5526 h 10000"/>
                  <a:gd name="connsiteX0" fmla="*/ 5025 w 10000"/>
                  <a:gd name="connsiteY0" fmla="*/ 5526 h 10000"/>
                  <a:gd name="connsiteX1" fmla="*/ 5186 w 10000"/>
                  <a:gd name="connsiteY1" fmla="*/ 3729 h 10000"/>
                  <a:gd name="connsiteX2" fmla="*/ 0 w 10000"/>
                  <a:gd name="connsiteY2" fmla="*/ 3202 h 10000"/>
                  <a:gd name="connsiteX3" fmla="*/ 9741 w 10000"/>
                  <a:gd name="connsiteY3" fmla="*/ 0 h 10000"/>
                  <a:gd name="connsiteX4" fmla="*/ 10000 w 10000"/>
                  <a:gd name="connsiteY4" fmla="*/ 637 h 10000"/>
                  <a:gd name="connsiteX5" fmla="*/ 9551 w 10000"/>
                  <a:gd name="connsiteY5" fmla="*/ 1662 h 10000"/>
                  <a:gd name="connsiteX6" fmla="*/ 6464 w 10000"/>
                  <a:gd name="connsiteY6" fmla="*/ 4339 h 10000"/>
                  <a:gd name="connsiteX7" fmla="*/ 6334 w 10000"/>
                  <a:gd name="connsiteY7" fmla="*/ 5066 h 10000"/>
                  <a:gd name="connsiteX8" fmla="*/ 6256 w 10000"/>
                  <a:gd name="connsiteY8" fmla="*/ 6768 h 10000"/>
                  <a:gd name="connsiteX9" fmla="*/ 6168 w 10000"/>
                  <a:gd name="connsiteY9" fmla="*/ 8557 h 10000"/>
                  <a:gd name="connsiteX10" fmla="*/ 5401 w 10000"/>
                  <a:gd name="connsiteY10" fmla="*/ 8628 h 10000"/>
                  <a:gd name="connsiteX11" fmla="*/ 3767 w 10000"/>
                  <a:gd name="connsiteY11" fmla="*/ 10000 h 10000"/>
                  <a:gd name="connsiteX12" fmla="*/ 3243 w 10000"/>
                  <a:gd name="connsiteY12" fmla="*/ 8739 h 10000"/>
                  <a:gd name="connsiteX13" fmla="*/ 5025 w 10000"/>
                  <a:gd name="connsiteY13" fmla="*/ 5526 h 10000"/>
                  <a:gd name="connsiteX0" fmla="*/ 1782 w 6757"/>
                  <a:gd name="connsiteY0" fmla="*/ 5526 h 10000"/>
                  <a:gd name="connsiteX1" fmla="*/ 1943 w 6757"/>
                  <a:gd name="connsiteY1" fmla="*/ 3729 h 10000"/>
                  <a:gd name="connsiteX2" fmla="*/ 6498 w 6757"/>
                  <a:gd name="connsiteY2" fmla="*/ 0 h 10000"/>
                  <a:gd name="connsiteX3" fmla="*/ 6757 w 6757"/>
                  <a:gd name="connsiteY3" fmla="*/ 637 h 10000"/>
                  <a:gd name="connsiteX4" fmla="*/ 6308 w 6757"/>
                  <a:gd name="connsiteY4" fmla="*/ 1662 h 10000"/>
                  <a:gd name="connsiteX5" fmla="*/ 3221 w 6757"/>
                  <a:gd name="connsiteY5" fmla="*/ 4339 h 10000"/>
                  <a:gd name="connsiteX6" fmla="*/ 3091 w 6757"/>
                  <a:gd name="connsiteY6" fmla="*/ 5066 h 10000"/>
                  <a:gd name="connsiteX7" fmla="*/ 3013 w 6757"/>
                  <a:gd name="connsiteY7" fmla="*/ 6768 h 10000"/>
                  <a:gd name="connsiteX8" fmla="*/ 2925 w 6757"/>
                  <a:gd name="connsiteY8" fmla="*/ 8557 h 10000"/>
                  <a:gd name="connsiteX9" fmla="*/ 2158 w 6757"/>
                  <a:gd name="connsiteY9" fmla="*/ 8628 h 10000"/>
                  <a:gd name="connsiteX10" fmla="*/ 524 w 6757"/>
                  <a:gd name="connsiteY10" fmla="*/ 10000 h 10000"/>
                  <a:gd name="connsiteX11" fmla="*/ 0 w 6757"/>
                  <a:gd name="connsiteY11" fmla="*/ 8739 h 10000"/>
                  <a:gd name="connsiteX12" fmla="*/ 1782 w 6757"/>
                  <a:gd name="connsiteY12" fmla="*/ 5526 h 10000"/>
                  <a:gd name="connsiteX0" fmla="*/ 2637 w 10000"/>
                  <a:gd name="connsiteY0" fmla="*/ 5526 h 10000"/>
                  <a:gd name="connsiteX1" fmla="*/ 2876 w 10000"/>
                  <a:gd name="connsiteY1" fmla="*/ 3427 h 10000"/>
                  <a:gd name="connsiteX2" fmla="*/ 9617 w 10000"/>
                  <a:gd name="connsiteY2" fmla="*/ 0 h 10000"/>
                  <a:gd name="connsiteX3" fmla="*/ 10000 w 10000"/>
                  <a:gd name="connsiteY3" fmla="*/ 637 h 10000"/>
                  <a:gd name="connsiteX4" fmla="*/ 9336 w 10000"/>
                  <a:gd name="connsiteY4" fmla="*/ 1662 h 10000"/>
                  <a:gd name="connsiteX5" fmla="*/ 4767 w 10000"/>
                  <a:gd name="connsiteY5" fmla="*/ 4339 h 10000"/>
                  <a:gd name="connsiteX6" fmla="*/ 4575 w 10000"/>
                  <a:gd name="connsiteY6" fmla="*/ 5066 h 10000"/>
                  <a:gd name="connsiteX7" fmla="*/ 4459 w 10000"/>
                  <a:gd name="connsiteY7" fmla="*/ 6768 h 10000"/>
                  <a:gd name="connsiteX8" fmla="*/ 4329 w 10000"/>
                  <a:gd name="connsiteY8" fmla="*/ 8557 h 10000"/>
                  <a:gd name="connsiteX9" fmla="*/ 3194 w 10000"/>
                  <a:gd name="connsiteY9" fmla="*/ 8628 h 10000"/>
                  <a:gd name="connsiteX10" fmla="*/ 775 w 10000"/>
                  <a:gd name="connsiteY10" fmla="*/ 10000 h 10000"/>
                  <a:gd name="connsiteX11" fmla="*/ 0 w 10000"/>
                  <a:gd name="connsiteY11" fmla="*/ 8739 h 10000"/>
                  <a:gd name="connsiteX12" fmla="*/ 2637 w 10000"/>
                  <a:gd name="connsiteY12" fmla="*/ 5526 h 10000"/>
                  <a:gd name="connsiteX0" fmla="*/ 2637 w 10000"/>
                  <a:gd name="connsiteY0" fmla="*/ 5451 h 9925"/>
                  <a:gd name="connsiteX1" fmla="*/ 2876 w 10000"/>
                  <a:gd name="connsiteY1" fmla="*/ 3352 h 9925"/>
                  <a:gd name="connsiteX2" fmla="*/ 8880 w 10000"/>
                  <a:gd name="connsiteY2" fmla="*/ 0 h 9925"/>
                  <a:gd name="connsiteX3" fmla="*/ 10000 w 10000"/>
                  <a:gd name="connsiteY3" fmla="*/ 562 h 9925"/>
                  <a:gd name="connsiteX4" fmla="*/ 9336 w 10000"/>
                  <a:gd name="connsiteY4" fmla="*/ 1587 h 9925"/>
                  <a:gd name="connsiteX5" fmla="*/ 4767 w 10000"/>
                  <a:gd name="connsiteY5" fmla="*/ 4264 h 9925"/>
                  <a:gd name="connsiteX6" fmla="*/ 4575 w 10000"/>
                  <a:gd name="connsiteY6" fmla="*/ 4991 h 9925"/>
                  <a:gd name="connsiteX7" fmla="*/ 4459 w 10000"/>
                  <a:gd name="connsiteY7" fmla="*/ 6693 h 9925"/>
                  <a:gd name="connsiteX8" fmla="*/ 4329 w 10000"/>
                  <a:gd name="connsiteY8" fmla="*/ 8482 h 9925"/>
                  <a:gd name="connsiteX9" fmla="*/ 3194 w 10000"/>
                  <a:gd name="connsiteY9" fmla="*/ 8553 h 9925"/>
                  <a:gd name="connsiteX10" fmla="*/ 775 w 10000"/>
                  <a:gd name="connsiteY10" fmla="*/ 9925 h 9925"/>
                  <a:gd name="connsiteX11" fmla="*/ 0 w 10000"/>
                  <a:gd name="connsiteY11" fmla="*/ 8664 h 9925"/>
                  <a:gd name="connsiteX12" fmla="*/ 2637 w 10000"/>
                  <a:gd name="connsiteY12" fmla="*/ 5451 h 9925"/>
                  <a:gd name="connsiteX0" fmla="*/ 2637 w 10000"/>
                  <a:gd name="connsiteY0" fmla="*/ 5503 h 10011"/>
                  <a:gd name="connsiteX1" fmla="*/ 2876 w 10000"/>
                  <a:gd name="connsiteY1" fmla="*/ 3388 h 10011"/>
                  <a:gd name="connsiteX2" fmla="*/ 8880 w 10000"/>
                  <a:gd name="connsiteY2" fmla="*/ 11 h 10011"/>
                  <a:gd name="connsiteX3" fmla="*/ 10000 w 10000"/>
                  <a:gd name="connsiteY3" fmla="*/ 577 h 10011"/>
                  <a:gd name="connsiteX4" fmla="*/ 9336 w 10000"/>
                  <a:gd name="connsiteY4" fmla="*/ 1610 h 10011"/>
                  <a:gd name="connsiteX5" fmla="*/ 4767 w 10000"/>
                  <a:gd name="connsiteY5" fmla="*/ 4307 h 10011"/>
                  <a:gd name="connsiteX6" fmla="*/ 4575 w 10000"/>
                  <a:gd name="connsiteY6" fmla="*/ 5040 h 10011"/>
                  <a:gd name="connsiteX7" fmla="*/ 4459 w 10000"/>
                  <a:gd name="connsiteY7" fmla="*/ 6755 h 10011"/>
                  <a:gd name="connsiteX8" fmla="*/ 4329 w 10000"/>
                  <a:gd name="connsiteY8" fmla="*/ 8557 h 10011"/>
                  <a:gd name="connsiteX9" fmla="*/ 3194 w 10000"/>
                  <a:gd name="connsiteY9" fmla="*/ 8629 h 10011"/>
                  <a:gd name="connsiteX10" fmla="*/ 775 w 10000"/>
                  <a:gd name="connsiteY10" fmla="*/ 10011 h 10011"/>
                  <a:gd name="connsiteX11" fmla="*/ 0 w 10000"/>
                  <a:gd name="connsiteY11" fmla="*/ 8740 h 10011"/>
                  <a:gd name="connsiteX12" fmla="*/ 2637 w 10000"/>
                  <a:gd name="connsiteY12" fmla="*/ 5503 h 10011"/>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594 w 10000"/>
                  <a:gd name="connsiteY5" fmla="*/ 4494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3125"/>
                  <a:gd name="connsiteX1" fmla="*/ 2876 w 10000"/>
                  <a:gd name="connsiteY1" fmla="*/ 3499 h 13125"/>
                  <a:gd name="connsiteX2" fmla="*/ 8750 w 10000"/>
                  <a:gd name="connsiteY2" fmla="*/ 8 h 13125"/>
                  <a:gd name="connsiteX3" fmla="*/ 10000 w 10000"/>
                  <a:gd name="connsiteY3" fmla="*/ 688 h 13125"/>
                  <a:gd name="connsiteX4" fmla="*/ 9336 w 10000"/>
                  <a:gd name="connsiteY4" fmla="*/ 1721 h 13125"/>
                  <a:gd name="connsiteX5" fmla="*/ 4594 w 10000"/>
                  <a:gd name="connsiteY5" fmla="*/ 4494 h 13125"/>
                  <a:gd name="connsiteX6" fmla="*/ 4575 w 10000"/>
                  <a:gd name="connsiteY6" fmla="*/ 5151 h 13125"/>
                  <a:gd name="connsiteX7" fmla="*/ 4459 w 10000"/>
                  <a:gd name="connsiteY7" fmla="*/ 6866 h 13125"/>
                  <a:gd name="connsiteX8" fmla="*/ 4329 w 10000"/>
                  <a:gd name="connsiteY8" fmla="*/ 8668 h 13125"/>
                  <a:gd name="connsiteX9" fmla="*/ 3194 w 10000"/>
                  <a:gd name="connsiteY9" fmla="*/ 8740 h 13125"/>
                  <a:gd name="connsiteX10" fmla="*/ 2812 w 10000"/>
                  <a:gd name="connsiteY10" fmla="*/ 13125 h 13125"/>
                  <a:gd name="connsiteX11" fmla="*/ 0 w 10000"/>
                  <a:gd name="connsiteY11" fmla="*/ 8851 h 13125"/>
                  <a:gd name="connsiteX12" fmla="*/ 2550 w 10000"/>
                  <a:gd name="connsiteY12" fmla="*/ 5690 h 13125"/>
                  <a:gd name="connsiteX0" fmla="*/ 817 w 8267"/>
                  <a:gd name="connsiteY0" fmla="*/ 5690 h 13125"/>
                  <a:gd name="connsiteX1" fmla="*/ 1143 w 8267"/>
                  <a:gd name="connsiteY1" fmla="*/ 3499 h 13125"/>
                  <a:gd name="connsiteX2" fmla="*/ 7017 w 8267"/>
                  <a:gd name="connsiteY2" fmla="*/ 8 h 13125"/>
                  <a:gd name="connsiteX3" fmla="*/ 8267 w 8267"/>
                  <a:gd name="connsiteY3" fmla="*/ 688 h 13125"/>
                  <a:gd name="connsiteX4" fmla="*/ 7603 w 8267"/>
                  <a:gd name="connsiteY4" fmla="*/ 1721 h 13125"/>
                  <a:gd name="connsiteX5" fmla="*/ 2861 w 8267"/>
                  <a:gd name="connsiteY5" fmla="*/ 4494 h 13125"/>
                  <a:gd name="connsiteX6" fmla="*/ 2842 w 8267"/>
                  <a:gd name="connsiteY6" fmla="*/ 5151 h 13125"/>
                  <a:gd name="connsiteX7" fmla="*/ 2726 w 8267"/>
                  <a:gd name="connsiteY7" fmla="*/ 6866 h 13125"/>
                  <a:gd name="connsiteX8" fmla="*/ 2596 w 8267"/>
                  <a:gd name="connsiteY8" fmla="*/ 8668 h 13125"/>
                  <a:gd name="connsiteX9" fmla="*/ 1461 w 8267"/>
                  <a:gd name="connsiteY9" fmla="*/ 8740 h 13125"/>
                  <a:gd name="connsiteX10" fmla="*/ 1079 w 8267"/>
                  <a:gd name="connsiteY10" fmla="*/ 13125 h 13125"/>
                  <a:gd name="connsiteX11" fmla="*/ 0 w 8267"/>
                  <a:gd name="connsiteY11" fmla="*/ 12158 h 13125"/>
                  <a:gd name="connsiteX12" fmla="*/ 817 w 8267"/>
                  <a:gd name="connsiteY12" fmla="*/ 5690 h 13125"/>
                  <a:gd name="connsiteX0" fmla="*/ 13 w 10493"/>
                  <a:gd name="connsiteY0" fmla="*/ 6160 h 10000"/>
                  <a:gd name="connsiteX1" fmla="*/ 1876 w 10493"/>
                  <a:gd name="connsiteY1" fmla="*/ 2666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633 w 10493"/>
                  <a:gd name="connsiteY8" fmla="*/ 6604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633 w 10493"/>
                  <a:gd name="connsiteY8" fmla="*/ 6604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7623 w 10493"/>
                  <a:gd name="connsiteY5" fmla="*/ 5133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8327 w 10493"/>
                  <a:gd name="connsiteY4" fmla="*/ 7394 h 10000"/>
                  <a:gd name="connsiteX5" fmla="*/ 7623 w 10493"/>
                  <a:gd name="connsiteY5" fmla="*/ 5133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9398"/>
                  <a:gd name="connsiteY0" fmla="*/ 6154 h 9994"/>
                  <a:gd name="connsiteX1" fmla="*/ 1404 w 9398"/>
                  <a:gd name="connsiteY1" fmla="*/ 5701 h 9994"/>
                  <a:gd name="connsiteX2" fmla="*/ 8981 w 9398"/>
                  <a:gd name="connsiteY2" fmla="*/ 0 h 9994"/>
                  <a:gd name="connsiteX3" fmla="*/ 8327 w 9398"/>
                  <a:gd name="connsiteY3" fmla="*/ 7388 h 9994"/>
                  <a:gd name="connsiteX4" fmla="*/ 7623 w 9398"/>
                  <a:gd name="connsiteY4" fmla="*/ 5127 h 9994"/>
                  <a:gd name="connsiteX5" fmla="*/ 5975 w 9398"/>
                  <a:gd name="connsiteY5" fmla="*/ 5078 h 9994"/>
                  <a:gd name="connsiteX6" fmla="*/ 5153 w 9398"/>
                  <a:gd name="connsiteY6" fmla="*/ 6384 h 9994"/>
                  <a:gd name="connsiteX7" fmla="*/ 3161 w 9398"/>
                  <a:gd name="connsiteY7" fmla="*/ 6743 h 9994"/>
                  <a:gd name="connsiteX8" fmla="*/ 2260 w 9398"/>
                  <a:gd name="connsiteY8" fmla="*/ 6653 h 9994"/>
                  <a:gd name="connsiteX9" fmla="*/ 1798 w 9398"/>
                  <a:gd name="connsiteY9" fmla="*/ 9994 h 9994"/>
                  <a:gd name="connsiteX10" fmla="*/ 493 w 9398"/>
                  <a:gd name="connsiteY10" fmla="*/ 9257 h 9994"/>
                  <a:gd name="connsiteX11" fmla="*/ 13 w 9398"/>
                  <a:gd name="connsiteY11" fmla="*/ 6154 h 9994"/>
                  <a:gd name="connsiteX0" fmla="*/ 14 w 8860"/>
                  <a:gd name="connsiteY0" fmla="*/ 1147 h 4989"/>
                  <a:gd name="connsiteX1" fmla="*/ 1494 w 8860"/>
                  <a:gd name="connsiteY1" fmla="*/ 693 h 4989"/>
                  <a:gd name="connsiteX2" fmla="*/ 8860 w 8860"/>
                  <a:gd name="connsiteY2" fmla="*/ 2381 h 4989"/>
                  <a:gd name="connsiteX3" fmla="*/ 8111 w 8860"/>
                  <a:gd name="connsiteY3" fmla="*/ 119 h 4989"/>
                  <a:gd name="connsiteX4" fmla="*/ 6358 w 8860"/>
                  <a:gd name="connsiteY4" fmla="*/ 70 h 4989"/>
                  <a:gd name="connsiteX5" fmla="*/ 5483 w 8860"/>
                  <a:gd name="connsiteY5" fmla="*/ 1377 h 4989"/>
                  <a:gd name="connsiteX6" fmla="*/ 3363 w 8860"/>
                  <a:gd name="connsiteY6" fmla="*/ 1736 h 4989"/>
                  <a:gd name="connsiteX7" fmla="*/ 2405 w 8860"/>
                  <a:gd name="connsiteY7" fmla="*/ 1646 h 4989"/>
                  <a:gd name="connsiteX8" fmla="*/ 1913 w 8860"/>
                  <a:gd name="connsiteY8" fmla="*/ 4989 h 4989"/>
                  <a:gd name="connsiteX9" fmla="*/ 525 w 8860"/>
                  <a:gd name="connsiteY9" fmla="*/ 4252 h 4989"/>
                  <a:gd name="connsiteX10" fmla="*/ 14 w 8860"/>
                  <a:gd name="connsiteY10" fmla="*/ 1147 h 4989"/>
                  <a:gd name="connsiteX0" fmla="*/ 16 w 10000"/>
                  <a:gd name="connsiteY0" fmla="*/ 2299 h 10000"/>
                  <a:gd name="connsiteX1" fmla="*/ 10000 w 10000"/>
                  <a:gd name="connsiteY1" fmla="*/ 4772 h 10000"/>
                  <a:gd name="connsiteX2" fmla="*/ 9155 w 10000"/>
                  <a:gd name="connsiteY2" fmla="*/ 239 h 10000"/>
                  <a:gd name="connsiteX3" fmla="*/ 7176 w 10000"/>
                  <a:gd name="connsiteY3" fmla="*/ 140 h 10000"/>
                  <a:gd name="connsiteX4" fmla="*/ 6188 w 10000"/>
                  <a:gd name="connsiteY4" fmla="*/ 2760 h 10000"/>
                  <a:gd name="connsiteX5" fmla="*/ 3796 w 10000"/>
                  <a:gd name="connsiteY5" fmla="*/ 3480 h 10000"/>
                  <a:gd name="connsiteX6" fmla="*/ 2714 w 10000"/>
                  <a:gd name="connsiteY6" fmla="*/ 3299 h 10000"/>
                  <a:gd name="connsiteX7" fmla="*/ 2159 w 10000"/>
                  <a:gd name="connsiteY7" fmla="*/ 10000 h 10000"/>
                  <a:gd name="connsiteX8" fmla="*/ 593 w 10000"/>
                  <a:gd name="connsiteY8" fmla="*/ 8523 h 10000"/>
                  <a:gd name="connsiteX9" fmla="*/ 16 w 10000"/>
                  <a:gd name="connsiteY9" fmla="*/ 2299 h 10000"/>
                  <a:gd name="connsiteX0" fmla="*/ 0 w 9407"/>
                  <a:gd name="connsiteY0" fmla="*/ 8523 h 10000"/>
                  <a:gd name="connsiteX1" fmla="*/ 9407 w 9407"/>
                  <a:gd name="connsiteY1" fmla="*/ 4772 h 10000"/>
                  <a:gd name="connsiteX2" fmla="*/ 8562 w 9407"/>
                  <a:gd name="connsiteY2" fmla="*/ 239 h 10000"/>
                  <a:gd name="connsiteX3" fmla="*/ 6583 w 9407"/>
                  <a:gd name="connsiteY3" fmla="*/ 140 h 10000"/>
                  <a:gd name="connsiteX4" fmla="*/ 5595 w 9407"/>
                  <a:gd name="connsiteY4" fmla="*/ 2760 h 10000"/>
                  <a:gd name="connsiteX5" fmla="*/ 3203 w 9407"/>
                  <a:gd name="connsiteY5" fmla="*/ 3480 h 10000"/>
                  <a:gd name="connsiteX6" fmla="*/ 2121 w 9407"/>
                  <a:gd name="connsiteY6" fmla="*/ 3299 h 10000"/>
                  <a:gd name="connsiteX7" fmla="*/ 1566 w 9407"/>
                  <a:gd name="connsiteY7" fmla="*/ 10000 h 10000"/>
                  <a:gd name="connsiteX8" fmla="*/ 0 w 9407"/>
                  <a:gd name="connsiteY8" fmla="*/ 8523 h 10000"/>
                  <a:gd name="connsiteX0" fmla="*/ 0 w 8335"/>
                  <a:gd name="connsiteY0" fmla="*/ 10000 h 10011"/>
                  <a:gd name="connsiteX1" fmla="*/ 8335 w 8335"/>
                  <a:gd name="connsiteY1" fmla="*/ 4772 h 10011"/>
                  <a:gd name="connsiteX2" fmla="*/ 7437 w 8335"/>
                  <a:gd name="connsiteY2" fmla="*/ 239 h 10011"/>
                  <a:gd name="connsiteX3" fmla="*/ 5333 w 8335"/>
                  <a:gd name="connsiteY3" fmla="*/ 140 h 10011"/>
                  <a:gd name="connsiteX4" fmla="*/ 4283 w 8335"/>
                  <a:gd name="connsiteY4" fmla="*/ 2760 h 10011"/>
                  <a:gd name="connsiteX5" fmla="*/ 1740 w 8335"/>
                  <a:gd name="connsiteY5" fmla="*/ 3480 h 10011"/>
                  <a:gd name="connsiteX6" fmla="*/ 590 w 8335"/>
                  <a:gd name="connsiteY6" fmla="*/ 3299 h 10011"/>
                  <a:gd name="connsiteX7" fmla="*/ 0 w 8335"/>
                  <a:gd name="connsiteY7" fmla="*/ 10000 h 10011"/>
                  <a:gd name="connsiteX0" fmla="*/ 0 w 9292"/>
                  <a:gd name="connsiteY0" fmla="*/ 3295 h 5057"/>
                  <a:gd name="connsiteX1" fmla="*/ 9292 w 9292"/>
                  <a:gd name="connsiteY1" fmla="*/ 4767 h 5057"/>
                  <a:gd name="connsiteX2" fmla="*/ 8215 w 9292"/>
                  <a:gd name="connsiteY2" fmla="*/ 239 h 5057"/>
                  <a:gd name="connsiteX3" fmla="*/ 5690 w 9292"/>
                  <a:gd name="connsiteY3" fmla="*/ 140 h 5057"/>
                  <a:gd name="connsiteX4" fmla="*/ 4431 w 9292"/>
                  <a:gd name="connsiteY4" fmla="*/ 2757 h 5057"/>
                  <a:gd name="connsiteX5" fmla="*/ 1380 w 9292"/>
                  <a:gd name="connsiteY5" fmla="*/ 3476 h 5057"/>
                  <a:gd name="connsiteX6" fmla="*/ 0 w 9292"/>
                  <a:gd name="connsiteY6" fmla="*/ 3295 h 5057"/>
                  <a:gd name="connsiteX0" fmla="*/ 0 w 15012"/>
                  <a:gd name="connsiteY0" fmla="*/ 15580 h 15603"/>
                  <a:gd name="connsiteX1" fmla="*/ 15012 w 15012"/>
                  <a:gd name="connsiteY1" fmla="*/ 9426 h 15603"/>
                  <a:gd name="connsiteX2" fmla="*/ 13853 w 15012"/>
                  <a:gd name="connsiteY2" fmla="*/ 472 h 15603"/>
                  <a:gd name="connsiteX3" fmla="*/ 11136 w 15012"/>
                  <a:gd name="connsiteY3" fmla="*/ 276 h 15603"/>
                  <a:gd name="connsiteX4" fmla="*/ 9781 w 15012"/>
                  <a:gd name="connsiteY4" fmla="*/ 5451 h 15603"/>
                  <a:gd name="connsiteX5" fmla="*/ 6497 w 15012"/>
                  <a:gd name="connsiteY5" fmla="*/ 6873 h 15603"/>
                  <a:gd name="connsiteX6" fmla="*/ 0 w 15012"/>
                  <a:gd name="connsiteY6" fmla="*/ 15580 h 15603"/>
                  <a:gd name="connsiteX0" fmla="*/ 0 w 15012"/>
                  <a:gd name="connsiteY0" fmla="*/ 15580 h 15603"/>
                  <a:gd name="connsiteX1" fmla="*/ 15012 w 15012"/>
                  <a:gd name="connsiteY1" fmla="*/ 9426 h 15603"/>
                  <a:gd name="connsiteX2" fmla="*/ 13853 w 15012"/>
                  <a:gd name="connsiteY2" fmla="*/ 472 h 15603"/>
                  <a:gd name="connsiteX3" fmla="*/ 11136 w 15012"/>
                  <a:gd name="connsiteY3" fmla="*/ 276 h 15603"/>
                  <a:gd name="connsiteX4" fmla="*/ 9781 w 15012"/>
                  <a:gd name="connsiteY4" fmla="*/ 5451 h 15603"/>
                  <a:gd name="connsiteX5" fmla="*/ 6324 w 15012"/>
                  <a:gd name="connsiteY5" fmla="*/ 6414 h 15603"/>
                  <a:gd name="connsiteX6" fmla="*/ 0 w 15012"/>
                  <a:gd name="connsiteY6" fmla="*/ 15580 h 15603"/>
                  <a:gd name="connsiteX0" fmla="*/ 489 w 15501"/>
                  <a:gd name="connsiteY0" fmla="*/ 15580 h 15603"/>
                  <a:gd name="connsiteX1" fmla="*/ 15501 w 15501"/>
                  <a:gd name="connsiteY1" fmla="*/ 9426 h 15603"/>
                  <a:gd name="connsiteX2" fmla="*/ 14342 w 15501"/>
                  <a:gd name="connsiteY2" fmla="*/ 472 h 15603"/>
                  <a:gd name="connsiteX3" fmla="*/ 11625 w 15501"/>
                  <a:gd name="connsiteY3" fmla="*/ 276 h 15603"/>
                  <a:gd name="connsiteX4" fmla="*/ 10270 w 15501"/>
                  <a:gd name="connsiteY4" fmla="*/ 5451 h 15603"/>
                  <a:gd name="connsiteX5" fmla="*/ 6813 w 15501"/>
                  <a:gd name="connsiteY5" fmla="*/ 6414 h 15603"/>
                  <a:gd name="connsiteX6" fmla="*/ 2946 w 15501"/>
                  <a:gd name="connsiteY6" fmla="*/ 2917 h 15603"/>
                  <a:gd name="connsiteX7" fmla="*/ 489 w 15501"/>
                  <a:gd name="connsiteY7" fmla="*/ 15580 h 15603"/>
                  <a:gd name="connsiteX0" fmla="*/ 954 w 13719"/>
                  <a:gd name="connsiteY0" fmla="*/ 18104 h 18120"/>
                  <a:gd name="connsiteX1" fmla="*/ 13719 w 13719"/>
                  <a:gd name="connsiteY1" fmla="*/ 9426 h 18120"/>
                  <a:gd name="connsiteX2" fmla="*/ 12560 w 13719"/>
                  <a:gd name="connsiteY2" fmla="*/ 472 h 18120"/>
                  <a:gd name="connsiteX3" fmla="*/ 9843 w 13719"/>
                  <a:gd name="connsiteY3" fmla="*/ 276 h 18120"/>
                  <a:gd name="connsiteX4" fmla="*/ 8488 w 13719"/>
                  <a:gd name="connsiteY4" fmla="*/ 5451 h 18120"/>
                  <a:gd name="connsiteX5" fmla="*/ 5031 w 13719"/>
                  <a:gd name="connsiteY5" fmla="*/ 6414 h 18120"/>
                  <a:gd name="connsiteX6" fmla="*/ 1164 w 13719"/>
                  <a:gd name="connsiteY6" fmla="*/ 2917 h 18120"/>
                  <a:gd name="connsiteX7" fmla="*/ 954 w 13719"/>
                  <a:gd name="connsiteY7" fmla="*/ 18104 h 18120"/>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4054"/>
                  <a:gd name="connsiteY0" fmla="*/ 18171 h 19786"/>
                  <a:gd name="connsiteX1" fmla="*/ 2893 w 14054"/>
                  <a:gd name="connsiteY1" fmla="*/ 18704 h 19786"/>
                  <a:gd name="connsiteX2" fmla="*/ 13719 w 14054"/>
                  <a:gd name="connsiteY2" fmla="*/ 9493 h 19786"/>
                  <a:gd name="connsiteX3" fmla="*/ 12560 w 14054"/>
                  <a:gd name="connsiteY3" fmla="*/ 539 h 19786"/>
                  <a:gd name="connsiteX4" fmla="*/ 9843 w 14054"/>
                  <a:gd name="connsiteY4" fmla="*/ 343 h 19786"/>
                  <a:gd name="connsiteX5" fmla="*/ 8488 w 14054"/>
                  <a:gd name="connsiteY5" fmla="*/ 5518 h 19786"/>
                  <a:gd name="connsiteX6" fmla="*/ 5031 w 14054"/>
                  <a:gd name="connsiteY6" fmla="*/ 6481 h 19786"/>
                  <a:gd name="connsiteX7" fmla="*/ 1164 w 14054"/>
                  <a:gd name="connsiteY7" fmla="*/ 2984 h 19786"/>
                  <a:gd name="connsiteX8" fmla="*/ 954 w 14054"/>
                  <a:gd name="connsiteY8" fmla="*/ 18171 h 19786"/>
                  <a:gd name="connsiteX0" fmla="*/ 954 w 13920"/>
                  <a:gd name="connsiteY0" fmla="*/ 18157 h 19772"/>
                  <a:gd name="connsiteX1" fmla="*/ 2893 w 13920"/>
                  <a:gd name="connsiteY1" fmla="*/ 18690 h 19772"/>
                  <a:gd name="connsiteX2" fmla="*/ 13287 w 13920"/>
                  <a:gd name="connsiteY2" fmla="*/ 9823 h 19772"/>
                  <a:gd name="connsiteX3" fmla="*/ 12560 w 13920"/>
                  <a:gd name="connsiteY3" fmla="*/ 525 h 19772"/>
                  <a:gd name="connsiteX4" fmla="*/ 9843 w 13920"/>
                  <a:gd name="connsiteY4" fmla="*/ 329 h 19772"/>
                  <a:gd name="connsiteX5" fmla="*/ 8488 w 13920"/>
                  <a:gd name="connsiteY5" fmla="*/ 5504 h 19772"/>
                  <a:gd name="connsiteX6" fmla="*/ 5031 w 13920"/>
                  <a:gd name="connsiteY6" fmla="*/ 6467 h 19772"/>
                  <a:gd name="connsiteX7" fmla="*/ 1164 w 13920"/>
                  <a:gd name="connsiteY7" fmla="*/ 2970 h 19772"/>
                  <a:gd name="connsiteX8" fmla="*/ 954 w 13920"/>
                  <a:gd name="connsiteY8" fmla="*/ 18157 h 19772"/>
                  <a:gd name="connsiteX0" fmla="*/ 954 w 13566"/>
                  <a:gd name="connsiteY0" fmla="*/ 18157 h 19772"/>
                  <a:gd name="connsiteX1" fmla="*/ 2893 w 13566"/>
                  <a:gd name="connsiteY1" fmla="*/ 18690 h 19772"/>
                  <a:gd name="connsiteX2" fmla="*/ 13287 w 13566"/>
                  <a:gd name="connsiteY2" fmla="*/ 9823 h 19772"/>
                  <a:gd name="connsiteX3" fmla="*/ 12042 w 13566"/>
                  <a:gd name="connsiteY3" fmla="*/ 525 h 19772"/>
                  <a:gd name="connsiteX4" fmla="*/ 9843 w 13566"/>
                  <a:gd name="connsiteY4" fmla="*/ 329 h 19772"/>
                  <a:gd name="connsiteX5" fmla="*/ 8488 w 13566"/>
                  <a:gd name="connsiteY5" fmla="*/ 5504 h 19772"/>
                  <a:gd name="connsiteX6" fmla="*/ 5031 w 13566"/>
                  <a:gd name="connsiteY6" fmla="*/ 6467 h 19772"/>
                  <a:gd name="connsiteX7" fmla="*/ 1164 w 13566"/>
                  <a:gd name="connsiteY7" fmla="*/ 2970 h 19772"/>
                  <a:gd name="connsiteX8" fmla="*/ 954 w 13566"/>
                  <a:gd name="connsiteY8" fmla="*/ 18157 h 19772"/>
                  <a:gd name="connsiteX0" fmla="*/ 954 w 13287"/>
                  <a:gd name="connsiteY0" fmla="*/ 18104 h 19719"/>
                  <a:gd name="connsiteX1" fmla="*/ 2893 w 13287"/>
                  <a:gd name="connsiteY1" fmla="*/ 18637 h 19719"/>
                  <a:gd name="connsiteX2" fmla="*/ 13287 w 13287"/>
                  <a:gd name="connsiteY2" fmla="*/ 9770 h 19719"/>
                  <a:gd name="connsiteX3" fmla="*/ 12042 w 13287"/>
                  <a:gd name="connsiteY3" fmla="*/ 472 h 19719"/>
                  <a:gd name="connsiteX4" fmla="*/ 9843 w 13287"/>
                  <a:gd name="connsiteY4" fmla="*/ 276 h 19719"/>
                  <a:gd name="connsiteX5" fmla="*/ 8488 w 13287"/>
                  <a:gd name="connsiteY5" fmla="*/ 5451 h 19719"/>
                  <a:gd name="connsiteX6" fmla="*/ 5031 w 13287"/>
                  <a:gd name="connsiteY6" fmla="*/ 6414 h 19719"/>
                  <a:gd name="connsiteX7" fmla="*/ 1164 w 13287"/>
                  <a:gd name="connsiteY7" fmla="*/ 2917 h 19719"/>
                  <a:gd name="connsiteX8" fmla="*/ 954 w 13287"/>
                  <a:gd name="connsiteY8" fmla="*/ 18104 h 19719"/>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1339 w 13672"/>
                  <a:gd name="connsiteY0" fmla="*/ 18476 h 20091"/>
                  <a:gd name="connsiteX1" fmla="*/ 3278 w 13672"/>
                  <a:gd name="connsiteY1" fmla="*/ 19009 h 20091"/>
                  <a:gd name="connsiteX2" fmla="*/ 13672 w 13672"/>
                  <a:gd name="connsiteY2" fmla="*/ 10142 h 20091"/>
                  <a:gd name="connsiteX3" fmla="*/ 12427 w 13672"/>
                  <a:gd name="connsiteY3" fmla="*/ 844 h 20091"/>
                  <a:gd name="connsiteX4" fmla="*/ 10228 w 13672"/>
                  <a:gd name="connsiteY4" fmla="*/ 648 h 20091"/>
                  <a:gd name="connsiteX5" fmla="*/ 8873 w 13672"/>
                  <a:gd name="connsiteY5" fmla="*/ 5823 h 20091"/>
                  <a:gd name="connsiteX6" fmla="*/ 5416 w 13672"/>
                  <a:gd name="connsiteY6" fmla="*/ 6786 h 20091"/>
                  <a:gd name="connsiteX7" fmla="*/ 1549 w 13672"/>
                  <a:gd name="connsiteY7" fmla="*/ 3289 h 20091"/>
                  <a:gd name="connsiteX8" fmla="*/ 1339 w 13672"/>
                  <a:gd name="connsiteY8" fmla="*/ 18476 h 20091"/>
                  <a:gd name="connsiteX0" fmla="*/ 915 w 13248"/>
                  <a:gd name="connsiteY0" fmla="*/ 18476 h 20091"/>
                  <a:gd name="connsiteX1" fmla="*/ 2854 w 13248"/>
                  <a:gd name="connsiteY1" fmla="*/ 19009 h 20091"/>
                  <a:gd name="connsiteX2" fmla="*/ 13248 w 13248"/>
                  <a:gd name="connsiteY2" fmla="*/ 10142 h 20091"/>
                  <a:gd name="connsiteX3" fmla="*/ 12003 w 13248"/>
                  <a:gd name="connsiteY3" fmla="*/ 844 h 20091"/>
                  <a:gd name="connsiteX4" fmla="*/ 9804 w 13248"/>
                  <a:gd name="connsiteY4" fmla="*/ 648 h 20091"/>
                  <a:gd name="connsiteX5" fmla="*/ 8449 w 13248"/>
                  <a:gd name="connsiteY5" fmla="*/ 5823 h 20091"/>
                  <a:gd name="connsiteX6" fmla="*/ 4992 w 13248"/>
                  <a:gd name="connsiteY6" fmla="*/ 6786 h 20091"/>
                  <a:gd name="connsiteX7" fmla="*/ 1125 w 13248"/>
                  <a:gd name="connsiteY7" fmla="*/ 3289 h 20091"/>
                  <a:gd name="connsiteX8" fmla="*/ 915 w 13248"/>
                  <a:gd name="connsiteY8" fmla="*/ 18476 h 20091"/>
                  <a:gd name="connsiteX0" fmla="*/ 915 w 13248"/>
                  <a:gd name="connsiteY0" fmla="*/ 18476 h 19549"/>
                  <a:gd name="connsiteX1" fmla="*/ 2854 w 13248"/>
                  <a:gd name="connsiteY1" fmla="*/ 19009 h 19549"/>
                  <a:gd name="connsiteX2" fmla="*/ 13248 w 13248"/>
                  <a:gd name="connsiteY2" fmla="*/ 10142 h 19549"/>
                  <a:gd name="connsiteX3" fmla="*/ 12003 w 13248"/>
                  <a:gd name="connsiteY3" fmla="*/ 844 h 19549"/>
                  <a:gd name="connsiteX4" fmla="*/ 9804 w 13248"/>
                  <a:gd name="connsiteY4" fmla="*/ 648 h 19549"/>
                  <a:gd name="connsiteX5" fmla="*/ 8449 w 13248"/>
                  <a:gd name="connsiteY5" fmla="*/ 5823 h 19549"/>
                  <a:gd name="connsiteX6" fmla="*/ 4992 w 13248"/>
                  <a:gd name="connsiteY6" fmla="*/ 6786 h 19549"/>
                  <a:gd name="connsiteX7" fmla="*/ 1125 w 13248"/>
                  <a:gd name="connsiteY7" fmla="*/ 3289 h 19549"/>
                  <a:gd name="connsiteX8" fmla="*/ 915 w 13248"/>
                  <a:gd name="connsiteY8" fmla="*/ 18476 h 19549"/>
                  <a:gd name="connsiteX0" fmla="*/ 915 w 13248"/>
                  <a:gd name="connsiteY0" fmla="*/ 18476 h 19009"/>
                  <a:gd name="connsiteX1" fmla="*/ 2854 w 13248"/>
                  <a:gd name="connsiteY1" fmla="*/ 19009 h 19009"/>
                  <a:gd name="connsiteX2" fmla="*/ 13248 w 13248"/>
                  <a:gd name="connsiteY2" fmla="*/ 10142 h 19009"/>
                  <a:gd name="connsiteX3" fmla="*/ 12003 w 13248"/>
                  <a:gd name="connsiteY3" fmla="*/ 844 h 19009"/>
                  <a:gd name="connsiteX4" fmla="*/ 9804 w 13248"/>
                  <a:gd name="connsiteY4" fmla="*/ 648 h 19009"/>
                  <a:gd name="connsiteX5" fmla="*/ 8449 w 13248"/>
                  <a:gd name="connsiteY5" fmla="*/ 5823 h 19009"/>
                  <a:gd name="connsiteX6" fmla="*/ 4992 w 13248"/>
                  <a:gd name="connsiteY6" fmla="*/ 6786 h 19009"/>
                  <a:gd name="connsiteX7" fmla="*/ 1125 w 13248"/>
                  <a:gd name="connsiteY7" fmla="*/ 3289 h 19009"/>
                  <a:gd name="connsiteX8" fmla="*/ 915 w 13248"/>
                  <a:gd name="connsiteY8" fmla="*/ 18476 h 19009"/>
                  <a:gd name="connsiteX0" fmla="*/ 915 w 13248"/>
                  <a:gd name="connsiteY0" fmla="*/ 18476 h 19009"/>
                  <a:gd name="connsiteX1" fmla="*/ 2854 w 13248"/>
                  <a:gd name="connsiteY1" fmla="*/ 19009 h 19009"/>
                  <a:gd name="connsiteX2" fmla="*/ 13248 w 13248"/>
                  <a:gd name="connsiteY2" fmla="*/ 10142 h 19009"/>
                  <a:gd name="connsiteX3" fmla="*/ 12003 w 13248"/>
                  <a:gd name="connsiteY3" fmla="*/ 844 h 19009"/>
                  <a:gd name="connsiteX4" fmla="*/ 9804 w 13248"/>
                  <a:gd name="connsiteY4" fmla="*/ 648 h 19009"/>
                  <a:gd name="connsiteX5" fmla="*/ 8449 w 13248"/>
                  <a:gd name="connsiteY5" fmla="*/ 5823 h 19009"/>
                  <a:gd name="connsiteX6" fmla="*/ 4992 w 13248"/>
                  <a:gd name="connsiteY6" fmla="*/ 6786 h 19009"/>
                  <a:gd name="connsiteX7" fmla="*/ 1125 w 13248"/>
                  <a:gd name="connsiteY7" fmla="*/ 3289 h 19009"/>
                  <a:gd name="connsiteX8" fmla="*/ 915 w 13248"/>
                  <a:gd name="connsiteY8" fmla="*/ 18476 h 19009"/>
                  <a:gd name="connsiteX0" fmla="*/ 915 w 13248"/>
                  <a:gd name="connsiteY0" fmla="*/ 20908 h 21441"/>
                  <a:gd name="connsiteX1" fmla="*/ 2854 w 13248"/>
                  <a:gd name="connsiteY1" fmla="*/ 21441 h 21441"/>
                  <a:gd name="connsiteX2" fmla="*/ 13248 w 13248"/>
                  <a:gd name="connsiteY2" fmla="*/ 12574 h 21441"/>
                  <a:gd name="connsiteX3" fmla="*/ 12003 w 13248"/>
                  <a:gd name="connsiteY3" fmla="*/ 3276 h 21441"/>
                  <a:gd name="connsiteX4" fmla="*/ 9458 w 13248"/>
                  <a:gd name="connsiteY4" fmla="*/ 211 h 21441"/>
                  <a:gd name="connsiteX5" fmla="*/ 8449 w 13248"/>
                  <a:gd name="connsiteY5" fmla="*/ 8255 h 21441"/>
                  <a:gd name="connsiteX6" fmla="*/ 4992 w 13248"/>
                  <a:gd name="connsiteY6" fmla="*/ 9218 h 21441"/>
                  <a:gd name="connsiteX7" fmla="*/ 1125 w 13248"/>
                  <a:gd name="connsiteY7" fmla="*/ 5721 h 21441"/>
                  <a:gd name="connsiteX8" fmla="*/ 915 w 13248"/>
                  <a:gd name="connsiteY8" fmla="*/ 20908 h 21441"/>
                  <a:gd name="connsiteX0" fmla="*/ 915 w 13248"/>
                  <a:gd name="connsiteY0" fmla="*/ 20908 h 21441"/>
                  <a:gd name="connsiteX1" fmla="*/ 2854 w 13248"/>
                  <a:gd name="connsiteY1" fmla="*/ 21441 h 21441"/>
                  <a:gd name="connsiteX2" fmla="*/ 13248 w 13248"/>
                  <a:gd name="connsiteY2" fmla="*/ 12574 h 21441"/>
                  <a:gd name="connsiteX3" fmla="*/ 12003 w 13248"/>
                  <a:gd name="connsiteY3" fmla="*/ 3276 h 21441"/>
                  <a:gd name="connsiteX4" fmla="*/ 9458 w 13248"/>
                  <a:gd name="connsiteY4" fmla="*/ 211 h 21441"/>
                  <a:gd name="connsiteX5" fmla="*/ 4992 w 13248"/>
                  <a:gd name="connsiteY5" fmla="*/ 9218 h 21441"/>
                  <a:gd name="connsiteX6" fmla="*/ 1125 w 13248"/>
                  <a:gd name="connsiteY6" fmla="*/ 5721 h 21441"/>
                  <a:gd name="connsiteX7" fmla="*/ 915 w 13248"/>
                  <a:gd name="connsiteY7" fmla="*/ 20908 h 21441"/>
                  <a:gd name="connsiteX0" fmla="*/ 915 w 13248"/>
                  <a:gd name="connsiteY0" fmla="*/ 20908 h 21441"/>
                  <a:gd name="connsiteX1" fmla="*/ 2854 w 13248"/>
                  <a:gd name="connsiteY1" fmla="*/ 21441 h 21441"/>
                  <a:gd name="connsiteX2" fmla="*/ 13248 w 13248"/>
                  <a:gd name="connsiteY2" fmla="*/ 12574 h 21441"/>
                  <a:gd name="connsiteX3" fmla="*/ 12003 w 13248"/>
                  <a:gd name="connsiteY3" fmla="*/ 3276 h 21441"/>
                  <a:gd name="connsiteX4" fmla="*/ 9458 w 13248"/>
                  <a:gd name="connsiteY4" fmla="*/ 211 h 21441"/>
                  <a:gd name="connsiteX5" fmla="*/ 1125 w 13248"/>
                  <a:gd name="connsiteY5" fmla="*/ 5721 h 21441"/>
                  <a:gd name="connsiteX6" fmla="*/ 915 w 13248"/>
                  <a:gd name="connsiteY6" fmla="*/ 20908 h 21441"/>
                  <a:gd name="connsiteX0" fmla="*/ 24 w 12357"/>
                  <a:gd name="connsiteY0" fmla="*/ 20908 h 21441"/>
                  <a:gd name="connsiteX1" fmla="*/ 1963 w 12357"/>
                  <a:gd name="connsiteY1" fmla="*/ 21441 h 21441"/>
                  <a:gd name="connsiteX2" fmla="*/ 12357 w 12357"/>
                  <a:gd name="connsiteY2" fmla="*/ 12574 h 21441"/>
                  <a:gd name="connsiteX3" fmla="*/ 11112 w 12357"/>
                  <a:gd name="connsiteY3" fmla="*/ 3276 h 21441"/>
                  <a:gd name="connsiteX4" fmla="*/ 8567 w 12357"/>
                  <a:gd name="connsiteY4" fmla="*/ 211 h 21441"/>
                  <a:gd name="connsiteX5" fmla="*/ 6110 w 12357"/>
                  <a:gd name="connsiteY5" fmla="*/ 5032 h 21441"/>
                  <a:gd name="connsiteX6" fmla="*/ 24 w 12357"/>
                  <a:gd name="connsiteY6" fmla="*/ 20908 h 21441"/>
                  <a:gd name="connsiteX0" fmla="*/ 942 w 13275"/>
                  <a:gd name="connsiteY0" fmla="*/ 20908 h 21441"/>
                  <a:gd name="connsiteX1" fmla="*/ 2881 w 13275"/>
                  <a:gd name="connsiteY1" fmla="*/ 21441 h 21441"/>
                  <a:gd name="connsiteX2" fmla="*/ 13275 w 13275"/>
                  <a:gd name="connsiteY2" fmla="*/ 12574 h 21441"/>
                  <a:gd name="connsiteX3" fmla="*/ 12030 w 13275"/>
                  <a:gd name="connsiteY3" fmla="*/ 3276 h 21441"/>
                  <a:gd name="connsiteX4" fmla="*/ 9485 w 13275"/>
                  <a:gd name="connsiteY4" fmla="*/ 211 h 21441"/>
                  <a:gd name="connsiteX5" fmla="*/ 7028 w 13275"/>
                  <a:gd name="connsiteY5" fmla="*/ 5032 h 21441"/>
                  <a:gd name="connsiteX6" fmla="*/ 310 w 13275"/>
                  <a:gd name="connsiteY6" fmla="*/ 9326 h 21441"/>
                  <a:gd name="connsiteX7" fmla="*/ 942 w 13275"/>
                  <a:gd name="connsiteY7" fmla="*/ 20908 h 21441"/>
                  <a:gd name="connsiteX0" fmla="*/ 244 w 13441"/>
                  <a:gd name="connsiteY0" fmla="*/ 15859 h 21441"/>
                  <a:gd name="connsiteX1" fmla="*/ 3047 w 13441"/>
                  <a:gd name="connsiteY1" fmla="*/ 21441 h 21441"/>
                  <a:gd name="connsiteX2" fmla="*/ 13441 w 13441"/>
                  <a:gd name="connsiteY2" fmla="*/ 12574 h 21441"/>
                  <a:gd name="connsiteX3" fmla="*/ 12196 w 13441"/>
                  <a:gd name="connsiteY3" fmla="*/ 3276 h 21441"/>
                  <a:gd name="connsiteX4" fmla="*/ 9651 w 13441"/>
                  <a:gd name="connsiteY4" fmla="*/ 211 h 21441"/>
                  <a:gd name="connsiteX5" fmla="*/ 7194 w 13441"/>
                  <a:gd name="connsiteY5" fmla="*/ 5032 h 21441"/>
                  <a:gd name="connsiteX6" fmla="*/ 476 w 13441"/>
                  <a:gd name="connsiteY6" fmla="*/ 9326 h 21441"/>
                  <a:gd name="connsiteX7" fmla="*/ 244 w 13441"/>
                  <a:gd name="connsiteY7" fmla="*/ 15859 h 21441"/>
                  <a:gd name="connsiteX0" fmla="*/ 176 w 13373"/>
                  <a:gd name="connsiteY0" fmla="*/ 15859 h 21441"/>
                  <a:gd name="connsiteX1" fmla="*/ 2979 w 13373"/>
                  <a:gd name="connsiteY1" fmla="*/ 21441 h 21441"/>
                  <a:gd name="connsiteX2" fmla="*/ 13373 w 13373"/>
                  <a:gd name="connsiteY2" fmla="*/ 12574 h 21441"/>
                  <a:gd name="connsiteX3" fmla="*/ 12128 w 13373"/>
                  <a:gd name="connsiteY3" fmla="*/ 3276 h 21441"/>
                  <a:gd name="connsiteX4" fmla="*/ 9583 w 13373"/>
                  <a:gd name="connsiteY4" fmla="*/ 211 h 21441"/>
                  <a:gd name="connsiteX5" fmla="*/ 7126 w 13373"/>
                  <a:gd name="connsiteY5" fmla="*/ 5032 h 21441"/>
                  <a:gd name="connsiteX6" fmla="*/ 408 w 13373"/>
                  <a:gd name="connsiteY6" fmla="*/ 9326 h 21441"/>
                  <a:gd name="connsiteX7" fmla="*/ 2492 w 13373"/>
                  <a:gd name="connsiteY7" fmla="*/ 18934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2571 w 12965"/>
                  <a:gd name="connsiteY0" fmla="*/ 21441 h 21441"/>
                  <a:gd name="connsiteX1" fmla="*/ 12965 w 12965"/>
                  <a:gd name="connsiteY1" fmla="*/ 12574 h 21441"/>
                  <a:gd name="connsiteX2" fmla="*/ 11720 w 12965"/>
                  <a:gd name="connsiteY2" fmla="*/ 3276 h 21441"/>
                  <a:gd name="connsiteX3" fmla="*/ 9175 w 12965"/>
                  <a:gd name="connsiteY3" fmla="*/ 211 h 21441"/>
                  <a:gd name="connsiteX4" fmla="*/ 6718 w 12965"/>
                  <a:gd name="connsiteY4" fmla="*/ 5032 h 21441"/>
                  <a:gd name="connsiteX5" fmla="*/ 0 w 12965"/>
                  <a:gd name="connsiteY5" fmla="*/ 9326 h 21441"/>
                  <a:gd name="connsiteX0" fmla="*/ 12965 w 12965"/>
                  <a:gd name="connsiteY0" fmla="*/ 12574 h 12574"/>
                  <a:gd name="connsiteX1" fmla="*/ 11720 w 12965"/>
                  <a:gd name="connsiteY1" fmla="*/ 3276 h 12574"/>
                  <a:gd name="connsiteX2" fmla="*/ 9175 w 12965"/>
                  <a:gd name="connsiteY2" fmla="*/ 211 h 12574"/>
                  <a:gd name="connsiteX3" fmla="*/ 6718 w 12965"/>
                  <a:gd name="connsiteY3" fmla="*/ 5032 h 12574"/>
                  <a:gd name="connsiteX4" fmla="*/ 0 w 12965"/>
                  <a:gd name="connsiteY4" fmla="*/ 9326 h 12574"/>
                  <a:gd name="connsiteX0" fmla="*/ 11720 w 11720"/>
                  <a:gd name="connsiteY0" fmla="*/ 3276 h 9326"/>
                  <a:gd name="connsiteX1" fmla="*/ 9175 w 11720"/>
                  <a:gd name="connsiteY1" fmla="*/ 211 h 9326"/>
                  <a:gd name="connsiteX2" fmla="*/ 6718 w 11720"/>
                  <a:gd name="connsiteY2" fmla="*/ 5032 h 9326"/>
                  <a:gd name="connsiteX3" fmla="*/ 0 w 11720"/>
                  <a:gd name="connsiteY3" fmla="*/ 9326 h 9326"/>
                  <a:gd name="connsiteX0" fmla="*/ 7828 w 7828"/>
                  <a:gd name="connsiteY0" fmla="*/ 0 h 9774"/>
                  <a:gd name="connsiteX1" fmla="*/ 5732 w 7828"/>
                  <a:gd name="connsiteY1" fmla="*/ 5170 h 9774"/>
                  <a:gd name="connsiteX2" fmla="*/ 0 w 7828"/>
                  <a:gd name="connsiteY2" fmla="*/ 9774 h 9774"/>
                  <a:gd name="connsiteX0" fmla="*/ 10188 w 10188"/>
                  <a:gd name="connsiteY0" fmla="*/ 0 h 10378"/>
                  <a:gd name="connsiteX1" fmla="*/ 7322 w 10188"/>
                  <a:gd name="connsiteY1" fmla="*/ 5668 h 10378"/>
                  <a:gd name="connsiteX2" fmla="*/ 0 w 10188"/>
                  <a:gd name="connsiteY2" fmla="*/ 10378 h 10378"/>
                  <a:gd name="connsiteX0" fmla="*/ 10188 w 10188"/>
                  <a:gd name="connsiteY0" fmla="*/ 0 h 10378"/>
                  <a:gd name="connsiteX1" fmla="*/ 7322 w 10188"/>
                  <a:gd name="connsiteY1" fmla="*/ 5668 h 10378"/>
                  <a:gd name="connsiteX2" fmla="*/ 0 w 10188"/>
                  <a:gd name="connsiteY2" fmla="*/ 10378 h 10378"/>
                  <a:gd name="connsiteX0" fmla="*/ 10188 w 10188"/>
                  <a:gd name="connsiteY0" fmla="*/ 0 h 10378"/>
                  <a:gd name="connsiteX1" fmla="*/ 7228 w 10188"/>
                  <a:gd name="connsiteY1" fmla="*/ 5164 h 10378"/>
                  <a:gd name="connsiteX2" fmla="*/ 0 w 10188"/>
                  <a:gd name="connsiteY2" fmla="*/ 10378 h 10378"/>
                  <a:gd name="connsiteX0" fmla="*/ 10188 w 10188"/>
                  <a:gd name="connsiteY0" fmla="*/ 0 h 10378"/>
                  <a:gd name="connsiteX1" fmla="*/ 6569 w 10188"/>
                  <a:gd name="connsiteY1" fmla="*/ 7052 h 10378"/>
                  <a:gd name="connsiteX2" fmla="*/ 0 w 10188"/>
                  <a:gd name="connsiteY2" fmla="*/ 10378 h 10378"/>
                  <a:gd name="connsiteX0" fmla="*/ 10188 w 10188"/>
                  <a:gd name="connsiteY0" fmla="*/ 0 h 6224"/>
                  <a:gd name="connsiteX1" fmla="*/ 6569 w 10188"/>
                  <a:gd name="connsiteY1" fmla="*/ 2898 h 6224"/>
                  <a:gd name="connsiteX2" fmla="*/ 0 w 10188"/>
                  <a:gd name="connsiteY2" fmla="*/ 6224 h 6224"/>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7095 w 10000"/>
                  <a:gd name="connsiteY2" fmla="*/ 4650 h 12017"/>
                  <a:gd name="connsiteX3" fmla="*/ 0 w 10000"/>
                  <a:gd name="connsiteY3" fmla="*/ 12017 h 12017"/>
                  <a:gd name="connsiteX0" fmla="*/ 3806 w 8115"/>
                  <a:gd name="connsiteY0" fmla="*/ 0 h 19708"/>
                  <a:gd name="connsiteX1" fmla="*/ 8068 w 8115"/>
                  <a:gd name="connsiteY1" fmla="*/ 7816 h 19708"/>
                  <a:gd name="connsiteX2" fmla="*/ 7095 w 8115"/>
                  <a:gd name="connsiteY2" fmla="*/ 12341 h 19708"/>
                  <a:gd name="connsiteX3" fmla="*/ 0 w 8115"/>
                  <a:gd name="connsiteY3" fmla="*/ 19708 h 19708"/>
                  <a:gd name="connsiteX0" fmla="*/ 6149 w 11459"/>
                  <a:gd name="connsiteY0" fmla="*/ 0 h 10000"/>
                  <a:gd name="connsiteX1" fmla="*/ 11401 w 11459"/>
                  <a:gd name="connsiteY1" fmla="*/ 3966 h 10000"/>
                  <a:gd name="connsiteX2" fmla="*/ 518 w 11459"/>
                  <a:gd name="connsiteY2" fmla="*/ 7288 h 10000"/>
                  <a:gd name="connsiteX3" fmla="*/ 1459 w 11459"/>
                  <a:gd name="connsiteY3" fmla="*/ 10000 h 10000"/>
                  <a:gd name="connsiteX0" fmla="*/ 6149 w 6606"/>
                  <a:gd name="connsiteY0" fmla="*/ 0 h 10000"/>
                  <a:gd name="connsiteX1" fmla="*/ 6388 w 6606"/>
                  <a:gd name="connsiteY1" fmla="*/ 3761 h 10000"/>
                  <a:gd name="connsiteX2" fmla="*/ 518 w 6606"/>
                  <a:gd name="connsiteY2" fmla="*/ 7288 h 10000"/>
                  <a:gd name="connsiteX3" fmla="*/ 1459 w 6606"/>
                  <a:gd name="connsiteY3" fmla="*/ 10000 h 10000"/>
                  <a:gd name="connsiteX0" fmla="*/ 9309 w 9703"/>
                  <a:gd name="connsiteY0" fmla="*/ 0 h 10000"/>
                  <a:gd name="connsiteX1" fmla="*/ 9671 w 9703"/>
                  <a:gd name="connsiteY1" fmla="*/ 3761 h 10000"/>
                  <a:gd name="connsiteX2" fmla="*/ 785 w 9703"/>
                  <a:gd name="connsiteY2" fmla="*/ 7288 h 10000"/>
                  <a:gd name="connsiteX3" fmla="*/ 2210 w 9703"/>
                  <a:gd name="connsiteY3" fmla="*/ 10000 h 10000"/>
                  <a:gd name="connsiteX0" fmla="*/ 10426 w 10832"/>
                  <a:gd name="connsiteY0" fmla="*/ 0 h 10000"/>
                  <a:gd name="connsiteX1" fmla="*/ 10799 w 10832"/>
                  <a:gd name="connsiteY1" fmla="*/ 3761 h 10000"/>
                  <a:gd name="connsiteX2" fmla="*/ 1641 w 10832"/>
                  <a:gd name="connsiteY2" fmla="*/ 7288 h 10000"/>
                  <a:gd name="connsiteX3" fmla="*/ 3110 w 10832"/>
                  <a:gd name="connsiteY3" fmla="*/ 10000 h 10000"/>
                </a:gdLst>
                <a:ahLst/>
                <a:cxnLst>
                  <a:cxn ang="0">
                    <a:pos x="connsiteX0" y="connsiteY0"/>
                  </a:cxn>
                  <a:cxn ang="0">
                    <a:pos x="connsiteX1" y="connsiteY1"/>
                  </a:cxn>
                  <a:cxn ang="0">
                    <a:pos x="connsiteX2" y="connsiteY2"/>
                  </a:cxn>
                  <a:cxn ang="0">
                    <a:pos x="connsiteX3" y="connsiteY3"/>
                  </a:cxn>
                </a:cxnLst>
                <a:rect l="l" t="t" r="r" b="b"/>
                <a:pathLst>
                  <a:path w="10832" h="10000">
                    <a:moveTo>
                      <a:pt x="10426" y="0"/>
                    </a:moveTo>
                    <a:cubicBezTo>
                      <a:pt x="9807" y="216"/>
                      <a:pt x="11049" y="2546"/>
                      <a:pt x="10799" y="3761"/>
                    </a:cubicBezTo>
                    <a:cubicBezTo>
                      <a:pt x="8950" y="4976"/>
                      <a:pt x="1204" y="6761"/>
                      <a:pt x="1641" y="7288"/>
                    </a:cubicBezTo>
                    <a:cubicBezTo>
                      <a:pt x="-2243" y="9194"/>
                      <a:pt x="1816" y="9173"/>
                      <a:pt x="3110" y="10000"/>
                    </a:cubicBezTo>
                  </a:path>
                </a:pathLst>
              </a:custGeom>
              <a:noFill/>
              <a:ln w="9525">
                <a:solidFill>
                  <a:srgbClr val="00B050"/>
                </a:solidFill>
                <a:prstDash val="sysDot"/>
                <a:round/>
                <a:headEnd/>
                <a:tailEnd/>
              </a:ln>
              <a:extLst>
                <a:ext uri="{909E8E84-426E-40DD-AFC4-6F175D3DCCD1}">
                  <a14:hiddenFill xmlns:a14="http://schemas.microsoft.com/office/drawing/2010/main">
                    <a:solidFill>
                      <a:srgbClr val="BBE0E3"/>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215"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grpSp>
        <p:sp>
          <p:nvSpPr>
            <p:cNvPr id="93" name="正方形/長方形 92"/>
            <p:cNvSpPr>
              <a:spLocks/>
            </p:cNvSpPr>
            <p:nvPr/>
          </p:nvSpPr>
          <p:spPr>
            <a:xfrm>
              <a:off x="10824733" y="4889487"/>
              <a:ext cx="487558" cy="1668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4308" tIns="44308" rIns="44308" bIns="44308"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第</a:t>
              </a:r>
              <a:r>
                <a:rPr kumimoji="0"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１</a:t>
              </a:r>
              <a:r>
                <a:rPr kumimoji="1"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期保管</a:t>
              </a:r>
              <a:endParaRPr kumimoji="1" lang="en-US" altLang="ja-JP"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施設用地</a:t>
              </a:r>
            </a:p>
          </p:txBody>
        </p:sp>
        <p:sp>
          <p:nvSpPr>
            <p:cNvPr id="100" name="正方形/長方形 99"/>
            <p:cNvSpPr>
              <a:spLocks/>
            </p:cNvSpPr>
            <p:nvPr/>
          </p:nvSpPr>
          <p:spPr>
            <a:xfrm>
              <a:off x="11517171" y="5231567"/>
              <a:ext cx="709175" cy="125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4308" tIns="44308" rIns="44308" bIns="44308"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第</a:t>
              </a:r>
              <a:r>
                <a:rPr kumimoji="0"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１</a:t>
              </a:r>
              <a:r>
                <a:rPr kumimoji="1"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期製造業用地</a:t>
              </a:r>
            </a:p>
          </p:txBody>
        </p:sp>
        <p:sp>
          <p:nvSpPr>
            <p:cNvPr id="101" name="正方形/長方形 100"/>
            <p:cNvSpPr>
              <a:spLocks/>
            </p:cNvSpPr>
            <p:nvPr/>
          </p:nvSpPr>
          <p:spPr>
            <a:xfrm>
              <a:off x="11404489" y="4283644"/>
              <a:ext cx="709175" cy="1251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4308" tIns="44308" rIns="44308" bIns="44308"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第</a:t>
              </a:r>
              <a:r>
                <a:rPr kumimoji="1" lang="en-US" altLang="ja-JP"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2</a:t>
              </a:r>
              <a:r>
                <a:rPr kumimoji="1"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期製造業用地</a:t>
              </a:r>
            </a:p>
          </p:txBody>
        </p:sp>
        <p:sp>
          <p:nvSpPr>
            <p:cNvPr id="103" name="正方形/長方形 102"/>
            <p:cNvSpPr>
              <a:spLocks/>
            </p:cNvSpPr>
            <p:nvPr/>
          </p:nvSpPr>
          <p:spPr>
            <a:xfrm>
              <a:off x="11939343" y="4613773"/>
              <a:ext cx="664852" cy="2085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4308" tIns="44308" rIns="44308" bIns="44308"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岸和田市貝塚市</a:t>
              </a:r>
              <a:endParaRPr kumimoji="1" lang="en-US" altLang="ja-JP"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クリーンセンター</a:t>
              </a:r>
              <a:endParaRPr kumimoji="1"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endParaRPr>
            </a:p>
          </p:txBody>
        </p:sp>
        <p:sp>
          <p:nvSpPr>
            <p:cNvPr id="104" name="正方形/長方形 103"/>
            <p:cNvSpPr>
              <a:spLocks/>
            </p:cNvSpPr>
            <p:nvPr/>
          </p:nvSpPr>
          <p:spPr>
            <a:xfrm>
              <a:off x="12682717" y="4509344"/>
              <a:ext cx="443235" cy="1251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4308" tIns="44308" rIns="44308" bIns="44308"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親水緑地</a:t>
              </a:r>
              <a:endParaRPr kumimoji="1"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endParaRPr>
            </a:p>
          </p:txBody>
        </p:sp>
        <p:sp>
          <p:nvSpPr>
            <p:cNvPr id="105" name="正方形/長方形 104"/>
            <p:cNvSpPr>
              <a:spLocks/>
            </p:cNvSpPr>
            <p:nvPr/>
          </p:nvSpPr>
          <p:spPr>
            <a:xfrm>
              <a:off x="13073358" y="4998640"/>
              <a:ext cx="265941" cy="1251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4308" tIns="44308" rIns="44308" bIns="44308"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干潟</a:t>
              </a:r>
            </a:p>
          </p:txBody>
        </p:sp>
      </p:grpSp>
      <p:pic>
        <p:nvPicPr>
          <p:cNvPr id="113" name="図 1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51640" y="11889486"/>
            <a:ext cx="3573259" cy="3360916"/>
          </a:xfrm>
          <a:prstGeom prst="rect">
            <a:avLst/>
          </a:prstGeom>
          <a:ln>
            <a:solidFill>
              <a:schemeClr val="tx1"/>
            </a:solidFill>
          </a:ln>
        </p:spPr>
      </p:pic>
      <p:sp>
        <p:nvSpPr>
          <p:cNvPr id="114" name="テキスト ボックス 113"/>
          <p:cNvSpPr txBox="1"/>
          <p:nvPr/>
        </p:nvSpPr>
        <p:spPr>
          <a:xfrm>
            <a:off x="8465693" y="12519108"/>
            <a:ext cx="1747207" cy="461665"/>
          </a:xfrm>
          <a:prstGeom prst="rect">
            <a:avLst/>
          </a:prstGeom>
          <a:noFill/>
          <a:ln>
            <a:noFill/>
            <a:prstDash val="dash"/>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堺泉北港　</a:t>
            </a:r>
            <a:r>
              <a:rPr kumimoji="0" lang="ja-JP" altLang="en-US" sz="12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助松地区</a:t>
            </a:r>
            <a:endParaRPr kumimoji="0" lang="en-US" altLang="ja-JP" sz="12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・汐見</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沖</a:t>
            </a:r>
            <a:r>
              <a:rPr kumimoji="0" lang="ja-JP" altLang="en-US" sz="12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地区</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15" name="楕円 42"/>
          <p:cNvSpPr/>
          <p:nvPr/>
        </p:nvSpPr>
        <p:spPr>
          <a:xfrm>
            <a:off x="10422493" y="12754874"/>
            <a:ext cx="362757" cy="287369"/>
          </a:xfrm>
          <a:prstGeom prst="ellipse">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215"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6" name="楕円 45"/>
          <p:cNvSpPr/>
          <p:nvPr/>
        </p:nvSpPr>
        <p:spPr>
          <a:xfrm>
            <a:off x="10166178" y="13208828"/>
            <a:ext cx="281174" cy="287369"/>
          </a:xfrm>
          <a:prstGeom prst="ellipse">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215"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7" name="テキスト ボックス 116"/>
          <p:cNvSpPr txBox="1"/>
          <p:nvPr/>
        </p:nvSpPr>
        <p:spPr>
          <a:xfrm>
            <a:off x="8178996" y="13024868"/>
            <a:ext cx="1554293" cy="461665"/>
          </a:xfrm>
          <a:prstGeom prst="rect">
            <a:avLst/>
          </a:prstGeom>
          <a:noFill/>
          <a:ln>
            <a:noFill/>
            <a:prstDash val="dash"/>
          </a:ln>
        </p:spPr>
        <p:txBody>
          <a:bodyPr wrap="square" lIns="0" r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明朝" panose="02020609040205080304" pitchFamily="17" charset="-128"/>
              </a:rPr>
              <a:t>阪南港　阪南２区</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明朝" panose="02020609040205080304" pitchFamily="17"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明朝" panose="02020609040205080304" pitchFamily="17" charset="-128"/>
              </a:rPr>
              <a:t>（ちきりアイランド</a:t>
            </a:r>
            <a:r>
              <a:rPr kumimoji="0" lang="ja-JP" altLang="en-US" sz="12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ＭＳ 明朝" panose="02020609040205080304" pitchFamily="17" charset="-128"/>
              </a:rPr>
              <a:t>）</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明朝" panose="02020609040205080304" pitchFamily="17" charset="-128"/>
            </a:endParaRPr>
          </a:p>
        </p:txBody>
      </p:sp>
      <p:sp>
        <p:nvSpPr>
          <p:cNvPr id="118" name="テキスト ボックス 117"/>
          <p:cNvSpPr txBox="1"/>
          <p:nvPr/>
        </p:nvSpPr>
        <p:spPr>
          <a:xfrm>
            <a:off x="10691013" y="12965076"/>
            <a:ext cx="816240" cy="300082"/>
          </a:xfrm>
          <a:prstGeom prst="rect">
            <a:avLst/>
          </a:prstGeom>
          <a:noFill/>
          <a:ln>
            <a:noFill/>
            <a:prstDash val="dash"/>
          </a:ln>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泉大津市</a:t>
            </a:r>
            <a:endParaRPr kumimoji="1" lang="en-US" altLang="ja-JP" sz="900" b="0" i="0" u="sng"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cxnSp>
        <p:nvCxnSpPr>
          <p:cNvPr id="119" name="直線矢印コネクタ 118"/>
          <p:cNvCxnSpPr/>
          <p:nvPr/>
        </p:nvCxnSpPr>
        <p:spPr>
          <a:xfrm>
            <a:off x="10084491" y="12648801"/>
            <a:ext cx="347499" cy="144126"/>
          </a:xfrm>
          <a:prstGeom prst="straightConnector1">
            <a:avLst/>
          </a:prstGeom>
          <a:ln w="635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20" name="直線矢印コネクタ 119"/>
          <p:cNvCxnSpPr>
            <a:stCxn id="117" idx="3"/>
          </p:cNvCxnSpPr>
          <p:nvPr/>
        </p:nvCxnSpPr>
        <p:spPr>
          <a:xfrm>
            <a:off x="9733289" y="13255701"/>
            <a:ext cx="467897" cy="27891"/>
          </a:xfrm>
          <a:prstGeom prst="straightConnector1">
            <a:avLst/>
          </a:prstGeom>
          <a:ln>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sp>
        <p:nvSpPr>
          <p:cNvPr id="121" name="テキスト ボックス 120"/>
          <p:cNvSpPr txBox="1"/>
          <p:nvPr/>
        </p:nvSpPr>
        <p:spPr>
          <a:xfrm>
            <a:off x="10434090" y="13345993"/>
            <a:ext cx="816240" cy="300082"/>
          </a:xfrm>
          <a:prstGeom prst="rect">
            <a:avLst/>
          </a:prstGeom>
          <a:noFill/>
          <a:ln>
            <a:noFill/>
            <a:prstDash val="dash"/>
          </a:ln>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9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岸和田市</a:t>
            </a:r>
            <a:endParaRPr kumimoji="1" lang="en-US" altLang="ja-JP" sz="900" b="0" i="0" u="sng"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122" name="テキスト ボックス 40"/>
          <p:cNvSpPr txBox="1">
            <a:spLocks noChangeArrowheads="1"/>
          </p:cNvSpPr>
          <p:nvPr/>
        </p:nvSpPr>
        <p:spPr bwMode="auto">
          <a:xfrm>
            <a:off x="1638489" y="8794199"/>
            <a:ext cx="3686463" cy="354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堺泉北港　助松地区・汐見沖地区</a:t>
            </a:r>
            <a:r>
              <a:rPr kumimoji="0" lang="ja-JP"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0"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98" name="正方形/長方形 97"/>
          <p:cNvSpPr/>
          <p:nvPr/>
        </p:nvSpPr>
        <p:spPr>
          <a:xfrm>
            <a:off x="1167084" y="857820"/>
            <a:ext cx="9747659" cy="38472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1"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〇 堺泉北</a:t>
            </a:r>
            <a:r>
              <a:rPr kumimoji="1" lang="ja-JP" altLang="en-US" sz="1900" b="1"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港</a:t>
            </a:r>
            <a:r>
              <a:rPr kumimoji="1" lang="ja-JP" altLang="en-US" sz="1900" b="1"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の埠頭再編による内航</a:t>
            </a:r>
            <a:r>
              <a:rPr kumimoji="1" lang="en-US" altLang="ja-JP" sz="1900" b="1"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RORO</a:t>
            </a:r>
            <a:r>
              <a:rPr kumimoji="1" lang="ja-JP" altLang="en-US" sz="1900" b="1"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等の機能強化</a:t>
            </a:r>
            <a:endPar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sp>
        <p:nvSpPr>
          <p:cNvPr id="123" name="テキスト ボックス 122"/>
          <p:cNvSpPr txBox="1"/>
          <p:nvPr/>
        </p:nvSpPr>
        <p:spPr>
          <a:xfrm>
            <a:off x="10914743" y="12700568"/>
            <a:ext cx="816240" cy="280205"/>
          </a:xfrm>
          <a:prstGeom prst="rect">
            <a:avLst/>
          </a:prstGeom>
          <a:noFill/>
          <a:ln>
            <a:noFill/>
            <a:prstDash val="dash"/>
          </a:ln>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9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高石市</a:t>
            </a:r>
            <a:endParaRPr kumimoji="1" lang="en-US" altLang="ja-JP" sz="900" b="0" i="0" u="sng"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pic>
        <p:nvPicPr>
          <p:cNvPr id="2" name="図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69293" y="5606928"/>
            <a:ext cx="6895382" cy="5983734"/>
          </a:xfrm>
          <a:prstGeom prst="rect">
            <a:avLst/>
          </a:prstGeom>
        </p:spPr>
      </p:pic>
      <p:sp>
        <p:nvSpPr>
          <p:cNvPr id="53" name="テキスト ボックス 52"/>
          <p:cNvSpPr txBox="1"/>
          <p:nvPr/>
        </p:nvSpPr>
        <p:spPr>
          <a:xfrm>
            <a:off x="6060124" y="6006134"/>
            <a:ext cx="989685" cy="341928"/>
          </a:xfrm>
          <a:prstGeom prst="rect">
            <a:avLst/>
          </a:prstGeom>
          <a:solidFill>
            <a:schemeClr val="bg1"/>
          </a:solidFill>
          <a:ln>
            <a:solidFill>
              <a:srgbClr val="FF0000"/>
            </a:solidFill>
          </a:ln>
        </p:spPr>
        <p:txBody>
          <a:bodyPr wrap="square" rtlCol="0">
            <a:spAutoFit/>
          </a:bodyPr>
          <a:lstStyle/>
          <a:p>
            <a:pPr marL="889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smtClean="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再編後</a:t>
            </a:r>
            <a:endParaRPr kumimoji="1" lang="ja-JP" altLang="en-US" sz="16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p:txBody>
      </p:sp>
      <p:pic>
        <p:nvPicPr>
          <p:cNvPr id="3" name="図 2"/>
          <p:cNvPicPr>
            <a:picLocks noChangeAspect="1"/>
          </p:cNvPicPr>
          <p:nvPr/>
        </p:nvPicPr>
        <p:blipFill rotWithShape="1">
          <a:blip r:embed="rId5" cstate="email">
            <a:extLst>
              <a:ext uri="{28A0092B-C50C-407E-A947-70E740481C1C}">
                <a14:useLocalDpi xmlns:a14="http://schemas.microsoft.com/office/drawing/2010/main"/>
              </a:ext>
            </a:extLst>
          </a:blip>
          <a:srcRect t="4263" r="6635" b="3434"/>
          <a:stretch/>
        </p:blipFill>
        <p:spPr>
          <a:xfrm>
            <a:off x="1296640" y="3578310"/>
            <a:ext cx="4596846" cy="3480544"/>
          </a:xfrm>
          <a:prstGeom prst="rect">
            <a:avLst/>
          </a:prstGeom>
        </p:spPr>
      </p:pic>
      <p:sp>
        <p:nvSpPr>
          <p:cNvPr id="54" name="テキスト ボックス 53"/>
          <p:cNvSpPr txBox="1"/>
          <p:nvPr/>
        </p:nvSpPr>
        <p:spPr>
          <a:xfrm>
            <a:off x="1292163" y="3574447"/>
            <a:ext cx="1557578" cy="338554"/>
          </a:xfrm>
          <a:prstGeom prst="rect">
            <a:avLst/>
          </a:prstGeom>
          <a:solidFill>
            <a:schemeClr val="bg1"/>
          </a:solidFill>
          <a:ln>
            <a:solidFill>
              <a:srgbClr val="FF0000"/>
            </a:solidFill>
          </a:ln>
        </p:spPr>
        <p:txBody>
          <a:bodyPr wrap="square" rtlCol="0">
            <a:spAutoFit/>
          </a:bodyPr>
          <a:lstStyle/>
          <a:p>
            <a:pPr marL="889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smtClean="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再編前（現在）</a:t>
            </a:r>
            <a:endParaRPr kumimoji="1" lang="ja-JP" altLang="en-US" sz="16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p:txBody>
      </p:sp>
    </p:spTree>
    <p:extLst>
      <p:ext uri="{BB962C8B-B14F-4D97-AF65-F5344CB8AC3E}">
        <p14:creationId xmlns:p14="http://schemas.microsoft.com/office/powerpoint/2010/main" val="26953414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7">
            <a:extLst>
              <a:ext uri="{FF2B5EF4-FFF2-40B4-BE49-F238E27FC236}">
                <a16:creationId xmlns:a16="http://schemas.microsoft.com/office/drawing/2014/main" id="{E7355260-EAAC-4E5D-9599-9A078897A506}"/>
              </a:ext>
            </a:extLst>
          </p:cNvPr>
          <p:cNvSpPr txBox="1"/>
          <p:nvPr/>
        </p:nvSpPr>
        <p:spPr>
          <a:xfrm>
            <a:off x="1632217" y="1257950"/>
            <a:ext cx="9232900" cy="390876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ja-JP" altLang="en-US" sz="1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明朝" panose="02020600040205080304" pitchFamily="18" charset="-128"/>
                <a:cs typeface="+mn-cs"/>
              </a:rPr>
              <a:t>大阪“みなと”</a:t>
            </a:r>
            <a:r>
              <a:rPr kumimoji="1" lang="ja-JP" altLang="en-US" sz="1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明朝" panose="02020600040205080304" pitchFamily="18" charset="-128"/>
                <a:cs typeface="+mn-cs"/>
              </a:rPr>
              <a:t>のプレゼンスを向上させるため、府市の顧客情報や人的リソースを共有し、顧客の多様なニーズに対して複数の選択肢を提供します。</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明朝" panose="02020600040205080304" pitchFamily="18" charset="-128"/>
                <a:cs typeface="+mn-cs"/>
              </a:rPr>
              <a:t>　大阪港と大阪府営港湾は共通の背後地、集貨圏を有し、府市連携することで荷主にとっても利便性が高まることから、阪神高速大和川線の全線開通を一つの契機として、広域交通ネットワークにより結ばれる奈良・三重方面等における共同集貨活動（セミナー開催を含む）を実施するなど、ポートセールスを展開します</a:t>
            </a:r>
            <a:r>
              <a:rPr kumimoji="1" lang="ja-JP" altLang="en-US" sz="1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明朝" panose="02020600040205080304" pitchFamily="18" charset="-128"/>
                <a:cs typeface="+mn-cs"/>
              </a:rPr>
              <a:t>。</a:t>
            </a:r>
            <a:endParaRPr kumimoji="1" lang="en-US" altLang="ja-JP" sz="1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明朝" panose="02020600040205080304" pitchFamily="18" charset="-128"/>
                <a:cs typeface="+mn-cs"/>
              </a:rPr>
              <a:t>　また、これまで大阪府・大阪市が個別に所有していた顧客情報等を共有するとともに、共同集貨活動により潜在的な需要を捉え、大阪港、府営港湾の両港利用に</a:t>
            </a:r>
            <a:r>
              <a:rPr kumimoji="1" lang="ja-JP" altLang="en-US" sz="1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明朝" panose="02020600040205080304" pitchFamily="18" charset="-128"/>
                <a:cs typeface="+mn-cs"/>
              </a:rPr>
              <a:t>対する集貨インセンティブも実施し、</a:t>
            </a:r>
            <a:r>
              <a:rPr kumimoji="1" lang="ja-JP" altLang="en-US" sz="1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明朝" panose="02020600040205080304" pitchFamily="18" charset="-128"/>
                <a:cs typeface="+mn-cs"/>
              </a:rPr>
              <a:t>大阪港のコンテナや堺泉北港の中古車等、各港の強み（特色）を活かした、より戦略的な集貨・創貨策を大阪港湾局として推し進めます。</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明朝" panose="02020600040205080304" pitchFamily="18" charset="-128"/>
                <a:cs typeface="+mn-cs"/>
              </a:rPr>
              <a:t>　加えて</a:t>
            </a:r>
            <a:r>
              <a:rPr kumimoji="1" lang="ja-JP" altLang="en-US" sz="1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明朝" panose="02020600040205080304" pitchFamily="18" charset="-128"/>
                <a:cs typeface="+mn-cs"/>
              </a:rPr>
              <a:t>、大阪港埠頭株式会社や、港湾運営</a:t>
            </a:r>
            <a:r>
              <a:rPr kumimoji="1" lang="ja-JP" altLang="en-US" sz="1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明朝" panose="02020600040205080304" pitchFamily="18" charset="-128"/>
                <a:cs typeface="+mn-cs"/>
              </a:rPr>
              <a:t>会社である阪神国際港湾株式会社や堺泉北埠頭株式会社と連携したポートセールスを実施することにより機動的な取り組みが実施できます</a:t>
            </a:r>
            <a:r>
              <a:rPr kumimoji="1" lang="ja-JP" altLang="en-US" sz="1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明朝" panose="02020600040205080304" pitchFamily="18" charset="-128"/>
                <a:cs typeface="+mn-cs"/>
              </a:rPr>
              <a:t>。</a:t>
            </a:r>
            <a:endParaRPr kumimoji="1" lang="ja-JP" altLang="en-US" sz="1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明朝" panose="02020600040205080304" pitchFamily="18" charset="-128"/>
              <a:cs typeface="+mn-cs"/>
            </a:endParaRPr>
          </a:p>
        </p:txBody>
      </p:sp>
      <p:grpSp>
        <p:nvGrpSpPr>
          <p:cNvPr id="2" name="グループ化 1"/>
          <p:cNvGrpSpPr/>
          <p:nvPr/>
        </p:nvGrpSpPr>
        <p:grpSpPr>
          <a:xfrm>
            <a:off x="2821301" y="5779639"/>
            <a:ext cx="6255481" cy="5913277"/>
            <a:chOff x="3295457" y="5524211"/>
            <a:chExt cx="6153705" cy="6212321"/>
          </a:xfrm>
        </p:grpSpPr>
        <p:sp>
          <p:nvSpPr>
            <p:cNvPr id="6" name="テキスト ボックス 5"/>
            <p:cNvSpPr txBox="1"/>
            <p:nvPr/>
          </p:nvSpPr>
          <p:spPr>
            <a:xfrm>
              <a:off x="4720254" y="11428755"/>
              <a:ext cx="3304110"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“みなと”への充実した交通ネットワーク</a:t>
              </a:r>
              <a:r>
                <a:rPr kumimoji="0"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p>
          </p:txBody>
        </p:sp>
        <p:pic>
          <p:nvPicPr>
            <p:cNvPr id="32" name="図 31"/>
            <p:cNvPicPr>
              <a:picLocks noChangeAspect="1"/>
            </p:cNvPicPr>
            <p:nvPr/>
          </p:nvPicPr>
          <p:blipFill rotWithShape="1">
            <a:blip r:embed="rId3" cstate="email">
              <a:extLst>
                <a:ext uri="{28A0092B-C50C-407E-A947-70E740481C1C}">
                  <a14:useLocalDpi xmlns:a14="http://schemas.microsoft.com/office/drawing/2010/main"/>
                </a:ext>
              </a:extLst>
            </a:blip>
            <a:srcRect t="22116" r="3384" b="2123"/>
            <a:stretch/>
          </p:blipFill>
          <p:spPr>
            <a:xfrm>
              <a:off x="3295457" y="5524211"/>
              <a:ext cx="6153705" cy="5881541"/>
            </a:xfrm>
            <a:prstGeom prst="rect">
              <a:avLst/>
            </a:prstGeom>
          </p:spPr>
        </p:pic>
      </p:grpSp>
      <p:sp>
        <p:nvSpPr>
          <p:cNvPr id="13" name="フッター プレースホルダー 7"/>
          <p:cNvSpPr>
            <a:spLocks noGrp="1"/>
          </p:cNvSpPr>
          <p:nvPr>
            <p:ph type="ftr" sz="quarter" idx="11"/>
          </p:nvPr>
        </p:nvSpPr>
        <p:spPr>
          <a:xfrm>
            <a:off x="4038600" y="15891328"/>
            <a:ext cx="4114800" cy="345392"/>
          </a:xfrm>
        </p:spPr>
        <p:txBody>
          <a:bodyPr anchor="b"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7</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4" name="テキスト ボックス 3"/>
          <p:cNvSpPr txBox="1"/>
          <p:nvPr/>
        </p:nvSpPr>
        <p:spPr>
          <a:xfrm>
            <a:off x="1332592" y="858309"/>
            <a:ext cx="3947886" cy="3847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1"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〇 戦略的なポートセールスの展開</a:t>
            </a:r>
            <a:endParaRPr kumimoji="1" lang="ja-JP" altLang="en-US" sz="1900" b="1"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4" name="テキスト ボックス 13"/>
          <p:cNvSpPr txBox="1"/>
          <p:nvPr/>
        </p:nvSpPr>
        <p:spPr>
          <a:xfrm>
            <a:off x="4269663" y="15459082"/>
            <a:ext cx="3719288"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大阪みなとセミナー（令和</a:t>
            </a: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3</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a:t>
            </a:r>
            <a:r>
              <a:rPr kumimoji="0"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11</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月</a:t>
            </a:r>
            <a:r>
              <a:rPr kumimoji="0"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大阪市）</a:t>
            </a: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5" name="図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775945" y="11948501"/>
            <a:ext cx="6503131" cy="3562773"/>
          </a:xfrm>
          <a:prstGeom prst="rect">
            <a:avLst/>
          </a:prstGeom>
        </p:spPr>
      </p:pic>
    </p:spTree>
    <p:extLst>
      <p:ext uri="{BB962C8B-B14F-4D97-AF65-F5344CB8AC3E}">
        <p14:creationId xmlns:p14="http://schemas.microsoft.com/office/powerpoint/2010/main" val="251166653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7750</TotalTime>
  <Words>8545</Words>
  <Application>Microsoft Office PowerPoint</Application>
  <PresentationFormat>ユーザー設定</PresentationFormat>
  <Paragraphs>735</Paragraphs>
  <Slides>24</Slides>
  <Notes>4</Notes>
  <HiddenSlides>0</HiddenSlides>
  <MMClips>0</MMClips>
  <ScaleCrop>false</ScaleCrop>
  <HeadingPairs>
    <vt:vector size="6" baseType="variant">
      <vt:variant>
        <vt:lpstr>使用されているフォント</vt:lpstr>
      </vt:variant>
      <vt:variant>
        <vt:i4>17</vt:i4>
      </vt:variant>
      <vt:variant>
        <vt:lpstr>テーマ</vt:lpstr>
      </vt:variant>
      <vt:variant>
        <vt:i4>1</vt:i4>
      </vt:variant>
      <vt:variant>
        <vt:lpstr>スライド タイトル</vt:lpstr>
      </vt:variant>
      <vt:variant>
        <vt:i4>24</vt:i4>
      </vt:variant>
    </vt:vector>
  </HeadingPairs>
  <TitlesOfParts>
    <vt:vector size="42" baseType="lpstr">
      <vt:lpstr>HGPｺﾞｼｯｸE</vt:lpstr>
      <vt:lpstr>HGPｺﾞｼｯｸM</vt:lpstr>
      <vt:lpstr>HG丸ｺﾞｼｯｸM-PRO</vt:lpstr>
      <vt:lpstr>Meiryo UI</vt:lpstr>
      <vt:lpstr>ＭＳ Ｐゴシック</vt:lpstr>
      <vt:lpstr>ＭＳ Ｐ明朝</vt:lpstr>
      <vt:lpstr>ＭＳ ゴシック</vt:lpstr>
      <vt:lpstr>ＭＳ 明朝</vt:lpstr>
      <vt:lpstr>游ゴシック</vt:lpstr>
      <vt:lpstr>游ゴシック Light</vt:lpstr>
      <vt:lpstr>游明朝</vt:lpstr>
      <vt:lpstr>Arial</vt:lpstr>
      <vt:lpstr>Calibri</vt:lpstr>
      <vt:lpstr>Calibri Light</vt:lpstr>
      <vt:lpstr>Century</vt:lpstr>
      <vt:lpstr>Times New Roman</vt:lpstr>
      <vt:lpstr>Wingdings</vt:lpstr>
      <vt:lpstr>Office テーマ</vt:lpstr>
      <vt:lpstr>大阪“みなと”ビジョン   　   </vt:lpstr>
      <vt:lpstr>PowerPoint プレゼンテーション</vt:lpstr>
      <vt:lpstr>PowerPoint プレゼンテーション</vt:lpstr>
      <vt:lpstr>　２　コンセプト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４　ロードマップ</vt:lpstr>
      <vt:lpstr>　４　ロードマップ</vt:lpstr>
      <vt:lpstr>　５　終わりに</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大阪“港”ビジョン  （素案）</dc:title>
  <dc:creator>玉置　陽菜</dc:creator>
  <cp:lastModifiedBy>小山　悠葵</cp:lastModifiedBy>
  <cp:revision>766</cp:revision>
  <cp:lastPrinted>2022-04-18T08:54:46Z</cp:lastPrinted>
  <dcterms:modified xsi:type="dcterms:W3CDTF">2022-06-10T04:26:25Z</dcterms:modified>
</cp:coreProperties>
</file>