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83192-AF63-4F73-A8ED-66D52EE92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0912F0-83BA-42C1-A147-51A1B1B1C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C62F7-E349-460E-A2CB-CC18716B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E590C9-1515-48AA-9FEC-AAB06773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E05E8-BA58-41BA-AC0A-96FF5C3D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0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46E74-4270-41A9-BE7E-3BFA67A4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91A8EF-D023-4DE7-B0FA-DBD846625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FE99E4-AB58-4CB8-8AA4-0A826EFF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A23314-B5F9-4FCA-A44F-38D8634C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DA1A-D73C-4049-A66B-8E04E91D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45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C0E078-E5CE-4846-9F43-6F8C354B6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BDC93E-B76C-419D-AD75-FFFE633FE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89337-A543-4111-BE89-7D1EC0E18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87ABE-9C09-4B37-85B8-40F47467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78C27A-3820-4394-84DB-A07CD163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4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C8CF96-8131-4176-BAD7-2C57F9A7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3788A7-1DAE-470F-9B51-CA36C95CC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22981-5981-42CA-9022-928AE77E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BE941-63D4-42DB-BDF4-F16A251B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F1C8C-5AB6-4ECE-9202-1739874E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90DD1-BA63-42F6-9ABA-A0A1FD2F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E4365A-E7B8-409F-B8E8-B8748B172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0886D7-48BB-4FD1-81CC-D90F3C69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CB80DC-1B4E-406D-A578-6CB84C603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3E789E-466A-41C5-BCB7-1752FC25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3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454E8-A645-4A9C-A624-B432D761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A165E-EB36-4B78-A212-74DD2A645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E3BE7B-D5E5-4370-89E5-4A98A8CA6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1B00F1-C59B-4399-BD69-499DE7B0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393D13-9F47-4276-9808-BA3FFDD0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9E0D9C-90A0-47CE-A2C2-C2AE5487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7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67C8B-7116-447E-82BB-D9684EE1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2E634F-A2CA-4E87-8659-B35BEB743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9A406F-814C-4C09-B48E-6154DE1CC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407075-C1CF-4AC4-BAC3-E3330C22E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84F3E9-6CAA-4D4A-B250-B00275E37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B19CC8-8D4A-4726-B009-62DC1AD5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2F7EA1-A76E-46AA-8215-EF4C1B084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14FA3-79DA-4303-9A94-3DA51C24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5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0CAFBE-5A71-423A-92CE-74ACB3B0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55CEEA-6A92-49B0-AF7E-6904DCFB2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8A3A49-90AA-468B-A284-F8CDD671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664FEA-9D5D-44BA-93B0-EDB2721E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87916-5909-403E-8081-DA33A200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7A601F-6A13-41C6-A0A8-4AF07760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B5405D-61A0-4452-97AA-458416B0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14919-765B-46AF-9AF3-1C200F39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9B6B0A-3D57-46C3-BE69-85D17D3E0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1DE330-2461-41C6-B29C-17DFBED76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FAF8C-A1D6-44EA-9611-60DA1370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670897-DD08-4441-A2CA-C8DEAFEA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C4B99B-F764-42A0-B89B-4EA442E9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BBD0C-EA7C-4F89-A5D6-1331FFBA2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A844A8-701E-4807-9DB4-60557D7FD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E9BC78-B267-4524-8113-419E3DA88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80D2A0-1577-4E2C-A1AB-5B22D475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9D54D0-BDB1-46C5-9524-FA5A6211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B066E2-06F8-4B6B-A863-3ADE20D9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1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F376B0-1C9A-460A-81B3-14FAE9BD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68A7A-8667-4C18-B345-B9715E324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0D5D7-D379-48CE-8B52-E0C550977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C255-5A1A-4935-94ED-C27371827B61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E8B1F-DE3B-4776-B7F7-3255095B5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23CFF-9C3B-46B8-B493-0ECD2EBAE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8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46727"/>
              </p:ext>
            </p:extLst>
          </p:nvPr>
        </p:nvGraphicFramePr>
        <p:xfrm>
          <a:off x="-12568600" y="574157"/>
          <a:ext cx="8799938" cy="296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692">
                  <a:extLst>
                    <a:ext uri="{9D8B030D-6E8A-4147-A177-3AD203B41FA5}">
                      <a16:colId xmlns:a16="http://schemas.microsoft.com/office/drawing/2014/main" val="1108428087"/>
                    </a:ext>
                  </a:extLst>
                </a:gridCol>
                <a:gridCol w="423987">
                  <a:extLst>
                    <a:ext uri="{9D8B030D-6E8A-4147-A177-3AD203B41FA5}">
                      <a16:colId xmlns:a16="http://schemas.microsoft.com/office/drawing/2014/main" val="2784947212"/>
                    </a:ext>
                  </a:extLst>
                </a:gridCol>
                <a:gridCol w="410736">
                  <a:extLst>
                    <a:ext uri="{9D8B030D-6E8A-4147-A177-3AD203B41FA5}">
                      <a16:colId xmlns:a16="http://schemas.microsoft.com/office/drawing/2014/main" val="198383976"/>
                    </a:ext>
                  </a:extLst>
                </a:gridCol>
                <a:gridCol w="423987">
                  <a:extLst>
                    <a:ext uri="{9D8B030D-6E8A-4147-A177-3AD203B41FA5}">
                      <a16:colId xmlns:a16="http://schemas.microsoft.com/office/drawing/2014/main" val="3385670278"/>
                    </a:ext>
                  </a:extLst>
                </a:gridCol>
                <a:gridCol w="423986">
                  <a:extLst>
                    <a:ext uri="{9D8B030D-6E8A-4147-A177-3AD203B41FA5}">
                      <a16:colId xmlns:a16="http://schemas.microsoft.com/office/drawing/2014/main" val="163703308"/>
                    </a:ext>
                  </a:extLst>
                </a:gridCol>
                <a:gridCol w="423987">
                  <a:extLst>
                    <a:ext uri="{9D8B030D-6E8A-4147-A177-3AD203B41FA5}">
                      <a16:colId xmlns:a16="http://schemas.microsoft.com/office/drawing/2014/main" val="1111825197"/>
                    </a:ext>
                  </a:extLst>
                </a:gridCol>
                <a:gridCol w="463735">
                  <a:extLst>
                    <a:ext uri="{9D8B030D-6E8A-4147-A177-3AD203B41FA5}">
                      <a16:colId xmlns:a16="http://schemas.microsoft.com/office/drawing/2014/main" val="557864099"/>
                    </a:ext>
                  </a:extLst>
                </a:gridCol>
                <a:gridCol w="437236">
                  <a:extLst>
                    <a:ext uri="{9D8B030D-6E8A-4147-A177-3AD203B41FA5}">
                      <a16:colId xmlns:a16="http://schemas.microsoft.com/office/drawing/2014/main" val="3014383965"/>
                    </a:ext>
                  </a:extLst>
                </a:gridCol>
                <a:gridCol w="437236">
                  <a:extLst>
                    <a:ext uri="{9D8B030D-6E8A-4147-A177-3AD203B41FA5}">
                      <a16:colId xmlns:a16="http://schemas.microsoft.com/office/drawing/2014/main" val="2881305942"/>
                    </a:ext>
                  </a:extLst>
                </a:gridCol>
                <a:gridCol w="410737">
                  <a:extLst>
                    <a:ext uri="{9D8B030D-6E8A-4147-A177-3AD203B41FA5}">
                      <a16:colId xmlns:a16="http://schemas.microsoft.com/office/drawing/2014/main" val="169157672"/>
                    </a:ext>
                  </a:extLst>
                </a:gridCol>
                <a:gridCol w="450486">
                  <a:extLst>
                    <a:ext uri="{9D8B030D-6E8A-4147-A177-3AD203B41FA5}">
                      <a16:colId xmlns:a16="http://schemas.microsoft.com/office/drawing/2014/main" val="367806133"/>
                    </a:ext>
                  </a:extLst>
                </a:gridCol>
                <a:gridCol w="437236">
                  <a:extLst>
                    <a:ext uri="{9D8B030D-6E8A-4147-A177-3AD203B41FA5}">
                      <a16:colId xmlns:a16="http://schemas.microsoft.com/office/drawing/2014/main" val="2996491788"/>
                    </a:ext>
                  </a:extLst>
                </a:gridCol>
                <a:gridCol w="463735">
                  <a:extLst>
                    <a:ext uri="{9D8B030D-6E8A-4147-A177-3AD203B41FA5}">
                      <a16:colId xmlns:a16="http://schemas.microsoft.com/office/drawing/2014/main" val="4066352762"/>
                    </a:ext>
                  </a:extLst>
                </a:gridCol>
                <a:gridCol w="1411162">
                  <a:extLst>
                    <a:ext uri="{9D8B030D-6E8A-4147-A177-3AD203B41FA5}">
                      <a16:colId xmlns:a16="http://schemas.microsoft.com/office/drawing/2014/main" val="2331168373"/>
                    </a:ext>
                  </a:extLst>
                </a:gridCol>
              </a:tblGrid>
              <a:tr h="6145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　　　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備　　　　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4982363"/>
                  </a:ext>
                </a:extLst>
              </a:tr>
              <a:tr h="6266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検討会の開催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R4.1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検討会設立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月以降随時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123330"/>
                  </a:ext>
                </a:extLst>
              </a:tr>
              <a:tr h="6266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港湾管理者案の作成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R4.9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末をめどに港湾管理者案作成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334266"/>
                  </a:ext>
                </a:extLst>
              </a:tr>
              <a:tr h="109869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国への制度要望、概算要求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zh-TW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886102"/>
                  </a:ext>
                </a:extLst>
              </a:tr>
            </a:tbl>
          </a:graphicData>
        </a:graphic>
      </p:graphicFrame>
      <p:sp>
        <p:nvSpPr>
          <p:cNvPr id="7" name="楕円 6"/>
          <p:cNvSpPr/>
          <p:nvPr/>
        </p:nvSpPr>
        <p:spPr>
          <a:xfrm>
            <a:off x="-10253095" y="1383978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-6782720" y="1970913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-9176683" y="2644391"/>
            <a:ext cx="469368" cy="1955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-8951157" y="1366559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-6826261" y="1375266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右矢印 1"/>
          <p:cNvSpPr/>
          <p:nvPr/>
        </p:nvSpPr>
        <p:spPr>
          <a:xfrm>
            <a:off x="-9124431" y="2013566"/>
            <a:ext cx="2350423" cy="171860"/>
          </a:xfrm>
          <a:prstGeom prst="rightArrow">
            <a:avLst/>
          </a:prstGeom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-6516211" y="2009210"/>
            <a:ext cx="1310636" cy="176216"/>
          </a:xfrm>
          <a:prstGeom prst="rightArrow">
            <a:avLst/>
          </a:prstGeom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-8707316" y="2625843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-6533629" y="2651084"/>
            <a:ext cx="660061" cy="188831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8446058" y="2547470"/>
            <a:ext cx="783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制度要望</a:t>
            </a:r>
            <a:endParaRPr lang="en-US" altLang="ja-JP" sz="1100" dirty="0"/>
          </a:p>
          <a:p>
            <a:r>
              <a:rPr lang="ja-JP" altLang="en-US" sz="1100" dirty="0"/>
              <a:t>概算要求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5928382" y="2611348"/>
            <a:ext cx="783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変更要求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10073668" y="1395606"/>
            <a:ext cx="661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第１回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-8750859" y="1378107"/>
            <a:ext cx="661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第２回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6639029" y="1373751"/>
            <a:ext cx="661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第３回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0" y="15303"/>
            <a:ext cx="12192000" cy="1080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defTabSz="342900"/>
            <a:r>
              <a:rPr lang="ja-JP" altLang="en-US" sz="28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</a:t>
            </a:r>
            <a:r>
              <a:rPr lang="ja-JP" altLang="en-US" sz="28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“みなと”におけるＣＮＰ形成計画策定スケジュール</a:t>
            </a:r>
            <a:endParaRPr lang="ja-JP" altLang="en-US" sz="24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98610"/>
              </p:ext>
            </p:extLst>
          </p:nvPr>
        </p:nvGraphicFramePr>
        <p:xfrm>
          <a:off x="381103" y="1415303"/>
          <a:ext cx="11484000" cy="517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220454405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9004127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5379182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60132633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9038796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0898328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56867884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30536086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7107086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5963975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2979871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47166831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577213068"/>
                    </a:ext>
                  </a:extLst>
                </a:gridCol>
              </a:tblGrid>
              <a:tr h="8595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項目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　　　考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2883720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検討会の開催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形成計画策定後、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検討会構成員に報告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27524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CNP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形成計画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２月～３月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・大阪府議会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・大阪市会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6408353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CNP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形成計画策定にかかる業務委託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607518"/>
                  </a:ext>
                </a:extLst>
              </a:tr>
            </a:tbl>
          </a:graphicData>
        </a:graphic>
      </p:graphicFrame>
      <p:sp>
        <p:nvSpPr>
          <p:cNvPr id="28" name="楕円 27"/>
          <p:cNvSpPr/>
          <p:nvPr/>
        </p:nvSpPr>
        <p:spPr>
          <a:xfrm>
            <a:off x="2051827" y="2828273"/>
            <a:ext cx="273600" cy="274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4943036" y="2828273"/>
            <a:ext cx="273600" cy="274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113584" y="2885784"/>
            <a:ext cx="273600" cy="273600"/>
          </a:xfrm>
          <a:prstGeom prst="rect">
            <a:avLst/>
          </a:prstGeom>
        </p:spPr>
      </p:pic>
      <p:sp>
        <p:nvSpPr>
          <p:cNvPr id="31" name="楕円 30"/>
          <p:cNvSpPr/>
          <p:nvPr/>
        </p:nvSpPr>
        <p:spPr>
          <a:xfrm>
            <a:off x="4934994" y="3992991"/>
            <a:ext cx="273600" cy="27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097584" y="3992991"/>
            <a:ext cx="273600" cy="273600"/>
          </a:xfrm>
          <a:prstGeom prst="rect">
            <a:avLst/>
          </a:prstGeom>
        </p:spPr>
      </p:pic>
      <p:pic>
        <p:nvPicPr>
          <p:cNvPr id="33" name="図 3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566733" y="3992991"/>
            <a:ext cx="273600" cy="273600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2299299" y="2773158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第２回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50037" y="2789931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345581" y="2856144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344878" y="4299901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港湾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管理者素案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185680" y="434008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港湾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管理者案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406387" y="430246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策定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右矢印 39"/>
          <p:cNvSpPr/>
          <p:nvPr/>
        </p:nvSpPr>
        <p:spPr>
          <a:xfrm>
            <a:off x="1980388" y="4039577"/>
            <a:ext cx="2952000" cy="19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>
            <a:off x="5213220" y="4040177"/>
            <a:ext cx="2880000" cy="194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/>
          <p:nvPr/>
        </p:nvSpPr>
        <p:spPr>
          <a:xfrm>
            <a:off x="2745934" y="5771619"/>
            <a:ext cx="273600" cy="27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右矢印 51"/>
          <p:cNvSpPr/>
          <p:nvPr/>
        </p:nvSpPr>
        <p:spPr>
          <a:xfrm>
            <a:off x="3012395" y="5830230"/>
            <a:ext cx="6552000" cy="194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右矢印 52"/>
          <p:cNvSpPr/>
          <p:nvPr/>
        </p:nvSpPr>
        <p:spPr>
          <a:xfrm rot="5400000">
            <a:off x="4637400" y="3431932"/>
            <a:ext cx="864000" cy="216000"/>
          </a:xfrm>
          <a:prstGeom prst="rightArrow">
            <a:avLst/>
          </a:prstGeom>
          <a:noFill/>
          <a:ln cmpd="dbl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右矢印 53"/>
          <p:cNvSpPr/>
          <p:nvPr/>
        </p:nvSpPr>
        <p:spPr>
          <a:xfrm rot="5400000">
            <a:off x="7827161" y="3460576"/>
            <a:ext cx="828000" cy="216000"/>
          </a:xfrm>
          <a:prstGeom prst="rightArrow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689708" y="15303"/>
            <a:ext cx="1116000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資料９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左右矢印 47"/>
          <p:cNvSpPr/>
          <p:nvPr/>
        </p:nvSpPr>
        <p:spPr>
          <a:xfrm>
            <a:off x="8459885" y="4721937"/>
            <a:ext cx="1152000" cy="72000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986689" y="4821248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パブリックコメント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326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151</Words>
  <Application>Microsoft Office PowerPoint</Application>
  <PresentationFormat>ワイド画面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　秀之</dc:creator>
  <cp:lastModifiedBy>竹谷　悠</cp:lastModifiedBy>
  <cp:revision>51</cp:revision>
  <cp:lastPrinted>2023-01-06T01:21:50Z</cp:lastPrinted>
  <dcterms:created xsi:type="dcterms:W3CDTF">2021-12-10T07:32:59Z</dcterms:created>
  <dcterms:modified xsi:type="dcterms:W3CDTF">2023-01-10T00:05:30Z</dcterms:modified>
</cp:coreProperties>
</file>