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4.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5">
  <p:sldMasterIdLst>
    <p:sldMasterId id="2147483850" r:id="rId1"/>
    <p:sldMasterId id="2147483877" r:id="rId2"/>
    <p:sldMasterId id="2147483892" r:id="rId3"/>
    <p:sldMasterId id="2147483964" r:id="rId4"/>
    <p:sldMasterId id="2147484489" r:id="rId5"/>
  </p:sldMasterIdLst>
  <p:notesMasterIdLst>
    <p:notesMasterId r:id="rId11"/>
  </p:notesMasterIdLst>
  <p:handoutMasterIdLst>
    <p:handoutMasterId r:id="rId12"/>
  </p:handoutMasterIdLst>
  <p:sldIdLst>
    <p:sldId id="788" r:id="rId6"/>
    <p:sldId id="816" r:id="rId7"/>
    <p:sldId id="817" r:id="rId8"/>
    <p:sldId id="790" r:id="rId9"/>
    <p:sldId id="818" r:id="rId10"/>
  </p:sldIdLst>
  <p:sldSz cx="9906000" cy="6858000" type="A4"/>
  <p:notesSz cx="7099300" cy="102346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171" algn="l" rtl="0" fontAlgn="base">
      <a:spcBef>
        <a:spcPct val="0"/>
      </a:spcBef>
      <a:spcAft>
        <a:spcPct val="0"/>
      </a:spcAft>
      <a:defRPr kumimoji="1" kern="1200">
        <a:solidFill>
          <a:schemeClr val="tx1"/>
        </a:solidFill>
        <a:latin typeface="Arial" charset="0"/>
        <a:ea typeface="ＭＳ Ｐゴシック" charset="-128"/>
        <a:cs typeface="+mn-cs"/>
      </a:defRPr>
    </a:lvl2pPr>
    <a:lvl3pPr marL="914341" algn="l" rtl="0" fontAlgn="base">
      <a:spcBef>
        <a:spcPct val="0"/>
      </a:spcBef>
      <a:spcAft>
        <a:spcPct val="0"/>
      </a:spcAft>
      <a:defRPr kumimoji="1" kern="1200">
        <a:solidFill>
          <a:schemeClr val="tx1"/>
        </a:solidFill>
        <a:latin typeface="Arial" charset="0"/>
        <a:ea typeface="ＭＳ Ｐゴシック" charset="-128"/>
        <a:cs typeface="+mn-cs"/>
      </a:defRPr>
    </a:lvl3pPr>
    <a:lvl4pPr marL="1371513" algn="l" rtl="0" fontAlgn="base">
      <a:spcBef>
        <a:spcPct val="0"/>
      </a:spcBef>
      <a:spcAft>
        <a:spcPct val="0"/>
      </a:spcAft>
      <a:defRPr kumimoji="1" kern="1200">
        <a:solidFill>
          <a:schemeClr val="tx1"/>
        </a:solidFill>
        <a:latin typeface="Arial" charset="0"/>
        <a:ea typeface="ＭＳ Ｐゴシック" charset="-128"/>
        <a:cs typeface="+mn-cs"/>
      </a:defRPr>
    </a:lvl4pPr>
    <a:lvl5pPr marL="1828683" algn="l" rtl="0" fontAlgn="base">
      <a:spcBef>
        <a:spcPct val="0"/>
      </a:spcBef>
      <a:spcAft>
        <a:spcPct val="0"/>
      </a:spcAft>
      <a:defRPr kumimoji="1" kern="1200">
        <a:solidFill>
          <a:schemeClr val="tx1"/>
        </a:solidFill>
        <a:latin typeface="Arial" charset="0"/>
        <a:ea typeface="ＭＳ Ｐゴシック" charset="-128"/>
        <a:cs typeface="+mn-cs"/>
      </a:defRPr>
    </a:lvl5pPr>
    <a:lvl6pPr marL="2285854" algn="l" defTabSz="914341" rtl="0" eaLnBrk="1" latinLnBrk="0" hangingPunct="1">
      <a:defRPr kumimoji="1" kern="1200">
        <a:solidFill>
          <a:schemeClr val="tx1"/>
        </a:solidFill>
        <a:latin typeface="Arial" charset="0"/>
        <a:ea typeface="ＭＳ Ｐゴシック" charset="-128"/>
        <a:cs typeface="+mn-cs"/>
      </a:defRPr>
    </a:lvl6pPr>
    <a:lvl7pPr marL="2743024" algn="l" defTabSz="914341" rtl="0" eaLnBrk="1" latinLnBrk="0" hangingPunct="1">
      <a:defRPr kumimoji="1" kern="1200">
        <a:solidFill>
          <a:schemeClr val="tx1"/>
        </a:solidFill>
        <a:latin typeface="Arial" charset="0"/>
        <a:ea typeface="ＭＳ Ｐゴシック" charset="-128"/>
        <a:cs typeface="+mn-cs"/>
      </a:defRPr>
    </a:lvl7pPr>
    <a:lvl8pPr marL="3200196" algn="l" defTabSz="914341" rtl="0" eaLnBrk="1" latinLnBrk="0" hangingPunct="1">
      <a:defRPr kumimoji="1" kern="1200">
        <a:solidFill>
          <a:schemeClr val="tx1"/>
        </a:solidFill>
        <a:latin typeface="Arial" charset="0"/>
        <a:ea typeface="ＭＳ Ｐゴシック" charset="-128"/>
        <a:cs typeface="+mn-cs"/>
      </a:defRPr>
    </a:lvl8pPr>
    <a:lvl9pPr marL="3657366" algn="l" defTabSz="914341"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12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森山 浩行" initials="森山" lastIdx="1" clrIdx="0">
    <p:extLst>
      <p:ext uri="{19B8F6BF-5375-455C-9EA6-DF929625EA0E}">
        <p15:presenceInfo xmlns:p15="http://schemas.microsoft.com/office/powerpoint/2012/main" userId="S-1-5-21-243183404-1056131372-120787423-75734" providerId="AD"/>
      </p:ext>
    </p:extLst>
  </p:cmAuthor>
  <p:cmAuthor id="2" name="千田　祐一郎" initials="千田　祐一郎" lastIdx="0" clrIdx="1">
    <p:extLst>
      <p:ext uri="{19B8F6BF-5375-455C-9EA6-DF929625EA0E}">
        <p15:presenceInfo xmlns:p15="http://schemas.microsoft.com/office/powerpoint/2012/main" userId="S-1-5-21-72706444-327778173-17523355-46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FF9900"/>
    <a:srgbClr val="006699"/>
    <a:srgbClr val="CCECFF"/>
    <a:srgbClr val="DDFEFF"/>
    <a:srgbClr val="E3EDDF"/>
    <a:srgbClr val="D1E0CA"/>
    <a:srgbClr val="F1F5EF"/>
    <a:srgbClr val="E1FFFB"/>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406" autoAdjust="0"/>
    <p:restoredTop sz="96727" autoAdjust="0"/>
  </p:normalViewPr>
  <p:slideViewPr>
    <p:cSldViewPr>
      <p:cViewPr varScale="1">
        <p:scale>
          <a:sx n="74" d="100"/>
          <a:sy n="74" d="100"/>
        </p:scale>
        <p:origin x="744" y="72"/>
      </p:cViewPr>
      <p:guideLst>
        <p:guide orient="horz" pos="2160"/>
        <p:guide pos="3121"/>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3076143" cy="511649"/>
          </a:xfrm>
          <a:prstGeom prst="rect">
            <a:avLst/>
          </a:prstGeom>
        </p:spPr>
        <p:txBody>
          <a:bodyPr vert="horz" lIns="94618" tIns="47310" rIns="94618" bIns="4731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021505" y="2"/>
            <a:ext cx="3076143" cy="511649"/>
          </a:xfrm>
          <a:prstGeom prst="rect">
            <a:avLst/>
          </a:prstGeom>
        </p:spPr>
        <p:txBody>
          <a:bodyPr vert="horz" lIns="94618" tIns="47310" rIns="94618" bIns="47310" rtlCol="0"/>
          <a:lstStyle>
            <a:lvl1pPr algn="r">
              <a:defRPr sz="1200"/>
            </a:lvl1pPr>
          </a:lstStyle>
          <a:p>
            <a:fld id="{50ECC4C2-8E9A-4BC0-A2DF-3D7ED7E22A82}" type="datetimeFigureOut">
              <a:rPr kumimoji="1" lang="ja-JP" altLang="en-US" smtClean="0"/>
              <a:t>2023/2/1</a:t>
            </a:fld>
            <a:endParaRPr kumimoji="1" lang="ja-JP" altLang="en-US"/>
          </a:p>
        </p:txBody>
      </p:sp>
      <p:sp>
        <p:nvSpPr>
          <p:cNvPr id="4" name="フッター プレースホルダー 3"/>
          <p:cNvSpPr>
            <a:spLocks noGrp="1"/>
          </p:cNvSpPr>
          <p:nvPr>
            <p:ph type="ftr" sz="quarter" idx="2"/>
          </p:nvPr>
        </p:nvSpPr>
        <p:spPr>
          <a:xfrm>
            <a:off x="2" y="9721332"/>
            <a:ext cx="3076143" cy="511648"/>
          </a:xfrm>
          <a:prstGeom prst="rect">
            <a:avLst/>
          </a:prstGeom>
        </p:spPr>
        <p:txBody>
          <a:bodyPr vert="horz" lIns="94618" tIns="47310" rIns="94618" bIns="4731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021505" y="9721332"/>
            <a:ext cx="3076143" cy="511648"/>
          </a:xfrm>
          <a:prstGeom prst="rect">
            <a:avLst/>
          </a:prstGeom>
        </p:spPr>
        <p:txBody>
          <a:bodyPr vert="horz" lIns="94618" tIns="47310" rIns="94618" bIns="47310" rtlCol="0" anchor="b"/>
          <a:lstStyle>
            <a:lvl1pPr algn="r">
              <a:defRPr sz="1200"/>
            </a:lvl1pPr>
          </a:lstStyle>
          <a:p>
            <a:fld id="{8B698C5B-758F-4463-8B9A-BD86422F390E}" type="slidenum">
              <a:rPr kumimoji="1" lang="ja-JP" altLang="en-US" smtClean="0"/>
              <a:t>‹#›</a:t>
            </a:fld>
            <a:endParaRPr kumimoji="1" lang="ja-JP" altLang="en-US"/>
          </a:p>
        </p:txBody>
      </p:sp>
    </p:spTree>
    <p:extLst>
      <p:ext uri="{BB962C8B-B14F-4D97-AF65-F5344CB8AC3E}">
        <p14:creationId xmlns:p14="http://schemas.microsoft.com/office/powerpoint/2010/main" val="41916544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3" y="4"/>
            <a:ext cx="3076977" cy="512144"/>
          </a:xfrm>
          <a:prstGeom prst="rect">
            <a:avLst/>
          </a:prstGeom>
        </p:spPr>
        <p:txBody>
          <a:bodyPr vert="horz" lIns="95327" tIns="47661" rIns="95327" bIns="47661" rtlCol="0"/>
          <a:lstStyle>
            <a:lvl1pPr algn="l">
              <a:defRPr sz="1200">
                <a:ea typeface="ＭＳ Ｐゴシック" charset="-128"/>
              </a:defRPr>
            </a:lvl1pPr>
          </a:lstStyle>
          <a:p>
            <a:pPr>
              <a:defRPr/>
            </a:pPr>
            <a:endParaRPr lang="ja-JP" altLang="en-US"/>
          </a:p>
        </p:txBody>
      </p:sp>
      <p:sp>
        <p:nvSpPr>
          <p:cNvPr id="3" name="日付プレースホルダ 2"/>
          <p:cNvSpPr>
            <a:spLocks noGrp="1"/>
          </p:cNvSpPr>
          <p:nvPr>
            <p:ph type="dt" idx="1"/>
          </p:nvPr>
        </p:nvSpPr>
        <p:spPr>
          <a:xfrm>
            <a:off x="4020652" y="4"/>
            <a:ext cx="3076976" cy="512144"/>
          </a:xfrm>
          <a:prstGeom prst="rect">
            <a:avLst/>
          </a:prstGeom>
        </p:spPr>
        <p:txBody>
          <a:bodyPr vert="horz" lIns="95327" tIns="47661" rIns="95327" bIns="47661" rtlCol="0"/>
          <a:lstStyle>
            <a:lvl1pPr algn="r">
              <a:defRPr sz="1200">
                <a:ea typeface="ＭＳ Ｐゴシック" charset="-128"/>
              </a:defRPr>
            </a:lvl1pPr>
          </a:lstStyle>
          <a:p>
            <a:pPr>
              <a:defRPr/>
            </a:pPr>
            <a:fld id="{2013C30C-784B-4AEA-A7CA-4378904F9B24}" type="datetimeFigureOut">
              <a:rPr lang="ja-JP" altLang="en-US"/>
              <a:pPr>
                <a:defRPr/>
              </a:pPr>
              <a:t>2023/2/1</a:t>
            </a:fld>
            <a:endParaRPr lang="ja-JP" altLang="en-US"/>
          </a:p>
        </p:txBody>
      </p:sp>
      <p:sp>
        <p:nvSpPr>
          <p:cNvPr id="4" name="スライド イメージ プレースホルダ 3"/>
          <p:cNvSpPr>
            <a:spLocks noGrp="1" noRot="1" noChangeAspect="1"/>
          </p:cNvSpPr>
          <p:nvPr>
            <p:ph type="sldImg" idx="2"/>
          </p:nvPr>
        </p:nvSpPr>
        <p:spPr>
          <a:xfrm>
            <a:off x="777875" y="768350"/>
            <a:ext cx="5543550" cy="3838575"/>
          </a:xfrm>
          <a:prstGeom prst="rect">
            <a:avLst/>
          </a:prstGeom>
          <a:noFill/>
          <a:ln w="12700">
            <a:solidFill>
              <a:prstClr val="black"/>
            </a:solidFill>
          </a:ln>
        </p:spPr>
        <p:txBody>
          <a:bodyPr vert="horz" lIns="95327" tIns="47661" rIns="95327" bIns="47661" rtlCol="0" anchor="ctr"/>
          <a:lstStyle/>
          <a:p>
            <a:pPr lvl="0"/>
            <a:endParaRPr lang="ja-JP" altLang="en-US" noProof="0"/>
          </a:p>
        </p:txBody>
      </p:sp>
      <p:sp>
        <p:nvSpPr>
          <p:cNvPr id="5" name="ノート プレースホルダ 4"/>
          <p:cNvSpPr>
            <a:spLocks noGrp="1"/>
          </p:cNvSpPr>
          <p:nvPr>
            <p:ph type="body" sz="quarter" idx="3"/>
          </p:nvPr>
        </p:nvSpPr>
        <p:spPr>
          <a:xfrm>
            <a:off x="709441" y="4861242"/>
            <a:ext cx="5680443" cy="4605989"/>
          </a:xfrm>
          <a:prstGeom prst="rect">
            <a:avLst/>
          </a:prstGeom>
        </p:spPr>
        <p:txBody>
          <a:bodyPr vert="horz" lIns="95327" tIns="47661" rIns="95327" bIns="47661"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13" y="9720828"/>
            <a:ext cx="3076977" cy="512143"/>
          </a:xfrm>
          <a:prstGeom prst="rect">
            <a:avLst/>
          </a:prstGeom>
        </p:spPr>
        <p:txBody>
          <a:bodyPr vert="horz" lIns="95327" tIns="47661" rIns="95327" bIns="47661" rtlCol="0" anchor="b"/>
          <a:lstStyle>
            <a:lvl1pPr algn="l">
              <a:defRPr sz="120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a:xfrm>
            <a:off x="4020652" y="9720828"/>
            <a:ext cx="3076976" cy="512143"/>
          </a:xfrm>
          <a:prstGeom prst="rect">
            <a:avLst/>
          </a:prstGeom>
        </p:spPr>
        <p:txBody>
          <a:bodyPr vert="horz" lIns="95327" tIns="47661" rIns="95327" bIns="47661" rtlCol="0" anchor="b"/>
          <a:lstStyle>
            <a:lvl1pPr algn="r">
              <a:defRPr sz="1200">
                <a:ea typeface="ＭＳ Ｐゴシック" charset="-128"/>
              </a:defRPr>
            </a:lvl1pPr>
          </a:lstStyle>
          <a:p>
            <a:pPr>
              <a:defRPr/>
            </a:pPr>
            <a:fld id="{8A9FEB9E-3790-431F-A16C-AB96C710F9AE}" type="slidenum">
              <a:rPr lang="ja-JP" altLang="en-US"/>
              <a:pPr>
                <a:defRPr/>
              </a:pPr>
              <a:t>‹#›</a:t>
            </a:fld>
            <a:endParaRPr lang="ja-JP" altLang="en-US"/>
          </a:p>
        </p:txBody>
      </p:sp>
    </p:spTree>
    <p:extLst>
      <p:ext uri="{BB962C8B-B14F-4D97-AF65-F5344CB8AC3E}">
        <p14:creationId xmlns:p14="http://schemas.microsoft.com/office/powerpoint/2010/main" val="41397413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171" algn="l" rtl="0" eaLnBrk="0" fontAlgn="base" hangingPunct="0">
      <a:spcBef>
        <a:spcPct val="30000"/>
      </a:spcBef>
      <a:spcAft>
        <a:spcPct val="0"/>
      </a:spcAft>
      <a:defRPr kumimoji="1" sz="1200" kern="1200">
        <a:solidFill>
          <a:schemeClr val="tx1"/>
        </a:solidFill>
        <a:latin typeface="+mn-lt"/>
        <a:ea typeface="+mn-ea"/>
        <a:cs typeface="+mn-cs"/>
      </a:defRPr>
    </a:lvl2pPr>
    <a:lvl3pPr marL="914341" algn="l" rtl="0" eaLnBrk="0" fontAlgn="base" hangingPunct="0">
      <a:spcBef>
        <a:spcPct val="30000"/>
      </a:spcBef>
      <a:spcAft>
        <a:spcPct val="0"/>
      </a:spcAft>
      <a:defRPr kumimoji="1" sz="1200" kern="1200">
        <a:solidFill>
          <a:schemeClr val="tx1"/>
        </a:solidFill>
        <a:latin typeface="+mn-lt"/>
        <a:ea typeface="+mn-ea"/>
        <a:cs typeface="+mn-cs"/>
      </a:defRPr>
    </a:lvl3pPr>
    <a:lvl4pPr marL="1371513" algn="l" rtl="0" eaLnBrk="0" fontAlgn="base" hangingPunct="0">
      <a:spcBef>
        <a:spcPct val="30000"/>
      </a:spcBef>
      <a:spcAft>
        <a:spcPct val="0"/>
      </a:spcAft>
      <a:defRPr kumimoji="1" sz="1200" kern="1200">
        <a:solidFill>
          <a:schemeClr val="tx1"/>
        </a:solidFill>
        <a:latin typeface="+mn-lt"/>
        <a:ea typeface="+mn-ea"/>
        <a:cs typeface="+mn-cs"/>
      </a:defRPr>
    </a:lvl4pPr>
    <a:lvl5pPr marL="1828683" algn="l" rtl="0" eaLnBrk="0" fontAlgn="base" hangingPunct="0">
      <a:spcBef>
        <a:spcPct val="30000"/>
      </a:spcBef>
      <a:spcAft>
        <a:spcPct val="0"/>
      </a:spcAft>
      <a:defRPr kumimoji="1" sz="1200" kern="1200">
        <a:solidFill>
          <a:schemeClr val="tx1"/>
        </a:solidFill>
        <a:latin typeface="+mn-lt"/>
        <a:ea typeface="+mn-ea"/>
        <a:cs typeface="+mn-cs"/>
      </a:defRPr>
    </a:lvl5pPr>
    <a:lvl6pPr marL="2285854" algn="l" defTabSz="914341" rtl="0" eaLnBrk="1" latinLnBrk="0" hangingPunct="1">
      <a:defRPr kumimoji="1" sz="1200" kern="1200">
        <a:solidFill>
          <a:schemeClr val="tx1"/>
        </a:solidFill>
        <a:latin typeface="+mn-lt"/>
        <a:ea typeface="+mn-ea"/>
        <a:cs typeface="+mn-cs"/>
      </a:defRPr>
    </a:lvl6pPr>
    <a:lvl7pPr marL="2743024" algn="l" defTabSz="914341" rtl="0" eaLnBrk="1" latinLnBrk="0" hangingPunct="1">
      <a:defRPr kumimoji="1" sz="1200" kern="1200">
        <a:solidFill>
          <a:schemeClr val="tx1"/>
        </a:solidFill>
        <a:latin typeface="+mn-lt"/>
        <a:ea typeface="+mn-ea"/>
        <a:cs typeface="+mn-cs"/>
      </a:defRPr>
    </a:lvl7pPr>
    <a:lvl8pPr marL="3200196" algn="l" defTabSz="914341" rtl="0" eaLnBrk="1" latinLnBrk="0" hangingPunct="1">
      <a:defRPr kumimoji="1" sz="1200" kern="1200">
        <a:solidFill>
          <a:schemeClr val="tx1"/>
        </a:solidFill>
        <a:latin typeface="+mn-lt"/>
        <a:ea typeface="+mn-ea"/>
        <a:cs typeface="+mn-cs"/>
      </a:defRPr>
    </a:lvl8pPr>
    <a:lvl9pPr marL="3657366" algn="l" defTabSz="914341"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latin typeface="Arial" panose="020B0604020202020204" pitchFamily="34" charset="0"/>
            </a:endParaRPr>
          </a:p>
        </p:txBody>
      </p:sp>
      <p:sp>
        <p:nvSpPr>
          <p:cNvPr id="6656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35852" indent="-282517">
              <a:defRPr kumimoji="1">
                <a:solidFill>
                  <a:schemeClr val="tx1"/>
                </a:solidFill>
                <a:latin typeface="Arial" panose="020B0604020202020204" pitchFamily="34" charset="0"/>
                <a:ea typeface="ＭＳ Ｐゴシック" panose="020B0600070205080204" pitchFamily="50" charset="-128"/>
              </a:defRPr>
            </a:lvl2pPr>
            <a:lvl3pPr marL="1131704" indent="-225027">
              <a:defRPr kumimoji="1">
                <a:solidFill>
                  <a:schemeClr val="tx1"/>
                </a:solidFill>
                <a:latin typeface="Arial" panose="020B0604020202020204" pitchFamily="34" charset="0"/>
                <a:ea typeface="ＭＳ Ｐゴシック" panose="020B0600070205080204" pitchFamily="50" charset="-128"/>
              </a:defRPr>
            </a:lvl3pPr>
            <a:lvl4pPr marL="1585042" indent="-225027">
              <a:defRPr kumimoji="1">
                <a:solidFill>
                  <a:schemeClr val="tx1"/>
                </a:solidFill>
                <a:latin typeface="Arial" panose="020B0604020202020204" pitchFamily="34" charset="0"/>
                <a:ea typeface="ＭＳ Ｐゴシック" panose="020B0600070205080204" pitchFamily="50" charset="-128"/>
              </a:defRPr>
            </a:lvl4pPr>
            <a:lvl5pPr marL="2036737" indent="-225027">
              <a:defRPr kumimoji="1">
                <a:solidFill>
                  <a:schemeClr val="tx1"/>
                </a:solidFill>
                <a:latin typeface="Arial" panose="020B0604020202020204" pitchFamily="34" charset="0"/>
                <a:ea typeface="ＭＳ Ｐゴシック" panose="020B0600070205080204" pitchFamily="50" charset="-128"/>
              </a:defRPr>
            </a:lvl5pPr>
            <a:lvl6pPr marL="2509786" indent="-225027"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82834" indent="-225027"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55884" indent="-225027"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28930" indent="-225027"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6B3A316C-D611-4DB1-B4E1-521EDB02C204}" type="slidenum">
              <a:rPr lang="ja-JP" altLang="en-US" smtClean="0">
                <a:solidFill>
                  <a:srgbClr val="000000"/>
                </a:solidFill>
              </a:rPr>
              <a:pPr/>
              <a:t>1</a:t>
            </a:fld>
            <a:endParaRPr lang="ja-JP" altLang="en-US">
              <a:solidFill>
                <a:srgbClr val="000000"/>
              </a:solidFill>
            </a:endParaRPr>
          </a:p>
        </p:txBody>
      </p:sp>
    </p:spTree>
    <p:extLst>
      <p:ext uri="{BB962C8B-B14F-4D97-AF65-F5344CB8AC3E}">
        <p14:creationId xmlns:p14="http://schemas.microsoft.com/office/powerpoint/2010/main" val="509478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latin typeface="Arial" panose="020B0604020202020204" pitchFamily="34" charset="0"/>
            </a:endParaRPr>
          </a:p>
        </p:txBody>
      </p:sp>
      <p:sp>
        <p:nvSpPr>
          <p:cNvPr id="6656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35852" indent="-282517">
              <a:defRPr kumimoji="1">
                <a:solidFill>
                  <a:schemeClr val="tx1"/>
                </a:solidFill>
                <a:latin typeface="Arial" panose="020B0604020202020204" pitchFamily="34" charset="0"/>
                <a:ea typeface="ＭＳ Ｐゴシック" panose="020B0600070205080204" pitchFamily="50" charset="-128"/>
              </a:defRPr>
            </a:lvl2pPr>
            <a:lvl3pPr marL="1131704" indent="-225027">
              <a:defRPr kumimoji="1">
                <a:solidFill>
                  <a:schemeClr val="tx1"/>
                </a:solidFill>
                <a:latin typeface="Arial" panose="020B0604020202020204" pitchFamily="34" charset="0"/>
                <a:ea typeface="ＭＳ Ｐゴシック" panose="020B0600070205080204" pitchFamily="50" charset="-128"/>
              </a:defRPr>
            </a:lvl3pPr>
            <a:lvl4pPr marL="1585042" indent="-225027">
              <a:defRPr kumimoji="1">
                <a:solidFill>
                  <a:schemeClr val="tx1"/>
                </a:solidFill>
                <a:latin typeface="Arial" panose="020B0604020202020204" pitchFamily="34" charset="0"/>
                <a:ea typeface="ＭＳ Ｐゴシック" panose="020B0600070205080204" pitchFamily="50" charset="-128"/>
              </a:defRPr>
            </a:lvl4pPr>
            <a:lvl5pPr marL="2036737" indent="-225027">
              <a:defRPr kumimoji="1">
                <a:solidFill>
                  <a:schemeClr val="tx1"/>
                </a:solidFill>
                <a:latin typeface="Arial" panose="020B0604020202020204" pitchFamily="34" charset="0"/>
                <a:ea typeface="ＭＳ Ｐゴシック" panose="020B0600070205080204" pitchFamily="50" charset="-128"/>
              </a:defRPr>
            </a:lvl5pPr>
            <a:lvl6pPr marL="2509786" indent="-225027"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82834" indent="-225027"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55884" indent="-225027"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28930" indent="-225027"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6B3A316C-D611-4DB1-B4E1-521EDB02C204}" type="slidenum">
              <a:rPr lang="ja-JP" altLang="en-US" smtClean="0">
                <a:solidFill>
                  <a:srgbClr val="000000"/>
                </a:solidFill>
              </a:rPr>
              <a:pPr/>
              <a:t>2</a:t>
            </a:fld>
            <a:endParaRPr lang="ja-JP" altLang="en-US">
              <a:solidFill>
                <a:srgbClr val="000000"/>
              </a:solidFill>
            </a:endParaRPr>
          </a:p>
        </p:txBody>
      </p:sp>
    </p:spTree>
    <p:extLst>
      <p:ext uri="{BB962C8B-B14F-4D97-AF65-F5344CB8AC3E}">
        <p14:creationId xmlns:p14="http://schemas.microsoft.com/office/powerpoint/2010/main" val="3819515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latin typeface="Arial" panose="020B0604020202020204" pitchFamily="34" charset="0"/>
            </a:endParaRPr>
          </a:p>
        </p:txBody>
      </p:sp>
      <p:sp>
        <p:nvSpPr>
          <p:cNvPr id="6656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35852" indent="-282517">
              <a:defRPr kumimoji="1">
                <a:solidFill>
                  <a:schemeClr val="tx1"/>
                </a:solidFill>
                <a:latin typeface="Arial" panose="020B0604020202020204" pitchFamily="34" charset="0"/>
                <a:ea typeface="ＭＳ Ｐゴシック" panose="020B0600070205080204" pitchFamily="50" charset="-128"/>
              </a:defRPr>
            </a:lvl2pPr>
            <a:lvl3pPr marL="1131704" indent="-225027">
              <a:defRPr kumimoji="1">
                <a:solidFill>
                  <a:schemeClr val="tx1"/>
                </a:solidFill>
                <a:latin typeface="Arial" panose="020B0604020202020204" pitchFamily="34" charset="0"/>
                <a:ea typeface="ＭＳ Ｐゴシック" panose="020B0600070205080204" pitchFamily="50" charset="-128"/>
              </a:defRPr>
            </a:lvl3pPr>
            <a:lvl4pPr marL="1585042" indent="-225027">
              <a:defRPr kumimoji="1">
                <a:solidFill>
                  <a:schemeClr val="tx1"/>
                </a:solidFill>
                <a:latin typeface="Arial" panose="020B0604020202020204" pitchFamily="34" charset="0"/>
                <a:ea typeface="ＭＳ Ｐゴシック" panose="020B0600070205080204" pitchFamily="50" charset="-128"/>
              </a:defRPr>
            </a:lvl4pPr>
            <a:lvl5pPr marL="2036737" indent="-225027">
              <a:defRPr kumimoji="1">
                <a:solidFill>
                  <a:schemeClr val="tx1"/>
                </a:solidFill>
                <a:latin typeface="Arial" panose="020B0604020202020204" pitchFamily="34" charset="0"/>
                <a:ea typeface="ＭＳ Ｐゴシック" panose="020B0600070205080204" pitchFamily="50" charset="-128"/>
              </a:defRPr>
            </a:lvl5pPr>
            <a:lvl6pPr marL="2509786" indent="-225027"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82834" indent="-225027"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55884" indent="-225027"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28930" indent="-225027"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6B3A316C-D611-4DB1-B4E1-521EDB02C204}" type="slidenum">
              <a:rPr lang="ja-JP" altLang="en-US" smtClean="0">
                <a:solidFill>
                  <a:srgbClr val="000000"/>
                </a:solidFill>
              </a:rPr>
              <a:pPr/>
              <a:t>3</a:t>
            </a:fld>
            <a:endParaRPr lang="ja-JP" altLang="en-US">
              <a:solidFill>
                <a:srgbClr val="000000"/>
              </a:solidFill>
            </a:endParaRPr>
          </a:p>
        </p:txBody>
      </p:sp>
    </p:spTree>
    <p:extLst>
      <p:ext uri="{BB962C8B-B14F-4D97-AF65-F5344CB8AC3E}">
        <p14:creationId xmlns:p14="http://schemas.microsoft.com/office/powerpoint/2010/main" val="2335901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latin typeface="Arial" panose="020B0604020202020204" pitchFamily="34" charset="0"/>
            </a:endParaRPr>
          </a:p>
        </p:txBody>
      </p:sp>
      <p:sp>
        <p:nvSpPr>
          <p:cNvPr id="6656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35852" indent="-282517">
              <a:defRPr kumimoji="1">
                <a:solidFill>
                  <a:schemeClr val="tx1"/>
                </a:solidFill>
                <a:latin typeface="Arial" panose="020B0604020202020204" pitchFamily="34" charset="0"/>
                <a:ea typeface="ＭＳ Ｐゴシック" panose="020B0600070205080204" pitchFamily="50" charset="-128"/>
              </a:defRPr>
            </a:lvl2pPr>
            <a:lvl3pPr marL="1131704" indent="-225027">
              <a:defRPr kumimoji="1">
                <a:solidFill>
                  <a:schemeClr val="tx1"/>
                </a:solidFill>
                <a:latin typeface="Arial" panose="020B0604020202020204" pitchFamily="34" charset="0"/>
                <a:ea typeface="ＭＳ Ｐゴシック" panose="020B0600070205080204" pitchFamily="50" charset="-128"/>
              </a:defRPr>
            </a:lvl3pPr>
            <a:lvl4pPr marL="1585042" indent="-225027">
              <a:defRPr kumimoji="1">
                <a:solidFill>
                  <a:schemeClr val="tx1"/>
                </a:solidFill>
                <a:latin typeface="Arial" panose="020B0604020202020204" pitchFamily="34" charset="0"/>
                <a:ea typeface="ＭＳ Ｐゴシック" panose="020B0600070205080204" pitchFamily="50" charset="-128"/>
              </a:defRPr>
            </a:lvl4pPr>
            <a:lvl5pPr marL="2036737" indent="-225027">
              <a:defRPr kumimoji="1">
                <a:solidFill>
                  <a:schemeClr val="tx1"/>
                </a:solidFill>
                <a:latin typeface="Arial" panose="020B0604020202020204" pitchFamily="34" charset="0"/>
                <a:ea typeface="ＭＳ Ｐゴシック" panose="020B0600070205080204" pitchFamily="50" charset="-128"/>
              </a:defRPr>
            </a:lvl5pPr>
            <a:lvl6pPr marL="2509786" indent="-225027"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82834" indent="-225027"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55884" indent="-225027"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28930" indent="-225027"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6B3A316C-D611-4DB1-B4E1-521EDB02C204}" type="slidenum">
              <a:rPr lang="ja-JP" altLang="en-US" smtClean="0">
                <a:solidFill>
                  <a:srgbClr val="000000"/>
                </a:solidFill>
              </a:rPr>
              <a:pPr/>
              <a:t>4</a:t>
            </a:fld>
            <a:endParaRPr lang="ja-JP" altLang="en-US">
              <a:solidFill>
                <a:srgbClr val="000000"/>
              </a:solidFill>
            </a:endParaRPr>
          </a:p>
        </p:txBody>
      </p:sp>
    </p:spTree>
    <p:extLst>
      <p:ext uri="{BB962C8B-B14F-4D97-AF65-F5344CB8AC3E}">
        <p14:creationId xmlns:p14="http://schemas.microsoft.com/office/powerpoint/2010/main" val="1455268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latin typeface="Arial" panose="020B0604020202020204" pitchFamily="34" charset="0"/>
            </a:endParaRPr>
          </a:p>
        </p:txBody>
      </p:sp>
      <p:sp>
        <p:nvSpPr>
          <p:cNvPr id="6656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35852" indent="-282517">
              <a:defRPr kumimoji="1">
                <a:solidFill>
                  <a:schemeClr val="tx1"/>
                </a:solidFill>
                <a:latin typeface="Arial" panose="020B0604020202020204" pitchFamily="34" charset="0"/>
                <a:ea typeface="ＭＳ Ｐゴシック" panose="020B0600070205080204" pitchFamily="50" charset="-128"/>
              </a:defRPr>
            </a:lvl2pPr>
            <a:lvl3pPr marL="1131704" indent="-225027">
              <a:defRPr kumimoji="1">
                <a:solidFill>
                  <a:schemeClr val="tx1"/>
                </a:solidFill>
                <a:latin typeface="Arial" panose="020B0604020202020204" pitchFamily="34" charset="0"/>
                <a:ea typeface="ＭＳ Ｐゴシック" panose="020B0600070205080204" pitchFamily="50" charset="-128"/>
              </a:defRPr>
            </a:lvl3pPr>
            <a:lvl4pPr marL="1585042" indent="-225027">
              <a:defRPr kumimoji="1">
                <a:solidFill>
                  <a:schemeClr val="tx1"/>
                </a:solidFill>
                <a:latin typeface="Arial" panose="020B0604020202020204" pitchFamily="34" charset="0"/>
                <a:ea typeface="ＭＳ Ｐゴシック" panose="020B0600070205080204" pitchFamily="50" charset="-128"/>
              </a:defRPr>
            </a:lvl4pPr>
            <a:lvl5pPr marL="2036737" indent="-225027">
              <a:defRPr kumimoji="1">
                <a:solidFill>
                  <a:schemeClr val="tx1"/>
                </a:solidFill>
                <a:latin typeface="Arial" panose="020B0604020202020204" pitchFamily="34" charset="0"/>
                <a:ea typeface="ＭＳ Ｐゴシック" panose="020B0600070205080204" pitchFamily="50" charset="-128"/>
              </a:defRPr>
            </a:lvl5pPr>
            <a:lvl6pPr marL="2509786" indent="-225027"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82834" indent="-225027"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55884" indent="-225027"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28930" indent="-225027"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6B3A316C-D611-4DB1-B4E1-521EDB02C204}" type="slidenum">
              <a:rPr lang="ja-JP" altLang="en-US" smtClean="0">
                <a:solidFill>
                  <a:srgbClr val="000000"/>
                </a:solidFill>
              </a:rPr>
              <a:pPr/>
              <a:t>5</a:t>
            </a:fld>
            <a:endParaRPr lang="ja-JP" altLang="en-US">
              <a:solidFill>
                <a:srgbClr val="000000"/>
              </a:solidFill>
            </a:endParaRPr>
          </a:p>
        </p:txBody>
      </p:sp>
    </p:spTree>
    <p:extLst>
      <p:ext uri="{BB962C8B-B14F-4D97-AF65-F5344CB8AC3E}">
        <p14:creationId xmlns:p14="http://schemas.microsoft.com/office/powerpoint/2010/main" val="17973264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Line 7"/>
          <p:cNvSpPr>
            <a:spLocks noChangeShapeType="1"/>
          </p:cNvSpPr>
          <p:nvPr/>
        </p:nvSpPr>
        <p:spPr bwMode="auto">
          <a:xfrm>
            <a:off x="104" y="765175"/>
            <a:ext cx="9906000" cy="0"/>
          </a:xfrm>
          <a:prstGeom prst="line">
            <a:avLst/>
          </a:prstGeom>
          <a:noFill/>
          <a:ln w="76200">
            <a:solidFill>
              <a:srgbClr val="FF6600"/>
            </a:solidFill>
            <a:round/>
            <a:headEnd/>
            <a:tailEnd/>
          </a:ln>
          <a:effectLst/>
        </p:spPr>
        <p:txBody>
          <a:bodyPr lIns="91434" tIns="45717" rIns="91434" bIns="45717" anchor="ctr"/>
          <a:lstStyle/>
          <a:p>
            <a:pPr fontAlgn="t">
              <a:buClr>
                <a:srgbClr val="808080"/>
              </a:buClr>
              <a:buFont typeface="Wingdings" pitchFamily="2" charset="2"/>
              <a:buChar char="l"/>
              <a:defRPr/>
            </a:pPr>
            <a:endParaRPr lang="ja-JP" altLang="en-US" sz="1000" dirty="0">
              <a:solidFill>
                <a:srgbClr val="000000"/>
              </a:solidFill>
              <a:ea typeface="ＭＳ Ｐゴシック" pitchFamily="50" charset="-128"/>
            </a:endParaRPr>
          </a:p>
        </p:txBody>
      </p:sp>
      <p:pic>
        <p:nvPicPr>
          <p:cNvPr id="5" name="Picture 15"/>
          <p:cNvPicPr>
            <a:picLocks noChangeAspect="1" noChangeArrowheads="1"/>
          </p:cNvPicPr>
          <p:nvPr userDrawn="1"/>
        </p:nvPicPr>
        <p:blipFill>
          <a:blip r:embed="rId2" cstate="print"/>
          <a:srcRect/>
          <a:stretch>
            <a:fillRect/>
          </a:stretch>
        </p:blipFill>
        <p:spPr bwMode="auto">
          <a:xfrm>
            <a:off x="7032731" y="50800"/>
            <a:ext cx="2847975" cy="285750"/>
          </a:xfrm>
          <a:prstGeom prst="rect">
            <a:avLst/>
          </a:prstGeom>
          <a:noFill/>
          <a:ln w="9525" algn="ctr">
            <a:noFill/>
            <a:miter lim="800000"/>
            <a:headEnd/>
            <a:tailEnd/>
          </a:ln>
        </p:spPr>
      </p:pic>
      <p:sp>
        <p:nvSpPr>
          <p:cNvPr id="10242" name="Rectangle 2"/>
          <p:cNvSpPr>
            <a:spLocks noGrp="1" noChangeArrowheads="1"/>
          </p:cNvSpPr>
          <p:nvPr>
            <p:ph type="ctrTitle"/>
          </p:nvPr>
        </p:nvSpPr>
        <p:spPr>
          <a:xfrm>
            <a:off x="743054" y="2708277"/>
            <a:ext cx="8420100" cy="1470025"/>
          </a:xfrm>
          <a:ln w="76200" cmpd="tri">
            <a:solidFill>
              <a:srgbClr val="FF6600"/>
            </a:solidFill>
          </a:ln>
        </p:spPr>
        <p:txBody>
          <a:bodyPr/>
          <a:lstStyle>
            <a:lvl1pPr algn="ctr">
              <a:defRPr sz="3600" b="1">
                <a:solidFill>
                  <a:schemeClr val="tx1"/>
                </a:solidFill>
              </a:defRPr>
            </a:lvl1pPr>
          </a:lstStyle>
          <a:p>
            <a:r>
              <a:rPr lang="ja-JP" altLang="en-US"/>
              <a:t>マスタ タイトルの書式設定</a:t>
            </a:r>
          </a:p>
        </p:txBody>
      </p:sp>
      <p:sp>
        <p:nvSpPr>
          <p:cNvPr id="10243" name="Rectangle 3"/>
          <p:cNvSpPr>
            <a:spLocks noGrp="1" noChangeArrowheads="1"/>
          </p:cNvSpPr>
          <p:nvPr>
            <p:ph type="subTitle" idx="1"/>
          </p:nvPr>
        </p:nvSpPr>
        <p:spPr>
          <a:xfrm>
            <a:off x="1485999" y="5373688"/>
            <a:ext cx="6934200" cy="1008062"/>
          </a:xfrm>
        </p:spPr>
        <p:txBody>
          <a:bodyPr/>
          <a:lstStyle>
            <a:lvl1pPr marL="0" indent="0" algn="ctr">
              <a:buFontTx/>
              <a:buNone/>
              <a:defRPr sz="1800"/>
            </a:lvl1pPr>
          </a:lstStyle>
          <a:p>
            <a:r>
              <a:rPr lang="ja-JP" altLang="en-US"/>
              <a:t>マスタ サブタイトルの書式設定</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9"/>
          <p:cNvSpPr>
            <a:spLocks noGrp="1" noChangeArrowheads="1"/>
          </p:cNvSpPr>
          <p:nvPr>
            <p:ph type="sldNum" sz="quarter" idx="10"/>
          </p:nvPr>
        </p:nvSpPr>
        <p:spPr>
          <a:ln/>
        </p:spPr>
        <p:txBody>
          <a:bodyPr/>
          <a:lstStyle>
            <a:lvl1pPr>
              <a:defRPr/>
            </a:lvl1pPr>
          </a:lstStyle>
          <a:p>
            <a:pPr>
              <a:defRPr/>
            </a:pPr>
            <a:fld id="{C77BDB6C-CF9F-4A82-84AE-A4D8F30AC0D5}"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4" y="287374"/>
            <a:ext cx="2228850" cy="58388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450" y="287374"/>
            <a:ext cx="6534150" cy="58388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9"/>
          <p:cNvSpPr>
            <a:spLocks noGrp="1" noChangeArrowheads="1"/>
          </p:cNvSpPr>
          <p:nvPr>
            <p:ph type="sldNum" sz="quarter" idx="10"/>
          </p:nvPr>
        </p:nvSpPr>
        <p:spPr>
          <a:ln/>
        </p:spPr>
        <p:txBody>
          <a:bodyPr/>
          <a:lstStyle>
            <a:lvl1pPr>
              <a:defRPr/>
            </a:lvl1pPr>
          </a:lstStyle>
          <a:p>
            <a:pPr>
              <a:defRPr/>
            </a:pPr>
            <a:fld id="{CBB71636-E48F-4DF0-B43C-3B380BD0B7DA}"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1" y="287374"/>
            <a:ext cx="8915400" cy="58388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19"/>
          <p:cNvSpPr>
            <a:spLocks noGrp="1" noChangeArrowheads="1"/>
          </p:cNvSpPr>
          <p:nvPr>
            <p:ph type="sldNum" sz="quarter" idx="10"/>
          </p:nvPr>
        </p:nvSpPr>
        <p:spPr>
          <a:ln/>
        </p:spPr>
        <p:txBody>
          <a:bodyPr/>
          <a:lstStyle>
            <a:lvl1pPr>
              <a:defRPr/>
            </a:lvl1pPr>
          </a:lstStyle>
          <a:p>
            <a:pPr>
              <a:defRPr/>
            </a:pPr>
            <a:fld id="{ED42A150-53E6-4BF6-B38B-D9753BA26FDE}"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208281" y="287338"/>
            <a:ext cx="7297737" cy="620712"/>
          </a:xfr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412" y="1600207"/>
            <a:ext cx="4381501" cy="45259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5029317" y="1600200"/>
            <a:ext cx="4381501" cy="21859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5029317" y="3938628"/>
            <a:ext cx="4381501" cy="21875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19"/>
          <p:cNvSpPr>
            <a:spLocks noGrp="1" noChangeArrowheads="1"/>
          </p:cNvSpPr>
          <p:nvPr>
            <p:ph type="sldNum" sz="quarter" idx="10"/>
          </p:nvPr>
        </p:nvSpPr>
        <p:spPr>
          <a:ln/>
        </p:spPr>
        <p:txBody>
          <a:bodyPr/>
          <a:lstStyle>
            <a:lvl1pPr>
              <a:defRPr/>
            </a:lvl1pPr>
          </a:lstStyle>
          <a:p>
            <a:pPr>
              <a:defRPr/>
            </a:pPr>
            <a:fld id="{EAFAD0B9-357C-42E6-8E8C-2C8206716C1E}"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208281" y="287338"/>
            <a:ext cx="7297737" cy="620712"/>
          </a:xfrm>
        </p:spPr>
        <p:txBody>
          <a:bodyPr/>
          <a:lstStyle/>
          <a:p>
            <a:r>
              <a:rPr lang="ja-JP" altLang="en-US"/>
              <a:t>マスタ タイトルの書式設定</a:t>
            </a:r>
          </a:p>
        </p:txBody>
      </p:sp>
      <p:sp>
        <p:nvSpPr>
          <p:cNvPr id="3" name="表プレースホルダ 2"/>
          <p:cNvSpPr>
            <a:spLocks noGrp="1"/>
          </p:cNvSpPr>
          <p:nvPr>
            <p:ph type="tbl" idx="1"/>
          </p:nvPr>
        </p:nvSpPr>
        <p:spPr>
          <a:xfrm>
            <a:off x="495301" y="1600207"/>
            <a:ext cx="8915400" cy="4525963"/>
          </a:xfrm>
        </p:spPr>
        <p:txBody>
          <a:bodyPr/>
          <a:lstStyle/>
          <a:p>
            <a:pPr lvl="0"/>
            <a:endParaRPr lang="ja-JP" altLang="en-US" noProof="0"/>
          </a:p>
        </p:txBody>
      </p:sp>
      <p:sp>
        <p:nvSpPr>
          <p:cNvPr id="4" name="Rectangle 19"/>
          <p:cNvSpPr>
            <a:spLocks noGrp="1" noChangeArrowheads="1"/>
          </p:cNvSpPr>
          <p:nvPr>
            <p:ph type="sldNum" sz="quarter" idx="10"/>
          </p:nvPr>
        </p:nvSpPr>
        <p:spPr>
          <a:ln/>
        </p:spPr>
        <p:txBody>
          <a:bodyPr/>
          <a:lstStyle>
            <a:lvl1pPr>
              <a:defRPr/>
            </a:lvl1pPr>
          </a:lstStyle>
          <a:p>
            <a:pPr>
              <a:defRPr/>
            </a:pPr>
            <a:fld id="{37B2241E-3D63-42C9-A166-4153692DCC5C}"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Line 7"/>
          <p:cNvSpPr>
            <a:spLocks noChangeShapeType="1"/>
          </p:cNvSpPr>
          <p:nvPr/>
        </p:nvSpPr>
        <p:spPr bwMode="auto">
          <a:xfrm>
            <a:off x="104" y="765175"/>
            <a:ext cx="9906000" cy="0"/>
          </a:xfrm>
          <a:prstGeom prst="line">
            <a:avLst/>
          </a:prstGeom>
          <a:noFill/>
          <a:ln w="76200">
            <a:solidFill>
              <a:srgbClr val="FF6600"/>
            </a:solidFill>
            <a:round/>
            <a:headEnd/>
            <a:tailEnd/>
          </a:ln>
          <a:effectLst/>
        </p:spPr>
        <p:txBody>
          <a:bodyPr lIns="91434" tIns="45717" rIns="91434" bIns="45717" anchor="ctr"/>
          <a:lstStyle/>
          <a:p>
            <a:pPr fontAlgn="t">
              <a:buClr>
                <a:srgbClr val="808080"/>
              </a:buClr>
              <a:buFont typeface="Wingdings" pitchFamily="2" charset="2"/>
              <a:buChar char="l"/>
              <a:defRPr/>
            </a:pPr>
            <a:endParaRPr lang="ja-JP" altLang="en-US" sz="1000" dirty="0">
              <a:solidFill>
                <a:srgbClr val="000000"/>
              </a:solidFill>
              <a:ea typeface="ＭＳ Ｐゴシック" pitchFamily="50" charset="-128"/>
            </a:endParaRPr>
          </a:p>
        </p:txBody>
      </p:sp>
      <p:pic>
        <p:nvPicPr>
          <p:cNvPr id="5" name="Picture 15"/>
          <p:cNvPicPr>
            <a:picLocks noChangeAspect="1" noChangeArrowheads="1"/>
          </p:cNvPicPr>
          <p:nvPr userDrawn="1"/>
        </p:nvPicPr>
        <p:blipFill>
          <a:blip r:embed="rId2" cstate="print"/>
          <a:srcRect/>
          <a:stretch>
            <a:fillRect/>
          </a:stretch>
        </p:blipFill>
        <p:spPr bwMode="auto">
          <a:xfrm>
            <a:off x="7032731" y="50800"/>
            <a:ext cx="2847975" cy="285750"/>
          </a:xfrm>
          <a:prstGeom prst="rect">
            <a:avLst/>
          </a:prstGeom>
          <a:noFill/>
          <a:ln w="9525" algn="ctr">
            <a:noFill/>
            <a:miter lim="800000"/>
            <a:headEnd/>
            <a:tailEnd/>
          </a:ln>
        </p:spPr>
      </p:pic>
      <p:sp>
        <p:nvSpPr>
          <p:cNvPr id="10242" name="Rectangle 2"/>
          <p:cNvSpPr>
            <a:spLocks noGrp="1" noChangeArrowheads="1"/>
          </p:cNvSpPr>
          <p:nvPr>
            <p:ph type="ctrTitle"/>
          </p:nvPr>
        </p:nvSpPr>
        <p:spPr>
          <a:xfrm>
            <a:off x="743054" y="2708277"/>
            <a:ext cx="8420100" cy="1470025"/>
          </a:xfrm>
          <a:ln w="76200" cmpd="tri">
            <a:solidFill>
              <a:srgbClr val="FF6600"/>
            </a:solidFill>
          </a:ln>
        </p:spPr>
        <p:txBody>
          <a:bodyPr/>
          <a:lstStyle>
            <a:lvl1pPr algn="ctr">
              <a:defRPr sz="3600" b="1">
                <a:solidFill>
                  <a:schemeClr val="tx1"/>
                </a:solidFill>
              </a:defRPr>
            </a:lvl1pPr>
          </a:lstStyle>
          <a:p>
            <a:r>
              <a:rPr lang="ja-JP" altLang="en-US"/>
              <a:t>マスタ タイトルの書式設定</a:t>
            </a:r>
          </a:p>
        </p:txBody>
      </p:sp>
      <p:sp>
        <p:nvSpPr>
          <p:cNvPr id="10243" name="Rectangle 3"/>
          <p:cNvSpPr>
            <a:spLocks noGrp="1" noChangeArrowheads="1"/>
          </p:cNvSpPr>
          <p:nvPr>
            <p:ph type="subTitle" idx="1"/>
          </p:nvPr>
        </p:nvSpPr>
        <p:spPr>
          <a:xfrm>
            <a:off x="1485999" y="5373688"/>
            <a:ext cx="6934200" cy="1008062"/>
          </a:xfrm>
        </p:spPr>
        <p:txBody>
          <a:bodyPr/>
          <a:lstStyle>
            <a:lvl1pPr marL="0" indent="0" algn="ctr">
              <a:buFontTx/>
              <a:buNone/>
              <a:defRPr sz="1800"/>
            </a:lvl1pPr>
          </a:lstStyle>
          <a:p>
            <a:r>
              <a:rPr lang="ja-JP" altLang="en-US"/>
              <a:t>マスタ サブタイトルの書式設定</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9"/>
          <p:cNvSpPr>
            <a:spLocks noGrp="1" noChangeArrowheads="1"/>
          </p:cNvSpPr>
          <p:nvPr>
            <p:ph type="sldNum" sz="quarter" idx="10"/>
          </p:nvPr>
        </p:nvSpPr>
        <p:spPr>
          <a:ln/>
        </p:spPr>
        <p:txBody>
          <a:bodyPr/>
          <a:lstStyle>
            <a:lvl1pPr>
              <a:defRPr/>
            </a:lvl1pPr>
          </a:lstStyle>
          <a:p>
            <a:pPr>
              <a:defRPr/>
            </a:pPr>
            <a:fld id="{987F39DB-4CED-457A-A00F-A49961D1B9AC}"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742" y="440729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742" y="2906713"/>
            <a:ext cx="8420100" cy="1500187"/>
          </a:xfrm>
        </p:spPr>
        <p:txBody>
          <a:bodyPr anchor="b"/>
          <a:lstStyle>
            <a:lvl1pPr marL="0" indent="0">
              <a:buNone/>
              <a:defRPr sz="2000"/>
            </a:lvl1pPr>
            <a:lvl2pPr marL="457171" indent="0">
              <a:buNone/>
              <a:defRPr sz="1800"/>
            </a:lvl2pPr>
            <a:lvl3pPr marL="914341" indent="0">
              <a:buNone/>
              <a:defRPr sz="1600"/>
            </a:lvl3pPr>
            <a:lvl4pPr marL="1371513" indent="0">
              <a:buNone/>
              <a:defRPr sz="1400"/>
            </a:lvl4pPr>
            <a:lvl5pPr marL="1828683" indent="0">
              <a:buNone/>
              <a:defRPr sz="1400"/>
            </a:lvl5pPr>
            <a:lvl6pPr marL="2285854" indent="0">
              <a:buNone/>
              <a:defRPr sz="1400"/>
            </a:lvl6pPr>
            <a:lvl7pPr marL="2743024" indent="0">
              <a:buNone/>
              <a:defRPr sz="1400"/>
            </a:lvl7pPr>
            <a:lvl8pPr marL="3200196" indent="0">
              <a:buNone/>
              <a:defRPr sz="1400"/>
            </a:lvl8pPr>
            <a:lvl9pPr marL="3657366" indent="0">
              <a:buNone/>
              <a:defRPr sz="1400"/>
            </a:lvl9pPr>
          </a:lstStyle>
          <a:p>
            <a:pPr lvl="0"/>
            <a:r>
              <a:rPr lang="ja-JP" altLang="en-US"/>
              <a:t>マスタ テキストの書式設定</a:t>
            </a:r>
          </a:p>
        </p:txBody>
      </p:sp>
      <p:sp>
        <p:nvSpPr>
          <p:cNvPr id="4" name="Rectangle 19"/>
          <p:cNvSpPr>
            <a:spLocks noGrp="1" noChangeArrowheads="1"/>
          </p:cNvSpPr>
          <p:nvPr>
            <p:ph type="sldNum" sz="quarter" idx="10"/>
          </p:nvPr>
        </p:nvSpPr>
        <p:spPr>
          <a:ln/>
        </p:spPr>
        <p:txBody>
          <a:bodyPr/>
          <a:lstStyle>
            <a:lvl1pPr>
              <a:defRPr/>
            </a:lvl1pPr>
          </a:lstStyle>
          <a:p>
            <a:pPr>
              <a:defRPr/>
            </a:pPr>
            <a:fld id="{55B72536-8F83-4ADD-A7A6-DB35568684CD}"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412" y="1600207"/>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317" y="1600207"/>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9"/>
          <p:cNvSpPr>
            <a:spLocks noGrp="1" noChangeArrowheads="1"/>
          </p:cNvSpPr>
          <p:nvPr>
            <p:ph type="sldNum" sz="quarter" idx="10"/>
          </p:nvPr>
        </p:nvSpPr>
        <p:spPr>
          <a:ln/>
        </p:spPr>
        <p:txBody>
          <a:bodyPr/>
          <a:lstStyle>
            <a:lvl1pPr>
              <a:defRPr/>
            </a:lvl1pPr>
          </a:lstStyle>
          <a:p>
            <a:pPr>
              <a:defRPr/>
            </a:pPr>
            <a:fld id="{0FE3D4C4-8773-4590-AD71-86D1AFF2DF55}"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404" y="1535113"/>
            <a:ext cx="4376738" cy="639762"/>
          </a:xfrm>
        </p:spPr>
        <p:txBody>
          <a:bodyPr anchor="b"/>
          <a:lstStyle>
            <a:lvl1pPr marL="0" indent="0">
              <a:buNone/>
              <a:defRPr sz="2400" b="1"/>
            </a:lvl1pPr>
            <a:lvl2pPr marL="457171" indent="0">
              <a:buNone/>
              <a:defRPr sz="2000" b="1"/>
            </a:lvl2pPr>
            <a:lvl3pPr marL="914341" indent="0">
              <a:buNone/>
              <a:defRPr sz="1800" b="1"/>
            </a:lvl3pPr>
            <a:lvl4pPr marL="1371513" indent="0">
              <a:buNone/>
              <a:defRPr sz="1600" b="1"/>
            </a:lvl4pPr>
            <a:lvl5pPr marL="1828683" indent="0">
              <a:buNone/>
              <a:defRPr sz="1600" b="1"/>
            </a:lvl5pPr>
            <a:lvl6pPr marL="2285854" indent="0">
              <a:buNone/>
              <a:defRPr sz="1600" b="1"/>
            </a:lvl6pPr>
            <a:lvl7pPr marL="2743024" indent="0">
              <a:buNone/>
              <a:defRPr sz="1600" b="1"/>
            </a:lvl7pPr>
            <a:lvl8pPr marL="3200196" indent="0">
              <a:buNone/>
              <a:defRPr sz="1600" b="1"/>
            </a:lvl8pPr>
            <a:lvl9pPr marL="3657366"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404"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421" y="1535113"/>
            <a:ext cx="4378325" cy="639762"/>
          </a:xfrm>
        </p:spPr>
        <p:txBody>
          <a:bodyPr anchor="b"/>
          <a:lstStyle>
            <a:lvl1pPr marL="0" indent="0">
              <a:buNone/>
              <a:defRPr sz="2400" b="1"/>
            </a:lvl1pPr>
            <a:lvl2pPr marL="457171" indent="0">
              <a:buNone/>
              <a:defRPr sz="2000" b="1"/>
            </a:lvl2pPr>
            <a:lvl3pPr marL="914341" indent="0">
              <a:buNone/>
              <a:defRPr sz="1800" b="1"/>
            </a:lvl3pPr>
            <a:lvl4pPr marL="1371513" indent="0">
              <a:buNone/>
              <a:defRPr sz="1600" b="1"/>
            </a:lvl4pPr>
            <a:lvl5pPr marL="1828683" indent="0">
              <a:buNone/>
              <a:defRPr sz="1600" b="1"/>
            </a:lvl5pPr>
            <a:lvl6pPr marL="2285854" indent="0">
              <a:buNone/>
              <a:defRPr sz="1600" b="1"/>
            </a:lvl6pPr>
            <a:lvl7pPr marL="2743024" indent="0">
              <a:buNone/>
              <a:defRPr sz="1600" b="1"/>
            </a:lvl7pPr>
            <a:lvl8pPr marL="3200196" indent="0">
              <a:buNone/>
              <a:defRPr sz="1600" b="1"/>
            </a:lvl8pPr>
            <a:lvl9pPr marL="3657366"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421"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19"/>
          <p:cNvSpPr>
            <a:spLocks noGrp="1" noChangeArrowheads="1"/>
          </p:cNvSpPr>
          <p:nvPr>
            <p:ph type="sldNum" sz="quarter" idx="10"/>
          </p:nvPr>
        </p:nvSpPr>
        <p:spPr>
          <a:ln/>
        </p:spPr>
        <p:txBody>
          <a:bodyPr/>
          <a:lstStyle>
            <a:lvl1pPr>
              <a:defRPr/>
            </a:lvl1pPr>
          </a:lstStyle>
          <a:p>
            <a:pPr>
              <a:defRPr/>
            </a:pPr>
            <a:fld id="{D4D82330-9AB9-4F21-88AA-75319AB82930}"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9"/>
          <p:cNvSpPr>
            <a:spLocks noGrp="1" noChangeArrowheads="1"/>
          </p:cNvSpPr>
          <p:nvPr>
            <p:ph type="sldNum" sz="quarter" idx="10"/>
          </p:nvPr>
        </p:nvSpPr>
        <p:spPr>
          <a:ln/>
        </p:spPr>
        <p:txBody>
          <a:bodyPr/>
          <a:lstStyle>
            <a:lvl1pPr>
              <a:defRPr/>
            </a:lvl1pPr>
          </a:lstStyle>
          <a:p>
            <a:pPr>
              <a:defRPr/>
            </a:pPr>
            <a:fld id="{987F39DB-4CED-457A-A00F-A49961D1B9AC}"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19"/>
          <p:cNvSpPr>
            <a:spLocks noGrp="1" noChangeArrowheads="1"/>
          </p:cNvSpPr>
          <p:nvPr>
            <p:ph type="sldNum" sz="quarter" idx="10"/>
          </p:nvPr>
        </p:nvSpPr>
        <p:spPr>
          <a:ln/>
        </p:spPr>
        <p:txBody>
          <a:bodyPr/>
          <a:lstStyle>
            <a:lvl1pPr>
              <a:defRPr/>
            </a:lvl1pPr>
          </a:lstStyle>
          <a:p>
            <a:pPr>
              <a:defRPr/>
            </a:pPr>
            <a:fld id="{A724E218-E830-4ABA-88E8-3002FB905ECD}"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9"/>
          <p:cNvSpPr>
            <a:spLocks noGrp="1" noChangeArrowheads="1"/>
          </p:cNvSpPr>
          <p:nvPr>
            <p:ph type="sldNum" sz="quarter" idx="10"/>
          </p:nvPr>
        </p:nvSpPr>
        <p:spPr>
          <a:ln/>
        </p:spPr>
        <p:txBody>
          <a:bodyPr/>
          <a:lstStyle>
            <a:lvl1pPr>
              <a:defRPr/>
            </a:lvl1pPr>
          </a:lstStyle>
          <a:p>
            <a:pPr>
              <a:defRPr/>
            </a:pPr>
            <a:fld id="{E8AE8B30-5D95-4365-B8C1-190C8F2CE63D}"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39" y="273050"/>
            <a:ext cx="3259138"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613" y="273087"/>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39" y="1435104"/>
            <a:ext cx="3259138" cy="4691063"/>
          </a:xfrm>
        </p:spPr>
        <p:txBody>
          <a:bodyPr/>
          <a:lstStyle>
            <a:lvl1pPr marL="0" indent="0">
              <a:buNone/>
              <a:defRPr sz="1400"/>
            </a:lvl1pPr>
            <a:lvl2pPr marL="457171" indent="0">
              <a:buNone/>
              <a:defRPr sz="1200"/>
            </a:lvl2pPr>
            <a:lvl3pPr marL="914341" indent="0">
              <a:buNone/>
              <a:defRPr sz="1000"/>
            </a:lvl3pPr>
            <a:lvl4pPr marL="1371513" indent="0">
              <a:buNone/>
              <a:defRPr sz="900"/>
            </a:lvl4pPr>
            <a:lvl5pPr marL="1828683" indent="0">
              <a:buNone/>
              <a:defRPr sz="900"/>
            </a:lvl5pPr>
            <a:lvl6pPr marL="2285854" indent="0">
              <a:buNone/>
              <a:defRPr sz="900"/>
            </a:lvl6pPr>
            <a:lvl7pPr marL="2743024" indent="0">
              <a:buNone/>
              <a:defRPr sz="900"/>
            </a:lvl7pPr>
            <a:lvl8pPr marL="3200196" indent="0">
              <a:buNone/>
              <a:defRPr sz="900"/>
            </a:lvl8pPr>
            <a:lvl9pPr marL="3657366" indent="0">
              <a:buNone/>
              <a:defRPr sz="900"/>
            </a:lvl9pPr>
          </a:lstStyle>
          <a:p>
            <a:pPr lvl="0"/>
            <a:r>
              <a:rPr lang="ja-JP" altLang="en-US"/>
              <a:t>マスタ テキストの書式設定</a:t>
            </a:r>
          </a:p>
        </p:txBody>
      </p:sp>
      <p:sp>
        <p:nvSpPr>
          <p:cNvPr id="5" name="Rectangle 19"/>
          <p:cNvSpPr>
            <a:spLocks noGrp="1" noChangeArrowheads="1"/>
          </p:cNvSpPr>
          <p:nvPr>
            <p:ph type="sldNum" sz="quarter" idx="10"/>
          </p:nvPr>
        </p:nvSpPr>
        <p:spPr>
          <a:ln/>
        </p:spPr>
        <p:txBody>
          <a:bodyPr/>
          <a:lstStyle>
            <a:lvl1pPr>
              <a:defRPr/>
            </a:lvl1pPr>
          </a:lstStyle>
          <a:p>
            <a:pPr>
              <a:defRPr/>
            </a:pPr>
            <a:fld id="{85322745-190D-4480-91C0-A22C85F37EE0}"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8" y="4800601"/>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8" y="612775"/>
            <a:ext cx="5943600" cy="4114800"/>
          </a:xfrm>
        </p:spPr>
        <p:txBody>
          <a:bodyPr/>
          <a:lstStyle>
            <a:lvl1pPr marL="0" indent="0">
              <a:buNone/>
              <a:defRPr sz="3200"/>
            </a:lvl1pPr>
            <a:lvl2pPr marL="457171" indent="0">
              <a:buNone/>
              <a:defRPr sz="2800"/>
            </a:lvl2pPr>
            <a:lvl3pPr marL="914341" indent="0">
              <a:buNone/>
              <a:defRPr sz="2400"/>
            </a:lvl3pPr>
            <a:lvl4pPr marL="1371513" indent="0">
              <a:buNone/>
              <a:defRPr sz="2000"/>
            </a:lvl4pPr>
            <a:lvl5pPr marL="1828683" indent="0">
              <a:buNone/>
              <a:defRPr sz="2000"/>
            </a:lvl5pPr>
            <a:lvl6pPr marL="2285854" indent="0">
              <a:buNone/>
              <a:defRPr sz="2000"/>
            </a:lvl6pPr>
            <a:lvl7pPr marL="2743024" indent="0">
              <a:buNone/>
              <a:defRPr sz="2000"/>
            </a:lvl7pPr>
            <a:lvl8pPr marL="3200196" indent="0">
              <a:buNone/>
              <a:defRPr sz="2000"/>
            </a:lvl8pPr>
            <a:lvl9pPr marL="3657366"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8" y="5367339"/>
            <a:ext cx="5943600" cy="804862"/>
          </a:xfrm>
        </p:spPr>
        <p:txBody>
          <a:bodyPr/>
          <a:lstStyle>
            <a:lvl1pPr marL="0" indent="0">
              <a:buNone/>
              <a:defRPr sz="1400"/>
            </a:lvl1pPr>
            <a:lvl2pPr marL="457171" indent="0">
              <a:buNone/>
              <a:defRPr sz="1200"/>
            </a:lvl2pPr>
            <a:lvl3pPr marL="914341" indent="0">
              <a:buNone/>
              <a:defRPr sz="1000"/>
            </a:lvl3pPr>
            <a:lvl4pPr marL="1371513" indent="0">
              <a:buNone/>
              <a:defRPr sz="900"/>
            </a:lvl4pPr>
            <a:lvl5pPr marL="1828683" indent="0">
              <a:buNone/>
              <a:defRPr sz="900"/>
            </a:lvl5pPr>
            <a:lvl6pPr marL="2285854" indent="0">
              <a:buNone/>
              <a:defRPr sz="900"/>
            </a:lvl6pPr>
            <a:lvl7pPr marL="2743024" indent="0">
              <a:buNone/>
              <a:defRPr sz="900"/>
            </a:lvl7pPr>
            <a:lvl8pPr marL="3200196" indent="0">
              <a:buNone/>
              <a:defRPr sz="900"/>
            </a:lvl8pPr>
            <a:lvl9pPr marL="3657366" indent="0">
              <a:buNone/>
              <a:defRPr sz="900"/>
            </a:lvl9pPr>
          </a:lstStyle>
          <a:p>
            <a:pPr lvl="0"/>
            <a:r>
              <a:rPr lang="ja-JP" altLang="en-US"/>
              <a:t>マスタ テキストの書式設定</a:t>
            </a:r>
          </a:p>
        </p:txBody>
      </p:sp>
      <p:sp>
        <p:nvSpPr>
          <p:cNvPr id="5" name="Rectangle 19"/>
          <p:cNvSpPr>
            <a:spLocks noGrp="1" noChangeArrowheads="1"/>
          </p:cNvSpPr>
          <p:nvPr>
            <p:ph type="sldNum" sz="quarter" idx="10"/>
          </p:nvPr>
        </p:nvSpPr>
        <p:spPr>
          <a:ln/>
        </p:spPr>
        <p:txBody>
          <a:bodyPr/>
          <a:lstStyle>
            <a:lvl1pPr>
              <a:defRPr/>
            </a:lvl1pPr>
          </a:lstStyle>
          <a:p>
            <a:pPr>
              <a:defRPr/>
            </a:pPr>
            <a:fld id="{CD82599D-6938-4FEB-A625-452A6A6E51A9}"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9"/>
          <p:cNvSpPr>
            <a:spLocks noGrp="1" noChangeArrowheads="1"/>
          </p:cNvSpPr>
          <p:nvPr>
            <p:ph type="sldNum" sz="quarter" idx="10"/>
          </p:nvPr>
        </p:nvSpPr>
        <p:spPr>
          <a:ln/>
        </p:spPr>
        <p:txBody>
          <a:bodyPr/>
          <a:lstStyle>
            <a:lvl1pPr>
              <a:defRPr/>
            </a:lvl1pPr>
          </a:lstStyle>
          <a:p>
            <a:pPr>
              <a:defRPr/>
            </a:pPr>
            <a:fld id="{C77BDB6C-CF9F-4A82-84AE-A4D8F30AC0D5}"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4" y="287374"/>
            <a:ext cx="2228850" cy="58388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442" y="287374"/>
            <a:ext cx="6534150" cy="58388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9"/>
          <p:cNvSpPr>
            <a:spLocks noGrp="1" noChangeArrowheads="1"/>
          </p:cNvSpPr>
          <p:nvPr>
            <p:ph type="sldNum" sz="quarter" idx="10"/>
          </p:nvPr>
        </p:nvSpPr>
        <p:spPr>
          <a:ln/>
        </p:spPr>
        <p:txBody>
          <a:bodyPr/>
          <a:lstStyle>
            <a:lvl1pPr>
              <a:defRPr/>
            </a:lvl1pPr>
          </a:lstStyle>
          <a:p>
            <a:pPr>
              <a:defRPr/>
            </a:pPr>
            <a:fld id="{CBB71636-E48F-4DF0-B43C-3B380BD0B7DA}"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1" y="287374"/>
            <a:ext cx="8915400" cy="58388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19"/>
          <p:cNvSpPr>
            <a:spLocks noGrp="1" noChangeArrowheads="1"/>
          </p:cNvSpPr>
          <p:nvPr>
            <p:ph type="sldNum" sz="quarter" idx="10"/>
          </p:nvPr>
        </p:nvSpPr>
        <p:spPr>
          <a:ln/>
        </p:spPr>
        <p:txBody>
          <a:bodyPr/>
          <a:lstStyle>
            <a:lvl1pPr>
              <a:defRPr/>
            </a:lvl1pPr>
          </a:lstStyle>
          <a:p>
            <a:pPr>
              <a:defRPr/>
            </a:pPr>
            <a:fld id="{ED42A150-53E6-4BF6-B38B-D9753BA26FDE}"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208251" y="287338"/>
            <a:ext cx="7297737" cy="620712"/>
          </a:xfr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412" y="1600207"/>
            <a:ext cx="4381501" cy="45259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5029317" y="1600200"/>
            <a:ext cx="4381501" cy="21859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5029317" y="3938628"/>
            <a:ext cx="4381501" cy="21875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19"/>
          <p:cNvSpPr>
            <a:spLocks noGrp="1" noChangeArrowheads="1"/>
          </p:cNvSpPr>
          <p:nvPr>
            <p:ph type="sldNum" sz="quarter" idx="10"/>
          </p:nvPr>
        </p:nvSpPr>
        <p:spPr>
          <a:ln/>
        </p:spPr>
        <p:txBody>
          <a:bodyPr/>
          <a:lstStyle>
            <a:lvl1pPr>
              <a:defRPr/>
            </a:lvl1pPr>
          </a:lstStyle>
          <a:p>
            <a:pPr>
              <a:defRPr/>
            </a:pPr>
            <a:fld id="{EAFAD0B9-357C-42E6-8E8C-2C8206716C1E}"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208251" y="287338"/>
            <a:ext cx="7297737" cy="620712"/>
          </a:xfrm>
        </p:spPr>
        <p:txBody>
          <a:bodyPr/>
          <a:lstStyle/>
          <a:p>
            <a:r>
              <a:rPr lang="ja-JP" altLang="en-US"/>
              <a:t>マスタ タイトルの書式設定</a:t>
            </a:r>
          </a:p>
        </p:txBody>
      </p:sp>
      <p:sp>
        <p:nvSpPr>
          <p:cNvPr id="3" name="表プレースホルダ 2"/>
          <p:cNvSpPr>
            <a:spLocks noGrp="1"/>
          </p:cNvSpPr>
          <p:nvPr>
            <p:ph type="tbl" idx="1"/>
          </p:nvPr>
        </p:nvSpPr>
        <p:spPr>
          <a:xfrm>
            <a:off x="495301" y="1600207"/>
            <a:ext cx="8915400" cy="4525963"/>
          </a:xfrm>
        </p:spPr>
        <p:txBody>
          <a:bodyPr/>
          <a:lstStyle/>
          <a:p>
            <a:pPr lvl="0"/>
            <a:endParaRPr lang="ja-JP" altLang="en-US" noProof="0"/>
          </a:p>
        </p:txBody>
      </p:sp>
      <p:sp>
        <p:nvSpPr>
          <p:cNvPr id="4" name="Rectangle 19"/>
          <p:cNvSpPr>
            <a:spLocks noGrp="1" noChangeArrowheads="1"/>
          </p:cNvSpPr>
          <p:nvPr>
            <p:ph type="sldNum" sz="quarter" idx="10"/>
          </p:nvPr>
        </p:nvSpPr>
        <p:spPr>
          <a:ln/>
        </p:spPr>
        <p:txBody>
          <a:bodyPr/>
          <a:lstStyle>
            <a:lvl1pPr>
              <a:defRPr/>
            </a:lvl1pPr>
          </a:lstStyle>
          <a:p>
            <a:pPr>
              <a:defRPr/>
            </a:pPr>
            <a:fld id="{37B2241E-3D63-42C9-A166-4153692DCC5C}"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Line 7"/>
          <p:cNvSpPr>
            <a:spLocks noChangeShapeType="1"/>
          </p:cNvSpPr>
          <p:nvPr/>
        </p:nvSpPr>
        <p:spPr bwMode="auto">
          <a:xfrm>
            <a:off x="104" y="765175"/>
            <a:ext cx="9906000" cy="0"/>
          </a:xfrm>
          <a:prstGeom prst="line">
            <a:avLst/>
          </a:prstGeom>
          <a:noFill/>
          <a:ln w="76200">
            <a:solidFill>
              <a:srgbClr val="FF6600"/>
            </a:solidFill>
            <a:round/>
            <a:headEnd/>
            <a:tailEnd/>
          </a:ln>
          <a:effectLst/>
        </p:spPr>
        <p:txBody>
          <a:bodyPr lIns="91434" tIns="45717" rIns="91434" bIns="45717" anchor="ctr"/>
          <a:lstStyle/>
          <a:p>
            <a:pPr fontAlgn="t">
              <a:buClr>
                <a:srgbClr val="808080"/>
              </a:buClr>
              <a:buFont typeface="Wingdings" pitchFamily="2" charset="2"/>
              <a:buChar char="l"/>
              <a:defRPr/>
            </a:pPr>
            <a:endParaRPr lang="ja-JP" altLang="en-US" sz="1000" dirty="0">
              <a:solidFill>
                <a:srgbClr val="000000"/>
              </a:solidFill>
              <a:ea typeface="ＭＳ Ｐゴシック" pitchFamily="50" charset="-128"/>
            </a:endParaRPr>
          </a:p>
        </p:txBody>
      </p:sp>
      <p:pic>
        <p:nvPicPr>
          <p:cNvPr id="5" name="Picture 15"/>
          <p:cNvPicPr>
            <a:picLocks noChangeAspect="1" noChangeArrowheads="1"/>
          </p:cNvPicPr>
          <p:nvPr userDrawn="1"/>
        </p:nvPicPr>
        <p:blipFill>
          <a:blip r:embed="rId2" cstate="print"/>
          <a:srcRect/>
          <a:stretch>
            <a:fillRect/>
          </a:stretch>
        </p:blipFill>
        <p:spPr bwMode="auto">
          <a:xfrm>
            <a:off x="7032731" y="50800"/>
            <a:ext cx="2847975" cy="285750"/>
          </a:xfrm>
          <a:prstGeom prst="rect">
            <a:avLst/>
          </a:prstGeom>
          <a:noFill/>
          <a:ln w="9525" algn="ctr">
            <a:noFill/>
            <a:miter lim="800000"/>
            <a:headEnd/>
            <a:tailEnd/>
          </a:ln>
        </p:spPr>
      </p:pic>
      <p:sp>
        <p:nvSpPr>
          <p:cNvPr id="10242" name="Rectangle 2"/>
          <p:cNvSpPr>
            <a:spLocks noGrp="1" noChangeArrowheads="1"/>
          </p:cNvSpPr>
          <p:nvPr>
            <p:ph type="ctrTitle"/>
          </p:nvPr>
        </p:nvSpPr>
        <p:spPr>
          <a:xfrm>
            <a:off x="743054" y="2708277"/>
            <a:ext cx="8420100" cy="1470025"/>
          </a:xfrm>
          <a:ln w="76200" cmpd="tri">
            <a:solidFill>
              <a:srgbClr val="FF6600"/>
            </a:solidFill>
          </a:ln>
        </p:spPr>
        <p:txBody>
          <a:bodyPr/>
          <a:lstStyle>
            <a:lvl1pPr algn="ctr">
              <a:defRPr sz="3600" b="1">
                <a:solidFill>
                  <a:schemeClr val="tx1"/>
                </a:solidFill>
              </a:defRPr>
            </a:lvl1pPr>
          </a:lstStyle>
          <a:p>
            <a:r>
              <a:rPr lang="ja-JP" altLang="en-US"/>
              <a:t>マスタ タイトルの書式設定</a:t>
            </a:r>
          </a:p>
        </p:txBody>
      </p:sp>
      <p:sp>
        <p:nvSpPr>
          <p:cNvPr id="10243" name="Rectangle 3"/>
          <p:cNvSpPr>
            <a:spLocks noGrp="1" noChangeArrowheads="1"/>
          </p:cNvSpPr>
          <p:nvPr>
            <p:ph type="subTitle" idx="1"/>
          </p:nvPr>
        </p:nvSpPr>
        <p:spPr>
          <a:xfrm>
            <a:off x="1485999" y="5373688"/>
            <a:ext cx="6934200" cy="1008062"/>
          </a:xfrm>
        </p:spPr>
        <p:txBody>
          <a:bodyPr/>
          <a:lstStyle>
            <a:lvl1pPr marL="0" indent="0" algn="ctr">
              <a:buFontTx/>
              <a:buNone/>
              <a:defRPr sz="1800"/>
            </a:lvl1pPr>
          </a:lstStyle>
          <a:p>
            <a:r>
              <a:rPr lang="ja-JP" altLang="en-US"/>
              <a:t>マスタ サブタイトルの書式設定</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742" y="4407299"/>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742" y="2906713"/>
            <a:ext cx="8420100" cy="1500187"/>
          </a:xfrm>
        </p:spPr>
        <p:txBody>
          <a:bodyPr anchor="b"/>
          <a:lstStyle>
            <a:lvl1pPr marL="0" indent="0">
              <a:buNone/>
              <a:defRPr sz="2000"/>
            </a:lvl1pPr>
            <a:lvl2pPr marL="457171" indent="0">
              <a:buNone/>
              <a:defRPr sz="1800"/>
            </a:lvl2pPr>
            <a:lvl3pPr marL="914341" indent="0">
              <a:buNone/>
              <a:defRPr sz="1600"/>
            </a:lvl3pPr>
            <a:lvl4pPr marL="1371513" indent="0">
              <a:buNone/>
              <a:defRPr sz="1400"/>
            </a:lvl4pPr>
            <a:lvl5pPr marL="1828683" indent="0">
              <a:buNone/>
              <a:defRPr sz="1400"/>
            </a:lvl5pPr>
            <a:lvl6pPr marL="2285854" indent="0">
              <a:buNone/>
              <a:defRPr sz="1400"/>
            </a:lvl6pPr>
            <a:lvl7pPr marL="2743024" indent="0">
              <a:buNone/>
              <a:defRPr sz="1400"/>
            </a:lvl7pPr>
            <a:lvl8pPr marL="3200196" indent="0">
              <a:buNone/>
              <a:defRPr sz="1400"/>
            </a:lvl8pPr>
            <a:lvl9pPr marL="3657366" indent="0">
              <a:buNone/>
              <a:defRPr sz="1400"/>
            </a:lvl9pPr>
          </a:lstStyle>
          <a:p>
            <a:pPr lvl="0"/>
            <a:r>
              <a:rPr lang="ja-JP" altLang="en-US"/>
              <a:t>マスタ テキストの書式設定</a:t>
            </a:r>
          </a:p>
        </p:txBody>
      </p:sp>
      <p:sp>
        <p:nvSpPr>
          <p:cNvPr id="4" name="Rectangle 19"/>
          <p:cNvSpPr>
            <a:spLocks noGrp="1" noChangeArrowheads="1"/>
          </p:cNvSpPr>
          <p:nvPr>
            <p:ph type="sldNum" sz="quarter" idx="10"/>
          </p:nvPr>
        </p:nvSpPr>
        <p:spPr>
          <a:ln/>
        </p:spPr>
        <p:txBody>
          <a:bodyPr/>
          <a:lstStyle>
            <a:lvl1pPr>
              <a:defRPr/>
            </a:lvl1pPr>
          </a:lstStyle>
          <a:p>
            <a:pPr>
              <a:defRPr/>
            </a:pPr>
            <a:fld id="{55B72536-8F83-4ADD-A7A6-DB35568684CD}"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9"/>
          <p:cNvSpPr>
            <a:spLocks noGrp="1" noChangeArrowheads="1"/>
          </p:cNvSpPr>
          <p:nvPr>
            <p:ph type="sldNum" sz="quarter" idx="10"/>
          </p:nvPr>
        </p:nvSpPr>
        <p:spPr>
          <a:ln/>
        </p:spPr>
        <p:txBody>
          <a:bodyPr/>
          <a:lstStyle>
            <a:lvl1pPr>
              <a:defRPr/>
            </a:lvl1pPr>
          </a:lstStyle>
          <a:p>
            <a:pPr>
              <a:defRPr/>
            </a:pPr>
            <a:fld id="{987F39DB-4CED-457A-A00F-A49961D1B9AC}"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742" y="4407283"/>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742" y="2906713"/>
            <a:ext cx="8420100" cy="1500187"/>
          </a:xfrm>
        </p:spPr>
        <p:txBody>
          <a:bodyPr anchor="b"/>
          <a:lstStyle>
            <a:lvl1pPr marL="0" indent="0">
              <a:buNone/>
              <a:defRPr sz="2000"/>
            </a:lvl1pPr>
            <a:lvl2pPr marL="457171" indent="0">
              <a:buNone/>
              <a:defRPr sz="1800"/>
            </a:lvl2pPr>
            <a:lvl3pPr marL="914341" indent="0">
              <a:buNone/>
              <a:defRPr sz="1600"/>
            </a:lvl3pPr>
            <a:lvl4pPr marL="1371513" indent="0">
              <a:buNone/>
              <a:defRPr sz="1400"/>
            </a:lvl4pPr>
            <a:lvl5pPr marL="1828683" indent="0">
              <a:buNone/>
              <a:defRPr sz="1400"/>
            </a:lvl5pPr>
            <a:lvl6pPr marL="2285854" indent="0">
              <a:buNone/>
              <a:defRPr sz="1400"/>
            </a:lvl6pPr>
            <a:lvl7pPr marL="2743024" indent="0">
              <a:buNone/>
              <a:defRPr sz="1400"/>
            </a:lvl7pPr>
            <a:lvl8pPr marL="3200196" indent="0">
              <a:buNone/>
              <a:defRPr sz="1400"/>
            </a:lvl8pPr>
            <a:lvl9pPr marL="3657366" indent="0">
              <a:buNone/>
              <a:defRPr sz="1400"/>
            </a:lvl9pPr>
          </a:lstStyle>
          <a:p>
            <a:pPr lvl="0"/>
            <a:r>
              <a:rPr lang="ja-JP" altLang="en-US"/>
              <a:t>マスタ テキストの書式設定</a:t>
            </a:r>
          </a:p>
        </p:txBody>
      </p:sp>
      <p:sp>
        <p:nvSpPr>
          <p:cNvPr id="4" name="Rectangle 19"/>
          <p:cNvSpPr>
            <a:spLocks noGrp="1" noChangeArrowheads="1"/>
          </p:cNvSpPr>
          <p:nvPr>
            <p:ph type="sldNum" sz="quarter" idx="10"/>
          </p:nvPr>
        </p:nvSpPr>
        <p:spPr>
          <a:ln/>
        </p:spPr>
        <p:txBody>
          <a:bodyPr/>
          <a:lstStyle>
            <a:lvl1pPr>
              <a:defRPr/>
            </a:lvl1pPr>
          </a:lstStyle>
          <a:p>
            <a:pPr>
              <a:defRPr/>
            </a:pPr>
            <a:fld id="{55B72536-8F83-4ADD-A7A6-DB35568684CD}"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412" y="1600207"/>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317" y="1600207"/>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9"/>
          <p:cNvSpPr>
            <a:spLocks noGrp="1" noChangeArrowheads="1"/>
          </p:cNvSpPr>
          <p:nvPr>
            <p:ph type="sldNum" sz="quarter" idx="10"/>
          </p:nvPr>
        </p:nvSpPr>
        <p:spPr>
          <a:ln/>
        </p:spPr>
        <p:txBody>
          <a:bodyPr/>
          <a:lstStyle>
            <a:lvl1pPr>
              <a:defRPr/>
            </a:lvl1pPr>
          </a:lstStyle>
          <a:p>
            <a:pPr>
              <a:defRPr/>
            </a:pPr>
            <a:fld id="{0FE3D4C4-8773-4590-AD71-86D1AFF2DF55}"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404" y="1535113"/>
            <a:ext cx="4376738" cy="639762"/>
          </a:xfrm>
        </p:spPr>
        <p:txBody>
          <a:bodyPr anchor="b"/>
          <a:lstStyle>
            <a:lvl1pPr marL="0" indent="0">
              <a:buNone/>
              <a:defRPr sz="2400" b="1"/>
            </a:lvl1pPr>
            <a:lvl2pPr marL="457171" indent="0">
              <a:buNone/>
              <a:defRPr sz="2000" b="1"/>
            </a:lvl2pPr>
            <a:lvl3pPr marL="914341" indent="0">
              <a:buNone/>
              <a:defRPr sz="1800" b="1"/>
            </a:lvl3pPr>
            <a:lvl4pPr marL="1371513" indent="0">
              <a:buNone/>
              <a:defRPr sz="1600" b="1"/>
            </a:lvl4pPr>
            <a:lvl5pPr marL="1828683" indent="0">
              <a:buNone/>
              <a:defRPr sz="1600" b="1"/>
            </a:lvl5pPr>
            <a:lvl6pPr marL="2285854" indent="0">
              <a:buNone/>
              <a:defRPr sz="1600" b="1"/>
            </a:lvl6pPr>
            <a:lvl7pPr marL="2743024" indent="0">
              <a:buNone/>
              <a:defRPr sz="1600" b="1"/>
            </a:lvl7pPr>
            <a:lvl8pPr marL="3200196" indent="0">
              <a:buNone/>
              <a:defRPr sz="1600" b="1"/>
            </a:lvl8pPr>
            <a:lvl9pPr marL="3657366"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404"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421" y="1535113"/>
            <a:ext cx="4378325" cy="639762"/>
          </a:xfrm>
        </p:spPr>
        <p:txBody>
          <a:bodyPr anchor="b"/>
          <a:lstStyle>
            <a:lvl1pPr marL="0" indent="0">
              <a:buNone/>
              <a:defRPr sz="2400" b="1"/>
            </a:lvl1pPr>
            <a:lvl2pPr marL="457171" indent="0">
              <a:buNone/>
              <a:defRPr sz="2000" b="1"/>
            </a:lvl2pPr>
            <a:lvl3pPr marL="914341" indent="0">
              <a:buNone/>
              <a:defRPr sz="1800" b="1"/>
            </a:lvl3pPr>
            <a:lvl4pPr marL="1371513" indent="0">
              <a:buNone/>
              <a:defRPr sz="1600" b="1"/>
            </a:lvl4pPr>
            <a:lvl5pPr marL="1828683" indent="0">
              <a:buNone/>
              <a:defRPr sz="1600" b="1"/>
            </a:lvl5pPr>
            <a:lvl6pPr marL="2285854" indent="0">
              <a:buNone/>
              <a:defRPr sz="1600" b="1"/>
            </a:lvl6pPr>
            <a:lvl7pPr marL="2743024" indent="0">
              <a:buNone/>
              <a:defRPr sz="1600" b="1"/>
            </a:lvl7pPr>
            <a:lvl8pPr marL="3200196" indent="0">
              <a:buNone/>
              <a:defRPr sz="1600" b="1"/>
            </a:lvl8pPr>
            <a:lvl9pPr marL="3657366"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421"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19"/>
          <p:cNvSpPr>
            <a:spLocks noGrp="1" noChangeArrowheads="1"/>
          </p:cNvSpPr>
          <p:nvPr>
            <p:ph type="sldNum" sz="quarter" idx="10"/>
          </p:nvPr>
        </p:nvSpPr>
        <p:spPr>
          <a:ln/>
        </p:spPr>
        <p:txBody>
          <a:bodyPr/>
          <a:lstStyle>
            <a:lvl1pPr>
              <a:defRPr/>
            </a:lvl1pPr>
          </a:lstStyle>
          <a:p>
            <a:pPr>
              <a:defRPr/>
            </a:pPr>
            <a:fld id="{D4D82330-9AB9-4F21-88AA-75319AB82930}"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19"/>
          <p:cNvSpPr>
            <a:spLocks noGrp="1" noChangeArrowheads="1"/>
          </p:cNvSpPr>
          <p:nvPr>
            <p:ph type="sldNum" sz="quarter" idx="10"/>
          </p:nvPr>
        </p:nvSpPr>
        <p:spPr>
          <a:ln/>
        </p:spPr>
        <p:txBody>
          <a:bodyPr/>
          <a:lstStyle>
            <a:lvl1pPr>
              <a:defRPr/>
            </a:lvl1pPr>
          </a:lstStyle>
          <a:p>
            <a:pPr>
              <a:defRPr/>
            </a:pPr>
            <a:fld id="{A724E218-E830-4ABA-88E8-3002FB905ECD}"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9"/>
          <p:cNvSpPr>
            <a:spLocks noGrp="1" noChangeArrowheads="1"/>
          </p:cNvSpPr>
          <p:nvPr>
            <p:ph type="sldNum" sz="quarter" idx="10"/>
          </p:nvPr>
        </p:nvSpPr>
        <p:spPr>
          <a:ln/>
        </p:spPr>
        <p:txBody>
          <a:bodyPr/>
          <a:lstStyle>
            <a:lvl1pPr>
              <a:defRPr/>
            </a:lvl1pPr>
          </a:lstStyle>
          <a:p>
            <a:pPr>
              <a:defRPr/>
            </a:pPr>
            <a:fld id="{E8AE8B30-5D95-4365-B8C1-190C8F2CE63D}"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39" y="273050"/>
            <a:ext cx="3259138"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613" y="273087"/>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39" y="1435104"/>
            <a:ext cx="3259138" cy="4691063"/>
          </a:xfrm>
        </p:spPr>
        <p:txBody>
          <a:bodyPr/>
          <a:lstStyle>
            <a:lvl1pPr marL="0" indent="0">
              <a:buNone/>
              <a:defRPr sz="1400"/>
            </a:lvl1pPr>
            <a:lvl2pPr marL="457171" indent="0">
              <a:buNone/>
              <a:defRPr sz="1200"/>
            </a:lvl2pPr>
            <a:lvl3pPr marL="914341" indent="0">
              <a:buNone/>
              <a:defRPr sz="1000"/>
            </a:lvl3pPr>
            <a:lvl4pPr marL="1371513" indent="0">
              <a:buNone/>
              <a:defRPr sz="900"/>
            </a:lvl4pPr>
            <a:lvl5pPr marL="1828683" indent="0">
              <a:buNone/>
              <a:defRPr sz="900"/>
            </a:lvl5pPr>
            <a:lvl6pPr marL="2285854" indent="0">
              <a:buNone/>
              <a:defRPr sz="900"/>
            </a:lvl6pPr>
            <a:lvl7pPr marL="2743024" indent="0">
              <a:buNone/>
              <a:defRPr sz="900"/>
            </a:lvl7pPr>
            <a:lvl8pPr marL="3200196" indent="0">
              <a:buNone/>
              <a:defRPr sz="900"/>
            </a:lvl8pPr>
            <a:lvl9pPr marL="3657366" indent="0">
              <a:buNone/>
              <a:defRPr sz="900"/>
            </a:lvl9pPr>
          </a:lstStyle>
          <a:p>
            <a:pPr lvl="0"/>
            <a:r>
              <a:rPr lang="ja-JP" altLang="en-US"/>
              <a:t>マスタ テキストの書式設定</a:t>
            </a:r>
          </a:p>
        </p:txBody>
      </p:sp>
      <p:sp>
        <p:nvSpPr>
          <p:cNvPr id="5" name="Rectangle 19"/>
          <p:cNvSpPr>
            <a:spLocks noGrp="1" noChangeArrowheads="1"/>
          </p:cNvSpPr>
          <p:nvPr>
            <p:ph type="sldNum" sz="quarter" idx="10"/>
          </p:nvPr>
        </p:nvSpPr>
        <p:spPr>
          <a:ln/>
        </p:spPr>
        <p:txBody>
          <a:bodyPr/>
          <a:lstStyle>
            <a:lvl1pPr>
              <a:defRPr/>
            </a:lvl1pPr>
          </a:lstStyle>
          <a:p>
            <a:pPr>
              <a:defRPr/>
            </a:pPr>
            <a:fld id="{85322745-190D-4480-91C0-A22C85F37EE0}"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8" y="4800601"/>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8" y="612775"/>
            <a:ext cx="5943600" cy="4114800"/>
          </a:xfrm>
        </p:spPr>
        <p:txBody>
          <a:bodyPr/>
          <a:lstStyle>
            <a:lvl1pPr marL="0" indent="0">
              <a:buNone/>
              <a:defRPr sz="3200"/>
            </a:lvl1pPr>
            <a:lvl2pPr marL="457171" indent="0">
              <a:buNone/>
              <a:defRPr sz="2800"/>
            </a:lvl2pPr>
            <a:lvl3pPr marL="914341" indent="0">
              <a:buNone/>
              <a:defRPr sz="2400"/>
            </a:lvl3pPr>
            <a:lvl4pPr marL="1371513" indent="0">
              <a:buNone/>
              <a:defRPr sz="2000"/>
            </a:lvl4pPr>
            <a:lvl5pPr marL="1828683" indent="0">
              <a:buNone/>
              <a:defRPr sz="2000"/>
            </a:lvl5pPr>
            <a:lvl6pPr marL="2285854" indent="0">
              <a:buNone/>
              <a:defRPr sz="2000"/>
            </a:lvl6pPr>
            <a:lvl7pPr marL="2743024" indent="0">
              <a:buNone/>
              <a:defRPr sz="2000"/>
            </a:lvl7pPr>
            <a:lvl8pPr marL="3200196" indent="0">
              <a:buNone/>
              <a:defRPr sz="2000"/>
            </a:lvl8pPr>
            <a:lvl9pPr marL="3657366"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8" y="5367339"/>
            <a:ext cx="5943600" cy="804862"/>
          </a:xfrm>
        </p:spPr>
        <p:txBody>
          <a:bodyPr/>
          <a:lstStyle>
            <a:lvl1pPr marL="0" indent="0">
              <a:buNone/>
              <a:defRPr sz="1400"/>
            </a:lvl1pPr>
            <a:lvl2pPr marL="457171" indent="0">
              <a:buNone/>
              <a:defRPr sz="1200"/>
            </a:lvl2pPr>
            <a:lvl3pPr marL="914341" indent="0">
              <a:buNone/>
              <a:defRPr sz="1000"/>
            </a:lvl3pPr>
            <a:lvl4pPr marL="1371513" indent="0">
              <a:buNone/>
              <a:defRPr sz="900"/>
            </a:lvl4pPr>
            <a:lvl5pPr marL="1828683" indent="0">
              <a:buNone/>
              <a:defRPr sz="900"/>
            </a:lvl5pPr>
            <a:lvl6pPr marL="2285854" indent="0">
              <a:buNone/>
              <a:defRPr sz="900"/>
            </a:lvl6pPr>
            <a:lvl7pPr marL="2743024" indent="0">
              <a:buNone/>
              <a:defRPr sz="900"/>
            </a:lvl7pPr>
            <a:lvl8pPr marL="3200196" indent="0">
              <a:buNone/>
              <a:defRPr sz="900"/>
            </a:lvl8pPr>
            <a:lvl9pPr marL="3657366" indent="0">
              <a:buNone/>
              <a:defRPr sz="900"/>
            </a:lvl9pPr>
          </a:lstStyle>
          <a:p>
            <a:pPr lvl="0"/>
            <a:r>
              <a:rPr lang="ja-JP" altLang="en-US"/>
              <a:t>マスタ テキストの書式設定</a:t>
            </a:r>
          </a:p>
        </p:txBody>
      </p:sp>
      <p:sp>
        <p:nvSpPr>
          <p:cNvPr id="5" name="Rectangle 19"/>
          <p:cNvSpPr>
            <a:spLocks noGrp="1" noChangeArrowheads="1"/>
          </p:cNvSpPr>
          <p:nvPr>
            <p:ph type="sldNum" sz="quarter" idx="10"/>
          </p:nvPr>
        </p:nvSpPr>
        <p:spPr>
          <a:ln/>
        </p:spPr>
        <p:txBody>
          <a:bodyPr/>
          <a:lstStyle>
            <a:lvl1pPr>
              <a:defRPr/>
            </a:lvl1pPr>
          </a:lstStyle>
          <a:p>
            <a:pPr>
              <a:defRPr/>
            </a:pPr>
            <a:fld id="{CD82599D-6938-4FEB-A625-452A6A6E51A9}"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9"/>
          <p:cNvSpPr>
            <a:spLocks noGrp="1" noChangeArrowheads="1"/>
          </p:cNvSpPr>
          <p:nvPr>
            <p:ph type="sldNum" sz="quarter" idx="10"/>
          </p:nvPr>
        </p:nvSpPr>
        <p:spPr>
          <a:ln/>
        </p:spPr>
        <p:txBody>
          <a:bodyPr/>
          <a:lstStyle>
            <a:lvl1pPr>
              <a:defRPr/>
            </a:lvl1pPr>
          </a:lstStyle>
          <a:p>
            <a:pPr>
              <a:defRPr/>
            </a:pPr>
            <a:fld id="{C77BDB6C-CF9F-4A82-84AE-A4D8F30AC0D5}"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4" y="287374"/>
            <a:ext cx="2228850" cy="58388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442" y="287374"/>
            <a:ext cx="6534150" cy="58388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9"/>
          <p:cNvSpPr>
            <a:spLocks noGrp="1" noChangeArrowheads="1"/>
          </p:cNvSpPr>
          <p:nvPr>
            <p:ph type="sldNum" sz="quarter" idx="10"/>
          </p:nvPr>
        </p:nvSpPr>
        <p:spPr>
          <a:ln/>
        </p:spPr>
        <p:txBody>
          <a:bodyPr/>
          <a:lstStyle>
            <a:lvl1pPr>
              <a:defRPr/>
            </a:lvl1pPr>
          </a:lstStyle>
          <a:p>
            <a:pPr>
              <a:defRPr/>
            </a:pPr>
            <a:fld id="{CBB71636-E48F-4DF0-B43C-3B380BD0B7DA}"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412" y="1600207"/>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317" y="1600207"/>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9"/>
          <p:cNvSpPr>
            <a:spLocks noGrp="1" noChangeArrowheads="1"/>
          </p:cNvSpPr>
          <p:nvPr>
            <p:ph type="sldNum" sz="quarter" idx="10"/>
          </p:nvPr>
        </p:nvSpPr>
        <p:spPr>
          <a:ln/>
        </p:spPr>
        <p:txBody>
          <a:bodyPr/>
          <a:lstStyle>
            <a:lvl1pPr>
              <a:defRPr/>
            </a:lvl1pPr>
          </a:lstStyle>
          <a:p>
            <a:pPr>
              <a:defRPr/>
            </a:pPr>
            <a:fld id="{0FE3D4C4-8773-4590-AD71-86D1AFF2DF55}"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1" y="287374"/>
            <a:ext cx="8915400" cy="58388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19"/>
          <p:cNvSpPr>
            <a:spLocks noGrp="1" noChangeArrowheads="1"/>
          </p:cNvSpPr>
          <p:nvPr>
            <p:ph type="sldNum" sz="quarter" idx="10"/>
          </p:nvPr>
        </p:nvSpPr>
        <p:spPr>
          <a:ln/>
        </p:spPr>
        <p:txBody>
          <a:bodyPr/>
          <a:lstStyle>
            <a:lvl1pPr>
              <a:defRPr/>
            </a:lvl1pPr>
          </a:lstStyle>
          <a:p>
            <a:pPr>
              <a:defRPr/>
            </a:pPr>
            <a:fld id="{ED42A150-53E6-4BF6-B38B-D9753BA26FDE}"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208251" y="287338"/>
            <a:ext cx="7297737" cy="620712"/>
          </a:xfr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412" y="1600207"/>
            <a:ext cx="4381501" cy="45259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5029317" y="1600200"/>
            <a:ext cx="4381501" cy="21859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5029317" y="3938628"/>
            <a:ext cx="4381501" cy="21875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19"/>
          <p:cNvSpPr>
            <a:spLocks noGrp="1" noChangeArrowheads="1"/>
          </p:cNvSpPr>
          <p:nvPr>
            <p:ph type="sldNum" sz="quarter" idx="10"/>
          </p:nvPr>
        </p:nvSpPr>
        <p:spPr>
          <a:ln/>
        </p:spPr>
        <p:txBody>
          <a:bodyPr/>
          <a:lstStyle>
            <a:lvl1pPr>
              <a:defRPr/>
            </a:lvl1pPr>
          </a:lstStyle>
          <a:p>
            <a:pPr>
              <a:defRPr/>
            </a:pPr>
            <a:fld id="{EAFAD0B9-357C-42E6-8E8C-2C8206716C1E}"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208251" y="287338"/>
            <a:ext cx="7297737" cy="620712"/>
          </a:xfrm>
        </p:spPr>
        <p:txBody>
          <a:bodyPr/>
          <a:lstStyle/>
          <a:p>
            <a:r>
              <a:rPr lang="ja-JP" altLang="en-US"/>
              <a:t>マスタ タイトルの書式設定</a:t>
            </a:r>
          </a:p>
        </p:txBody>
      </p:sp>
      <p:sp>
        <p:nvSpPr>
          <p:cNvPr id="3" name="表プレースホルダ 2"/>
          <p:cNvSpPr>
            <a:spLocks noGrp="1"/>
          </p:cNvSpPr>
          <p:nvPr>
            <p:ph type="tbl" idx="1"/>
          </p:nvPr>
        </p:nvSpPr>
        <p:spPr>
          <a:xfrm>
            <a:off x="495301" y="1600207"/>
            <a:ext cx="8915400" cy="4525963"/>
          </a:xfrm>
        </p:spPr>
        <p:txBody>
          <a:bodyPr/>
          <a:lstStyle/>
          <a:p>
            <a:pPr lvl="0"/>
            <a:endParaRPr lang="ja-JP" altLang="en-US" noProof="0"/>
          </a:p>
        </p:txBody>
      </p:sp>
      <p:sp>
        <p:nvSpPr>
          <p:cNvPr id="4" name="Rectangle 19"/>
          <p:cNvSpPr>
            <a:spLocks noGrp="1" noChangeArrowheads="1"/>
          </p:cNvSpPr>
          <p:nvPr>
            <p:ph type="sldNum" sz="quarter" idx="10"/>
          </p:nvPr>
        </p:nvSpPr>
        <p:spPr>
          <a:ln/>
        </p:spPr>
        <p:txBody>
          <a:bodyPr/>
          <a:lstStyle>
            <a:lvl1pPr>
              <a:defRPr/>
            </a:lvl1pPr>
          </a:lstStyle>
          <a:p>
            <a:pPr>
              <a:defRPr/>
            </a:pPr>
            <a:fld id="{37B2241E-3D63-42C9-A166-4153692DCC5C}"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Line 7"/>
          <p:cNvSpPr>
            <a:spLocks noChangeShapeType="1"/>
          </p:cNvSpPr>
          <p:nvPr/>
        </p:nvSpPr>
        <p:spPr bwMode="auto">
          <a:xfrm>
            <a:off x="104" y="765175"/>
            <a:ext cx="9906000" cy="0"/>
          </a:xfrm>
          <a:prstGeom prst="line">
            <a:avLst/>
          </a:prstGeom>
          <a:noFill/>
          <a:ln w="76200">
            <a:solidFill>
              <a:srgbClr val="FF6600"/>
            </a:solidFill>
            <a:round/>
            <a:headEnd/>
            <a:tailEnd/>
          </a:ln>
          <a:effectLst/>
        </p:spPr>
        <p:txBody>
          <a:bodyPr lIns="91434" tIns="45717" rIns="91434" bIns="45717" anchor="ctr"/>
          <a:lstStyle/>
          <a:p>
            <a:pPr fontAlgn="t">
              <a:buClr>
                <a:srgbClr val="808080"/>
              </a:buClr>
              <a:buFont typeface="Wingdings" pitchFamily="2" charset="2"/>
              <a:buChar char="l"/>
              <a:defRPr/>
            </a:pPr>
            <a:endParaRPr lang="ja-JP" altLang="en-US" sz="1000" dirty="0">
              <a:solidFill>
                <a:srgbClr val="000000"/>
              </a:solidFill>
              <a:ea typeface="ＭＳ Ｐゴシック" pitchFamily="50" charset="-128"/>
            </a:endParaRPr>
          </a:p>
        </p:txBody>
      </p:sp>
      <p:pic>
        <p:nvPicPr>
          <p:cNvPr id="5" name="Picture 15"/>
          <p:cNvPicPr>
            <a:picLocks noChangeAspect="1" noChangeArrowheads="1"/>
          </p:cNvPicPr>
          <p:nvPr userDrawn="1"/>
        </p:nvPicPr>
        <p:blipFill>
          <a:blip r:embed="rId2" cstate="print"/>
          <a:srcRect/>
          <a:stretch>
            <a:fillRect/>
          </a:stretch>
        </p:blipFill>
        <p:spPr bwMode="auto">
          <a:xfrm>
            <a:off x="7032731" y="50800"/>
            <a:ext cx="2847975" cy="285750"/>
          </a:xfrm>
          <a:prstGeom prst="rect">
            <a:avLst/>
          </a:prstGeom>
          <a:noFill/>
          <a:ln w="9525" algn="ctr">
            <a:noFill/>
            <a:miter lim="800000"/>
            <a:headEnd/>
            <a:tailEnd/>
          </a:ln>
        </p:spPr>
      </p:pic>
      <p:sp>
        <p:nvSpPr>
          <p:cNvPr id="10242" name="Rectangle 2"/>
          <p:cNvSpPr>
            <a:spLocks noGrp="1" noChangeArrowheads="1"/>
          </p:cNvSpPr>
          <p:nvPr>
            <p:ph type="ctrTitle"/>
          </p:nvPr>
        </p:nvSpPr>
        <p:spPr>
          <a:xfrm>
            <a:off x="743054" y="2708277"/>
            <a:ext cx="8420100" cy="1470025"/>
          </a:xfrm>
          <a:ln w="76200" cmpd="tri">
            <a:solidFill>
              <a:srgbClr val="FF6600"/>
            </a:solidFill>
          </a:ln>
        </p:spPr>
        <p:txBody>
          <a:bodyPr/>
          <a:lstStyle>
            <a:lvl1pPr algn="ctr">
              <a:defRPr sz="3600" b="1">
                <a:solidFill>
                  <a:schemeClr val="tx1"/>
                </a:solidFill>
              </a:defRPr>
            </a:lvl1pPr>
          </a:lstStyle>
          <a:p>
            <a:r>
              <a:rPr lang="ja-JP" altLang="en-US"/>
              <a:t>マスタ タイトルの書式設定</a:t>
            </a:r>
          </a:p>
        </p:txBody>
      </p:sp>
      <p:sp>
        <p:nvSpPr>
          <p:cNvPr id="10243" name="Rectangle 3"/>
          <p:cNvSpPr>
            <a:spLocks noGrp="1" noChangeArrowheads="1"/>
          </p:cNvSpPr>
          <p:nvPr>
            <p:ph type="subTitle" idx="1"/>
          </p:nvPr>
        </p:nvSpPr>
        <p:spPr>
          <a:xfrm>
            <a:off x="1485999" y="5373688"/>
            <a:ext cx="6934200" cy="1008062"/>
          </a:xfrm>
        </p:spPr>
        <p:txBody>
          <a:bodyPr/>
          <a:lstStyle>
            <a:lvl1pPr marL="0" indent="0" algn="ctr">
              <a:buFontTx/>
              <a:buNone/>
              <a:defRPr sz="1800"/>
            </a:lvl1pPr>
          </a:lstStyle>
          <a:p>
            <a:r>
              <a:rPr lang="ja-JP" altLang="en-US"/>
              <a:t>マスタ サブタイトルの書式設定</a:t>
            </a: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9"/>
          <p:cNvSpPr>
            <a:spLocks noGrp="1" noChangeArrowheads="1"/>
          </p:cNvSpPr>
          <p:nvPr>
            <p:ph type="sldNum" sz="quarter" idx="10"/>
          </p:nvPr>
        </p:nvSpPr>
        <p:spPr>
          <a:ln/>
        </p:spPr>
        <p:txBody>
          <a:bodyPr/>
          <a:lstStyle>
            <a:lvl1pPr>
              <a:defRPr/>
            </a:lvl1pPr>
          </a:lstStyle>
          <a:p>
            <a:pPr>
              <a:defRPr/>
            </a:pPr>
            <a:fld id="{987F39DB-4CED-457A-A00F-A49961D1B9AC}"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742" y="4407259"/>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742" y="2906713"/>
            <a:ext cx="8420100" cy="1500187"/>
          </a:xfrm>
        </p:spPr>
        <p:txBody>
          <a:bodyPr anchor="b"/>
          <a:lstStyle>
            <a:lvl1pPr marL="0" indent="0">
              <a:buNone/>
              <a:defRPr sz="2000"/>
            </a:lvl1pPr>
            <a:lvl2pPr marL="457171" indent="0">
              <a:buNone/>
              <a:defRPr sz="1800"/>
            </a:lvl2pPr>
            <a:lvl3pPr marL="914341" indent="0">
              <a:buNone/>
              <a:defRPr sz="1600"/>
            </a:lvl3pPr>
            <a:lvl4pPr marL="1371513" indent="0">
              <a:buNone/>
              <a:defRPr sz="1400"/>
            </a:lvl4pPr>
            <a:lvl5pPr marL="1828683" indent="0">
              <a:buNone/>
              <a:defRPr sz="1400"/>
            </a:lvl5pPr>
            <a:lvl6pPr marL="2285854" indent="0">
              <a:buNone/>
              <a:defRPr sz="1400"/>
            </a:lvl6pPr>
            <a:lvl7pPr marL="2743024" indent="0">
              <a:buNone/>
              <a:defRPr sz="1400"/>
            </a:lvl7pPr>
            <a:lvl8pPr marL="3200196" indent="0">
              <a:buNone/>
              <a:defRPr sz="1400"/>
            </a:lvl8pPr>
            <a:lvl9pPr marL="3657366" indent="0">
              <a:buNone/>
              <a:defRPr sz="1400"/>
            </a:lvl9pPr>
          </a:lstStyle>
          <a:p>
            <a:pPr lvl="0"/>
            <a:r>
              <a:rPr lang="ja-JP" altLang="en-US"/>
              <a:t>マスタ テキストの書式設定</a:t>
            </a:r>
          </a:p>
        </p:txBody>
      </p:sp>
      <p:sp>
        <p:nvSpPr>
          <p:cNvPr id="4" name="Rectangle 19"/>
          <p:cNvSpPr>
            <a:spLocks noGrp="1" noChangeArrowheads="1"/>
          </p:cNvSpPr>
          <p:nvPr>
            <p:ph type="sldNum" sz="quarter" idx="10"/>
          </p:nvPr>
        </p:nvSpPr>
        <p:spPr>
          <a:ln/>
        </p:spPr>
        <p:txBody>
          <a:bodyPr/>
          <a:lstStyle>
            <a:lvl1pPr>
              <a:defRPr/>
            </a:lvl1pPr>
          </a:lstStyle>
          <a:p>
            <a:pPr>
              <a:defRPr/>
            </a:pPr>
            <a:fld id="{55B72536-8F83-4ADD-A7A6-DB35568684CD}"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412" y="1600207"/>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317" y="1600207"/>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9"/>
          <p:cNvSpPr>
            <a:spLocks noGrp="1" noChangeArrowheads="1"/>
          </p:cNvSpPr>
          <p:nvPr>
            <p:ph type="sldNum" sz="quarter" idx="10"/>
          </p:nvPr>
        </p:nvSpPr>
        <p:spPr>
          <a:ln/>
        </p:spPr>
        <p:txBody>
          <a:bodyPr/>
          <a:lstStyle>
            <a:lvl1pPr>
              <a:defRPr/>
            </a:lvl1pPr>
          </a:lstStyle>
          <a:p>
            <a:pPr>
              <a:defRPr/>
            </a:pPr>
            <a:fld id="{0FE3D4C4-8773-4590-AD71-86D1AFF2DF55}"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404" y="1535113"/>
            <a:ext cx="4376738" cy="639762"/>
          </a:xfrm>
        </p:spPr>
        <p:txBody>
          <a:bodyPr anchor="b"/>
          <a:lstStyle>
            <a:lvl1pPr marL="0" indent="0">
              <a:buNone/>
              <a:defRPr sz="2400" b="1"/>
            </a:lvl1pPr>
            <a:lvl2pPr marL="457171" indent="0">
              <a:buNone/>
              <a:defRPr sz="2000" b="1"/>
            </a:lvl2pPr>
            <a:lvl3pPr marL="914341" indent="0">
              <a:buNone/>
              <a:defRPr sz="1800" b="1"/>
            </a:lvl3pPr>
            <a:lvl4pPr marL="1371513" indent="0">
              <a:buNone/>
              <a:defRPr sz="1600" b="1"/>
            </a:lvl4pPr>
            <a:lvl5pPr marL="1828683" indent="0">
              <a:buNone/>
              <a:defRPr sz="1600" b="1"/>
            </a:lvl5pPr>
            <a:lvl6pPr marL="2285854" indent="0">
              <a:buNone/>
              <a:defRPr sz="1600" b="1"/>
            </a:lvl6pPr>
            <a:lvl7pPr marL="2743024" indent="0">
              <a:buNone/>
              <a:defRPr sz="1600" b="1"/>
            </a:lvl7pPr>
            <a:lvl8pPr marL="3200196" indent="0">
              <a:buNone/>
              <a:defRPr sz="1600" b="1"/>
            </a:lvl8pPr>
            <a:lvl9pPr marL="3657366"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404"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421" y="1535113"/>
            <a:ext cx="4378325" cy="639762"/>
          </a:xfrm>
        </p:spPr>
        <p:txBody>
          <a:bodyPr anchor="b"/>
          <a:lstStyle>
            <a:lvl1pPr marL="0" indent="0">
              <a:buNone/>
              <a:defRPr sz="2400" b="1"/>
            </a:lvl1pPr>
            <a:lvl2pPr marL="457171" indent="0">
              <a:buNone/>
              <a:defRPr sz="2000" b="1"/>
            </a:lvl2pPr>
            <a:lvl3pPr marL="914341" indent="0">
              <a:buNone/>
              <a:defRPr sz="1800" b="1"/>
            </a:lvl3pPr>
            <a:lvl4pPr marL="1371513" indent="0">
              <a:buNone/>
              <a:defRPr sz="1600" b="1"/>
            </a:lvl4pPr>
            <a:lvl5pPr marL="1828683" indent="0">
              <a:buNone/>
              <a:defRPr sz="1600" b="1"/>
            </a:lvl5pPr>
            <a:lvl6pPr marL="2285854" indent="0">
              <a:buNone/>
              <a:defRPr sz="1600" b="1"/>
            </a:lvl6pPr>
            <a:lvl7pPr marL="2743024" indent="0">
              <a:buNone/>
              <a:defRPr sz="1600" b="1"/>
            </a:lvl7pPr>
            <a:lvl8pPr marL="3200196" indent="0">
              <a:buNone/>
              <a:defRPr sz="1600" b="1"/>
            </a:lvl8pPr>
            <a:lvl9pPr marL="3657366"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421"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19"/>
          <p:cNvSpPr>
            <a:spLocks noGrp="1" noChangeArrowheads="1"/>
          </p:cNvSpPr>
          <p:nvPr>
            <p:ph type="sldNum" sz="quarter" idx="10"/>
          </p:nvPr>
        </p:nvSpPr>
        <p:spPr>
          <a:ln/>
        </p:spPr>
        <p:txBody>
          <a:bodyPr/>
          <a:lstStyle>
            <a:lvl1pPr>
              <a:defRPr/>
            </a:lvl1pPr>
          </a:lstStyle>
          <a:p>
            <a:pPr>
              <a:defRPr/>
            </a:pPr>
            <a:fld id="{D4D82330-9AB9-4F21-88AA-75319AB82930}"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19"/>
          <p:cNvSpPr>
            <a:spLocks noGrp="1" noChangeArrowheads="1"/>
          </p:cNvSpPr>
          <p:nvPr>
            <p:ph type="sldNum" sz="quarter" idx="10"/>
          </p:nvPr>
        </p:nvSpPr>
        <p:spPr>
          <a:ln/>
        </p:spPr>
        <p:txBody>
          <a:bodyPr/>
          <a:lstStyle>
            <a:lvl1pPr>
              <a:defRPr/>
            </a:lvl1pPr>
          </a:lstStyle>
          <a:p>
            <a:pPr>
              <a:defRPr/>
            </a:pPr>
            <a:fld id="{A724E218-E830-4ABA-88E8-3002FB905ECD}"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9"/>
          <p:cNvSpPr>
            <a:spLocks noGrp="1" noChangeArrowheads="1"/>
          </p:cNvSpPr>
          <p:nvPr>
            <p:ph type="sldNum" sz="quarter" idx="10"/>
          </p:nvPr>
        </p:nvSpPr>
        <p:spPr>
          <a:ln/>
        </p:spPr>
        <p:txBody>
          <a:bodyPr/>
          <a:lstStyle>
            <a:lvl1pPr>
              <a:defRPr/>
            </a:lvl1pPr>
          </a:lstStyle>
          <a:p>
            <a:pPr>
              <a:defRPr/>
            </a:pPr>
            <a:fld id="{E8AE8B30-5D95-4365-B8C1-190C8F2CE63D}"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404" y="1535113"/>
            <a:ext cx="4376738" cy="639762"/>
          </a:xfrm>
        </p:spPr>
        <p:txBody>
          <a:bodyPr anchor="b"/>
          <a:lstStyle>
            <a:lvl1pPr marL="0" indent="0">
              <a:buNone/>
              <a:defRPr sz="2400" b="1"/>
            </a:lvl1pPr>
            <a:lvl2pPr marL="457171" indent="0">
              <a:buNone/>
              <a:defRPr sz="2000" b="1"/>
            </a:lvl2pPr>
            <a:lvl3pPr marL="914341" indent="0">
              <a:buNone/>
              <a:defRPr sz="1800" b="1"/>
            </a:lvl3pPr>
            <a:lvl4pPr marL="1371513" indent="0">
              <a:buNone/>
              <a:defRPr sz="1600" b="1"/>
            </a:lvl4pPr>
            <a:lvl5pPr marL="1828683" indent="0">
              <a:buNone/>
              <a:defRPr sz="1600" b="1"/>
            </a:lvl5pPr>
            <a:lvl6pPr marL="2285854" indent="0">
              <a:buNone/>
              <a:defRPr sz="1600" b="1"/>
            </a:lvl6pPr>
            <a:lvl7pPr marL="2743024" indent="0">
              <a:buNone/>
              <a:defRPr sz="1600" b="1"/>
            </a:lvl7pPr>
            <a:lvl8pPr marL="3200196" indent="0">
              <a:buNone/>
              <a:defRPr sz="1600" b="1"/>
            </a:lvl8pPr>
            <a:lvl9pPr marL="3657366"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404"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478" y="1535113"/>
            <a:ext cx="4378325" cy="639762"/>
          </a:xfrm>
        </p:spPr>
        <p:txBody>
          <a:bodyPr anchor="b"/>
          <a:lstStyle>
            <a:lvl1pPr marL="0" indent="0">
              <a:buNone/>
              <a:defRPr sz="2400" b="1"/>
            </a:lvl1pPr>
            <a:lvl2pPr marL="457171" indent="0">
              <a:buNone/>
              <a:defRPr sz="2000" b="1"/>
            </a:lvl2pPr>
            <a:lvl3pPr marL="914341" indent="0">
              <a:buNone/>
              <a:defRPr sz="1800" b="1"/>
            </a:lvl3pPr>
            <a:lvl4pPr marL="1371513" indent="0">
              <a:buNone/>
              <a:defRPr sz="1600" b="1"/>
            </a:lvl4pPr>
            <a:lvl5pPr marL="1828683" indent="0">
              <a:buNone/>
              <a:defRPr sz="1600" b="1"/>
            </a:lvl5pPr>
            <a:lvl6pPr marL="2285854" indent="0">
              <a:buNone/>
              <a:defRPr sz="1600" b="1"/>
            </a:lvl6pPr>
            <a:lvl7pPr marL="2743024" indent="0">
              <a:buNone/>
              <a:defRPr sz="1600" b="1"/>
            </a:lvl7pPr>
            <a:lvl8pPr marL="3200196" indent="0">
              <a:buNone/>
              <a:defRPr sz="1600" b="1"/>
            </a:lvl8pPr>
            <a:lvl9pPr marL="3657366"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478"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19"/>
          <p:cNvSpPr>
            <a:spLocks noGrp="1" noChangeArrowheads="1"/>
          </p:cNvSpPr>
          <p:nvPr>
            <p:ph type="sldNum" sz="quarter" idx="10"/>
          </p:nvPr>
        </p:nvSpPr>
        <p:spPr>
          <a:ln/>
        </p:spPr>
        <p:txBody>
          <a:bodyPr/>
          <a:lstStyle>
            <a:lvl1pPr>
              <a:defRPr/>
            </a:lvl1pPr>
          </a:lstStyle>
          <a:p>
            <a:pPr>
              <a:defRPr/>
            </a:pPr>
            <a:fld id="{D4D82330-9AB9-4F21-88AA-75319AB82930}"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28" y="273050"/>
            <a:ext cx="3259138"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613" y="273087"/>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28" y="1435104"/>
            <a:ext cx="3259138" cy="4691063"/>
          </a:xfrm>
        </p:spPr>
        <p:txBody>
          <a:bodyPr/>
          <a:lstStyle>
            <a:lvl1pPr marL="0" indent="0">
              <a:buNone/>
              <a:defRPr sz="1400"/>
            </a:lvl1pPr>
            <a:lvl2pPr marL="457171" indent="0">
              <a:buNone/>
              <a:defRPr sz="1200"/>
            </a:lvl2pPr>
            <a:lvl3pPr marL="914341" indent="0">
              <a:buNone/>
              <a:defRPr sz="1000"/>
            </a:lvl3pPr>
            <a:lvl4pPr marL="1371513" indent="0">
              <a:buNone/>
              <a:defRPr sz="900"/>
            </a:lvl4pPr>
            <a:lvl5pPr marL="1828683" indent="0">
              <a:buNone/>
              <a:defRPr sz="900"/>
            </a:lvl5pPr>
            <a:lvl6pPr marL="2285854" indent="0">
              <a:buNone/>
              <a:defRPr sz="900"/>
            </a:lvl6pPr>
            <a:lvl7pPr marL="2743024" indent="0">
              <a:buNone/>
              <a:defRPr sz="900"/>
            </a:lvl7pPr>
            <a:lvl8pPr marL="3200196" indent="0">
              <a:buNone/>
              <a:defRPr sz="900"/>
            </a:lvl8pPr>
            <a:lvl9pPr marL="3657366" indent="0">
              <a:buNone/>
              <a:defRPr sz="900"/>
            </a:lvl9pPr>
          </a:lstStyle>
          <a:p>
            <a:pPr lvl="0"/>
            <a:r>
              <a:rPr lang="ja-JP" altLang="en-US"/>
              <a:t>マスタ テキストの書式設定</a:t>
            </a:r>
          </a:p>
        </p:txBody>
      </p:sp>
      <p:sp>
        <p:nvSpPr>
          <p:cNvPr id="5" name="Rectangle 19"/>
          <p:cNvSpPr>
            <a:spLocks noGrp="1" noChangeArrowheads="1"/>
          </p:cNvSpPr>
          <p:nvPr>
            <p:ph type="sldNum" sz="quarter" idx="10"/>
          </p:nvPr>
        </p:nvSpPr>
        <p:spPr>
          <a:ln/>
        </p:spPr>
        <p:txBody>
          <a:bodyPr/>
          <a:lstStyle>
            <a:lvl1pPr>
              <a:defRPr/>
            </a:lvl1pPr>
          </a:lstStyle>
          <a:p>
            <a:pPr>
              <a:defRPr/>
            </a:pPr>
            <a:fld id="{85322745-190D-4480-91C0-A22C85F37EE0}"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8" y="4800601"/>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8" y="612775"/>
            <a:ext cx="5943600" cy="4114800"/>
          </a:xfrm>
        </p:spPr>
        <p:txBody>
          <a:bodyPr/>
          <a:lstStyle>
            <a:lvl1pPr marL="0" indent="0">
              <a:buNone/>
              <a:defRPr sz="3200"/>
            </a:lvl1pPr>
            <a:lvl2pPr marL="457171" indent="0">
              <a:buNone/>
              <a:defRPr sz="2800"/>
            </a:lvl2pPr>
            <a:lvl3pPr marL="914341" indent="0">
              <a:buNone/>
              <a:defRPr sz="2400"/>
            </a:lvl3pPr>
            <a:lvl4pPr marL="1371513" indent="0">
              <a:buNone/>
              <a:defRPr sz="2000"/>
            </a:lvl4pPr>
            <a:lvl5pPr marL="1828683" indent="0">
              <a:buNone/>
              <a:defRPr sz="2000"/>
            </a:lvl5pPr>
            <a:lvl6pPr marL="2285854" indent="0">
              <a:buNone/>
              <a:defRPr sz="2000"/>
            </a:lvl6pPr>
            <a:lvl7pPr marL="2743024" indent="0">
              <a:buNone/>
              <a:defRPr sz="2000"/>
            </a:lvl7pPr>
            <a:lvl8pPr marL="3200196" indent="0">
              <a:buNone/>
              <a:defRPr sz="2000"/>
            </a:lvl8pPr>
            <a:lvl9pPr marL="3657366"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8" y="5367339"/>
            <a:ext cx="5943600" cy="804862"/>
          </a:xfrm>
        </p:spPr>
        <p:txBody>
          <a:bodyPr/>
          <a:lstStyle>
            <a:lvl1pPr marL="0" indent="0">
              <a:buNone/>
              <a:defRPr sz="1400"/>
            </a:lvl1pPr>
            <a:lvl2pPr marL="457171" indent="0">
              <a:buNone/>
              <a:defRPr sz="1200"/>
            </a:lvl2pPr>
            <a:lvl3pPr marL="914341" indent="0">
              <a:buNone/>
              <a:defRPr sz="1000"/>
            </a:lvl3pPr>
            <a:lvl4pPr marL="1371513" indent="0">
              <a:buNone/>
              <a:defRPr sz="900"/>
            </a:lvl4pPr>
            <a:lvl5pPr marL="1828683" indent="0">
              <a:buNone/>
              <a:defRPr sz="900"/>
            </a:lvl5pPr>
            <a:lvl6pPr marL="2285854" indent="0">
              <a:buNone/>
              <a:defRPr sz="900"/>
            </a:lvl6pPr>
            <a:lvl7pPr marL="2743024" indent="0">
              <a:buNone/>
              <a:defRPr sz="900"/>
            </a:lvl7pPr>
            <a:lvl8pPr marL="3200196" indent="0">
              <a:buNone/>
              <a:defRPr sz="900"/>
            </a:lvl8pPr>
            <a:lvl9pPr marL="3657366" indent="0">
              <a:buNone/>
              <a:defRPr sz="900"/>
            </a:lvl9pPr>
          </a:lstStyle>
          <a:p>
            <a:pPr lvl="0"/>
            <a:r>
              <a:rPr lang="ja-JP" altLang="en-US"/>
              <a:t>マスタ テキストの書式設定</a:t>
            </a:r>
          </a:p>
        </p:txBody>
      </p:sp>
      <p:sp>
        <p:nvSpPr>
          <p:cNvPr id="5" name="Rectangle 19"/>
          <p:cNvSpPr>
            <a:spLocks noGrp="1" noChangeArrowheads="1"/>
          </p:cNvSpPr>
          <p:nvPr>
            <p:ph type="sldNum" sz="quarter" idx="10"/>
          </p:nvPr>
        </p:nvSpPr>
        <p:spPr>
          <a:ln/>
        </p:spPr>
        <p:txBody>
          <a:bodyPr/>
          <a:lstStyle>
            <a:lvl1pPr>
              <a:defRPr/>
            </a:lvl1pPr>
          </a:lstStyle>
          <a:p>
            <a:pPr>
              <a:defRPr/>
            </a:pPr>
            <a:fld id="{CD82599D-6938-4FEB-A625-452A6A6E51A9}"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9"/>
          <p:cNvSpPr>
            <a:spLocks noGrp="1" noChangeArrowheads="1"/>
          </p:cNvSpPr>
          <p:nvPr>
            <p:ph type="sldNum" sz="quarter" idx="10"/>
          </p:nvPr>
        </p:nvSpPr>
        <p:spPr>
          <a:ln/>
        </p:spPr>
        <p:txBody>
          <a:bodyPr/>
          <a:lstStyle>
            <a:lvl1pPr>
              <a:defRPr/>
            </a:lvl1pPr>
          </a:lstStyle>
          <a:p>
            <a:pPr>
              <a:defRPr/>
            </a:pPr>
            <a:fld id="{C77BDB6C-CF9F-4A82-84AE-A4D8F30AC0D5}"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4" y="287374"/>
            <a:ext cx="2228850" cy="58388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442" y="287374"/>
            <a:ext cx="6534150" cy="58388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9"/>
          <p:cNvSpPr>
            <a:spLocks noGrp="1" noChangeArrowheads="1"/>
          </p:cNvSpPr>
          <p:nvPr>
            <p:ph type="sldNum" sz="quarter" idx="10"/>
          </p:nvPr>
        </p:nvSpPr>
        <p:spPr>
          <a:ln/>
        </p:spPr>
        <p:txBody>
          <a:bodyPr/>
          <a:lstStyle>
            <a:lvl1pPr>
              <a:defRPr/>
            </a:lvl1pPr>
          </a:lstStyle>
          <a:p>
            <a:pPr>
              <a:defRPr/>
            </a:pPr>
            <a:fld id="{CBB71636-E48F-4DF0-B43C-3B380BD0B7DA}"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1" y="287374"/>
            <a:ext cx="8915400" cy="58388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19"/>
          <p:cNvSpPr>
            <a:spLocks noGrp="1" noChangeArrowheads="1"/>
          </p:cNvSpPr>
          <p:nvPr>
            <p:ph type="sldNum" sz="quarter" idx="10"/>
          </p:nvPr>
        </p:nvSpPr>
        <p:spPr>
          <a:ln/>
        </p:spPr>
        <p:txBody>
          <a:bodyPr/>
          <a:lstStyle>
            <a:lvl1pPr>
              <a:defRPr/>
            </a:lvl1pPr>
          </a:lstStyle>
          <a:p>
            <a:pPr>
              <a:defRPr/>
            </a:pPr>
            <a:fld id="{ED42A150-53E6-4BF6-B38B-D9753BA26FDE}"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208251" y="287338"/>
            <a:ext cx="7297737" cy="620712"/>
          </a:xfr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412" y="1600207"/>
            <a:ext cx="4381501" cy="45259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5029317" y="1600200"/>
            <a:ext cx="4381501" cy="21859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5029317" y="3938628"/>
            <a:ext cx="4381501" cy="21875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19"/>
          <p:cNvSpPr>
            <a:spLocks noGrp="1" noChangeArrowheads="1"/>
          </p:cNvSpPr>
          <p:nvPr>
            <p:ph type="sldNum" sz="quarter" idx="10"/>
          </p:nvPr>
        </p:nvSpPr>
        <p:spPr>
          <a:ln/>
        </p:spPr>
        <p:txBody>
          <a:bodyPr/>
          <a:lstStyle>
            <a:lvl1pPr>
              <a:defRPr/>
            </a:lvl1pPr>
          </a:lstStyle>
          <a:p>
            <a:pPr>
              <a:defRPr/>
            </a:pPr>
            <a:fld id="{EAFAD0B9-357C-42E6-8E8C-2C8206716C1E}"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208251" y="287338"/>
            <a:ext cx="7297737" cy="620712"/>
          </a:xfrm>
        </p:spPr>
        <p:txBody>
          <a:bodyPr/>
          <a:lstStyle/>
          <a:p>
            <a:r>
              <a:rPr lang="ja-JP" altLang="en-US"/>
              <a:t>マスタ タイトルの書式設定</a:t>
            </a:r>
          </a:p>
        </p:txBody>
      </p:sp>
      <p:sp>
        <p:nvSpPr>
          <p:cNvPr id="3" name="表プレースホルダ 2"/>
          <p:cNvSpPr>
            <a:spLocks noGrp="1"/>
          </p:cNvSpPr>
          <p:nvPr>
            <p:ph type="tbl" idx="1"/>
          </p:nvPr>
        </p:nvSpPr>
        <p:spPr>
          <a:xfrm>
            <a:off x="495301" y="1600207"/>
            <a:ext cx="8915400" cy="4525963"/>
          </a:xfrm>
        </p:spPr>
        <p:txBody>
          <a:bodyPr/>
          <a:lstStyle/>
          <a:p>
            <a:pPr lvl="0"/>
            <a:endParaRPr lang="ja-JP" altLang="en-US" noProof="0"/>
          </a:p>
        </p:txBody>
      </p:sp>
      <p:sp>
        <p:nvSpPr>
          <p:cNvPr id="4" name="Rectangle 19"/>
          <p:cNvSpPr>
            <a:spLocks noGrp="1" noChangeArrowheads="1"/>
          </p:cNvSpPr>
          <p:nvPr>
            <p:ph type="sldNum" sz="quarter" idx="10"/>
          </p:nvPr>
        </p:nvSpPr>
        <p:spPr>
          <a:ln/>
        </p:spPr>
        <p:txBody>
          <a:bodyPr/>
          <a:lstStyle>
            <a:lvl1pPr>
              <a:defRPr/>
            </a:lvl1pPr>
          </a:lstStyle>
          <a:p>
            <a:pPr>
              <a:defRPr/>
            </a:pPr>
            <a:fld id="{37B2241E-3D63-42C9-A166-4153692DCC5C}"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p>
            <a:pPr>
              <a:defRPr/>
            </a:pPr>
            <a:fld id="{D0660E29-07BF-4FD7-BF21-97233B22614F}" type="slidenum">
              <a:rPr lang="en-US" altLang="ja-JP" smtClean="0">
                <a:solidFill>
                  <a:srgbClr val="000000"/>
                </a:solidFill>
              </a:rPr>
              <a:pPr>
                <a:defRPr/>
              </a:pPr>
              <a:t>‹#›</a:t>
            </a:fld>
            <a:endParaRPr lang="en-US" altLang="ja-JP">
              <a:solidFill>
                <a:srgbClr val="000000"/>
              </a:solidFill>
            </a:endParaRPr>
          </a:p>
        </p:txBody>
      </p:sp>
      <p:pic>
        <p:nvPicPr>
          <p:cNvPr id="7" name="Picture 7" descr="mlit_top"/>
          <p:cNvPicPr>
            <a:picLocks noChangeAspect="1" noChangeArrowheads="1"/>
          </p:cNvPicPr>
          <p:nvPr userDrawn="1"/>
        </p:nvPicPr>
        <p:blipFill>
          <a:blip r:embed="rId2" cstate="print">
            <a:extLst>
              <a:ext uri="{28A0092B-C50C-407E-A947-70E740481C1C}">
                <a14:useLocalDpi xmlns:a14="http://schemas.microsoft.com/office/drawing/2010/main"/>
              </a:ext>
            </a:extLst>
          </a:blip>
          <a:srcRect t="62230"/>
          <a:stretch>
            <a:fillRect/>
          </a:stretch>
        </p:blipFill>
        <p:spPr bwMode="auto">
          <a:xfrm>
            <a:off x="47" y="6524895"/>
            <a:ext cx="9906000" cy="333375"/>
          </a:xfrm>
          <a:prstGeom prst="rect">
            <a:avLst/>
          </a:prstGeom>
          <a:noFill/>
          <a:ln w="9525">
            <a:noFill/>
            <a:miter lim="800000"/>
            <a:headEnd/>
            <a:tailEnd/>
          </a:ln>
        </p:spPr>
      </p:pic>
      <p:sp>
        <p:nvSpPr>
          <p:cNvPr id="8" name="Rectangle 9"/>
          <p:cNvSpPr>
            <a:spLocks noChangeArrowheads="1"/>
          </p:cNvSpPr>
          <p:nvPr userDrawn="1"/>
        </p:nvSpPr>
        <p:spPr bwMode="auto">
          <a:xfrm>
            <a:off x="1833332" y="3284809"/>
            <a:ext cx="8072702" cy="73025"/>
          </a:xfrm>
          <a:prstGeom prst="rect">
            <a:avLst/>
          </a:prstGeom>
          <a:solidFill>
            <a:srgbClr val="0066CC"/>
          </a:solidFill>
          <a:ln w="9525">
            <a:noFill/>
            <a:miter lim="800000"/>
            <a:headEnd/>
            <a:tailEnd/>
          </a:ln>
          <a:effectLst/>
        </p:spPr>
        <p:txBody>
          <a:bodyPr wrap="none" lIns="91434" tIns="45717" rIns="91434" bIns="45717" anchor="ctr"/>
          <a:lstStyle/>
          <a:p>
            <a:pPr>
              <a:defRPr/>
            </a:pPr>
            <a:endParaRPr lang="ja-JP" altLang="en-US">
              <a:solidFill>
                <a:srgbClr val="000000"/>
              </a:solidFill>
              <a:ea typeface="ＭＳ Ｐゴシック" pitchFamily="50" charset="-128"/>
            </a:endParaRPr>
          </a:p>
        </p:txBody>
      </p:sp>
      <p:pic>
        <p:nvPicPr>
          <p:cNvPr id="9" name="Picture 11"/>
          <p:cNvPicPr>
            <a:picLocks noChangeAspect="1" noChangeArrowheads="1"/>
          </p:cNvPicPr>
          <p:nvPr userDrawn="1"/>
        </p:nvPicPr>
        <p:blipFill>
          <a:blip r:embed="rId3" cstate="print"/>
          <a:srcRect/>
          <a:stretch>
            <a:fillRect/>
          </a:stretch>
        </p:blipFill>
        <p:spPr bwMode="auto">
          <a:xfrm>
            <a:off x="117" y="6051822"/>
            <a:ext cx="2301081" cy="473075"/>
          </a:xfrm>
          <a:prstGeom prst="rect">
            <a:avLst/>
          </a:prstGeom>
          <a:noFill/>
          <a:ln w="9525">
            <a:noFill/>
            <a:miter lim="800000"/>
            <a:headEnd/>
            <a:tailEnd/>
          </a:ln>
        </p:spPr>
      </p:pic>
      <p:sp>
        <p:nvSpPr>
          <p:cNvPr id="10" name="Text Box 12"/>
          <p:cNvSpPr txBox="1">
            <a:spLocks noChangeArrowheads="1"/>
          </p:cNvSpPr>
          <p:nvPr userDrawn="1"/>
        </p:nvSpPr>
        <p:spPr bwMode="auto">
          <a:xfrm>
            <a:off x="0" y="6524896"/>
            <a:ext cx="3642908" cy="276993"/>
          </a:xfrm>
          <a:prstGeom prst="rect">
            <a:avLst/>
          </a:prstGeom>
          <a:noFill/>
          <a:ln w="9525">
            <a:noFill/>
            <a:miter lim="800000"/>
            <a:headEnd/>
            <a:tailEnd/>
          </a:ln>
          <a:effectLst/>
        </p:spPr>
        <p:txBody>
          <a:bodyPr wrap="none" lIns="91434" tIns="45717" rIns="91434" bIns="45717">
            <a:spAutoFit/>
          </a:bodyPr>
          <a:lstStyle/>
          <a:p>
            <a:pPr>
              <a:defRPr/>
            </a:pPr>
            <a:r>
              <a:rPr lang="en-US" altLang="ja-JP" sz="1200" i="1" dirty="0">
                <a:solidFill>
                  <a:srgbClr val="FFFFFF"/>
                </a:solidFill>
                <a:latin typeface="Times New Roman" pitchFamily="18" charset="0"/>
                <a:ea typeface="ＭＳ Ｐゴシック" pitchFamily="50" charset="-128"/>
              </a:rPr>
              <a:t>Ministry of Land, Infrastructure, Transport and Tourism</a:t>
            </a:r>
          </a:p>
        </p:txBody>
      </p:sp>
    </p:spTree>
    <p:extLst>
      <p:ext uri="{BB962C8B-B14F-4D97-AF65-F5344CB8AC3E}">
        <p14:creationId xmlns:p14="http://schemas.microsoft.com/office/powerpoint/2010/main" val="5505152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p>
            <a:pPr>
              <a:defRPr/>
            </a:pPr>
            <a:fld id="{7D6FDCF0-F745-451A-8B70-E4F9A2200B95}"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77183376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p>
            <a:pPr>
              <a:defRPr/>
            </a:pPr>
            <a:fld id="{D9B4E16A-E78C-459D-9A0C-B7B3427D3164}"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63062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19"/>
          <p:cNvSpPr>
            <a:spLocks noGrp="1" noChangeArrowheads="1"/>
          </p:cNvSpPr>
          <p:nvPr>
            <p:ph type="sldNum" sz="quarter" idx="10"/>
          </p:nvPr>
        </p:nvSpPr>
        <p:spPr>
          <a:ln/>
        </p:spPr>
        <p:txBody>
          <a:bodyPr/>
          <a:lstStyle>
            <a:lvl1pPr>
              <a:defRPr/>
            </a:lvl1pPr>
          </a:lstStyle>
          <a:p>
            <a:pPr>
              <a:defRPr/>
            </a:pPr>
            <a:fld id="{A724E218-E830-4ABA-88E8-3002FB905ECD}"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a:defRPr/>
            </a:pPr>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p>
            <a:pPr>
              <a:defRPr/>
            </a:pPr>
            <a:fld id="{5D5F5430-6B4E-4488-AFC6-FF4C2D844B12}"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4343241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pPr>
              <a:defRPr/>
            </a:pPr>
            <a:endParaRPr lang="en-US" altLang="ja-JP">
              <a:solidFill>
                <a:srgbClr val="000000"/>
              </a:solidFill>
            </a:endParaRPr>
          </a:p>
        </p:txBody>
      </p:sp>
      <p:sp>
        <p:nvSpPr>
          <p:cNvPr id="8" name="フッター プレースホルダー 7"/>
          <p:cNvSpPr>
            <a:spLocks noGrp="1"/>
          </p:cNvSpPr>
          <p:nvPr>
            <p:ph type="ftr" sz="quarter" idx="11"/>
          </p:nvPr>
        </p:nvSpPr>
        <p:spPr/>
        <p:txBody>
          <a:bodyPr/>
          <a:lstStyle/>
          <a:p>
            <a:pPr>
              <a:defRPr/>
            </a:pPr>
            <a:endParaRPr lang="en-US" altLang="ja-JP">
              <a:solidFill>
                <a:srgbClr val="000000"/>
              </a:solidFill>
            </a:endParaRPr>
          </a:p>
        </p:txBody>
      </p:sp>
      <p:sp>
        <p:nvSpPr>
          <p:cNvPr id="9" name="スライド番号プレースホルダー 8"/>
          <p:cNvSpPr>
            <a:spLocks noGrp="1"/>
          </p:cNvSpPr>
          <p:nvPr>
            <p:ph type="sldNum" sz="quarter" idx="12"/>
          </p:nvPr>
        </p:nvSpPr>
        <p:spPr/>
        <p:txBody>
          <a:bodyPr/>
          <a:lstStyle/>
          <a:p>
            <a:pPr>
              <a:defRPr/>
            </a:pPr>
            <a:fld id="{9FAEFE03-072C-4E06-8CA3-D1AD34AD7246}"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8592694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endParaRPr lang="en-US" altLang="ja-JP">
              <a:solidFill>
                <a:srgbClr val="000000"/>
              </a:solidFill>
            </a:endParaRPr>
          </a:p>
        </p:txBody>
      </p:sp>
      <p:sp>
        <p:nvSpPr>
          <p:cNvPr id="4" name="フッター プレースホルダー 3"/>
          <p:cNvSpPr>
            <a:spLocks noGrp="1"/>
          </p:cNvSpPr>
          <p:nvPr>
            <p:ph type="ftr" sz="quarter" idx="11"/>
          </p:nvPr>
        </p:nvSpPr>
        <p:spPr/>
        <p:txBody>
          <a:bodyPr/>
          <a:lstStyle/>
          <a:p>
            <a:pPr>
              <a:defRPr/>
            </a:pPr>
            <a:endParaRPr lang="en-US" altLang="ja-JP">
              <a:solidFill>
                <a:srgbClr val="000000"/>
              </a:solidFill>
            </a:endParaRPr>
          </a:p>
        </p:txBody>
      </p:sp>
      <p:sp>
        <p:nvSpPr>
          <p:cNvPr id="5" name="スライド番号プレースホルダー 4"/>
          <p:cNvSpPr>
            <a:spLocks noGrp="1"/>
          </p:cNvSpPr>
          <p:nvPr>
            <p:ph type="sldNum" sz="quarter" idx="12"/>
          </p:nvPr>
        </p:nvSpPr>
        <p:spPr/>
        <p:txBody>
          <a:bodyPr/>
          <a:lstStyle/>
          <a:p>
            <a:pPr>
              <a:defRPr/>
            </a:pPr>
            <a:fld id="{49930212-FE0C-4E8A-9229-3414C5D74475}"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1985285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solidFill>
                <a:srgbClr val="000000"/>
              </a:solidFill>
            </a:endParaRPr>
          </a:p>
        </p:txBody>
      </p:sp>
      <p:sp>
        <p:nvSpPr>
          <p:cNvPr id="3" name="フッター プレースホルダー 2"/>
          <p:cNvSpPr>
            <a:spLocks noGrp="1"/>
          </p:cNvSpPr>
          <p:nvPr>
            <p:ph type="ftr" sz="quarter" idx="11"/>
          </p:nvPr>
        </p:nvSpPr>
        <p:spPr/>
        <p:txBody>
          <a:bodyPr/>
          <a:lstStyle/>
          <a:p>
            <a:pPr>
              <a:defRPr/>
            </a:pPr>
            <a:endParaRPr lang="en-US" altLang="ja-JP">
              <a:solidFill>
                <a:srgbClr val="000000"/>
              </a:solidFill>
            </a:endParaRPr>
          </a:p>
        </p:txBody>
      </p:sp>
      <p:sp>
        <p:nvSpPr>
          <p:cNvPr id="4" name="スライド番号プレースホルダー 3"/>
          <p:cNvSpPr>
            <a:spLocks noGrp="1"/>
          </p:cNvSpPr>
          <p:nvPr>
            <p:ph type="sldNum" sz="quarter" idx="12"/>
          </p:nvPr>
        </p:nvSpPr>
        <p:spPr/>
        <p:txBody>
          <a:bodyPr/>
          <a:lstStyle/>
          <a:p>
            <a:pPr>
              <a:defRPr/>
            </a:pPr>
            <a:fld id="{3285BD62-A9DF-4749-9D36-0A4D3DAB142D}"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8970828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p>
            <a:pPr>
              <a:defRPr/>
            </a:pPr>
            <a:fld id="{08E48D57-AC58-4759-AC9D-F187A8E76682}"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05673349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p>
            <a:pPr>
              <a:defRPr/>
            </a:pPr>
            <a:fld id="{42BA2940-D65C-40D0-9ED6-1D90E2AD945C}"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870573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p>
            <a:pPr>
              <a:defRPr/>
            </a:pPr>
            <a:fld id="{08E48D57-AC58-4759-AC9D-F187A8E76682}"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01215013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p>
            <a:pPr>
              <a:defRPr/>
            </a:pPr>
            <a:fld id="{08E48D57-AC58-4759-AC9D-F187A8E76682}"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11328599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userDrawn="1">
  <p:cSld name="6_白紙">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a:t>マスター タイトルの書式設定</a:t>
            </a:r>
          </a:p>
        </p:txBody>
      </p:sp>
      <p:sp>
        <p:nvSpPr>
          <p:cNvPr id="2" name="フッター プレースホルダー 1"/>
          <p:cNvSpPr>
            <a:spLocks noGrp="1"/>
          </p:cNvSpPr>
          <p:nvPr>
            <p:ph type="ftr" sz="quarter" idx="10"/>
          </p:nvPr>
        </p:nvSpPr>
        <p:spPr/>
        <p:txBody>
          <a:bodyPr/>
          <a:lstStyle/>
          <a:p>
            <a:endParaRPr kumimoji="1" lang="ja-JP" altLang="en-US"/>
          </a:p>
        </p:txBody>
      </p:sp>
      <p:sp>
        <p:nvSpPr>
          <p:cNvPr id="3" name="スライド番号プレースホルダー 2"/>
          <p:cNvSpPr>
            <a:spLocks noGrp="1"/>
          </p:cNvSpPr>
          <p:nvPr>
            <p:ph type="sldNum" sz="quarter" idx="11"/>
          </p:nvPr>
        </p:nvSpPr>
        <p:spPr>
          <a:xfrm>
            <a:off x="7548686" y="6356350"/>
            <a:ext cx="2228850" cy="365125"/>
          </a:xfrm>
        </p:spPr>
        <p:txBody>
          <a:bodyPr/>
          <a:lstStyle>
            <a:lvl1pPr>
              <a:defRPr>
                <a:solidFill>
                  <a:schemeClr val="tx1"/>
                </a:solidFill>
              </a:defRPr>
            </a:lvl1pPr>
          </a:lstStyle>
          <a:p>
            <a:fld id="{18EAE80E-A420-40D4-8E6A-F3B1068ED3F0}" type="slidenum">
              <a:rPr lang="ja-JP" altLang="en-US" smtClean="0"/>
              <a:pPr/>
              <a:t>‹#›</a:t>
            </a:fld>
            <a:endParaRPr lang="ja-JP" altLang="en-US"/>
          </a:p>
        </p:txBody>
      </p:sp>
    </p:spTree>
    <p:extLst>
      <p:ext uri="{BB962C8B-B14F-4D97-AF65-F5344CB8AC3E}">
        <p14:creationId xmlns:p14="http://schemas.microsoft.com/office/powerpoint/2010/main" val="1023858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9"/>
          <p:cNvSpPr>
            <a:spLocks noGrp="1" noChangeArrowheads="1"/>
          </p:cNvSpPr>
          <p:nvPr>
            <p:ph type="sldNum" sz="quarter" idx="10"/>
          </p:nvPr>
        </p:nvSpPr>
        <p:spPr>
          <a:ln/>
        </p:spPr>
        <p:txBody>
          <a:bodyPr/>
          <a:lstStyle>
            <a:lvl1pPr>
              <a:defRPr/>
            </a:lvl1pPr>
          </a:lstStyle>
          <a:p>
            <a:pPr>
              <a:defRPr/>
            </a:pPr>
            <a:fld id="{E8AE8B30-5D95-4365-B8C1-190C8F2CE63D}"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39" y="273050"/>
            <a:ext cx="3259138"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613" y="273087"/>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39" y="1435104"/>
            <a:ext cx="3259138" cy="4691063"/>
          </a:xfrm>
        </p:spPr>
        <p:txBody>
          <a:bodyPr/>
          <a:lstStyle>
            <a:lvl1pPr marL="0" indent="0">
              <a:buNone/>
              <a:defRPr sz="1400"/>
            </a:lvl1pPr>
            <a:lvl2pPr marL="457171" indent="0">
              <a:buNone/>
              <a:defRPr sz="1200"/>
            </a:lvl2pPr>
            <a:lvl3pPr marL="914341" indent="0">
              <a:buNone/>
              <a:defRPr sz="1000"/>
            </a:lvl3pPr>
            <a:lvl4pPr marL="1371513" indent="0">
              <a:buNone/>
              <a:defRPr sz="900"/>
            </a:lvl4pPr>
            <a:lvl5pPr marL="1828683" indent="0">
              <a:buNone/>
              <a:defRPr sz="900"/>
            </a:lvl5pPr>
            <a:lvl6pPr marL="2285854" indent="0">
              <a:buNone/>
              <a:defRPr sz="900"/>
            </a:lvl6pPr>
            <a:lvl7pPr marL="2743024" indent="0">
              <a:buNone/>
              <a:defRPr sz="900"/>
            </a:lvl7pPr>
            <a:lvl8pPr marL="3200196" indent="0">
              <a:buNone/>
              <a:defRPr sz="900"/>
            </a:lvl8pPr>
            <a:lvl9pPr marL="3657366" indent="0">
              <a:buNone/>
              <a:defRPr sz="900"/>
            </a:lvl9pPr>
          </a:lstStyle>
          <a:p>
            <a:pPr lvl="0"/>
            <a:r>
              <a:rPr lang="ja-JP" altLang="en-US"/>
              <a:t>マスタ テキストの書式設定</a:t>
            </a:r>
          </a:p>
        </p:txBody>
      </p:sp>
      <p:sp>
        <p:nvSpPr>
          <p:cNvPr id="5" name="Rectangle 19"/>
          <p:cNvSpPr>
            <a:spLocks noGrp="1" noChangeArrowheads="1"/>
          </p:cNvSpPr>
          <p:nvPr>
            <p:ph type="sldNum" sz="quarter" idx="10"/>
          </p:nvPr>
        </p:nvSpPr>
        <p:spPr>
          <a:ln/>
        </p:spPr>
        <p:txBody>
          <a:bodyPr/>
          <a:lstStyle>
            <a:lvl1pPr>
              <a:defRPr/>
            </a:lvl1pPr>
          </a:lstStyle>
          <a:p>
            <a:pPr>
              <a:defRPr/>
            </a:pPr>
            <a:fld id="{85322745-190D-4480-91C0-A22C85F37EE0}"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8" y="4800601"/>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8" y="612775"/>
            <a:ext cx="5943600" cy="4114800"/>
          </a:xfrm>
        </p:spPr>
        <p:txBody>
          <a:bodyPr/>
          <a:lstStyle>
            <a:lvl1pPr marL="0" indent="0">
              <a:buNone/>
              <a:defRPr sz="3200"/>
            </a:lvl1pPr>
            <a:lvl2pPr marL="457171" indent="0">
              <a:buNone/>
              <a:defRPr sz="2800"/>
            </a:lvl2pPr>
            <a:lvl3pPr marL="914341" indent="0">
              <a:buNone/>
              <a:defRPr sz="2400"/>
            </a:lvl3pPr>
            <a:lvl4pPr marL="1371513" indent="0">
              <a:buNone/>
              <a:defRPr sz="2000"/>
            </a:lvl4pPr>
            <a:lvl5pPr marL="1828683" indent="0">
              <a:buNone/>
              <a:defRPr sz="2000"/>
            </a:lvl5pPr>
            <a:lvl6pPr marL="2285854" indent="0">
              <a:buNone/>
              <a:defRPr sz="2000"/>
            </a:lvl6pPr>
            <a:lvl7pPr marL="2743024" indent="0">
              <a:buNone/>
              <a:defRPr sz="2000"/>
            </a:lvl7pPr>
            <a:lvl8pPr marL="3200196" indent="0">
              <a:buNone/>
              <a:defRPr sz="2000"/>
            </a:lvl8pPr>
            <a:lvl9pPr marL="3657366"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8" y="5367339"/>
            <a:ext cx="5943600" cy="804862"/>
          </a:xfrm>
        </p:spPr>
        <p:txBody>
          <a:bodyPr/>
          <a:lstStyle>
            <a:lvl1pPr marL="0" indent="0">
              <a:buNone/>
              <a:defRPr sz="1400"/>
            </a:lvl1pPr>
            <a:lvl2pPr marL="457171" indent="0">
              <a:buNone/>
              <a:defRPr sz="1200"/>
            </a:lvl2pPr>
            <a:lvl3pPr marL="914341" indent="0">
              <a:buNone/>
              <a:defRPr sz="1000"/>
            </a:lvl3pPr>
            <a:lvl4pPr marL="1371513" indent="0">
              <a:buNone/>
              <a:defRPr sz="900"/>
            </a:lvl4pPr>
            <a:lvl5pPr marL="1828683" indent="0">
              <a:buNone/>
              <a:defRPr sz="900"/>
            </a:lvl5pPr>
            <a:lvl6pPr marL="2285854" indent="0">
              <a:buNone/>
              <a:defRPr sz="900"/>
            </a:lvl6pPr>
            <a:lvl7pPr marL="2743024" indent="0">
              <a:buNone/>
              <a:defRPr sz="900"/>
            </a:lvl7pPr>
            <a:lvl8pPr marL="3200196" indent="0">
              <a:buNone/>
              <a:defRPr sz="900"/>
            </a:lvl8pPr>
            <a:lvl9pPr marL="3657366" indent="0">
              <a:buNone/>
              <a:defRPr sz="900"/>
            </a:lvl9pPr>
          </a:lstStyle>
          <a:p>
            <a:pPr lvl="0"/>
            <a:r>
              <a:rPr lang="ja-JP" altLang="en-US"/>
              <a:t>マスタ テキストの書式設定</a:t>
            </a:r>
          </a:p>
        </p:txBody>
      </p:sp>
      <p:sp>
        <p:nvSpPr>
          <p:cNvPr id="5" name="Rectangle 19"/>
          <p:cNvSpPr>
            <a:spLocks noGrp="1" noChangeArrowheads="1"/>
          </p:cNvSpPr>
          <p:nvPr>
            <p:ph type="sldNum" sz="quarter" idx="10"/>
          </p:nvPr>
        </p:nvSpPr>
        <p:spPr>
          <a:ln/>
        </p:spPr>
        <p:txBody>
          <a:bodyPr/>
          <a:lstStyle>
            <a:lvl1pPr>
              <a:defRPr/>
            </a:lvl1pPr>
          </a:lstStyle>
          <a:p>
            <a:pPr>
              <a:defRPr/>
            </a:pPr>
            <a:fld id="{CD82599D-6938-4FEB-A625-452A6A6E51A9}"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image" Target="../media/image1.pn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6" Type="http://schemas.openxmlformats.org/officeDocument/2006/relationships/image" Target="../media/image1.png"/><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theme" Target="../theme/theme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6" Type="http://schemas.openxmlformats.org/officeDocument/2006/relationships/image" Target="../media/image1.png"/><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theme" Target="../theme/theme4.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theme" Target="../theme/theme5.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slideLayout" Target="../slideLayouts/slideLayout68.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208281" y="287338"/>
            <a:ext cx="7297737" cy="620712"/>
          </a:xfrm>
          <a:prstGeom prst="rect">
            <a:avLst/>
          </a:prstGeom>
          <a:noFill/>
          <a:ln w="9525">
            <a:noFill/>
            <a:miter lim="800000"/>
            <a:headEnd/>
            <a:tailEnd/>
          </a:ln>
        </p:spPr>
        <p:txBody>
          <a:bodyPr vert="horz" wrap="square" lIns="91434" tIns="45717" rIns="91434" bIns="45717" numCol="1" anchor="ctr" anchorCtr="0" compatLnSpc="1">
            <a:prstTxWarp prst="textNoShape">
              <a:avLst/>
            </a:prstTxWarp>
          </a:bodyPr>
          <a:lstStyle/>
          <a:p>
            <a:pPr lvl="0"/>
            <a:r>
              <a:rPr lang="ja-JP" altLang="en-US"/>
              <a:t>マスタ タイトルの書式設定</a:t>
            </a:r>
          </a:p>
        </p:txBody>
      </p:sp>
      <p:sp>
        <p:nvSpPr>
          <p:cNvPr id="2051" name="Rectangle 3"/>
          <p:cNvSpPr>
            <a:spLocks noGrp="1" noChangeArrowheads="1"/>
          </p:cNvSpPr>
          <p:nvPr>
            <p:ph type="body" idx="1"/>
          </p:nvPr>
        </p:nvSpPr>
        <p:spPr bwMode="auto">
          <a:xfrm>
            <a:off x="495301" y="1600207"/>
            <a:ext cx="8915400" cy="4525963"/>
          </a:xfrm>
          <a:prstGeom prst="rect">
            <a:avLst/>
          </a:prstGeom>
          <a:noFill/>
          <a:ln w="9525">
            <a:noFill/>
            <a:miter lim="800000"/>
            <a:headEnd/>
            <a:tailEnd/>
          </a:ln>
        </p:spPr>
        <p:txBody>
          <a:bodyPr vert="horz" wrap="square" lIns="91434" tIns="45717" rIns="91434" bIns="4571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1" name="Line 7"/>
          <p:cNvSpPr>
            <a:spLocks noChangeShapeType="1"/>
          </p:cNvSpPr>
          <p:nvPr/>
        </p:nvSpPr>
        <p:spPr bwMode="auto">
          <a:xfrm>
            <a:off x="104" y="981075"/>
            <a:ext cx="9906000" cy="0"/>
          </a:xfrm>
          <a:prstGeom prst="line">
            <a:avLst/>
          </a:prstGeom>
          <a:noFill/>
          <a:ln w="76200">
            <a:solidFill>
              <a:srgbClr val="FF6600"/>
            </a:solidFill>
            <a:round/>
            <a:headEnd/>
            <a:tailEnd/>
          </a:ln>
          <a:effectLst/>
        </p:spPr>
        <p:txBody>
          <a:bodyPr lIns="91434" tIns="45717" rIns="91434" bIns="45717" anchor="ctr"/>
          <a:lstStyle/>
          <a:p>
            <a:pPr fontAlgn="t">
              <a:buClr>
                <a:srgbClr val="808080"/>
              </a:buClr>
              <a:buFont typeface="Wingdings" pitchFamily="2" charset="2"/>
              <a:buChar char="l"/>
              <a:defRPr/>
            </a:pPr>
            <a:endParaRPr lang="ja-JP" altLang="en-US" sz="1000" dirty="0">
              <a:solidFill>
                <a:srgbClr val="000000"/>
              </a:solidFill>
              <a:ea typeface="ＭＳ Ｐゴシック" pitchFamily="50" charset="-128"/>
            </a:endParaRPr>
          </a:p>
        </p:txBody>
      </p:sp>
      <p:pic>
        <p:nvPicPr>
          <p:cNvPr id="2053" name="Picture 17"/>
          <p:cNvPicPr>
            <a:picLocks noChangeAspect="1" noChangeArrowheads="1"/>
          </p:cNvPicPr>
          <p:nvPr/>
        </p:nvPicPr>
        <p:blipFill>
          <a:blip r:embed="rId16" cstate="print"/>
          <a:srcRect/>
          <a:stretch>
            <a:fillRect/>
          </a:stretch>
        </p:blipFill>
        <p:spPr bwMode="auto">
          <a:xfrm>
            <a:off x="7032731" y="50800"/>
            <a:ext cx="2847975" cy="285750"/>
          </a:xfrm>
          <a:prstGeom prst="rect">
            <a:avLst/>
          </a:prstGeom>
          <a:noFill/>
          <a:ln w="9525" algn="ctr">
            <a:noFill/>
            <a:miter lim="800000"/>
            <a:headEnd/>
            <a:tailEnd/>
          </a:ln>
        </p:spPr>
      </p:pic>
      <p:sp>
        <p:nvSpPr>
          <p:cNvPr id="1043" name="Rectangle 19"/>
          <p:cNvSpPr>
            <a:spLocks noGrp="1" noChangeArrowheads="1"/>
          </p:cNvSpPr>
          <p:nvPr>
            <p:ph type="sldNum" sz="quarter" idx="4"/>
          </p:nvPr>
        </p:nvSpPr>
        <p:spPr bwMode="auto">
          <a:xfrm>
            <a:off x="7594601" y="6453188"/>
            <a:ext cx="2311400" cy="404812"/>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lgn="r" fontAlgn="base">
              <a:buClrTx/>
              <a:buFontTx/>
              <a:buNone/>
              <a:defRPr sz="1400">
                <a:ea typeface="ＭＳ Ｐゴシック" pitchFamily="50" charset="-128"/>
              </a:defRPr>
            </a:lvl1pPr>
          </a:lstStyle>
          <a:p>
            <a:pPr>
              <a:defRPr/>
            </a:pPr>
            <a:fld id="{C4626550-A09C-4809-9915-A6B52372BBD9}" type="slidenum">
              <a:rPr lang="en-US" altLang="ja-JP">
                <a:solidFill>
                  <a:srgbClr val="000000"/>
                </a:solidFill>
              </a:rPr>
              <a:pPr>
                <a:defRPr/>
              </a:pPr>
              <a:t>‹#›</a:t>
            </a:fld>
            <a:endParaRPr lang="en-US" altLang="ja-JP">
              <a:solidFill>
                <a:srgbClr val="000000"/>
              </a:solidFill>
            </a:endParaRPr>
          </a:p>
        </p:txBody>
      </p:sp>
    </p:spTree>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56" r:id="rId6"/>
    <p:sldLayoutId id="2147483857" r:id="rId7"/>
    <p:sldLayoutId id="2147483858" r:id="rId8"/>
    <p:sldLayoutId id="2147483859" r:id="rId9"/>
    <p:sldLayoutId id="2147483860" r:id="rId10"/>
    <p:sldLayoutId id="2147483861" r:id="rId11"/>
    <p:sldLayoutId id="2147483862" r:id="rId12"/>
    <p:sldLayoutId id="2147483863" r:id="rId13"/>
    <p:sldLayoutId id="2147483864" r:id="rId14"/>
  </p:sldLayoutIdLst>
  <p:hf hdr="0" ftr="0" dt="0"/>
  <p:txStyles>
    <p:titleStyle>
      <a:lvl1pPr algn="l" rtl="0" eaLnBrk="0" fontAlgn="base" hangingPunct="0">
        <a:spcBef>
          <a:spcPct val="0"/>
        </a:spcBef>
        <a:spcAft>
          <a:spcPct val="0"/>
        </a:spcAft>
        <a:defRPr kumimoji="1" sz="2800">
          <a:solidFill>
            <a:schemeClr val="tx2"/>
          </a:solidFill>
          <a:latin typeface="+mj-lt"/>
          <a:ea typeface="+mj-ea"/>
          <a:cs typeface="+mj-cs"/>
        </a:defRPr>
      </a:lvl1pPr>
      <a:lvl2pPr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5pPr>
      <a:lvl6pPr marL="457171" algn="l" rtl="0" fontAlgn="base">
        <a:spcBef>
          <a:spcPct val="0"/>
        </a:spcBef>
        <a:spcAft>
          <a:spcPct val="0"/>
        </a:spcAft>
        <a:defRPr kumimoji="1" sz="2800">
          <a:solidFill>
            <a:schemeClr val="tx2"/>
          </a:solidFill>
          <a:latin typeface="HGP創英角ｺﾞｼｯｸUB" pitchFamily="50" charset="-128"/>
          <a:ea typeface="HGP創英角ｺﾞｼｯｸUB" pitchFamily="50" charset="-128"/>
        </a:defRPr>
      </a:lvl6pPr>
      <a:lvl7pPr marL="914341" algn="l" rtl="0" fontAlgn="base">
        <a:spcBef>
          <a:spcPct val="0"/>
        </a:spcBef>
        <a:spcAft>
          <a:spcPct val="0"/>
        </a:spcAft>
        <a:defRPr kumimoji="1" sz="2800">
          <a:solidFill>
            <a:schemeClr val="tx2"/>
          </a:solidFill>
          <a:latin typeface="HGP創英角ｺﾞｼｯｸUB" pitchFamily="50" charset="-128"/>
          <a:ea typeface="HGP創英角ｺﾞｼｯｸUB" pitchFamily="50" charset="-128"/>
        </a:defRPr>
      </a:lvl7pPr>
      <a:lvl8pPr marL="1371513" algn="l" rtl="0" fontAlgn="base">
        <a:spcBef>
          <a:spcPct val="0"/>
        </a:spcBef>
        <a:spcAft>
          <a:spcPct val="0"/>
        </a:spcAft>
        <a:defRPr kumimoji="1" sz="2800">
          <a:solidFill>
            <a:schemeClr val="tx2"/>
          </a:solidFill>
          <a:latin typeface="HGP創英角ｺﾞｼｯｸUB" pitchFamily="50" charset="-128"/>
          <a:ea typeface="HGP創英角ｺﾞｼｯｸUB" pitchFamily="50" charset="-128"/>
        </a:defRPr>
      </a:lvl8pPr>
      <a:lvl9pPr marL="1828683" algn="l" rtl="0" fontAlgn="base">
        <a:spcBef>
          <a:spcPct val="0"/>
        </a:spcBef>
        <a:spcAft>
          <a:spcPct val="0"/>
        </a:spcAft>
        <a:defRPr kumimoji="1" sz="2800">
          <a:solidFill>
            <a:schemeClr val="tx2"/>
          </a:solidFill>
          <a:latin typeface="HGP創英角ｺﾞｼｯｸUB" pitchFamily="50" charset="-128"/>
          <a:ea typeface="HGP創英角ｺﾞｼｯｸUB" pitchFamily="50" charset="-128"/>
        </a:defRPr>
      </a:lvl9pPr>
    </p:titleStyle>
    <p:bodyStyle>
      <a:lvl1pPr marL="342878" indent="-342878" algn="l" rtl="0" eaLnBrk="0" fontAlgn="base" hangingPunct="0">
        <a:spcBef>
          <a:spcPct val="20000"/>
        </a:spcBef>
        <a:spcAft>
          <a:spcPct val="0"/>
        </a:spcAft>
        <a:buChar char="•"/>
        <a:defRPr kumimoji="1" sz="3200">
          <a:solidFill>
            <a:schemeClr val="tx1"/>
          </a:solidFill>
          <a:latin typeface="+mn-lt"/>
          <a:ea typeface="+mn-ea"/>
          <a:cs typeface="+mn-cs"/>
        </a:defRPr>
      </a:lvl1pPr>
      <a:lvl2pPr marL="742903" indent="-285732" algn="l" rtl="0" eaLnBrk="0" fontAlgn="base" hangingPunct="0">
        <a:spcBef>
          <a:spcPct val="20000"/>
        </a:spcBef>
        <a:spcAft>
          <a:spcPct val="0"/>
        </a:spcAft>
        <a:buChar char="–"/>
        <a:defRPr kumimoji="1" sz="2800">
          <a:solidFill>
            <a:schemeClr val="tx1"/>
          </a:solidFill>
          <a:latin typeface="+mn-lt"/>
          <a:ea typeface="+mn-ea"/>
        </a:defRPr>
      </a:lvl2pPr>
      <a:lvl3pPr marL="1142927" indent="-228586" algn="l" rtl="0" eaLnBrk="0" fontAlgn="base" hangingPunct="0">
        <a:spcBef>
          <a:spcPct val="20000"/>
        </a:spcBef>
        <a:spcAft>
          <a:spcPct val="0"/>
        </a:spcAft>
        <a:buChar char="•"/>
        <a:defRPr kumimoji="1" sz="2400">
          <a:solidFill>
            <a:schemeClr val="tx1"/>
          </a:solidFill>
          <a:latin typeface="+mn-lt"/>
          <a:ea typeface="+mn-ea"/>
        </a:defRPr>
      </a:lvl3pPr>
      <a:lvl4pPr marL="1600097" indent="-228586" algn="l" rtl="0" eaLnBrk="0" fontAlgn="base" hangingPunct="0">
        <a:spcBef>
          <a:spcPct val="20000"/>
        </a:spcBef>
        <a:spcAft>
          <a:spcPct val="0"/>
        </a:spcAft>
        <a:buChar char="–"/>
        <a:defRPr kumimoji="1" sz="2000">
          <a:solidFill>
            <a:schemeClr val="tx1"/>
          </a:solidFill>
          <a:latin typeface="+mn-lt"/>
          <a:ea typeface="+mn-ea"/>
        </a:defRPr>
      </a:lvl4pPr>
      <a:lvl5pPr marL="2057268" indent="-228586" algn="l" rtl="0" eaLnBrk="0" fontAlgn="base" hangingPunct="0">
        <a:spcBef>
          <a:spcPct val="20000"/>
        </a:spcBef>
        <a:spcAft>
          <a:spcPct val="0"/>
        </a:spcAft>
        <a:buChar char="»"/>
        <a:defRPr kumimoji="1" sz="2000">
          <a:solidFill>
            <a:schemeClr val="tx1"/>
          </a:solidFill>
          <a:latin typeface="+mn-lt"/>
          <a:ea typeface="+mn-ea"/>
        </a:defRPr>
      </a:lvl5pPr>
      <a:lvl6pPr marL="2514439" indent="-228586" algn="l" rtl="0" fontAlgn="base">
        <a:spcBef>
          <a:spcPct val="20000"/>
        </a:spcBef>
        <a:spcAft>
          <a:spcPct val="0"/>
        </a:spcAft>
        <a:buChar char="»"/>
        <a:defRPr kumimoji="1" sz="2000">
          <a:solidFill>
            <a:schemeClr val="tx1"/>
          </a:solidFill>
          <a:latin typeface="+mn-lt"/>
          <a:ea typeface="+mn-ea"/>
        </a:defRPr>
      </a:lvl6pPr>
      <a:lvl7pPr marL="2971610" indent="-228586" algn="l" rtl="0" fontAlgn="base">
        <a:spcBef>
          <a:spcPct val="20000"/>
        </a:spcBef>
        <a:spcAft>
          <a:spcPct val="0"/>
        </a:spcAft>
        <a:buChar char="»"/>
        <a:defRPr kumimoji="1" sz="2000">
          <a:solidFill>
            <a:schemeClr val="tx1"/>
          </a:solidFill>
          <a:latin typeface="+mn-lt"/>
          <a:ea typeface="+mn-ea"/>
        </a:defRPr>
      </a:lvl7pPr>
      <a:lvl8pPr marL="3428780" indent="-228586" algn="l" rtl="0" fontAlgn="base">
        <a:spcBef>
          <a:spcPct val="20000"/>
        </a:spcBef>
        <a:spcAft>
          <a:spcPct val="0"/>
        </a:spcAft>
        <a:buChar char="»"/>
        <a:defRPr kumimoji="1" sz="2000">
          <a:solidFill>
            <a:schemeClr val="tx1"/>
          </a:solidFill>
          <a:latin typeface="+mn-lt"/>
          <a:ea typeface="+mn-ea"/>
        </a:defRPr>
      </a:lvl8pPr>
      <a:lvl9pPr marL="3885951" indent="-228586"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341" rtl="0" eaLnBrk="1" latinLnBrk="0" hangingPunct="1">
        <a:defRPr kumimoji="1" sz="1800" kern="1200">
          <a:solidFill>
            <a:schemeClr val="tx1"/>
          </a:solidFill>
          <a:latin typeface="+mn-lt"/>
          <a:ea typeface="+mn-ea"/>
          <a:cs typeface="+mn-cs"/>
        </a:defRPr>
      </a:lvl1pPr>
      <a:lvl2pPr marL="457171" algn="l" defTabSz="914341" rtl="0" eaLnBrk="1" latinLnBrk="0" hangingPunct="1">
        <a:defRPr kumimoji="1" sz="1800" kern="1200">
          <a:solidFill>
            <a:schemeClr val="tx1"/>
          </a:solidFill>
          <a:latin typeface="+mn-lt"/>
          <a:ea typeface="+mn-ea"/>
          <a:cs typeface="+mn-cs"/>
        </a:defRPr>
      </a:lvl2pPr>
      <a:lvl3pPr marL="914341" algn="l" defTabSz="914341" rtl="0" eaLnBrk="1" latinLnBrk="0" hangingPunct="1">
        <a:defRPr kumimoji="1" sz="1800" kern="1200">
          <a:solidFill>
            <a:schemeClr val="tx1"/>
          </a:solidFill>
          <a:latin typeface="+mn-lt"/>
          <a:ea typeface="+mn-ea"/>
          <a:cs typeface="+mn-cs"/>
        </a:defRPr>
      </a:lvl3pPr>
      <a:lvl4pPr marL="1371513" algn="l" defTabSz="914341" rtl="0" eaLnBrk="1" latinLnBrk="0" hangingPunct="1">
        <a:defRPr kumimoji="1" sz="1800" kern="1200">
          <a:solidFill>
            <a:schemeClr val="tx1"/>
          </a:solidFill>
          <a:latin typeface="+mn-lt"/>
          <a:ea typeface="+mn-ea"/>
          <a:cs typeface="+mn-cs"/>
        </a:defRPr>
      </a:lvl4pPr>
      <a:lvl5pPr marL="1828683" algn="l" defTabSz="914341" rtl="0" eaLnBrk="1" latinLnBrk="0" hangingPunct="1">
        <a:defRPr kumimoji="1" sz="1800" kern="1200">
          <a:solidFill>
            <a:schemeClr val="tx1"/>
          </a:solidFill>
          <a:latin typeface="+mn-lt"/>
          <a:ea typeface="+mn-ea"/>
          <a:cs typeface="+mn-cs"/>
        </a:defRPr>
      </a:lvl5pPr>
      <a:lvl6pPr marL="2285854" algn="l" defTabSz="914341" rtl="0" eaLnBrk="1" latinLnBrk="0" hangingPunct="1">
        <a:defRPr kumimoji="1" sz="1800" kern="1200">
          <a:solidFill>
            <a:schemeClr val="tx1"/>
          </a:solidFill>
          <a:latin typeface="+mn-lt"/>
          <a:ea typeface="+mn-ea"/>
          <a:cs typeface="+mn-cs"/>
        </a:defRPr>
      </a:lvl6pPr>
      <a:lvl7pPr marL="2743024" algn="l" defTabSz="914341" rtl="0" eaLnBrk="1" latinLnBrk="0" hangingPunct="1">
        <a:defRPr kumimoji="1" sz="1800" kern="1200">
          <a:solidFill>
            <a:schemeClr val="tx1"/>
          </a:solidFill>
          <a:latin typeface="+mn-lt"/>
          <a:ea typeface="+mn-ea"/>
          <a:cs typeface="+mn-cs"/>
        </a:defRPr>
      </a:lvl7pPr>
      <a:lvl8pPr marL="3200196" algn="l" defTabSz="914341" rtl="0" eaLnBrk="1" latinLnBrk="0" hangingPunct="1">
        <a:defRPr kumimoji="1" sz="1800" kern="1200">
          <a:solidFill>
            <a:schemeClr val="tx1"/>
          </a:solidFill>
          <a:latin typeface="+mn-lt"/>
          <a:ea typeface="+mn-ea"/>
          <a:cs typeface="+mn-cs"/>
        </a:defRPr>
      </a:lvl8pPr>
      <a:lvl9pPr marL="3657366" algn="l" defTabSz="914341"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208251" y="287338"/>
            <a:ext cx="7297737" cy="620712"/>
          </a:xfrm>
          <a:prstGeom prst="rect">
            <a:avLst/>
          </a:prstGeom>
          <a:noFill/>
          <a:ln w="9525">
            <a:noFill/>
            <a:miter lim="800000"/>
            <a:headEnd/>
            <a:tailEnd/>
          </a:ln>
        </p:spPr>
        <p:txBody>
          <a:bodyPr vert="horz" wrap="square" lIns="91434" tIns="45717" rIns="91434" bIns="45717" numCol="1" anchor="ctr" anchorCtr="0" compatLnSpc="1">
            <a:prstTxWarp prst="textNoShape">
              <a:avLst/>
            </a:prstTxWarp>
          </a:bodyPr>
          <a:lstStyle/>
          <a:p>
            <a:pPr lvl="0"/>
            <a:r>
              <a:rPr lang="ja-JP" altLang="en-US"/>
              <a:t>マスタ タイトルの書式設定</a:t>
            </a:r>
          </a:p>
        </p:txBody>
      </p:sp>
      <p:sp>
        <p:nvSpPr>
          <p:cNvPr id="2051" name="Rectangle 3"/>
          <p:cNvSpPr>
            <a:spLocks noGrp="1" noChangeArrowheads="1"/>
          </p:cNvSpPr>
          <p:nvPr>
            <p:ph type="body" idx="1"/>
          </p:nvPr>
        </p:nvSpPr>
        <p:spPr bwMode="auto">
          <a:xfrm>
            <a:off x="495301" y="1600207"/>
            <a:ext cx="8915400" cy="4525963"/>
          </a:xfrm>
          <a:prstGeom prst="rect">
            <a:avLst/>
          </a:prstGeom>
          <a:noFill/>
          <a:ln w="9525">
            <a:noFill/>
            <a:miter lim="800000"/>
            <a:headEnd/>
            <a:tailEnd/>
          </a:ln>
        </p:spPr>
        <p:txBody>
          <a:bodyPr vert="horz" wrap="square" lIns="91434" tIns="45717" rIns="91434" bIns="4571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1" name="Line 7"/>
          <p:cNvSpPr>
            <a:spLocks noChangeShapeType="1"/>
          </p:cNvSpPr>
          <p:nvPr/>
        </p:nvSpPr>
        <p:spPr bwMode="auto">
          <a:xfrm>
            <a:off x="104" y="981075"/>
            <a:ext cx="9906000" cy="0"/>
          </a:xfrm>
          <a:prstGeom prst="line">
            <a:avLst/>
          </a:prstGeom>
          <a:noFill/>
          <a:ln w="76200">
            <a:solidFill>
              <a:srgbClr val="FF6600"/>
            </a:solidFill>
            <a:round/>
            <a:headEnd/>
            <a:tailEnd/>
          </a:ln>
          <a:effectLst/>
        </p:spPr>
        <p:txBody>
          <a:bodyPr lIns="91434" tIns="45717" rIns="91434" bIns="45717" anchor="ctr"/>
          <a:lstStyle/>
          <a:p>
            <a:pPr fontAlgn="t">
              <a:buClr>
                <a:srgbClr val="808080"/>
              </a:buClr>
              <a:buFont typeface="Wingdings" pitchFamily="2" charset="2"/>
              <a:buChar char="l"/>
              <a:defRPr/>
            </a:pPr>
            <a:endParaRPr lang="ja-JP" altLang="en-US" sz="1000" dirty="0">
              <a:solidFill>
                <a:srgbClr val="000000"/>
              </a:solidFill>
              <a:ea typeface="ＭＳ Ｐゴシック" pitchFamily="50" charset="-128"/>
            </a:endParaRPr>
          </a:p>
        </p:txBody>
      </p:sp>
      <p:pic>
        <p:nvPicPr>
          <p:cNvPr id="2053" name="Picture 17"/>
          <p:cNvPicPr>
            <a:picLocks noChangeAspect="1" noChangeArrowheads="1"/>
          </p:cNvPicPr>
          <p:nvPr/>
        </p:nvPicPr>
        <p:blipFill>
          <a:blip r:embed="rId16" cstate="print"/>
          <a:srcRect/>
          <a:stretch>
            <a:fillRect/>
          </a:stretch>
        </p:blipFill>
        <p:spPr bwMode="auto">
          <a:xfrm>
            <a:off x="7032731" y="50800"/>
            <a:ext cx="2847975" cy="285750"/>
          </a:xfrm>
          <a:prstGeom prst="rect">
            <a:avLst/>
          </a:prstGeom>
          <a:noFill/>
          <a:ln w="9525" algn="ctr">
            <a:noFill/>
            <a:miter lim="800000"/>
            <a:headEnd/>
            <a:tailEnd/>
          </a:ln>
        </p:spPr>
      </p:pic>
      <p:sp>
        <p:nvSpPr>
          <p:cNvPr id="1043" name="Rectangle 19"/>
          <p:cNvSpPr>
            <a:spLocks noGrp="1" noChangeArrowheads="1"/>
          </p:cNvSpPr>
          <p:nvPr>
            <p:ph type="sldNum" sz="quarter" idx="4"/>
          </p:nvPr>
        </p:nvSpPr>
        <p:spPr bwMode="auto">
          <a:xfrm>
            <a:off x="7594601" y="6453188"/>
            <a:ext cx="2311400" cy="404812"/>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lgn="r" fontAlgn="base">
              <a:buClrTx/>
              <a:buFontTx/>
              <a:buNone/>
              <a:defRPr sz="1400">
                <a:ea typeface="ＭＳ Ｐゴシック" pitchFamily="50" charset="-128"/>
              </a:defRPr>
            </a:lvl1pPr>
          </a:lstStyle>
          <a:p>
            <a:pPr>
              <a:defRPr/>
            </a:pPr>
            <a:fld id="{C4626550-A09C-4809-9915-A6B52372BBD9}" type="slidenum">
              <a:rPr lang="en-US" altLang="ja-JP">
                <a:solidFill>
                  <a:srgbClr val="000000"/>
                </a:solidFill>
              </a:rPr>
              <a:pPr>
                <a:defRPr/>
              </a:pPr>
              <a:t>‹#›</a:t>
            </a:fld>
            <a:endParaRPr lang="en-US" altLang="ja-JP">
              <a:solidFill>
                <a:srgbClr val="000000"/>
              </a:solidFill>
            </a:endParaRPr>
          </a:p>
        </p:txBody>
      </p:sp>
    </p:spTree>
  </p:cSld>
  <p:clrMap bg1="lt1" tx1="dk1" bg2="lt2" tx2="dk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4" r:id="rId7"/>
    <p:sldLayoutId id="2147483885" r:id="rId8"/>
    <p:sldLayoutId id="2147483886" r:id="rId9"/>
    <p:sldLayoutId id="2147483887" r:id="rId10"/>
    <p:sldLayoutId id="2147483888" r:id="rId11"/>
    <p:sldLayoutId id="2147483889" r:id="rId12"/>
    <p:sldLayoutId id="2147483890" r:id="rId13"/>
    <p:sldLayoutId id="2147483891" r:id="rId14"/>
  </p:sldLayoutIdLst>
  <p:hf hdr="0" ftr="0" dt="0"/>
  <p:txStyles>
    <p:titleStyle>
      <a:lvl1pPr algn="l" rtl="0" eaLnBrk="0" fontAlgn="base" hangingPunct="0">
        <a:spcBef>
          <a:spcPct val="0"/>
        </a:spcBef>
        <a:spcAft>
          <a:spcPct val="0"/>
        </a:spcAft>
        <a:defRPr kumimoji="1" sz="2800">
          <a:solidFill>
            <a:schemeClr val="tx2"/>
          </a:solidFill>
          <a:latin typeface="+mj-lt"/>
          <a:ea typeface="+mj-ea"/>
          <a:cs typeface="+mj-cs"/>
        </a:defRPr>
      </a:lvl1pPr>
      <a:lvl2pPr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5pPr>
      <a:lvl6pPr marL="457171" algn="l" rtl="0" fontAlgn="base">
        <a:spcBef>
          <a:spcPct val="0"/>
        </a:spcBef>
        <a:spcAft>
          <a:spcPct val="0"/>
        </a:spcAft>
        <a:defRPr kumimoji="1" sz="2800">
          <a:solidFill>
            <a:schemeClr val="tx2"/>
          </a:solidFill>
          <a:latin typeface="HGP創英角ｺﾞｼｯｸUB" pitchFamily="50" charset="-128"/>
          <a:ea typeface="HGP創英角ｺﾞｼｯｸUB" pitchFamily="50" charset="-128"/>
        </a:defRPr>
      </a:lvl6pPr>
      <a:lvl7pPr marL="914341" algn="l" rtl="0" fontAlgn="base">
        <a:spcBef>
          <a:spcPct val="0"/>
        </a:spcBef>
        <a:spcAft>
          <a:spcPct val="0"/>
        </a:spcAft>
        <a:defRPr kumimoji="1" sz="2800">
          <a:solidFill>
            <a:schemeClr val="tx2"/>
          </a:solidFill>
          <a:latin typeface="HGP創英角ｺﾞｼｯｸUB" pitchFamily="50" charset="-128"/>
          <a:ea typeface="HGP創英角ｺﾞｼｯｸUB" pitchFamily="50" charset="-128"/>
        </a:defRPr>
      </a:lvl7pPr>
      <a:lvl8pPr marL="1371513" algn="l" rtl="0" fontAlgn="base">
        <a:spcBef>
          <a:spcPct val="0"/>
        </a:spcBef>
        <a:spcAft>
          <a:spcPct val="0"/>
        </a:spcAft>
        <a:defRPr kumimoji="1" sz="2800">
          <a:solidFill>
            <a:schemeClr val="tx2"/>
          </a:solidFill>
          <a:latin typeface="HGP創英角ｺﾞｼｯｸUB" pitchFamily="50" charset="-128"/>
          <a:ea typeface="HGP創英角ｺﾞｼｯｸUB" pitchFamily="50" charset="-128"/>
        </a:defRPr>
      </a:lvl8pPr>
      <a:lvl9pPr marL="1828683" algn="l" rtl="0" fontAlgn="base">
        <a:spcBef>
          <a:spcPct val="0"/>
        </a:spcBef>
        <a:spcAft>
          <a:spcPct val="0"/>
        </a:spcAft>
        <a:defRPr kumimoji="1" sz="2800">
          <a:solidFill>
            <a:schemeClr val="tx2"/>
          </a:solidFill>
          <a:latin typeface="HGP創英角ｺﾞｼｯｸUB" pitchFamily="50" charset="-128"/>
          <a:ea typeface="HGP創英角ｺﾞｼｯｸUB" pitchFamily="50" charset="-128"/>
        </a:defRPr>
      </a:lvl9pPr>
    </p:titleStyle>
    <p:bodyStyle>
      <a:lvl1pPr marL="342878" indent="-342878" algn="l" rtl="0" eaLnBrk="0" fontAlgn="base" hangingPunct="0">
        <a:spcBef>
          <a:spcPct val="20000"/>
        </a:spcBef>
        <a:spcAft>
          <a:spcPct val="0"/>
        </a:spcAft>
        <a:buChar char="•"/>
        <a:defRPr kumimoji="1" sz="3200">
          <a:solidFill>
            <a:schemeClr val="tx1"/>
          </a:solidFill>
          <a:latin typeface="+mn-lt"/>
          <a:ea typeface="+mn-ea"/>
          <a:cs typeface="+mn-cs"/>
        </a:defRPr>
      </a:lvl1pPr>
      <a:lvl2pPr marL="742903" indent="-285732" algn="l" rtl="0" eaLnBrk="0" fontAlgn="base" hangingPunct="0">
        <a:spcBef>
          <a:spcPct val="20000"/>
        </a:spcBef>
        <a:spcAft>
          <a:spcPct val="0"/>
        </a:spcAft>
        <a:buChar char="–"/>
        <a:defRPr kumimoji="1" sz="2800">
          <a:solidFill>
            <a:schemeClr val="tx1"/>
          </a:solidFill>
          <a:latin typeface="+mn-lt"/>
          <a:ea typeface="+mn-ea"/>
        </a:defRPr>
      </a:lvl2pPr>
      <a:lvl3pPr marL="1142927" indent="-228586" algn="l" rtl="0" eaLnBrk="0" fontAlgn="base" hangingPunct="0">
        <a:spcBef>
          <a:spcPct val="20000"/>
        </a:spcBef>
        <a:spcAft>
          <a:spcPct val="0"/>
        </a:spcAft>
        <a:buChar char="•"/>
        <a:defRPr kumimoji="1" sz="2400">
          <a:solidFill>
            <a:schemeClr val="tx1"/>
          </a:solidFill>
          <a:latin typeface="+mn-lt"/>
          <a:ea typeface="+mn-ea"/>
        </a:defRPr>
      </a:lvl3pPr>
      <a:lvl4pPr marL="1600097" indent="-228586" algn="l" rtl="0" eaLnBrk="0" fontAlgn="base" hangingPunct="0">
        <a:spcBef>
          <a:spcPct val="20000"/>
        </a:spcBef>
        <a:spcAft>
          <a:spcPct val="0"/>
        </a:spcAft>
        <a:buChar char="–"/>
        <a:defRPr kumimoji="1" sz="2000">
          <a:solidFill>
            <a:schemeClr val="tx1"/>
          </a:solidFill>
          <a:latin typeface="+mn-lt"/>
          <a:ea typeface="+mn-ea"/>
        </a:defRPr>
      </a:lvl4pPr>
      <a:lvl5pPr marL="2057268" indent="-228586" algn="l" rtl="0" eaLnBrk="0" fontAlgn="base" hangingPunct="0">
        <a:spcBef>
          <a:spcPct val="20000"/>
        </a:spcBef>
        <a:spcAft>
          <a:spcPct val="0"/>
        </a:spcAft>
        <a:buChar char="»"/>
        <a:defRPr kumimoji="1" sz="2000">
          <a:solidFill>
            <a:schemeClr val="tx1"/>
          </a:solidFill>
          <a:latin typeface="+mn-lt"/>
          <a:ea typeface="+mn-ea"/>
        </a:defRPr>
      </a:lvl5pPr>
      <a:lvl6pPr marL="2514439" indent="-228586" algn="l" rtl="0" fontAlgn="base">
        <a:spcBef>
          <a:spcPct val="20000"/>
        </a:spcBef>
        <a:spcAft>
          <a:spcPct val="0"/>
        </a:spcAft>
        <a:buChar char="»"/>
        <a:defRPr kumimoji="1" sz="2000">
          <a:solidFill>
            <a:schemeClr val="tx1"/>
          </a:solidFill>
          <a:latin typeface="+mn-lt"/>
          <a:ea typeface="+mn-ea"/>
        </a:defRPr>
      </a:lvl6pPr>
      <a:lvl7pPr marL="2971610" indent="-228586" algn="l" rtl="0" fontAlgn="base">
        <a:spcBef>
          <a:spcPct val="20000"/>
        </a:spcBef>
        <a:spcAft>
          <a:spcPct val="0"/>
        </a:spcAft>
        <a:buChar char="»"/>
        <a:defRPr kumimoji="1" sz="2000">
          <a:solidFill>
            <a:schemeClr val="tx1"/>
          </a:solidFill>
          <a:latin typeface="+mn-lt"/>
          <a:ea typeface="+mn-ea"/>
        </a:defRPr>
      </a:lvl7pPr>
      <a:lvl8pPr marL="3428780" indent="-228586" algn="l" rtl="0" fontAlgn="base">
        <a:spcBef>
          <a:spcPct val="20000"/>
        </a:spcBef>
        <a:spcAft>
          <a:spcPct val="0"/>
        </a:spcAft>
        <a:buChar char="»"/>
        <a:defRPr kumimoji="1" sz="2000">
          <a:solidFill>
            <a:schemeClr val="tx1"/>
          </a:solidFill>
          <a:latin typeface="+mn-lt"/>
          <a:ea typeface="+mn-ea"/>
        </a:defRPr>
      </a:lvl8pPr>
      <a:lvl9pPr marL="3885951" indent="-228586"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341" rtl="0" eaLnBrk="1" latinLnBrk="0" hangingPunct="1">
        <a:defRPr kumimoji="1" sz="1800" kern="1200">
          <a:solidFill>
            <a:schemeClr val="tx1"/>
          </a:solidFill>
          <a:latin typeface="+mn-lt"/>
          <a:ea typeface="+mn-ea"/>
          <a:cs typeface="+mn-cs"/>
        </a:defRPr>
      </a:lvl1pPr>
      <a:lvl2pPr marL="457171" algn="l" defTabSz="914341" rtl="0" eaLnBrk="1" latinLnBrk="0" hangingPunct="1">
        <a:defRPr kumimoji="1" sz="1800" kern="1200">
          <a:solidFill>
            <a:schemeClr val="tx1"/>
          </a:solidFill>
          <a:latin typeface="+mn-lt"/>
          <a:ea typeface="+mn-ea"/>
          <a:cs typeface="+mn-cs"/>
        </a:defRPr>
      </a:lvl2pPr>
      <a:lvl3pPr marL="914341" algn="l" defTabSz="914341" rtl="0" eaLnBrk="1" latinLnBrk="0" hangingPunct="1">
        <a:defRPr kumimoji="1" sz="1800" kern="1200">
          <a:solidFill>
            <a:schemeClr val="tx1"/>
          </a:solidFill>
          <a:latin typeface="+mn-lt"/>
          <a:ea typeface="+mn-ea"/>
          <a:cs typeface="+mn-cs"/>
        </a:defRPr>
      </a:lvl3pPr>
      <a:lvl4pPr marL="1371513" algn="l" defTabSz="914341" rtl="0" eaLnBrk="1" latinLnBrk="0" hangingPunct="1">
        <a:defRPr kumimoji="1" sz="1800" kern="1200">
          <a:solidFill>
            <a:schemeClr val="tx1"/>
          </a:solidFill>
          <a:latin typeface="+mn-lt"/>
          <a:ea typeface="+mn-ea"/>
          <a:cs typeface="+mn-cs"/>
        </a:defRPr>
      </a:lvl4pPr>
      <a:lvl5pPr marL="1828683" algn="l" defTabSz="914341" rtl="0" eaLnBrk="1" latinLnBrk="0" hangingPunct="1">
        <a:defRPr kumimoji="1" sz="1800" kern="1200">
          <a:solidFill>
            <a:schemeClr val="tx1"/>
          </a:solidFill>
          <a:latin typeface="+mn-lt"/>
          <a:ea typeface="+mn-ea"/>
          <a:cs typeface="+mn-cs"/>
        </a:defRPr>
      </a:lvl5pPr>
      <a:lvl6pPr marL="2285854" algn="l" defTabSz="914341" rtl="0" eaLnBrk="1" latinLnBrk="0" hangingPunct="1">
        <a:defRPr kumimoji="1" sz="1800" kern="1200">
          <a:solidFill>
            <a:schemeClr val="tx1"/>
          </a:solidFill>
          <a:latin typeface="+mn-lt"/>
          <a:ea typeface="+mn-ea"/>
          <a:cs typeface="+mn-cs"/>
        </a:defRPr>
      </a:lvl6pPr>
      <a:lvl7pPr marL="2743024" algn="l" defTabSz="914341" rtl="0" eaLnBrk="1" latinLnBrk="0" hangingPunct="1">
        <a:defRPr kumimoji="1" sz="1800" kern="1200">
          <a:solidFill>
            <a:schemeClr val="tx1"/>
          </a:solidFill>
          <a:latin typeface="+mn-lt"/>
          <a:ea typeface="+mn-ea"/>
          <a:cs typeface="+mn-cs"/>
        </a:defRPr>
      </a:lvl7pPr>
      <a:lvl8pPr marL="3200196" algn="l" defTabSz="914341" rtl="0" eaLnBrk="1" latinLnBrk="0" hangingPunct="1">
        <a:defRPr kumimoji="1" sz="1800" kern="1200">
          <a:solidFill>
            <a:schemeClr val="tx1"/>
          </a:solidFill>
          <a:latin typeface="+mn-lt"/>
          <a:ea typeface="+mn-ea"/>
          <a:cs typeface="+mn-cs"/>
        </a:defRPr>
      </a:lvl8pPr>
      <a:lvl9pPr marL="3657366" algn="l" defTabSz="914341"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208251" y="287338"/>
            <a:ext cx="7297737" cy="620712"/>
          </a:xfrm>
          <a:prstGeom prst="rect">
            <a:avLst/>
          </a:prstGeom>
          <a:noFill/>
          <a:ln w="9525">
            <a:noFill/>
            <a:miter lim="800000"/>
            <a:headEnd/>
            <a:tailEnd/>
          </a:ln>
        </p:spPr>
        <p:txBody>
          <a:bodyPr vert="horz" wrap="square" lIns="91434" tIns="45717" rIns="91434" bIns="45717" numCol="1" anchor="ctr" anchorCtr="0" compatLnSpc="1">
            <a:prstTxWarp prst="textNoShape">
              <a:avLst/>
            </a:prstTxWarp>
          </a:bodyPr>
          <a:lstStyle/>
          <a:p>
            <a:pPr lvl="0"/>
            <a:r>
              <a:rPr lang="ja-JP" altLang="en-US"/>
              <a:t>マスタ タイトルの書式設定</a:t>
            </a:r>
          </a:p>
        </p:txBody>
      </p:sp>
      <p:sp>
        <p:nvSpPr>
          <p:cNvPr id="2051" name="Rectangle 3"/>
          <p:cNvSpPr>
            <a:spLocks noGrp="1" noChangeArrowheads="1"/>
          </p:cNvSpPr>
          <p:nvPr>
            <p:ph type="body" idx="1"/>
          </p:nvPr>
        </p:nvSpPr>
        <p:spPr bwMode="auto">
          <a:xfrm>
            <a:off x="495301" y="1600207"/>
            <a:ext cx="8915400" cy="4525963"/>
          </a:xfrm>
          <a:prstGeom prst="rect">
            <a:avLst/>
          </a:prstGeom>
          <a:noFill/>
          <a:ln w="9525">
            <a:noFill/>
            <a:miter lim="800000"/>
            <a:headEnd/>
            <a:tailEnd/>
          </a:ln>
        </p:spPr>
        <p:txBody>
          <a:bodyPr vert="horz" wrap="square" lIns="91434" tIns="45717" rIns="91434" bIns="4571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1" name="Line 7"/>
          <p:cNvSpPr>
            <a:spLocks noChangeShapeType="1"/>
          </p:cNvSpPr>
          <p:nvPr/>
        </p:nvSpPr>
        <p:spPr bwMode="auto">
          <a:xfrm>
            <a:off x="104" y="981075"/>
            <a:ext cx="9906000" cy="0"/>
          </a:xfrm>
          <a:prstGeom prst="line">
            <a:avLst/>
          </a:prstGeom>
          <a:noFill/>
          <a:ln w="76200">
            <a:solidFill>
              <a:srgbClr val="FF6600"/>
            </a:solidFill>
            <a:round/>
            <a:headEnd/>
            <a:tailEnd/>
          </a:ln>
          <a:effectLst/>
        </p:spPr>
        <p:txBody>
          <a:bodyPr lIns="91434" tIns="45717" rIns="91434" bIns="45717" anchor="ctr"/>
          <a:lstStyle/>
          <a:p>
            <a:pPr fontAlgn="t">
              <a:buClr>
                <a:srgbClr val="808080"/>
              </a:buClr>
              <a:buFont typeface="Wingdings" pitchFamily="2" charset="2"/>
              <a:buChar char="l"/>
              <a:defRPr/>
            </a:pPr>
            <a:endParaRPr lang="ja-JP" altLang="en-US" sz="1000" dirty="0">
              <a:solidFill>
                <a:srgbClr val="000000"/>
              </a:solidFill>
              <a:ea typeface="ＭＳ Ｐゴシック" pitchFamily="50" charset="-128"/>
            </a:endParaRPr>
          </a:p>
        </p:txBody>
      </p:sp>
      <p:pic>
        <p:nvPicPr>
          <p:cNvPr id="2053" name="Picture 17"/>
          <p:cNvPicPr>
            <a:picLocks noChangeAspect="1" noChangeArrowheads="1"/>
          </p:cNvPicPr>
          <p:nvPr/>
        </p:nvPicPr>
        <p:blipFill>
          <a:blip r:embed="rId16" cstate="print"/>
          <a:srcRect/>
          <a:stretch>
            <a:fillRect/>
          </a:stretch>
        </p:blipFill>
        <p:spPr bwMode="auto">
          <a:xfrm>
            <a:off x="7032731" y="50800"/>
            <a:ext cx="2847975" cy="285750"/>
          </a:xfrm>
          <a:prstGeom prst="rect">
            <a:avLst/>
          </a:prstGeom>
          <a:noFill/>
          <a:ln w="9525" algn="ctr">
            <a:noFill/>
            <a:miter lim="800000"/>
            <a:headEnd/>
            <a:tailEnd/>
          </a:ln>
        </p:spPr>
      </p:pic>
      <p:sp>
        <p:nvSpPr>
          <p:cNvPr id="1043" name="Rectangle 19"/>
          <p:cNvSpPr>
            <a:spLocks noGrp="1" noChangeArrowheads="1"/>
          </p:cNvSpPr>
          <p:nvPr>
            <p:ph type="sldNum" sz="quarter" idx="4"/>
          </p:nvPr>
        </p:nvSpPr>
        <p:spPr bwMode="auto">
          <a:xfrm>
            <a:off x="7594601" y="6453188"/>
            <a:ext cx="2311400" cy="404812"/>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lgn="r" fontAlgn="base">
              <a:buClrTx/>
              <a:buFontTx/>
              <a:buNone/>
              <a:defRPr sz="1400">
                <a:ea typeface="ＭＳ Ｐゴシック" pitchFamily="50" charset="-128"/>
              </a:defRPr>
            </a:lvl1pPr>
          </a:lstStyle>
          <a:p>
            <a:pPr>
              <a:defRPr/>
            </a:pPr>
            <a:fld id="{C4626550-A09C-4809-9915-A6B52372BBD9}" type="slidenum">
              <a:rPr lang="en-US" altLang="ja-JP">
                <a:solidFill>
                  <a:srgbClr val="000000"/>
                </a:solidFill>
              </a:rPr>
              <a:pPr>
                <a:defRPr/>
              </a:pPr>
              <a:t>‹#›</a:t>
            </a:fld>
            <a:endParaRPr lang="en-US" altLang="ja-JP">
              <a:solidFill>
                <a:srgbClr val="000000"/>
              </a:solidFill>
            </a:endParaRPr>
          </a:p>
        </p:txBody>
      </p:sp>
    </p:spTree>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 id="2147483904" r:id="rId12"/>
    <p:sldLayoutId id="2147483905" r:id="rId13"/>
    <p:sldLayoutId id="2147483906" r:id="rId14"/>
  </p:sldLayoutIdLst>
  <p:hf hdr="0" ftr="0" dt="0"/>
  <p:txStyles>
    <p:titleStyle>
      <a:lvl1pPr algn="l" rtl="0" eaLnBrk="0" fontAlgn="base" hangingPunct="0">
        <a:spcBef>
          <a:spcPct val="0"/>
        </a:spcBef>
        <a:spcAft>
          <a:spcPct val="0"/>
        </a:spcAft>
        <a:defRPr kumimoji="1" sz="2800">
          <a:solidFill>
            <a:schemeClr val="tx2"/>
          </a:solidFill>
          <a:latin typeface="+mj-lt"/>
          <a:ea typeface="+mj-ea"/>
          <a:cs typeface="+mj-cs"/>
        </a:defRPr>
      </a:lvl1pPr>
      <a:lvl2pPr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5pPr>
      <a:lvl6pPr marL="457171" algn="l" rtl="0" fontAlgn="base">
        <a:spcBef>
          <a:spcPct val="0"/>
        </a:spcBef>
        <a:spcAft>
          <a:spcPct val="0"/>
        </a:spcAft>
        <a:defRPr kumimoji="1" sz="2800">
          <a:solidFill>
            <a:schemeClr val="tx2"/>
          </a:solidFill>
          <a:latin typeface="HGP創英角ｺﾞｼｯｸUB" pitchFamily="50" charset="-128"/>
          <a:ea typeface="HGP創英角ｺﾞｼｯｸUB" pitchFamily="50" charset="-128"/>
        </a:defRPr>
      </a:lvl6pPr>
      <a:lvl7pPr marL="914341" algn="l" rtl="0" fontAlgn="base">
        <a:spcBef>
          <a:spcPct val="0"/>
        </a:spcBef>
        <a:spcAft>
          <a:spcPct val="0"/>
        </a:spcAft>
        <a:defRPr kumimoji="1" sz="2800">
          <a:solidFill>
            <a:schemeClr val="tx2"/>
          </a:solidFill>
          <a:latin typeface="HGP創英角ｺﾞｼｯｸUB" pitchFamily="50" charset="-128"/>
          <a:ea typeface="HGP創英角ｺﾞｼｯｸUB" pitchFamily="50" charset="-128"/>
        </a:defRPr>
      </a:lvl7pPr>
      <a:lvl8pPr marL="1371513" algn="l" rtl="0" fontAlgn="base">
        <a:spcBef>
          <a:spcPct val="0"/>
        </a:spcBef>
        <a:spcAft>
          <a:spcPct val="0"/>
        </a:spcAft>
        <a:defRPr kumimoji="1" sz="2800">
          <a:solidFill>
            <a:schemeClr val="tx2"/>
          </a:solidFill>
          <a:latin typeface="HGP創英角ｺﾞｼｯｸUB" pitchFamily="50" charset="-128"/>
          <a:ea typeface="HGP創英角ｺﾞｼｯｸUB" pitchFamily="50" charset="-128"/>
        </a:defRPr>
      </a:lvl8pPr>
      <a:lvl9pPr marL="1828683" algn="l" rtl="0" fontAlgn="base">
        <a:spcBef>
          <a:spcPct val="0"/>
        </a:spcBef>
        <a:spcAft>
          <a:spcPct val="0"/>
        </a:spcAft>
        <a:defRPr kumimoji="1" sz="2800">
          <a:solidFill>
            <a:schemeClr val="tx2"/>
          </a:solidFill>
          <a:latin typeface="HGP創英角ｺﾞｼｯｸUB" pitchFamily="50" charset="-128"/>
          <a:ea typeface="HGP創英角ｺﾞｼｯｸUB" pitchFamily="50" charset="-128"/>
        </a:defRPr>
      </a:lvl9pPr>
    </p:titleStyle>
    <p:bodyStyle>
      <a:lvl1pPr marL="342878" indent="-342878" algn="l" rtl="0" eaLnBrk="0" fontAlgn="base" hangingPunct="0">
        <a:spcBef>
          <a:spcPct val="20000"/>
        </a:spcBef>
        <a:spcAft>
          <a:spcPct val="0"/>
        </a:spcAft>
        <a:buChar char="•"/>
        <a:defRPr kumimoji="1" sz="3200">
          <a:solidFill>
            <a:schemeClr val="tx1"/>
          </a:solidFill>
          <a:latin typeface="+mn-lt"/>
          <a:ea typeface="+mn-ea"/>
          <a:cs typeface="+mn-cs"/>
        </a:defRPr>
      </a:lvl1pPr>
      <a:lvl2pPr marL="742903" indent="-285732" algn="l" rtl="0" eaLnBrk="0" fontAlgn="base" hangingPunct="0">
        <a:spcBef>
          <a:spcPct val="20000"/>
        </a:spcBef>
        <a:spcAft>
          <a:spcPct val="0"/>
        </a:spcAft>
        <a:buChar char="–"/>
        <a:defRPr kumimoji="1" sz="2800">
          <a:solidFill>
            <a:schemeClr val="tx1"/>
          </a:solidFill>
          <a:latin typeface="+mn-lt"/>
          <a:ea typeface="+mn-ea"/>
        </a:defRPr>
      </a:lvl2pPr>
      <a:lvl3pPr marL="1142927" indent="-228586" algn="l" rtl="0" eaLnBrk="0" fontAlgn="base" hangingPunct="0">
        <a:spcBef>
          <a:spcPct val="20000"/>
        </a:spcBef>
        <a:spcAft>
          <a:spcPct val="0"/>
        </a:spcAft>
        <a:buChar char="•"/>
        <a:defRPr kumimoji="1" sz="2400">
          <a:solidFill>
            <a:schemeClr val="tx1"/>
          </a:solidFill>
          <a:latin typeface="+mn-lt"/>
          <a:ea typeface="+mn-ea"/>
        </a:defRPr>
      </a:lvl3pPr>
      <a:lvl4pPr marL="1600097" indent="-228586" algn="l" rtl="0" eaLnBrk="0" fontAlgn="base" hangingPunct="0">
        <a:spcBef>
          <a:spcPct val="20000"/>
        </a:spcBef>
        <a:spcAft>
          <a:spcPct val="0"/>
        </a:spcAft>
        <a:buChar char="–"/>
        <a:defRPr kumimoji="1" sz="2000">
          <a:solidFill>
            <a:schemeClr val="tx1"/>
          </a:solidFill>
          <a:latin typeface="+mn-lt"/>
          <a:ea typeface="+mn-ea"/>
        </a:defRPr>
      </a:lvl4pPr>
      <a:lvl5pPr marL="2057268" indent="-228586" algn="l" rtl="0" eaLnBrk="0" fontAlgn="base" hangingPunct="0">
        <a:spcBef>
          <a:spcPct val="20000"/>
        </a:spcBef>
        <a:spcAft>
          <a:spcPct val="0"/>
        </a:spcAft>
        <a:buChar char="»"/>
        <a:defRPr kumimoji="1" sz="2000">
          <a:solidFill>
            <a:schemeClr val="tx1"/>
          </a:solidFill>
          <a:latin typeface="+mn-lt"/>
          <a:ea typeface="+mn-ea"/>
        </a:defRPr>
      </a:lvl5pPr>
      <a:lvl6pPr marL="2514439" indent="-228586" algn="l" rtl="0" fontAlgn="base">
        <a:spcBef>
          <a:spcPct val="20000"/>
        </a:spcBef>
        <a:spcAft>
          <a:spcPct val="0"/>
        </a:spcAft>
        <a:buChar char="»"/>
        <a:defRPr kumimoji="1" sz="2000">
          <a:solidFill>
            <a:schemeClr val="tx1"/>
          </a:solidFill>
          <a:latin typeface="+mn-lt"/>
          <a:ea typeface="+mn-ea"/>
        </a:defRPr>
      </a:lvl6pPr>
      <a:lvl7pPr marL="2971610" indent="-228586" algn="l" rtl="0" fontAlgn="base">
        <a:spcBef>
          <a:spcPct val="20000"/>
        </a:spcBef>
        <a:spcAft>
          <a:spcPct val="0"/>
        </a:spcAft>
        <a:buChar char="»"/>
        <a:defRPr kumimoji="1" sz="2000">
          <a:solidFill>
            <a:schemeClr val="tx1"/>
          </a:solidFill>
          <a:latin typeface="+mn-lt"/>
          <a:ea typeface="+mn-ea"/>
        </a:defRPr>
      </a:lvl7pPr>
      <a:lvl8pPr marL="3428780" indent="-228586" algn="l" rtl="0" fontAlgn="base">
        <a:spcBef>
          <a:spcPct val="20000"/>
        </a:spcBef>
        <a:spcAft>
          <a:spcPct val="0"/>
        </a:spcAft>
        <a:buChar char="»"/>
        <a:defRPr kumimoji="1" sz="2000">
          <a:solidFill>
            <a:schemeClr val="tx1"/>
          </a:solidFill>
          <a:latin typeface="+mn-lt"/>
          <a:ea typeface="+mn-ea"/>
        </a:defRPr>
      </a:lvl8pPr>
      <a:lvl9pPr marL="3885951" indent="-228586"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341" rtl="0" eaLnBrk="1" latinLnBrk="0" hangingPunct="1">
        <a:defRPr kumimoji="1" sz="1800" kern="1200">
          <a:solidFill>
            <a:schemeClr val="tx1"/>
          </a:solidFill>
          <a:latin typeface="+mn-lt"/>
          <a:ea typeface="+mn-ea"/>
          <a:cs typeface="+mn-cs"/>
        </a:defRPr>
      </a:lvl1pPr>
      <a:lvl2pPr marL="457171" algn="l" defTabSz="914341" rtl="0" eaLnBrk="1" latinLnBrk="0" hangingPunct="1">
        <a:defRPr kumimoji="1" sz="1800" kern="1200">
          <a:solidFill>
            <a:schemeClr val="tx1"/>
          </a:solidFill>
          <a:latin typeface="+mn-lt"/>
          <a:ea typeface="+mn-ea"/>
          <a:cs typeface="+mn-cs"/>
        </a:defRPr>
      </a:lvl2pPr>
      <a:lvl3pPr marL="914341" algn="l" defTabSz="914341" rtl="0" eaLnBrk="1" latinLnBrk="0" hangingPunct="1">
        <a:defRPr kumimoji="1" sz="1800" kern="1200">
          <a:solidFill>
            <a:schemeClr val="tx1"/>
          </a:solidFill>
          <a:latin typeface="+mn-lt"/>
          <a:ea typeface="+mn-ea"/>
          <a:cs typeface="+mn-cs"/>
        </a:defRPr>
      </a:lvl3pPr>
      <a:lvl4pPr marL="1371513" algn="l" defTabSz="914341" rtl="0" eaLnBrk="1" latinLnBrk="0" hangingPunct="1">
        <a:defRPr kumimoji="1" sz="1800" kern="1200">
          <a:solidFill>
            <a:schemeClr val="tx1"/>
          </a:solidFill>
          <a:latin typeface="+mn-lt"/>
          <a:ea typeface="+mn-ea"/>
          <a:cs typeface="+mn-cs"/>
        </a:defRPr>
      </a:lvl4pPr>
      <a:lvl5pPr marL="1828683" algn="l" defTabSz="914341" rtl="0" eaLnBrk="1" latinLnBrk="0" hangingPunct="1">
        <a:defRPr kumimoji="1" sz="1800" kern="1200">
          <a:solidFill>
            <a:schemeClr val="tx1"/>
          </a:solidFill>
          <a:latin typeface="+mn-lt"/>
          <a:ea typeface="+mn-ea"/>
          <a:cs typeface="+mn-cs"/>
        </a:defRPr>
      </a:lvl5pPr>
      <a:lvl6pPr marL="2285854" algn="l" defTabSz="914341" rtl="0" eaLnBrk="1" latinLnBrk="0" hangingPunct="1">
        <a:defRPr kumimoji="1" sz="1800" kern="1200">
          <a:solidFill>
            <a:schemeClr val="tx1"/>
          </a:solidFill>
          <a:latin typeface="+mn-lt"/>
          <a:ea typeface="+mn-ea"/>
          <a:cs typeface="+mn-cs"/>
        </a:defRPr>
      </a:lvl6pPr>
      <a:lvl7pPr marL="2743024" algn="l" defTabSz="914341" rtl="0" eaLnBrk="1" latinLnBrk="0" hangingPunct="1">
        <a:defRPr kumimoji="1" sz="1800" kern="1200">
          <a:solidFill>
            <a:schemeClr val="tx1"/>
          </a:solidFill>
          <a:latin typeface="+mn-lt"/>
          <a:ea typeface="+mn-ea"/>
          <a:cs typeface="+mn-cs"/>
        </a:defRPr>
      </a:lvl7pPr>
      <a:lvl8pPr marL="3200196" algn="l" defTabSz="914341" rtl="0" eaLnBrk="1" latinLnBrk="0" hangingPunct="1">
        <a:defRPr kumimoji="1" sz="1800" kern="1200">
          <a:solidFill>
            <a:schemeClr val="tx1"/>
          </a:solidFill>
          <a:latin typeface="+mn-lt"/>
          <a:ea typeface="+mn-ea"/>
          <a:cs typeface="+mn-cs"/>
        </a:defRPr>
      </a:lvl8pPr>
      <a:lvl9pPr marL="3657366" algn="l" defTabSz="914341"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208251" y="287338"/>
            <a:ext cx="7297737" cy="620712"/>
          </a:xfrm>
          <a:prstGeom prst="rect">
            <a:avLst/>
          </a:prstGeom>
          <a:noFill/>
          <a:ln w="9525">
            <a:noFill/>
            <a:miter lim="800000"/>
            <a:headEnd/>
            <a:tailEnd/>
          </a:ln>
        </p:spPr>
        <p:txBody>
          <a:bodyPr vert="horz" wrap="square" lIns="91434" tIns="45717" rIns="91434" bIns="45717" numCol="1" anchor="ctr" anchorCtr="0" compatLnSpc="1">
            <a:prstTxWarp prst="textNoShape">
              <a:avLst/>
            </a:prstTxWarp>
          </a:bodyPr>
          <a:lstStyle/>
          <a:p>
            <a:pPr lvl="0"/>
            <a:r>
              <a:rPr lang="ja-JP" altLang="en-US"/>
              <a:t>マスタ タイトルの書式設定</a:t>
            </a:r>
          </a:p>
        </p:txBody>
      </p:sp>
      <p:sp>
        <p:nvSpPr>
          <p:cNvPr id="2051" name="Rectangle 3"/>
          <p:cNvSpPr>
            <a:spLocks noGrp="1" noChangeArrowheads="1"/>
          </p:cNvSpPr>
          <p:nvPr>
            <p:ph type="body" idx="1"/>
          </p:nvPr>
        </p:nvSpPr>
        <p:spPr bwMode="auto">
          <a:xfrm>
            <a:off x="495301" y="1600207"/>
            <a:ext cx="8915400" cy="4525963"/>
          </a:xfrm>
          <a:prstGeom prst="rect">
            <a:avLst/>
          </a:prstGeom>
          <a:noFill/>
          <a:ln w="9525">
            <a:noFill/>
            <a:miter lim="800000"/>
            <a:headEnd/>
            <a:tailEnd/>
          </a:ln>
        </p:spPr>
        <p:txBody>
          <a:bodyPr vert="horz" wrap="square" lIns="91434" tIns="45717" rIns="91434" bIns="4571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1" name="Line 7"/>
          <p:cNvSpPr>
            <a:spLocks noChangeShapeType="1"/>
          </p:cNvSpPr>
          <p:nvPr/>
        </p:nvSpPr>
        <p:spPr bwMode="auto">
          <a:xfrm>
            <a:off x="104" y="981075"/>
            <a:ext cx="9906000" cy="0"/>
          </a:xfrm>
          <a:prstGeom prst="line">
            <a:avLst/>
          </a:prstGeom>
          <a:noFill/>
          <a:ln w="76200">
            <a:solidFill>
              <a:srgbClr val="FF6600"/>
            </a:solidFill>
            <a:round/>
            <a:headEnd/>
            <a:tailEnd/>
          </a:ln>
          <a:effectLst/>
        </p:spPr>
        <p:txBody>
          <a:bodyPr lIns="91434" tIns="45717" rIns="91434" bIns="45717" anchor="ctr"/>
          <a:lstStyle/>
          <a:p>
            <a:pPr fontAlgn="t">
              <a:buClr>
                <a:srgbClr val="808080"/>
              </a:buClr>
              <a:buFont typeface="Wingdings" pitchFamily="2" charset="2"/>
              <a:buChar char="l"/>
              <a:defRPr/>
            </a:pPr>
            <a:endParaRPr lang="ja-JP" altLang="en-US" sz="1000" dirty="0">
              <a:solidFill>
                <a:srgbClr val="000000"/>
              </a:solidFill>
              <a:ea typeface="ＭＳ Ｐゴシック" pitchFamily="50" charset="-128"/>
            </a:endParaRPr>
          </a:p>
        </p:txBody>
      </p:sp>
      <p:pic>
        <p:nvPicPr>
          <p:cNvPr id="2053" name="Picture 17"/>
          <p:cNvPicPr>
            <a:picLocks noChangeAspect="1" noChangeArrowheads="1"/>
          </p:cNvPicPr>
          <p:nvPr/>
        </p:nvPicPr>
        <p:blipFill>
          <a:blip r:embed="rId16" cstate="print"/>
          <a:srcRect/>
          <a:stretch>
            <a:fillRect/>
          </a:stretch>
        </p:blipFill>
        <p:spPr bwMode="auto">
          <a:xfrm>
            <a:off x="7032731" y="50800"/>
            <a:ext cx="2847975" cy="285750"/>
          </a:xfrm>
          <a:prstGeom prst="rect">
            <a:avLst/>
          </a:prstGeom>
          <a:noFill/>
          <a:ln w="9525" algn="ctr">
            <a:noFill/>
            <a:miter lim="800000"/>
            <a:headEnd/>
            <a:tailEnd/>
          </a:ln>
        </p:spPr>
      </p:pic>
      <p:sp>
        <p:nvSpPr>
          <p:cNvPr id="1043" name="Rectangle 19"/>
          <p:cNvSpPr>
            <a:spLocks noGrp="1" noChangeArrowheads="1"/>
          </p:cNvSpPr>
          <p:nvPr>
            <p:ph type="sldNum" sz="quarter" idx="4"/>
          </p:nvPr>
        </p:nvSpPr>
        <p:spPr bwMode="auto">
          <a:xfrm>
            <a:off x="7594601" y="6453188"/>
            <a:ext cx="2311400" cy="404812"/>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lgn="r" fontAlgn="base">
              <a:buClrTx/>
              <a:buFontTx/>
              <a:buNone/>
              <a:defRPr sz="1400">
                <a:ea typeface="ＭＳ Ｐゴシック" pitchFamily="50" charset="-128"/>
              </a:defRPr>
            </a:lvl1pPr>
          </a:lstStyle>
          <a:p>
            <a:pPr>
              <a:defRPr/>
            </a:pPr>
            <a:fld id="{C4626550-A09C-4809-9915-A6B52372BBD9}" type="slidenum">
              <a:rPr lang="en-US" altLang="ja-JP">
                <a:solidFill>
                  <a:srgbClr val="000000"/>
                </a:solidFill>
              </a:rPr>
              <a:pPr>
                <a:defRPr/>
              </a:pPr>
              <a:t>‹#›</a:t>
            </a:fld>
            <a:endParaRPr lang="en-US" altLang="ja-JP">
              <a:solidFill>
                <a:srgbClr val="000000"/>
              </a:solidFill>
            </a:endParaRPr>
          </a:p>
        </p:txBody>
      </p:sp>
    </p:spTree>
  </p:cSld>
  <p:clrMap bg1="lt1" tx1="dk1" bg2="lt2" tx2="dk2" accent1="accent1" accent2="accent2" accent3="accent3" accent4="accent4" accent5="accent5" accent6="accent6" hlink="hlink" folHlink="folHlink"/>
  <p:sldLayoutIdLst>
    <p:sldLayoutId id="2147483965" r:id="rId1"/>
    <p:sldLayoutId id="2147483966" r:id="rId2"/>
    <p:sldLayoutId id="2147483967" r:id="rId3"/>
    <p:sldLayoutId id="2147483968" r:id="rId4"/>
    <p:sldLayoutId id="2147483969" r:id="rId5"/>
    <p:sldLayoutId id="2147483970" r:id="rId6"/>
    <p:sldLayoutId id="2147483971" r:id="rId7"/>
    <p:sldLayoutId id="2147483972" r:id="rId8"/>
    <p:sldLayoutId id="2147483973" r:id="rId9"/>
    <p:sldLayoutId id="2147483974" r:id="rId10"/>
    <p:sldLayoutId id="2147483975" r:id="rId11"/>
    <p:sldLayoutId id="2147483976" r:id="rId12"/>
    <p:sldLayoutId id="2147483977" r:id="rId13"/>
    <p:sldLayoutId id="2147483978" r:id="rId14"/>
  </p:sldLayoutIdLst>
  <p:hf hdr="0" ftr="0" dt="0"/>
  <p:txStyles>
    <p:titleStyle>
      <a:lvl1pPr algn="l" rtl="0" eaLnBrk="0" fontAlgn="base" hangingPunct="0">
        <a:spcBef>
          <a:spcPct val="0"/>
        </a:spcBef>
        <a:spcAft>
          <a:spcPct val="0"/>
        </a:spcAft>
        <a:defRPr kumimoji="1" sz="2800">
          <a:solidFill>
            <a:schemeClr val="tx2"/>
          </a:solidFill>
          <a:latin typeface="+mj-lt"/>
          <a:ea typeface="+mj-ea"/>
          <a:cs typeface="+mj-cs"/>
        </a:defRPr>
      </a:lvl1pPr>
      <a:lvl2pPr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5pPr>
      <a:lvl6pPr marL="457171" algn="l" rtl="0" fontAlgn="base">
        <a:spcBef>
          <a:spcPct val="0"/>
        </a:spcBef>
        <a:spcAft>
          <a:spcPct val="0"/>
        </a:spcAft>
        <a:defRPr kumimoji="1" sz="2800">
          <a:solidFill>
            <a:schemeClr val="tx2"/>
          </a:solidFill>
          <a:latin typeface="HGP創英角ｺﾞｼｯｸUB" pitchFamily="50" charset="-128"/>
          <a:ea typeface="HGP創英角ｺﾞｼｯｸUB" pitchFamily="50" charset="-128"/>
        </a:defRPr>
      </a:lvl6pPr>
      <a:lvl7pPr marL="914341" algn="l" rtl="0" fontAlgn="base">
        <a:spcBef>
          <a:spcPct val="0"/>
        </a:spcBef>
        <a:spcAft>
          <a:spcPct val="0"/>
        </a:spcAft>
        <a:defRPr kumimoji="1" sz="2800">
          <a:solidFill>
            <a:schemeClr val="tx2"/>
          </a:solidFill>
          <a:latin typeface="HGP創英角ｺﾞｼｯｸUB" pitchFamily="50" charset="-128"/>
          <a:ea typeface="HGP創英角ｺﾞｼｯｸUB" pitchFamily="50" charset="-128"/>
        </a:defRPr>
      </a:lvl7pPr>
      <a:lvl8pPr marL="1371513" algn="l" rtl="0" fontAlgn="base">
        <a:spcBef>
          <a:spcPct val="0"/>
        </a:spcBef>
        <a:spcAft>
          <a:spcPct val="0"/>
        </a:spcAft>
        <a:defRPr kumimoji="1" sz="2800">
          <a:solidFill>
            <a:schemeClr val="tx2"/>
          </a:solidFill>
          <a:latin typeface="HGP創英角ｺﾞｼｯｸUB" pitchFamily="50" charset="-128"/>
          <a:ea typeface="HGP創英角ｺﾞｼｯｸUB" pitchFamily="50" charset="-128"/>
        </a:defRPr>
      </a:lvl8pPr>
      <a:lvl9pPr marL="1828683" algn="l" rtl="0" fontAlgn="base">
        <a:spcBef>
          <a:spcPct val="0"/>
        </a:spcBef>
        <a:spcAft>
          <a:spcPct val="0"/>
        </a:spcAft>
        <a:defRPr kumimoji="1" sz="2800">
          <a:solidFill>
            <a:schemeClr val="tx2"/>
          </a:solidFill>
          <a:latin typeface="HGP創英角ｺﾞｼｯｸUB" pitchFamily="50" charset="-128"/>
          <a:ea typeface="HGP創英角ｺﾞｼｯｸUB" pitchFamily="50" charset="-128"/>
        </a:defRPr>
      </a:lvl9pPr>
    </p:titleStyle>
    <p:bodyStyle>
      <a:lvl1pPr marL="342878" indent="-342878" algn="l" rtl="0" eaLnBrk="0" fontAlgn="base" hangingPunct="0">
        <a:spcBef>
          <a:spcPct val="20000"/>
        </a:spcBef>
        <a:spcAft>
          <a:spcPct val="0"/>
        </a:spcAft>
        <a:buChar char="•"/>
        <a:defRPr kumimoji="1" sz="3200">
          <a:solidFill>
            <a:schemeClr val="tx1"/>
          </a:solidFill>
          <a:latin typeface="+mn-lt"/>
          <a:ea typeface="+mn-ea"/>
          <a:cs typeface="+mn-cs"/>
        </a:defRPr>
      </a:lvl1pPr>
      <a:lvl2pPr marL="742903" indent="-285732" algn="l" rtl="0" eaLnBrk="0" fontAlgn="base" hangingPunct="0">
        <a:spcBef>
          <a:spcPct val="20000"/>
        </a:spcBef>
        <a:spcAft>
          <a:spcPct val="0"/>
        </a:spcAft>
        <a:buChar char="–"/>
        <a:defRPr kumimoji="1" sz="2800">
          <a:solidFill>
            <a:schemeClr val="tx1"/>
          </a:solidFill>
          <a:latin typeface="+mn-lt"/>
          <a:ea typeface="+mn-ea"/>
        </a:defRPr>
      </a:lvl2pPr>
      <a:lvl3pPr marL="1142927" indent="-228586" algn="l" rtl="0" eaLnBrk="0" fontAlgn="base" hangingPunct="0">
        <a:spcBef>
          <a:spcPct val="20000"/>
        </a:spcBef>
        <a:spcAft>
          <a:spcPct val="0"/>
        </a:spcAft>
        <a:buChar char="•"/>
        <a:defRPr kumimoji="1" sz="2400">
          <a:solidFill>
            <a:schemeClr val="tx1"/>
          </a:solidFill>
          <a:latin typeface="+mn-lt"/>
          <a:ea typeface="+mn-ea"/>
        </a:defRPr>
      </a:lvl3pPr>
      <a:lvl4pPr marL="1600097" indent="-228586" algn="l" rtl="0" eaLnBrk="0" fontAlgn="base" hangingPunct="0">
        <a:spcBef>
          <a:spcPct val="20000"/>
        </a:spcBef>
        <a:spcAft>
          <a:spcPct val="0"/>
        </a:spcAft>
        <a:buChar char="–"/>
        <a:defRPr kumimoji="1" sz="2000">
          <a:solidFill>
            <a:schemeClr val="tx1"/>
          </a:solidFill>
          <a:latin typeface="+mn-lt"/>
          <a:ea typeface="+mn-ea"/>
        </a:defRPr>
      </a:lvl4pPr>
      <a:lvl5pPr marL="2057268" indent="-228586" algn="l" rtl="0" eaLnBrk="0" fontAlgn="base" hangingPunct="0">
        <a:spcBef>
          <a:spcPct val="20000"/>
        </a:spcBef>
        <a:spcAft>
          <a:spcPct val="0"/>
        </a:spcAft>
        <a:buChar char="»"/>
        <a:defRPr kumimoji="1" sz="2000">
          <a:solidFill>
            <a:schemeClr val="tx1"/>
          </a:solidFill>
          <a:latin typeface="+mn-lt"/>
          <a:ea typeface="+mn-ea"/>
        </a:defRPr>
      </a:lvl5pPr>
      <a:lvl6pPr marL="2514439" indent="-228586" algn="l" rtl="0" fontAlgn="base">
        <a:spcBef>
          <a:spcPct val="20000"/>
        </a:spcBef>
        <a:spcAft>
          <a:spcPct val="0"/>
        </a:spcAft>
        <a:buChar char="»"/>
        <a:defRPr kumimoji="1" sz="2000">
          <a:solidFill>
            <a:schemeClr val="tx1"/>
          </a:solidFill>
          <a:latin typeface="+mn-lt"/>
          <a:ea typeface="+mn-ea"/>
        </a:defRPr>
      </a:lvl6pPr>
      <a:lvl7pPr marL="2971610" indent="-228586" algn="l" rtl="0" fontAlgn="base">
        <a:spcBef>
          <a:spcPct val="20000"/>
        </a:spcBef>
        <a:spcAft>
          <a:spcPct val="0"/>
        </a:spcAft>
        <a:buChar char="»"/>
        <a:defRPr kumimoji="1" sz="2000">
          <a:solidFill>
            <a:schemeClr val="tx1"/>
          </a:solidFill>
          <a:latin typeface="+mn-lt"/>
          <a:ea typeface="+mn-ea"/>
        </a:defRPr>
      </a:lvl7pPr>
      <a:lvl8pPr marL="3428780" indent="-228586" algn="l" rtl="0" fontAlgn="base">
        <a:spcBef>
          <a:spcPct val="20000"/>
        </a:spcBef>
        <a:spcAft>
          <a:spcPct val="0"/>
        </a:spcAft>
        <a:buChar char="»"/>
        <a:defRPr kumimoji="1" sz="2000">
          <a:solidFill>
            <a:schemeClr val="tx1"/>
          </a:solidFill>
          <a:latin typeface="+mn-lt"/>
          <a:ea typeface="+mn-ea"/>
        </a:defRPr>
      </a:lvl8pPr>
      <a:lvl9pPr marL="3885951" indent="-228586"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341" rtl="0" eaLnBrk="1" latinLnBrk="0" hangingPunct="1">
        <a:defRPr kumimoji="1" sz="1800" kern="1200">
          <a:solidFill>
            <a:schemeClr val="tx1"/>
          </a:solidFill>
          <a:latin typeface="+mn-lt"/>
          <a:ea typeface="+mn-ea"/>
          <a:cs typeface="+mn-cs"/>
        </a:defRPr>
      </a:lvl1pPr>
      <a:lvl2pPr marL="457171" algn="l" defTabSz="914341" rtl="0" eaLnBrk="1" latinLnBrk="0" hangingPunct="1">
        <a:defRPr kumimoji="1" sz="1800" kern="1200">
          <a:solidFill>
            <a:schemeClr val="tx1"/>
          </a:solidFill>
          <a:latin typeface="+mn-lt"/>
          <a:ea typeface="+mn-ea"/>
          <a:cs typeface="+mn-cs"/>
        </a:defRPr>
      </a:lvl2pPr>
      <a:lvl3pPr marL="914341" algn="l" defTabSz="914341" rtl="0" eaLnBrk="1" latinLnBrk="0" hangingPunct="1">
        <a:defRPr kumimoji="1" sz="1800" kern="1200">
          <a:solidFill>
            <a:schemeClr val="tx1"/>
          </a:solidFill>
          <a:latin typeface="+mn-lt"/>
          <a:ea typeface="+mn-ea"/>
          <a:cs typeface="+mn-cs"/>
        </a:defRPr>
      </a:lvl3pPr>
      <a:lvl4pPr marL="1371513" algn="l" defTabSz="914341" rtl="0" eaLnBrk="1" latinLnBrk="0" hangingPunct="1">
        <a:defRPr kumimoji="1" sz="1800" kern="1200">
          <a:solidFill>
            <a:schemeClr val="tx1"/>
          </a:solidFill>
          <a:latin typeface="+mn-lt"/>
          <a:ea typeface="+mn-ea"/>
          <a:cs typeface="+mn-cs"/>
        </a:defRPr>
      </a:lvl4pPr>
      <a:lvl5pPr marL="1828683" algn="l" defTabSz="914341" rtl="0" eaLnBrk="1" latinLnBrk="0" hangingPunct="1">
        <a:defRPr kumimoji="1" sz="1800" kern="1200">
          <a:solidFill>
            <a:schemeClr val="tx1"/>
          </a:solidFill>
          <a:latin typeface="+mn-lt"/>
          <a:ea typeface="+mn-ea"/>
          <a:cs typeface="+mn-cs"/>
        </a:defRPr>
      </a:lvl5pPr>
      <a:lvl6pPr marL="2285854" algn="l" defTabSz="914341" rtl="0" eaLnBrk="1" latinLnBrk="0" hangingPunct="1">
        <a:defRPr kumimoji="1" sz="1800" kern="1200">
          <a:solidFill>
            <a:schemeClr val="tx1"/>
          </a:solidFill>
          <a:latin typeface="+mn-lt"/>
          <a:ea typeface="+mn-ea"/>
          <a:cs typeface="+mn-cs"/>
        </a:defRPr>
      </a:lvl6pPr>
      <a:lvl7pPr marL="2743024" algn="l" defTabSz="914341" rtl="0" eaLnBrk="1" latinLnBrk="0" hangingPunct="1">
        <a:defRPr kumimoji="1" sz="1800" kern="1200">
          <a:solidFill>
            <a:schemeClr val="tx1"/>
          </a:solidFill>
          <a:latin typeface="+mn-lt"/>
          <a:ea typeface="+mn-ea"/>
          <a:cs typeface="+mn-cs"/>
        </a:defRPr>
      </a:lvl7pPr>
      <a:lvl8pPr marL="3200196" algn="l" defTabSz="914341" rtl="0" eaLnBrk="1" latinLnBrk="0" hangingPunct="1">
        <a:defRPr kumimoji="1" sz="1800" kern="1200">
          <a:solidFill>
            <a:schemeClr val="tx1"/>
          </a:solidFill>
          <a:latin typeface="+mn-lt"/>
          <a:ea typeface="+mn-ea"/>
          <a:cs typeface="+mn-cs"/>
        </a:defRPr>
      </a:lvl8pPr>
      <a:lvl9pPr marL="3657366" algn="l" defTabSz="914341"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pPr>
              <a:defRPr/>
            </a:pPr>
            <a:fld id="{C4626550-A09C-4809-9915-A6B52372BBD9}"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68282560"/>
      </p:ext>
    </p:extLst>
  </p:cSld>
  <p:clrMap bg1="lt1" tx1="dk1" bg2="lt2" tx2="dk2" accent1="accent1" accent2="accent2" accent3="accent3" accent4="accent4" accent5="accent5" accent6="accent6" hlink="hlink" folHlink="folHlink"/>
  <p:sldLayoutIdLst>
    <p:sldLayoutId id="2147484490" r:id="rId1"/>
    <p:sldLayoutId id="2147484491" r:id="rId2"/>
    <p:sldLayoutId id="2147484492" r:id="rId3"/>
    <p:sldLayoutId id="2147484493" r:id="rId4"/>
    <p:sldLayoutId id="2147484494" r:id="rId5"/>
    <p:sldLayoutId id="2147484495" r:id="rId6"/>
    <p:sldLayoutId id="2147484496" r:id="rId7"/>
    <p:sldLayoutId id="2147484497" r:id="rId8"/>
    <p:sldLayoutId id="2147484498" r:id="rId9"/>
    <p:sldLayoutId id="2147484499" r:id="rId10"/>
    <p:sldLayoutId id="2147484500" r:id="rId11"/>
    <p:sldLayoutId id="2147484501" r:id="rId12"/>
  </p:sldLayoutIdLst>
  <p:hf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タイトル 1"/>
          <p:cNvSpPr txBox="1">
            <a:spLocks/>
          </p:cNvSpPr>
          <p:nvPr/>
        </p:nvSpPr>
        <p:spPr bwMode="auto">
          <a:xfrm>
            <a:off x="1" y="0"/>
            <a:ext cx="8121351"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2800">
                <a:solidFill>
                  <a:srgbClr val="4087C8"/>
                </a:solidFill>
                <a:latin typeface="+mj-lt"/>
                <a:ea typeface="+mj-ea"/>
                <a:cs typeface="+mj-cs"/>
              </a:defRPr>
            </a:lvl1pPr>
            <a:lvl2pPr>
              <a:defRPr sz="2800">
                <a:solidFill>
                  <a:srgbClr val="4087C8"/>
                </a:solidFill>
                <a:latin typeface="HGP創英角ｺﾞｼｯｸUB" pitchFamily="50" charset="-128"/>
                <a:ea typeface="HGP創英角ｺﾞｼｯｸUB" pitchFamily="50" charset="-128"/>
              </a:defRPr>
            </a:lvl2pPr>
            <a:lvl3pPr>
              <a:defRPr sz="2800">
                <a:solidFill>
                  <a:srgbClr val="4087C8"/>
                </a:solidFill>
                <a:latin typeface="HGP創英角ｺﾞｼｯｸUB" pitchFamily="50" charset="-128"/>
                <a:ea typeface="HGP創英角ｺﾞｼｯｸUB" pitchFamily="50" charset="-128"/>
              </a:defRPr>
            </a:lvl3pPr>
            <a:lvl4pPr>
              <a:defRPr sz="2800">
                <a:solidFill>
                  <a:srgbClr val="4087C8"/>
                </a:solidFill>
                <a:latin typeface="HGP創英角ｺﾞｼｯｸUB" pitchFamily="50" charset="-128"/>
                <a:ea typeface="HGP創英角ｺﾞｼｯｸUB" pitchFamily="50" charset="-128"/>
              </a:defRPr>
            </a:lvl4pPr>
            <a:lvl5pPr>
              <a:defRPr sz="2800">
                <a:solidFill>
                  <a:srgbClr val="4087C8"/>
                </a:solidFill>
                <a:latin typeface="HGP創英角ｺﾞｼｯｸUB" pitchFamily="50" charset="-128"/>
                <a:ea typeface="HGP創英角ｺﾞｼｯｸUB" pitchFamily="50" charset="-128"/>
              </a:defRPr>
            </a:lvl5pPr>
            <a:lvl6pPr marL="457200" fontAlgn="base">
              <a:spcBef>
                <a:spcPct val="0"/>
              </a:spcBef>
              <a:spcAft>
                <a:spcPct val="0"/>
              </a:spcAft>
              <a:defRPr sz="2800">
                <a:solidFill>
                  <a:srgbClr val="4087C8"/>
                </a:solidFill>
                <a:latin typeface="HGP創英角ｺﾞｼｯｸUB" pitchFamily="50" charset="-128"/>
                <a:ea typeface="HGP創英角ｺﾞｼｯｸUB" pitchFamily="50" charset="-128"/>
              </a:defRPr>
            </a:lvl6pPr>
            <a:lvl7pPr marL="914400" fontAlgn="base">
              <a:spcBef>
                <a:spcPct val="0"/>
              </a:spcBef>
              <a:spcAft>
                <a:spcPct val="0"/>
              </a:spcAft>
              <a:defRPr sz="2800">
                <a:solidFill>
                  <a:srgbClr val="4087C8"/>
                </a:solidFill>
                <a:latin typeface="HGP創英角ｺﾞｼｯｸUB" pitchFamily="50" charset="-128"/>
                <a:ea typeface="HGP創英角ｺﾞｼｯｸUB" pitchFamily="50" charset="-128"/>
              </a:defRPr>
            </a:lvl7pPr>
            <a:lvl8pPr marL="1371600" fontAlgn="base">
              <a:spcBef>
                <a:spcPct val="0"/>
              </a:spcBef>
              <a:spcAft>
                <a:spcPct val="0"/>
              </a:spcAft>
              <a:defRPr sz="2800">
                <a:solidFill>
                  <a:srgbClr val="4087C8"/>
                </a:solidFill>
                <a:latin typeface="HGP創英角ｺﾞｼｯｸUB" pitchFamily="50" charset="-128"/>
                <a:ea typeface="HGP創英角ｺﾞｼｯｸUB" pitchFamily="50" charset="-128"/>
              </a:defRPr>
            </a:lvl8pPr>
            <a:lvl9pPr marL="1828800" fontAlgn="base">
              <a:spcBef>
                <a:spcPct val="0"/>
              </a:spcBef>
              <a:spcAft>
                <a:spcPct val="0"/>
              </a:spcAft>
              <a:defRPr sz="2800">
                <a:solidFill>
                  <a:srgbClr val="4087C8"/>
                </a:solidFill>
                <a:latin typeface="HGP創英角ｺﾞｼｯｸUB" pitchFamily="50" charset="-128"/>
                <a:ea typeface="HGP創英角ｺﾞｼｯｸUB" pitchFamily="50" charset="-128"/>
              </a:defRPr>
            </a:lvl9pPr>
          </a:lstStyle>
          <a:p>
            <a:r>
              <a:rPr lang="ja-JP" altLang="en-US" sz="2000" b="1" dirty="0">
                <a:solidFill>
                  <a:srgbClr val="006699"/>
                </a:solidFill>
              </a:rPr>
              <a:t>水素・燃料アンモニア等の需要量の推計対象</a:t>
            </a:r>
          </a:p>
        </p:txBody>
      </p:sp>
      <p:cxnSp>
        <p:nvCxnSpPr>
          <p:cNvPr id="4" name="直線コネクタ 3"/>
          <p:cNvCxnSpPr/>
          <p:nvPr/>
        </p:nvCxnSpPr>
        <p:spPr>
          <a:xfrm>
            <a:off x="1" y="476250"/>
            <a:ext cx="9720000" cy="0"/>
          </a:xfrm>
          <a:prstGeom prst="line">
            <a:avLst/>
          </a:prstGeom>
          <a:ln w="50800" cmpd="sng"/>
        </p:spPr>
        <p:style>
          <a:lnRef idx="1">
            <a:schemeClr val="accent1"/>
          </a:lnRef>
          <a:fillRef idx="0">
            <a:schemeClr val="accent1"/>
          </a:fillRef>
          <a:effectRef idx="0">
            <a:schemeClr val="accent1"/>
          </a:effectRef>
          <a:fontRef idx="minor">
            <a:schemeClr val="tx1"/>
          </a:fontRef>
        </p:style>
      </p:cxnSp>
      <p:sp>
        <p:nvSpPr>
          <p:cNvPr id="6" name="正方形/長方形 5">
            <a:extLst>
              <a:ext uri="{FF2B5EF4-FFF2-40B4-BE49-F238E27FC236}">
                <a16:creationId xmlns:a16="http://schemas.microsoft.com/office/drawing/2014/main" id="{D9653F8F-8AA1-4896-A81C-74AFA31CFC89}"/>
              </a:ext>
            </a:extLst>
          </p:cNvPr>
          <p:cNvSpPr/>
          <p:nvPr/>
        </p:nvSpPr>
        <p:spPr>
          <a:xfrm>
            <a:off x="14064" y="462345"/>
            <a:ext cx="9805764" cy="2631490"/>
          </a:xfrm>
          <a:prstGeom prst="rect">
            <a:avLst/>
          </a:prstGeom>
        </p:spPr>
        <p:txBody>
          <a:bodyPr wrap="square">
            <a:spAutoFit/>
          </a:bodyPr>
          <a:lstStyle/>
          <a:p>
            <a:pPr marL="285750" indent="-285750">
              <a:lnSpc>
                <a:spcPts val="2200"/>
              </a:lnSpc>
              <a:buFont typeface="Arial" panose="020B0604020202020204" pitchFamily="34" charset="0"/>
              <a:buChar char="•"/>
            </a:pPr>
            <a:r>
              <a:rPr lang="ja-JP" altLang="en-US" sz="1600" dirty="0">
                <a:latin typeface="ＭＳ Ｐゴシック 本文"/>
              </a:rPr>
              <a:t>水素・燃料アンモニアの需要量について、</a:t>
            </a:r>
            <a:r>
              <a:rPr lang="en-US" altLang="ja-JP" sz="1600" dirty="0">
                <a:latin typeface="ＭＳ Ｐゴシック 本文"/>
              </a:rPr>
              <a:t>3</a:t>
            </a:r>
            <a:r>
              <a:rPr lang="ja-JP" altLang="en-US" sz="1600" dirty="0">
                <a:latin typeface="ＭＳ Ｐゴシック 本文"/>
              </a:rPr>
              <a:t>港湾（大阪港・堺泉北港・阪南港）エリア内を範囲として、推計。</a:t>
            </a:r>
            <a:endParaRPr lang="en-US" altLang="ja-JP" sz="1600" dirty="0">
              <a:latin typeface="+mj-ea"/>
              <a:ea typeface="+mj-ea"/>
            </a:endParaRPr>
          </a:p>
          <a:p>
            <a:pPr marL="285750" indent="-285750">
              <a:lnSpc>
                <a:spcPts val="2200"/>
              </a:lnSpc>
              <a:buFont typeface="Arial" panose="020B0604020202020204" pitchFamily="34" charset="0"/>
              <a:buChar char="•"/>
            </a:pPr>
            <a:r>
              <a:rPr lang="en-US" altLang="ja-JP" sz="1600" dirty="0">
                <a:latin typeface="+mj-ea"/>
                <a:ea typeface="+mj-ea"/>
              </a:rPr>
              <a:t>2030</a:t>
            </a:r>
            <a:r>
              <a:rPr lang="ja-JP" altLang="ja-JP" sz="1600" dirty="0">
                <a:latin typeface="+mj-ea"/>
                <a:ea typeface="+mj-ea"/>
              </a:rPr>
              <a:t>年度時点は各事業者による将来計画</a:t>
            </a:r>
            <a:r>
              <a:rPr lang="ja-JP" altLang="en-US" sz="1600" dirty="0">
                <a:latin typeface="+mj-ea"/>
                <a:ea typeface="+mj-ea"/>
              </a:rPr>
              <a:t>に基づき、水素・燃料アンモニア等の需要量を推計した。</a:t>
            </a:r>
            <a:endParaRPr lang="en-US" altLang="ja-JP" sz="1600" dirty="0">
              <a:latin typeface="+mj-ea"/>
              <a:ea typeface="+mj-ea"/>
            </a:endParaRPr>
          </a:p>
          <a:p>
            <a:pPr marL="285750" indent="-285750">
              <a:lnSpc>
                <a:spcPts val="2200"/>
              </a:lnSpc>
              <a:buFont typeface="Arial" panose="020B0604020202020204" pitchFamily="34" charset="0"/>
              <a:buChar char="•"/>
            </a:pPr>
            <a:r>
              <a:rPr lang="en-US" altLang="ja-JP" sz="1600" dirty="0">
                <a:latin typeface="+mj-ea"/>
                <a:ea typeface="+mj-ea"/>
              </a:rPr>
              <a:t>2050</a:t>
            </a:r>
            <a:r>
              <a:rPr lang="ja-JP" altLang="ja-JP" sz="1600" dirty="0">
                <a:latin typeface="+mj-ea"/>
                <a:ea typeface="+mj-ea"/>
              </a:rPr>
              <a:t>年時点では化石燃料が全量水素・燃料アンモニア等に置き換わると仮定し、</a:t>
            </a:r>
            <a:r>
              <a:rPr lang="ja-JP" altLang="en-US" sz="1600" b="1" dirty="0">
                <a:latin typeface="+mj-ea"/>
                <a:ea typeface="+mj-ea"/>
              </a:rPr>
              <a:t>水素・燃料アンモニア等の次世代エネルギーに代替した場合の需要を推計</a:t>
            </a:r>
            <a:r>
              <a:rPr lang="ja-JP" altLang="en-US" sz="1600" dirty="0">
                <a:latin typeface="+mj-ea"/>
                <a:ea typeface="+mj-ea"/>
              </a:rPr>
              <a:t>した。</a:t>
            </a:r>
            <a:endParaRPr lang="en-US" altLang="ja-JP" sz="1600" dirty="0">
              <a:latin typeface="+mj-ea"/>
              <a:ea typeface="+mj-ea"/>
            </a:endParaRPr>
          </a:p>
          <a:p>
            <a:pPr marL="285750" indent="-285750">
              <a:lnSpc>
                <a:spcPts val="2200"/>
              </a:lnSpc>
              <a:buFont typeface="Arial" panose="020B0604020202020204" pitchFamily="34" charset="0"/>
              <a:buChar char="•"/>
            </a:pPr>
            <a:endParaRPr lang="ja-JP" altLang="en-US" sz="1600" dirty="0">
              <a:latin typeface="+mj-ea"/>
              <a:ea typeface="+mj-ea"/>
            </a:endParaRPr>
          </a:p>
          <a:p>
            <a:pPr>
              <a:lnSpc>
                <a:spcPts val="2200"/>
              </a:lnSpc>
            </a:pPr>
            <a:r>
              <a:rPr lang="ja-JP" altLang="en-US" sz="1600" dirty="0">
                <a:latin typeface="+mj-ea"/>
                <a:ea typeface="+mj-ea"/>
              </a:rPr>
              <a:t>＜</a:t>
            </a:r>
            <a:r>
              <a:rPr lang="en-US" altLang="ja-JP" sz="1600" dirty="0">
                <a:latin typeface="+mj-ea"/>
                <a:ea typeface="+mj-ea"/>
              </a:rPr>
              <a:t>2050</a:t>
            </a:r>
            <a:r>
              <a:rPr lang="ja-JP" altLang="en-US" sz="1600" dirty="0">
                <a:latin typeface="+mj-ea"/>
                <a:ea typeface="+mj-ea"/>
              </a:rPr>
              <a:t>年時点における水素・燃料アンモニア等の需要量の推計対象＞</a:t>
            </a:r>
            <a:endParaRPr lang="en-US" altLang="ja-JP" sz="1600" dirty="0">
              <a:latin typeface="+mj-ea"/>
              <a:ea typeface="+mj-ea"/>
            </a:endParaRPr>
          </a:p>
          <a:p>
            <a:pPr marL="285750" indent="-285750">
              <a:lnSpc>
                <a:spcPts val="2200"/>
              </a:lnSpc>
              <a:buFont typeface="Arial" panose="020B0604020202020204" pitchFamily="34" charset="0"/>
              <a:buChar char="•"/>
            </a:pPr>
            <a:r>
              <a:rPr lang="ja-JP" altLang="en-US" sz="1600" dirty="0">
                <a:latin typeface="+mj-ea"/>
                <a:ea typeface="+mj-ea"/>
              </a:rPr>
              <a:t>電力・ガスを供給する施設での、水素や合成メタン等の燃料代替によるポテンシャルが特に大きく、</a:t>
            </a:r>
            <a:r>
              <a:rPr lang="ja-JP" altLang="en-US" sz="1600" b="1" dirty="0">
                <a:latin typeface="+mj-ea"/>
                <a:ea typeface="+mj-ea"/>
              </a:rPr>
              <a:t>水素の利用が見込まれる</a:t>
            </a:r>
            <a:r>
              <a:rPr lang="ja-JP" altLang="en-US" sz="1600" dirty="0">
                <a:latin typeface="+mj-ea"/>
                <a:ea typeface="+mj-ea"/>
              </a:rPr>
              <a:t>。化学工場を中心とした工場におけるボイラー等の生産設備の化石燃料代替に燃料</a:t>
            </a:r>
            <a:r>
              <a:rPr lang="ja-JP" altLang="en-US" sz="1600" b="1" dirty="0">
                <a:latin typeface="+mj-ea"/>
                <a:ea typeface="+mj-ea"/>
              </a:rPr>
              <a:t>アンモニア等の利用が見込まれる</a:t>
            </a:r>
            <a:r>
              <a:rPr lang="ja-JP" altLang="en-US" sz="1600" dirty="0">
                <a:latin typeface="+mj-ea"/>
                <a:ea typeface="+mj-ea"/>
              </a:rPr>
              <a:t>。</a:t>
            </a:r>
          </a:p>
        </p:txBody>
      </p:sp>
      <p:graphicFrame>
        <p:nvGraphicFramePr>
          <p:cNvPr id="8" name="表 7">
            <a:extLst>
              <a:ext uri="{FF2B5EF4-FFF2-40B4-BE49-F238E27FC236}">
                <a16:creationId xmlns:a16="http://schemas.microsoft.com/office/drawing/2014/main" id="{2CB78C31-8F60-4792-BBB5-1156EE934210}"/>
              </a:ext>
            </a:extLst>
          </p:cNvPr>
          <p:cNvGraphicFramePr>
            <a:graphicFrameLocks noGrp="1"/>
          </p:cNvGraphicFramePr>
          <p:nvPr>
            <p:extLst>
              <p:ext uri="{D42A27DB-BD31-4B8C-83A1-F6EECF244321}">
                <p14:modId xmlns:p14="http://schemas.microsoft.com/office/powerpoint/2010/main" val="2833539034"/>
              </p:ext>
            </p:extLst>
          </p:nvPr>
        </p:nvGraphicFramePr>
        <p:xfrm>
          <a:off x="82653" y="3017275"/>
          <a:ext cx="9435093" cy="3597089"/>
        </p:xfrm>
        <a:graphic>
          <a:graphicData uri="http://schemas.openxmlformats.org/drawingml/2006/table">
            <a:tbl>
              <a:tblPr firstRow="1" bandRow="1">
                <a:tableStyleId>{5940675A-B579-460E-94D1-54222C63F5DA}</a:tableStyleId>
              </a:tblPr>
              <a:tblGrid>
                <a:gridCol w="1508397">
                  <a:extLst>
                    <a:ext uri="{9D8B030D-6E8A-4147-A177-3AD203B41FA5}">
                      <a16:colId xmlns:a16="http://schemas.microsoft.com/office/drawing/2014/main" val="3373576581"/>
                    </a:ext>
                  </a:extLst>
                </a:gridCol>
                <a:gridCol w="2857894">
                  <a:extLst>
                    <a:ext uri="{9D8B030D-6E8A-4147-A177-3AD203B41FA5}">
                      <a16:colId xmlns:a16="http://schemas.microsoft.com/office/drawing/2014/main" val="2450589022"/>
                    </a:ext>
                  </a:extLst>
                </a:gridCol>
                <a:gridCol w="3456384">
                  <a:extLst>
                    <a:ext uri="{9D8B030D-6E8A-4147-A177-3AD203B41FA5}">
                      <a16:colId xmlns:a16="http://schemas.microsoft.com/office/drawing/2014/main" val="2582311692"/>
                    </a:ext>
                  </a:extLst>
                </a:gridCol>
                <a:gridCol w="1612418">
                  <a:extLst>
                    <a:ext uri="{9D8B030D-6E8A-4147-A177-3AD203B41FA5}">
                      <a16:colId xmlns:a16="http://schemas.microsoft.com/office/drawing/2014/main" val="2622646927"/>
                    </a:ext>
                  </a:extLst>
                </a:gridCol>
              </a:tblGrid>
              <a:tr h="121678">
                <a:tc>
                  <a:txBody>
                    <a:bodyPr/>
                    <a:lstStyle/>
                    <a:p>
                      <a:endParaRPr kumimoji="1" lang="ja-JP" altLang="en-US" sz="1200" dirty="0">
                        <a:latin typeface="+mj-ea"/>
                        <a:ea typeface="+mj-ea"/>
                      </a:endParaRPr>
                    </a:p>
                  </a:txBody>
                  <a:tcPr/>
                </a:tc>
                <a:tc>
                  <a:txBody>
                    <a:bodyPr/>
                    <a:lstStyle/>
                    <a:p>
                      <a:pPr algn="ctr"/>
                      <a:r>
                        <a:rPr kumimoji="1" lang="ja-JP" altLang="en-US" sz="1200" dirty="0">
                          <a:latin typeface="+mj-ea"/>
                          <a:ea typeface="+mj-ea"/>
                        </a:rPr>
                        <a:t>取組</a:t>
                      </a:r>
                    </a:p>
                  </a:txBody>
                  <a:tcPr/>
                </a:tc>
                <a:tc>
                  <a:txBody>
                    <a:bodyPr/>
                    <a:lstStyle/>
                    <a:p>
                      <a:pPr algn="ctr"/>
                      <a:r>
                        <a:rPr kumimoji="1" lang="ja-JP" altLang="en-US" sz="1200" dirty="0">
                          <a:latin typeface="+mj-ea"/>
                          <a:ea typeface="+mj-ea"/>
                        </a:rPr>
                        <a:t>需要量の推計対象</a:t>
                      </a:r>
                    </a:p>
                  </a:txBody>
                  <a:tcPr/>
                </a:tc>
                <a:tc>
                  <a:txBody>
                    <a:bodyPr/>
                    <a:lstStyle/>
                    <a:p>
                      <a:pPr algn="ctr"/>
                      <a:r>
                        <a:rPr kumimoji="1" lang="ja-JP" altLang="en-US" sz="1200" dirty="0">
                          <a:latin typeface="+mj-ea"/>
                          <a:ea typeface="+mj-ea"/>
                        </a:rPr>
                        <a:t>利用形態</a:t>
                      </a:r>
                    </a:p>
                  </a:txBody>
                  <a:tcPr/>
                </a:tc>
                <a:extLst>
                  <a:ext uri="{0D108BD9-81ED-4DB2-BD59-A6C34878D82A}">
                    <a16:rowId xmlns:a16="http://schemas.microsoft.com/office/drawing/2014/main" val="1340055824"/>
                  </a:ext>
                </a:extLst>
              </a:tr>
              <a:tr h="428206">
                <a:tc rowSpan="2">
                  <a:txBody>
                    <a:bodyPr/>
                    <a:lstStyle/>
                    <a:p>
                      <a:r>
                        <a:rPr kumimoji="1" lang="ja-JP" altLang="en-US" sz="1200" dirty="0">
                          <a:latin typeface="+mj-ea"/>
                          <a:ea typeface="+mj-ea"/>
                        </a:rPr>
                        <a:t>港湾ターミナル内</a:t>
                      </a:r>
                    </a:p>
                  </a:txBody>
                  <a:tcPr/>
                </a:tc>
                <a:tc>
                  <a:txBody>
                    <a:bodyPr/>
                    <a:lstStyle/>
                    <a:p>
                      <a:r>
                        <a:rPr kumimoji="1" lang="ja-JP" altLang="en-US" sz="1200" dirty="0">
                          <a:latin typeface="+mj-ea"/>
                          <a:ea typeface="+mj-ea"/>
                        </a:rPr>
                        <a:t>荷役機械の</a:t>
                      </a:r>
                      <a:r>
                        <a:rPr kumimoji="1" lang="en-US" altLang="ja-JP" sz="1200" dirty="0">
                          <a:latin typeface="+mj-ea"/>
                          <a:ea typeface="+mj-ea"/>
                        </a:rPr>
                        <a:t>FC</a:t>
                      </a:r>
                      <a:r>
                        <a:rPr kumimoji="1" lang="ja-JP" altLang="en-US" sz="1200" dirty="0">
                          <a:latin typeface="+mj-ea"/>
                          <a:ea typeface="+mj-ea"/>
                        </a:rPr>
                        <a:t>化</a:t>
                      </a:r>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baseline="0" dirty="0">
                          <a:solidFill>
                            <a:schemeClr val="tx1"/>
                          </a:solidFill>
                          <a:latin typeface="+mj-ea"/>
                          <a:ea typeface="+mj-ea"/>
                          <a:cs typeface="+mn-cs"/>
                        </a:rPr>
                        <a:t>港湾荷役機械のうち、化石燃料で駆動する機械の燃料消費量</a:t>
                      </a:r>
                    </a:p>
                  </a:txBody>
                  <a:tcPr/>
                </a:tc>
                <a:tc>
                  <a:txBody>
                    <a:bodyPr/>
                    <a:lstStyle/>
                    <a:p>
                      <a:pPr algn="ctr"/>
                      <a:r>
                        <a:rPr kumimoji="1" lang="ja-JP" altLang="en-US" sz="1200" dirty="0">
                          <a:latin typeface="+mj-ea"/>
                          <a:ea typeface="+mj-ea"/>
                        </a:rPr>
                        <a:t>水素</a:t>
                      </a:r>
                    </a:p>
                  </a:txBody>
                  <a:tcPr/>
                </a:tc>
                <a:extLst>
                  <a:ext uri="{0D108BD9-81ED-4DB2-BD59-A6C34878D82A}">
                    <a16:rowId xmlns:a16="http://schemas.microsoft.com/office/drawing/2014/main" val="3490517916"/>
                  </a:ext>
                </a:extLst>
              </a:tr>
              <a:tr h="365644">
                <a:tc vMerge="1">
                  <a:txBody>
                    <a:bodyPr/>
                    <a:lstStyle/>
                    <a:p>
                      <a:endParaRPr kumimoji="1" lang="ja-JP" altLang="en-US" dirty="0"/>
                    </a:p>
                  </a:txBody>
                  <a:tcPr/>
                </a:tc>
                <a:tc>
                  <a:txBody>
                    <a:bodyPr/>
                    <a:lstStyle/>
                    <a:p>
                      <a:r>
                        <a:rPr kumimoji="1" lang="ja-JP" altLang="en-US" sz="1200" dirty="0">
                          <a:latin typeface="+mj-ea"/>
                          <a:ea typeface="+mj-ea"/>
                        </a:rPr>
                        <a:t>非化石エネルギー由来の電力導入</a:t>
                      </a:r>
                    </a:p>
                  </a:txBody>
                  <a:tcPr/>
                </a:tc>
                <a:tc>
                  <a:txBody>
                    <a:bodyPr/>
                    <a:lstStyle/>
                    <a:p>
                      <a:r>
                        <a:rPr kumimoji="1" lang="ja-JP" altLang="en-US" sz="1200" dirty="0">
                          <a:latin typeface="+mj-ea"/>
                          <a:ea typeface="+mj-ea"/>
                        </a:rPr>
                        <a:t>電力会社から購入している電力消費量</a:t>
                      </a:r>
                    </a:p>
                  </a:txBody>
                  <a:tcPr/>
                </a:tc>
                <a:tc>
                  <a:txBody>
                    <a:bodyPr/>
                    <a:lstStyle/>
                    <a:p>
                      <a:pPr algn="ctr"/>
                      <a:r>
                        <a:rPr kumimoji="1" lang="ja-JP" altLang="en-US" sz="1200" dirty="0">
                          <a:latin typeface="+mj-ea"/>
                          <a:ea typeface="+mj-ea"/>
                        </a:rPr>
                        <a:t>水素</a:t>
                      </a:r>
                    </a:p>
                  </a:txBody>
                  <a:tcPr/>
                </a:tc>
                <a:extLst>
                  <a:ext uri="{0D108BD9-81ED-4DB2-BD59-A6C34878D82A}">
                    <a16:rowId xmlns:a16="http://schemas.microsoft.com/office/drawing/2014/main" val="3085276246"/>
                  </a:ext>
                </a:extLst>
              </a:tr>
              <a:tr h="365644">
                <a:tc rowSpan="3">
                  <a:txBody>
                    <a:bodyPr/>
                    <a:lstStyle/>
                    <a:p>
                      <a:r>
                        <a:rPr kumimoji="1" lang="ja-JP" altLang="en-US" sz="1200" dirty="0">
                          <a:latin typeface="+mj-ea"/>
                          <a:ea typeface="+mj-ea"/>
                        </a:rPr>
                        <a:t>船舶・車両</a:t>
                      </a:r>
                    </a:p>
                  </a:txBody>
                  <a:tcPr/>
                </a:tc>
                <a:tc>
                  <a:txBody>
                    <a:bodyPr/>
                    <a:lstStyle/>
                    <a:p>
                      <a:r>
                        <a:rPr kumimoji="1" lang="ja-JP" altLang="en-US" sz="1200" dirty="0">
                          <a:latin typeface="+mj-ea"/>
                          <a:ea typeface="+mj-ea"/>
                        </a:rPr>
                        <a:t>非化石エネルギー由来の電力導入</a:t>
                      </a:r>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200" dirty="0">
                          <a:latin typeface="+mj-ea"/>
                          <a:ea typeface="+mj-ea"/>
                        </a:rPr>
                        <a:t>電力会社から購入している電力消費量</a:t>
                      </a:r>
                    </a:p>
                  </a:txBody>
                  <a:tcPr/>
                </a:tc>
                <a:tc>
                  <a:txBody>
                    <a:bodyPr/>
                    <a:lstStyle/>
                    <a:p>
                      <a:pPr algn="ctr"/>
                      <a:r>
                        <a:rPr kumimoji="1" lang="ja-JP" altLang="en-US" sz="1200" dirty="0">
                          <a:latin typeface="+mj-ea"/>
                          <a:ea typeface="+mj-ea"/>
                        </a:rPr>
                        <a:t>水素</a:t>
                      </a:r>
                    </a:p>
                  </a:txBody>
                  <a:tcPr/>
                </a:tc>
                <a:extLst>
                  <a:ext uri="{0D108BD9-81ED-4DB2-BD59-A6C34878D82A}">
                    <a16:rowId xmlns:a16="http://schemas.microsoft.com/office/drawing/2014/main" val="1815536589"/>
                  </a:ext>
                </a:extLst>
              </a:tr>
              <a:tr h="428206">
                <a:tc vMerge="1">
                  <a:txBody>
                    <a:bodyPr/>
                    <a:lstStyle/>
                    <a:p>
                      <a:endParaRPr kumimoji="1" lang="ja-JP" altLang="en-US" dirty="0"/>
                    </a:p>
                  </a:txBody>
                  <a:tcPr/>
                </a:tc>
                <a:tc>
                  <a:txBody>
                    <a:bodyPr/>
                    <a:lstStyle/>
                    <a:p>
                      <a:r>
                        <a:rPr kumimoji="1" lang="ja-JP" altLang="en-US" sz="1200" dirty="0">
                          <a:latin typeface="+mj-ea"/>
                          <a:ea typeface="+mj-ea"/>
                        </a:rPr>
                        <a:t>船舶の</a:t>
                      </a:r>
                      <a:r>
                        <a:rPr kumimoji="1" lang="en-US" altLang="ja-JP" sz="1200" dirty="0">
                          <a:latin typeface="+mj-ea"/>
                          <a:ea typeface="+mj-ea"/>
                        </a:rPr>
                        <a:t>FC</a:t>
                      </a:r>
                      <a:r>
                        <a:rPr kumimoji="1" lang="ja-JP" altLang="en-US" sz="1200" dirty="0">
                          <a:latin typeface="+mj-ea"/>
                          <a:ea typeface="+mj-ea"/>
                        </a:rPr>
                        <a:t>化</a:t>
                      </a:r>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baseline="0" dirty="0">
                          <a:solidFill>
                            <a:schemeClr val="tx1"/>
                          </a:solidFill>
                          <a:latin typeface="+mj-ea"/>
                          <a:ea typeface="+mj-ea"/>
                          <a:cs typeface="+mn-cs"/>
                        </a:rPr>
                        <a:t>停泊中の補機ディーゼル・補助ボイラーの燃料消費量</a:t>
                      </a:r>
                    </a:p>
                  </a:txBody>
                  <a:tcPr/>
                </a:tc>
                <a:tc>
                  <a:txBody>
                    <a:bodyPr/>
                    <a:lstStyle/>
                    <a:p>
                      <a:pPr algn="ctr"/>
                      <a:r>
                        <a:rPr kumimoji="1" lang="ja-JP" altLang="en-US" sz="1200" dirty="0">
                          <a:latin typeface="+mj-ea"/>
                          <a:ea typeface="+mj-ea"/>
                        </a:rPr>
                        <a:t>水素</a:t>
                      </a:r>
                    </a:p>
                  </a:txBody>
                  <a:tcPr/>
                </a:tc>
                <a:extLst>
                  <a:ext uri="{0D108BD9-81ED-4DB2-BD59-A6C34878D82A}">
                    <a16:rowId xmlns:a16="http://schemas.microsoft.com/office/drawing/2014/main" val="3468218673"/>
                  </a:ext>
                </a:extLst>
              </a:tr>
              <a:tr h="428206">
                <a:tc vMerge="1">
                  <a:txBody>
                    <a:bodyPr/>
                    <a:lstStyle/>
                    <a:p>
                      <a:endParaRPr kumimoji="1" lang="ja-JP" altLang="en-US" dirty="0"/>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200" dirty="0">
                          <a:latin typeface="+mj-ea"/>
                          <a:ea typeface="+mj-ea"/>
                        </a:rPr>
                        <a:t>車両の</a:t>
                      </a:r>
                      <a:r>
                        <a:rPr kumimoji="1" lang="en-US" altLang="ja-JP" sz="1200" dirty="0">
                          <a:latin typeface="+mj-ea"/>
                          <a:ea typeface="+mj-ea"/>
                        </a:rPr>
                        <a:t>FC</a:t>
                      </a:r>
                      <a:r>
                        <a:rPr kumimoji="1" lang="ja-JP" altLang="en-US" sz="1200" dirty="0">
                          <a:latin typeface="+mj-ea"/>
                          <a:ea typeface="+mj-ea"/>
                        </a:rPr>
                        <a:t>化</a:t>
                      </a:r>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baseline="0" dirty="0">
                          <a:solidFill>
                            <a:schemeClr val="tx1"/>
                          </a:solidFill>
                          <a:latin typeface="+mj-ea"/>
                          <a:ea typeface="+mj-ea"/>
                          <a:cs typeface="+mn-cs"/>
                        </a:rPr>
                        <a:t>港湾ターミナルを出入りする自動車の走行に係る燃料消費量</a:t>
                      </a:r>
                    </a:p>
                  </a:txBody>
                  <a:tcPr/>
                </a:tc>
                <a:tc>
                  <a:txBody>
                    <a:bodyPr/>
                    <a:lstStyle/>
                    <a:p>
                      <a:pPr algn="ctr"/>
                      <a:r>
                        <a:rPr kumimoji="1" lang="ja-JP" altLang="en-US" sz="1200" dirty="0">
                          <a:latin typeface="+mj-ea"/>
                          <a:ea typeface="+mj-ea"/>
                        </a:rPr>
                        <a:t>水素</a:t>
                      </a:r>
                    </a:p>
                  </a:txBody>
                  <a:tcPr/>
                </a:tc>
                <a:extLst>
                  <a:ext uri="{0D108BD9-81ED-4DB2-BD59-A6C34878D82A}">
                    <a16:rowId xmlns:a16="http://schemas.microsoft.com/office/drawing/2014/main" val="4269364780"/>
                  </a:ext>
                </a:extLst>
              </a:tr>
              <a:tr h="256924">
                <a:tc rowSpan="3">
                  <a:txBody>
                    <a:bodyPr/>
                    <a:lstStyle/>
                    <a:p>
                      <a:r>
                        <a:rPr kumimoji="1" lang="ja-JP" altLang="en-US" sz="1200" dirty="0">
                          <a:latin typeface="+mj-ea"/>
                          <a:ea typeface="+mj-ea"/>
                        </a:rPr>
                        <a:t>港湾ターミナル外</a:t>
                      </a:r>
                    </a:p>
                  </a:txBody>
                  <a:tcPr/>
                </a:tc>
                <a:tc>
                  <a:txBody>
                    <a:bodyPr/>
                    <a:lstStyle/>
                    <a:p>
                      <a:r>
                        <a:rPr kumimoji="1" lang="ja-JP" altLang="en-US" sz="1200" dirty="0">
                          <a:latin typeface="+mj-ea"/>
                          <a:ea typeface="+mj-ea"/>
                        </a:rPr>
                        <a:t>火力発電への水素専焼</a:t>
                      </a:r>
                    </a:p>
                  </a:txBody>
                  <a:tcPr/>
                </a:tc>
                <a:tc>
                  <a:txBody>
                    <a:bodyPr/>
                    <a:lstStyle/>
                    <a:p>
                      <a:r>
                        <a:rPr kumimoji="1" lang="ja-JP" altLang="en-US" sz="1200" dirty="0">
                          <a:latin typeface="+mj-ea"/>
                          <a:ea typeface="+mj-ea"/>
                        </a:rPr>
                        <a:t>火力発電で利用する燃料消費量</a:t>
                      </a:r>
                    </a:p>
                  </a:txBody>
                  <a:tcPr/>
                </a:tc>
                <a:tc>
                  <a:txBody>
                    <a:bodyPr/>
                    <a:lstStyle/>
                    <a:p>
                      <a:pPr algn="ctr"/>
                      <a:r>
                        <a:rPr kumimoji="1" lang="ja-JP" altLang="en-US" sz="1200" dirty="0">
                          <a:latin typeface="+mj-ea"/>
                          <a:ea typeface="+mj-ea"/>
                        </a:rPr>
                        <a:t>水素</a:t>
                      </a:r>
                    </a:p>
                  </a:txBody>
                  <a:tcPr/>
                </a:tc>
                <a:extLst>
                  <a:ext uri="{0D108BD9-81ED-4DB2-BD59-A6C34878D82A}">
                    <a16:rowId xmlns:a16="http://schemas.microsoft.com/office/drawing/2014/main" val="1088910663"/>
                  </a:ext>
                </a:extLst>
              </a:tr>
              <a:tr h="428206">
                <a:tc vMerge="1">
                  <a:txBody>
                    <a:bodyPr/>
                    <a:lstStyle/>
                    <a:p>
                      <a:endParaRPr kumimoji="1" lang="ja-JP" altLang="en-US"/>
                    </a:p>
                  </a:txBody>
                  <a:tcPr/>
                </a:tc>
                <a:tc>
                  <a:txBody>
                    <a:bodyPr/>
                    <a:lstStyle/>
                    <a:p>
                      <a:r>
                        <a:rPr kumimoji="1" lang="ja-JP" altLang="en-US" sz="1200" dirty="0">
                          <a:latin typeface="+mj-ea"/>
                          <a:ea typeface="+mj-ea"/>
                        </a:rPr>
                        <a:t>メタネーション（合成メタン）</a:t>
                      </a:r>
                    </a:p>
                  </a:txBody>
                  <a:tcPr/>
                </a:tc>
                <a:tc>
                  <a:txBody>
                    <a:bodyPr/>
                    <a:lstStyle/>
                    <a:p>
                      <a:r>
                        <a:rPr kumimoji="1" lang="ja-JP" altLang="en-US" sz="1200" dirty="0">
                          <a:latin typeface="+mj-ea"/>
                          <a:ea typeface="+mj-ea"/>
                        </a:rPr>
                        <a:t>都市ガス（家庭等除く）で利用する燃料消費量</a:t>
                      </a:r>
                      <a:endParaRPr kumimoji="1" lang="en-US" altLang="ja-JP" sz="1200" dirty="0">
                        <a:latin typeface="+mj-ea"/>
                        <a:ea typeface="+mj-ea"/>
                      </a:endParaRPr>
                    </a:p>
                  </a:txBody>
                  <a:tcPr/>
                </a:tc>
                <a:tc>
                  <a:txBody>
                    <a:bodyPr/>
                    <a:lstStyle/>
                    <a:p>
                      <a:pPr algn="ctr"/>
                      <a:r>
                        <a:rPr kumimoji="1" lang="ja-JP" altLang="en-US" sz="1200" dirty="0">
                          <a:latin typeface="+mj-ea"/>
                          <a:ea typeface="+mj-ea"/>
                        </a:rPr>
                        <a:t>水素</a:t>
                      </a:r>
                    </a:p>
                  </a:txBody>
                  <a:tcPr/>
                </a:tc>
                <a:extLst>
                  <a:ext uri="{0D108BD9-81ED-4DB2-BD59-A6C34878D82A}">
                    <a16:rowId xmlns:a16="http://schemas.microsoft.com/office/drawing/2014/main" val="68666779"/>
                  </a:ext>
                </a:extLst>
              </a:tr>
              <a:tr h="517355">
                <a:tc vMerge="1">
                  <a:txBody>
                    <a:bodyPr/>
                    <a:lstStyle/>
                    <a:p>
                      <a:endParaRPr kumimoji="1" lang="ja-JP" altLang="en-US" dirty="0"/>
                    </a:p>
                  </a:txBody>
                  <a:tcPr/>
                </a:tc>
                <a:tc>
                  <a:txBody>
                    <a:bodyPr/>
                    <a:lstStyle/>
                    <a:p>
                      <a:r>
                        <a:rPr kumimoji="1" lang="ja-JP" altLang="en-US" sz="1200" dirty="0">
                          <a:latin typeface="+mj-ea"/>
                          <a:ea typeface="+mj-ea"/>
                        </a:rPr>
                        <a:t>ボイラーへの燃料アンモニア・水素利用</a:t>
                      </a:r>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baseline="0" dirty="0">
                          <a:solidFill>
                            <a:schemeClr val="tx1"/>
                          </a:solidFill>
                          <a:latin typeface="+mj-ea"/>
                          <a:ea typeface="+mj-ea"/>
                          <a:cs typeface="+mn-cs"/>
                        </a:rPr>
                        <a:t>工場内の設備（工業炉、ボイラー等）の燃料消費量</a:t>
                      </a:r>
                    </a:p>
                  </a:txBody>
                  <a:tcPr/>
                </a:tc>
                <a:tc>
                  <a:txBody>
                    <a:bodyPr/>
                    <a:lstStyle/>
                    <a:p>
                      <a:pPr algn="ctr"/>
                      <a:r>
                        <a:rPr kumimoji="1" lang="ja-JP" altLang="en-US" sz="1200" dirty="0">
                          <a:latin typeface="+mj-ea"/>
                          <a:ea typeface="+mj-ea"/>
                        </a:rPr>
                        <a:t>燃料アンモニア・</a:t>
                      </a:r>
                      <a:endParaRPr kumimoji="1" lang="en-US" altLang="ja-JP" sz="1200" dirty="0">
                        <a:latin typeface="+mj-ea"/>
                        <a:ea typeface="+mj-ea"/>
                      </a:endParaRPr>
                    </a:p>
                    <a:p>
                      <a:pPr algn="ctr"/>
                      <a:r>
                        <a:rPr kumimoji="1" lang="ja-JP" altLang="en-US" sz="1200" dirty="0">
                          <a:latin typeface="+mj-ea"/>
                          <a:ea typeface="+mj-ea"/>
                        </a:rPr>
                        <a:t>水素</a:t>
                      </a:r>
                      <a:r>
                        <a:rPr kumimoji="1" lang="en-US" altLang="ja-JP" sz="1200" dirty="0">
                          <a:latin typeface="+mj-ea"/>
                          <a:ea typeface="+mj-ea"/>
                        </a:rPr>
                        <a:t>※</a:t>
                      </a:r>
                      <a:endParaRPr kumimoji="1" lang="ja-JP" altLang="en-US" sz="1200" dirty="0">
                        <a:latin typeface="+mj-ea"/>
                        <a:ea typeface="+mj-ea"/>
                      </a:endParaRPr>
                    </a:p>
                  </a:txBody>
                  <a:tcPr/>
                </a:tc>
                <a:extLst>
                  <a:ext uri="{0D108BD9-81ED-4DB2-BD59-A6C34878D82A}">
                    <a16:rowId xmlns:a16="http://schemas.microsoft.com/office/drawing/2014/main" val="2309605658"/>
                  </a:ext>
                </a:extLst>
              </a:tr>
            </a:tbl>
          </a:graphicData>
        </a:graphic>
      </p:graphicFrame>
      <p:sp>
        <p:nvSpPr>
          <p:cNvPr id="9" name="スライド番号プレースホルダー 2">
            <a:extLst>
              <a:ext uri="{FF2B5EF4-FFF2-40B4-BE49-F238E27FC236}">
                <a16:creationId xmlns:a16="http://schemas.microsoft.com/office/drawing/2014/main" id="{4F393710-59BB-4FC8-9242-E7E5E1706CA2}"/>
              </a:ext>
            </a:extLst>
          </p:cNvPr>
          <p:cNvSpPr>
            <a:spLocks noGrp="1"/>
          </p:cNvSpPr>
          <p:nvPr>
            <p:ph type="sldNum" sz="quarter" idx="11"/>
          </p:nvPr>
        </p:nvSpPr>
        <p:spPr>
          <a:xfrm>
            <a:off x="7677150" y="6492875"/>
            <a:ext cx="2228850" cy="365125"/>
          </a:xfrm>
        </p:spPr>
        <p:txBody>
          <a:bodyPr/>
          <a:lstStyle>
            <a:lvl1pPr>
              <a:defRPr>
                <a:solidFill>
                  <a:schemeClr val="tx1"/>
                </a:solidFill>
              </a:defRPr>
            </a:lvl1pPr>
          </a:lstStyle>
          <a:p>
            <a:fld id="{18EAE80E-A420-40D4-8E6A-F3B1068ED3F0}" type="slidenum">
              <a:rPr lang="ja-JP" altLang="en-US" smtClean="0"/>
              <a:pPr/>
              <a:t>1</a:t>
            </a:fld>
            <a:endParaRPr lang="ja-JP" altLang="en-US" dirty="0"/>
          </a:p>
        </p:txBody>
      </p:sp>
      <p:sp>
        <p:nvSpPr>
          <p:cNvPr id="10" name="正方形/長方形 9">
            <a:extLst>
              <a:ext uri="{FF2B5EF4-FFF2-40B4-BE49-F238E27FC236}">
                <a16:creationId xmlns:a16="http://schemas.microsoft.com/office/drawing/2014/main" id="{B9F45372-D000-4464-BD11-DA3974DAB685}"/>
              </a:ext>
            </a:extLst>
          </p:cNvPr>
          <p:cNvSpPr/>
          <p:nvPr/>
        </p:nvSpPr>
        <p:spPr>
          <a:xfrm>
            <a:off x="8409384" y="116632"/>
            <a:ext cx="1000491" cy="402291"/>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wrap="square" tIns="46800" bIns="46800">
            <a:spAutoFit/>
          </a:bodyPr>
          <a:lstStyle/>
          <a:p>
            <a:pPr algn="r"/>
            <a:r>
              <a:rPr lang="ja-JP" altLang="en-US" sz="2000" dirty="0">
                <a:latin typeface="HG丸ｺﾞｼｯｸM-PRO" panose="020F0600000000000000" pitchFamily="50" charset="-128"/>
                <a:ea typeface="HG丸ｺﾞｼｯｸM-PRO" panose="020F0600000000000000" pitchFamily="50" charset="-128"/>
              </a:rPr>
              <a:t>資料８</a:t>
            </a:r>
          </a:p>
        </p:txBody>
      </p:sp>
      <p:sp>
        <p:nvSpPr>
          <p:cNvPr id="2" name="正方形/長方形 1">
            <a:extLst>
              <a:ext uri="{FF2B5EF4-FFF2-40B4-BE49-F238E27FC236}">
                <a16:creationId xmlns:a16="http://schemas.microsoft.com/office/drawing/2014/main" id="{CC448628-2BE5-41C3-A38C-3B133B91DA51}"/>
              </a:ext>
            </a:extLst>
          </p:cNvPr>
          <p:cNvSpPr/>
          <p:nvPr/>
        </p:nvSpPr>
        <p:spPr>
          <a:xfrm>
            <a:off x="-72109" y="6596390"/>
            <a:ext cx="9589855" cy="261610"/>
          </a:xfrm>
          <a:prstGeom prst="rect">
            <a:avLst/>
          </a:prstGeom>
        </p:spPr>
        <p:txBody>
          <a:bodyPr wrap="square">
            <a:spAutoFit/>
          </a:bodyPr>
          <a:lstStyle/>
          <a:p>
            <a:r>
              <a:rPr lang="ja-JP" altLang="en-US" sz="1100" dirty="0">
                <a:latin typeface="+mj-ea"/>
              </a:rPr>
              <a:t>　</a:t>
            </a:r>
            <a:r>
              <a:rPr lang="en-US" altLang="ja-JP" sz="1100" dirty="0">
                <a:latin typeface="+mj-ea"/>
              </a:rPr>
              <a:t>※</a:t>
            </a:r>
            <a:r>
              <a:rPr lang="ja-JP" altLang="en-US" sz="1100" dirty="0">
                <a:latin typeface="+mj-ea"/>
              </a:rPr>
              <a:t>ボイラー燃料への燃料アンモニア・水素利用の需要量については熱量換算でアンモニア需要量にまとめて推計</a:t>
            </a:r>
            <a:endParaRPr lang="ja-JP" altLang="en-US" sz="1100" dirty="0"/>
          </a:p>
        </p:txBody>
      </p:sp>
    </p:spTree>
    <p:extLst>
      <p:ext uri="{BB962C8B-B14F-4D97-AF65-F5344CB8AC3E}">
        <p14:creationId xmlns:p14="http://schemas.microsoft.com/office/powerpoint/2010/main" val="744652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タイトル 1"/>
          <p:cNvSpPr txBox="1">
            <a:spLocks/>
          </p:cNvSpPr>
          <p:nvPr/>
        </p:nvSpPr>
        <p:spPr bwMode="auto">
          <a:xfrm>
            <a:off x="1" y="0"/>
            <a:ext cx="8121351"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2800">
                <a:solidFill>
                  <a:srgbClr val="4087C8"/>
                </a:solidFill>
                <a:latin typeface="+mj-lt"/>
                <a:ea typeface="+mj-ea"/>
                <a:cs typeface="+mj-cs"/>
              </a:defRPr>
            </a:lvl1pPr>
            <a:lvl2pPr>
              <a:defRPr sz="2800">
                <a:solidFill>
                  <a:srgbClr val="4087C8"/>
                </a:solidFill>
                <a:latin typeface="HGP創英角ｺﾞｼｯｸUB" pitchFamily="50" charset="-128"/>
                <a:ea typeface="HGP創英角ｺﾞｼｯｸUB" pitchFamily="50" charset="-128"/>
              </a:defRPr>
            </a:lvl2pPr>
            <a:lvl3pPr>
              <a:defRPr sz="2800">
                <a:solidFill>
                  <a:srgbClr val="4087C8"/>
                </a:solidFill>
                <a:latin typeface="HGP創英角ｺﾞｼｯｸUB" pitchFamily="50" charset="-128"/>
                <a:ea typeface="HGP創英角ｺﾞｼｯｸUB" pitchFamily="50" charset="-128"/>
              </a:defRPr>
            </a:lvl3pPr>
            <a:lvl4pPr>
              <a:defRPr sz="2800">
                <a:solidFill>
                  <a:srgbClr val="4087C8"/>
                </a:solidFill>
                <a:latin typeface="HGP創英角ｺﾞｼｯｸUB" pitchFamily="50" charset="-128"/>
                <a:ea typeface="HGP創英角ｺﾞｼｯｸUB" pitchFamily="50" charset="-128"/>
              </a:defRPr>
            </a:lvl4pPr>
            <a:lvl5pPr>
              <a:defRPr sz="2800">
                <a:solidFill>
                  <a:srgbClr val="4087C8"/>
                </a:solidFill>
                <a:latin typeface="HGP創英角ｺﾞｼｯｸUB" pitchFamily="50" charset="-128"/>
                <a:ea typeface="HGP創英角ｺﾞｼｯｸUB" pitchFamily="50" charset="-128"/>
              </a:defRPr>
            </a:lvl5pPr>
            <a:lvl6pPr marL="457200" fontAlgn="base">
              <a:spcBef>
                <a:spcPct val="0"/>
              </a:spcBef>
              <a:spcAft>
                <a:spcPct val="0"/>
              </a:spcAft>
              <a:defRPr sz="2800">
                <a:solidFill>
                  <a:srgbClr val="4087C8"/>
                </a:solidFill>
                <a:latin typeface="HGP創英角ｺﾞｼｯｸUB" pitchFamily="50" charset="-128"/>
                <a:ea typeface="HGP創英角ｺﾞｼｯｸUB" pitchFamily="50" charset="-128"/>
              </a:defRPr>
            </a:lvl6pPr>
            <a:lvl7pPr marL="914400" fontAlgn="base">
              <a:spcBef>
                <a:spcPct val="0"/>
              </a:spcBef>
              <a:spcAft>
                <a:spcPct val="0"/>
              </a:spcAft>
              <a:defRPr sz="2800">
                <a:solidFill>
                  <a:srgbClr val="4087C8"/>
                </a:solidFill>
                <a:latin typeface="HGP創英角ｺﾞｼｯｸUB" pitchFamily="50" charset="-128"/>
                <a:ea typeface="HGP創英角ｺﾞｼｯｸUB" pitchFamily="50" charset="-128"/>
              </a:defRPr>
            </a:lvl7pPr>
            <a:lvl8pPr marL="1371600" fontAlgn="base">
              <a:spcBef>
                <a:spcPct val="0"/>
              </a:spcBef>
              <a:spcAft>
                <a:spcPct val="0"/>
              </a:spcAft>
              <a:defRPr sz="2800">
                <a:solidFill>
                  <a:srgbClr val="4087C8"/>
                </a:solidFill>
                <a:latin typeface="HGP創英角ｺﾞｼｯｸUB" pitchFamily="50" charset="-128"/>
                <a:ea typeface="HGP創英角ｺﾞｼｯｸUB" pitchFamily="50" charset="-128"/>
              </a:defRPr>
            </a:lvl8pPr>
            <a:lvl9pPr marL="1828800" fontAlgn="base">
              <a:spcBef>
                <a:spcPct val="0"/>
              </a:spcBef>
              <a:spcAft>
                <a:spcPct val="0"/>
              </a:spcAft>
              <a:defRPr sz="2800">
                <a:solidFill>
                  <a:srgbClr val="4087C8"/>
                </a:solidFill>
                <a:latin typeface="HGP創英角ｺﾞｼｯｸUB" pitchFamily="50" charset="-128"/>
                <a:ea typeface="HGP創英角ｺﾞｼｯｸUB" pitchFamily="50" charset="-128"/>
              </a:defRPr>
            </a:lvl9pPr>
          </a:lstStyle>
          <a:p>
            <a:r>
              <a:rPr lang="ja-JP" altLang="en-US" sz="2000" b="1" dirty="0">
                <a:solidFill>
                  <a:srgbClr val="006699"/>
                </a:solidFill>
              </a:rPr>
              <a:t>水素・燃料アンモニア等の需要量の推計結果</a:t>
            </a:r>
          </a:p>
        </p:txBody>
      </p:sp>
      <p:cxnSp>
        <p:nvCxnSpPr>
          <p:cNvPr id="4" name="直線コネクタ 3"/>
          <p:cNvCxnSpPr/>
          <p:nvPr/>
        </p:nvCxnSpPr>
        <p:spPr>
          <a:xfrm>
            <a:off x="1" y="476250"/>
            <a:ext cx="9720000" cy="0"/>
          </a:xfrm>
          <a:prstGeom prst="line">
            <a:avLst/>
          </a:prstGeom>
          <a:ln w="50800" cmpd="sng"/>
        </p:spPr>
        <p:style>
          <a:lnRef idx="1">
            <a:schemeClr val="accent1"/>
          </a:lnRef>
          <a:fillRef idx="0">
            <a:schemeClr val="accent1"/>
          </a:fillRef>
          <a:effectRef idx="0">
            <a:schemeClr val="accent1"/>
          </a:effectRef>
          <a:fontRef idx="minor">
            <a:schemeClr val="tx1"/>
          </a:fontRef>
        </p:style>
      </p:cxnSp>
      <p:sp>
        <p:nvSpPr>
          <p:cNvPr id="9" name="正方形/長方形 8">
            <a:extLst>
              <a:ext uri="{FF2B5EF4-FFF2-40B4-BE49-F238E27FC236}">
                <a16:creationId xmlns:a16="http://schemas.microsoft.com/office/drawing/2014/main" id="{FB99D550-1A46-421C-AD84-45D3248B5C19}"/>
              </a:ext>
            </a:extLst>
          </p:cNvPr>
          <p:cNvSpPr/>
          <p:nvPr/>
        </p:nvSpPr>
        <p:spPr>
          <a:xfrm>
            <a:off x="56456" y="554322"/>
            <a:ext cx="9720000" cy="1477328"/>
          </a:xfrm>
          <a:prstGeom prst="rect">
            <a:avLst/>
          </a:prstGeom>
        </p:spPr>
        <p:txBody>
          <a:bodyPr wrap="square">
            <a:spAutoFit/>
          </a:bodyPr>
          <a:lstStyle/>
          <a:p>
            <a:pPr marL="285750" indent="-285750">
              <a:lnSpc>
                <a:spcPts val="2700"/>
              </a:lnSpc>
              <a:buFont typeface="Arial" panose="020B0604020202020204" pitchFamily="34" charset="0"/>
              <a:buChar char="•"/>
            </a:pPr>
            <a:r>
              <a:rPr lang="ja-JP" altLang="en-US" sz="1600" dirty="0">
                <a:latin typeface="+mj-ea"/>
                <a:ea typeface="+mj-ea"/>
              </a:rPr>
              <a:t>「温室効果ガス削減計画」の中で、水素等を使用することにより</a:t>
            </a:r>
            <a:r>
              <a:rPr lang="en-US" altLang="ja-JP" sz="1600" dirty="0">
                <a:latin typeface="+mj-ea"/>
                <a:ea typeface="+mj-ea"/>
              </a:rPr>
              <a:t>CO2</a:t>
            </a:r>
            <a:r>
              <a:rPr lang="ja-JP" altLang="en-US" sz="1600" dirty="0">
                <a:latin typeface="+mj-ea"/>
                <a:ea typeface="+mj-ea"/>
              </a:rPr>
              <a:t>削減を図る取組を抽出し、水素・燃料アンモニアの需要量を推計した。</a:t>
            </a:r>
            <a:endParaRPr lang="en-US" altLang="ja-JP" sz="1600" dirty="0">
              <a:latin typeface="+mj-ea"/>
              <a:ea typeface="+mj-ea"/>
            </a:endParaRPr>
          </a:p>
          <a:p>
            <a:pPr marL="285750" indent="-285750">
              <a:lnSpc>
                <a:spcPts val="2700"/>
              </a:lnSpc>
              <a:buFont typeface="Arial" panose="020B0604020202020204" pitchFamily="34" charset="0"/>
              <a:buChar char="•"/>
            </a:pPr>
            <a:r>
              <a:rPr lang="ja-JP" altLang="en-US" sz="1600" dirty="0">
                <a:latin typeface="+mj-ea"/>
                <a:ea typeface="+mj-ea"/>
              </a:rPr>
              <a:t>火力発電での水素混焼・専焼や合成メタン（メタネーション）等で大量の水素が必要となるため、液化水素での輸入を行うことを基本シナリオとする。</a:t>
            </a:r>
            <a:endParaRPr lang="en-US" altLang="ja-JP" sz="1600" dirty="0">
              <a:latin typeface="+mj-ea"/>
              <a:ea typeface="+mj-ea"/>
            </a:endParaRPr>
          </a:p>
        </p:txBody>
      </p:sp>
      <p:sp>
        <p:nvSpPr>
          <p:cNvPr id="10" name="正方形/長方形 9">
            <a:extLst>
              <a:ext uri="{FF2B5EF4-FFF2-40B4-BE49-F238E27FC236}">
                <a16:creationId xmlns:a16="http://schemas.microsoft.com/office/drawing/2014/main" id="{6FBCFDA5-6BCC-4E44-BCED-F783268D6827}"/>
              </a:ext>
            </a:extLst>
          </p:cNvPr>
          <p:cNvSpPr/>
          <p:nvPr/>
        </p:nvSpPr>
        <p:spPr>
          <a:xfrm>
            <a:off x="93000" y="5520484"/>
            <a:ext cx="9720000" cy="1131079"/>
          </a:xfrm>
          <a:prstGeom prst="rect">
            <a:avLst/>
          </a:prstGeom>
        </p:spPr>
        <p:txBody>
          <a:bodyPr wrap="square">
            <a:spAutoFit/>
          </a:bodyPr>
          <a:lstStyle/>
          <a:p>
            <a:pPr marL="285750" indent="-285750">
              <a:lnSpc>
                <a:spcPts val="2700"/>
              </a:lnSpc>
              <a:buFont typeface="Arial" panose="020B0604020202020204" pitchFamily="34" charset="0"/>
              <a:buChar char="•"/>
            </a:pPr>
            <a:r>
              <a:rPr lang="en-US" altLang="ja-JP" sz="1600" dirty="0">
                <a:latin typeface="+mj-ea"/>
                <a:ea typeface="+mj-ea"/>
              </a:rPr>
              <a:t>3</a:t>
            </a:r>
            <a:r>
              <a:rPr lang="ja-JP" altLang="en-US" sz="1600" dirty="0">
                <a:latin typeface="+mj-ea"/>
                <a:ea typeface="+mj-ea"/>
              </a:rPr>
              <a:t>港全体での水素の年間需要量は約</a:t>
            </a:r>
            <a:r>
              <a:rPr lang="en-US" altLang="ja-JP" sz="1600" dirty="0">
                <a:latin typeface="+mj-ea"/>
                <a:ea typeface="+mj-ea"/>
              </a:rPr>
              <a:t>67</a:t>
            </a:r>
            <a:r>
              <a:rPr lang="ja-JP" altLang="en-US" sz="1600" dirty="0">
                <a:latin typeface="+mj-ea"/>
                <a:ea typeface="+mj-ea"/>
              </a:rPr>
              <a:t>万トンで、用途は発電、メタネーション、荷役機械・船舶・車両の燃料電池での利用である。</a:t>
            </a:r>
            <a:endParaRPr lang="en-US" altLang="ja-JP" sz="1600" dirty="0">
              <a:latin typeface="+mj-ea"/>
              <a:ea typeface="+mj-ea"/>
            </a:endParaRPr>
          </a:p>
          <a:p>
            <a:pPr marL="285750" indent="-285750">
              <a:lnSpc>
                <a:spcPts val="2700"/>
              </a:lnSpc>
              <a:buFont typeface="Arial" panose="020B0604020202020204" pitchFamily="34" charset="0"/>
              <a:buChar char="•"/>
            </a:pPr>
            <a:r>
              <a:rPr lang="ja-JP" altLang="en-US" sz="1600" dirty="0">
                <a:latin typeface="+mj-ea"/>
                <a:ea typeface="+mj-ea"/>
              </a:rPr>
              <a:t>燃料アンモニアの年間需要量は約</a:t>
            </a:r>
            <a:r>
              <a:rPr lang="en-US" altLang="ja-JP" sz="1600" dirty="0">
                <a:latin typeface="+mj-ea"/>
                <a:ea typeface="+mj-ea"/>
              </a:rPr>
              <a:t>115</a:t>
            </a:r>
            <a:r>
              <a:rPr lang="ja-JP" altLang="en-US" sz="1600" dirty="0">
                <a:latin typeface="+mj-ea"/>
                <a:ea typeface="+mj-ea"/>
              </a:rPr>
              <a:t>万トンであり、用途はボイラー等設備での利用である。</a:t>
            </a:r>
            <a:endParaRPr lang="en-US" altLang="ja-JP" sz="1600" dirty="0">
              <a:latin typeface="+mj-ea"/>
              <a:ea typeface="+mj-ea"/>
            </a:endParaRPr>
          </a:p>
        </p:txBody>
      </p:sp>
      <p:sp>
        <p:nvSpPr>
          <p:cNvPr id="13" name="スライド番号プレースホルダー 2">
            <a:extLst>
              <a:ext uri="{FF2B5EF4-FFF2-40B4-BE49-F238E27FC236}">
                <a16:creationId xmlns:a16="http://schemas.microsoft.com/office/drawing/2014/main" id="{61A0FB6F-A9E1-4816-A126-654E2899A4D6}"/>
              </a:ext>
            </a:extLst>
          </p:cNvPr>
          <p:cNvSpPr>
            <a:spLocks noGrp="1"/>
          </p:cNvSpPr>
          <p:nvPr>
            <p:ph type="sldNum" sz="quarter" idx="11"/>
          </p:nvPr>
        </p:nvSpPr>
        <p:spPr>
          <a:xfrm>
            <a:off x="7677150" y="6492875"/>
            <a:ext cx="2228850" cy="365125"/>
          </a:xfrm>
        </p:spPr>
        <p:txBody>
          <a:bodyPr/>
          <a:lstStyle>
            <a:lvl1pPr>
              <a:defRPr>
                <a:solidFill>
                  <a:schemeClr val="tx1"/>
                </a:solidFill>
              </a:defRPr>
            </a:lvl1pPr>
          </a:lstStyle>
          <a:p>
            <a:fld id="{18EAE80E-A420-40D4-8E6A-F3B1068ED3F0}" type="slidenum">
              <a:rPr lang="ja-JP" altLang="en-US" smtClean="0"/>
              <a:pPr/>
              <a:t>2</a:t>
            </a:fld>
            <a:endParaRPr lang="ja-JP" altLang="en-US" dirty="0"/>
          </a:p>
        </p:txBody>
      </p:sp>
      <p:graphicFrame>
        <p:nvGraphicFramePr>
          <p:cNvPr id="14" name="表 13">
            <a:extLst>
              <a:ext uri="{FF2B5EF4-FFF2-40B4-BE49-F238E27FC236}">
                <a16:creationId xmlns:a16="http://schemas.microsoft.com/office/drawing/2014/main" id="{4AA9F86E-E67D-426B-9ED4-DECC4DFBDEC0}"/>
              </a:ext>
            </a:extLst>
          </p:cNvPr>
          <p:cNvGraphicFramePr>
            <a:graphicFrameLocks noGrp="1"/>
          </p:cNvGraphicFramePr>
          <p:nvPr>
            <p:extLst>
              <p:ext uri="{D42A27DB-BD31-4B8C-83A1-F6EECF244321}">
                <p14:modId xmlns:p14="http://schemas.microsoft.com/office/powerpoint/2010/main" val="2376003950"/>
              </p:ext>
            </p:extLst>
          </p:nvPr>
        </p:nvGraphicFramePr>
        <p:xfrm>
          <a:off x="1559623" y="2413992"/>
          <a:ext cx="6786754" cy="2743200"/>
        </p:xfrm>
        <a:graphic>
          <a:graphicData uri="http://schemas.openxmlformats.org/drawingml/2006/table">
            <a:tbl>
              <a:tblPr firstRow="1" bandRow="1">
                <a:tableStyleId>{5940675A-B579-460E-94D1-54222C63F5DA}</a:tableStyleId>
              </a:tblPr>
              <a:tblGrid>
                <a:gridCol w="972108">
                  <a:extLst>
                    <a:ext uri="{9D8B030D-6E8A-4147-A177-3AD203B41FA5}">
                      <a16:colId xmlns:a16="http://schemas.microsoft.com/office/drawing/2014/main" val="166223737"/>
                    </a:ext>
                  </a:extLst>
                </a:gridCol>
                <a:gridCol w="1800200">
                  <a:extLst>
                    <a:ext uri="{9D8B030D-6E8A-4147-A177-3AD203B41FA5}">
                      <a16:colId xmlns:a16="http://schemas.microsoft.com/office/drawing/2014/main" val="4070114104"/>
                    </a:ext>
                  </a:extLst>
                </a:gridCol>
                <a:gridCol w="1854206">
                  <a:extLst>
                    <a:ext uri="{9D8B030D-6E8A-4147-A177-3AD203B41FA5}">
                      <a16:colId xmlns:a16="http://schemas.microsoft.com/office/drawing/2014/main" val="682724314"/>
                    </a:ext>
                  </a:extLst>
                </a:gridCol>
                <a:gridCol w="2160240">
                  <a:extLst>
                    <a:ext uri="{9D8B030D-6E8A-4147-A177-3AD203B41FA5}">
                      <a16:colId xmlns:a16="http://schemas.microsoft.com/office/drawing/2014/main" val="2815517645"/>
                    </a:ext>
                  </a:extLst>
                </a:gridCol>
              </a:tblGrid>
              <a:tr h="0">
                <a:tc>
                  <a:txBody>
                    <a:bodyPr/>
                    <a:lstStyle/>
                    <a:p>
                      <a:pPr algn="ctr"/>
                      <a:r>
                        <a:rPr kumimoji="1" lang="ja-JP" altLang="en-US" sz="1400" dirty="0">
                          <a:latin typeface="+mn-ea"/>
                          <a:ea typeface="+mn-ea"/>
                        </a:rPr>
                        <a:t>港湾</a:t>
                      </a:r>
                    </a:p>
                  </a:txBody>
                  <a:tcPr/>
                </a:tc>
                <a:tc>
                  <a:txBody>
                    <a:bodyPr/>
                    <a:lstStyle/>
                    <a:p>
                      <a:pPr algn="ctr"/>
                      <a:r>
                        <a:rPr kumimoji="1" lang="ja-JP" altLang="en-US" sz="1400" dirty="0">
                          <a:latin typeface="+mn-ea"/>
                          <a:ea typeface="+mn-ea"/>
                        </a:rPr>
                        <a:t>エネルギー種別</a:t>
                      </a:r>
                    </a:p>
                  </a:txBody>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2030</a:t>
                      </a:r>
                      <a:r>
                        <a:rPr kumimoji="1" lang="ja-JP" altLang="en-US" sz="1400" dirty="0">
                          <a:latin typeface="+mn-ea"/>
                          <a:ea typeface="+mn-ea"/>
                        </a:rPr>
                        <a:t>年度（万トン）</a:t>
                      </a:r>
                    </a:p>
                  </a:txBody>
                  <a:tcPr/>
                </a:tc>
                <a:tc>
                  <a:txBody>
                    <a:bodyPr/>
                    <a:lstStyle/>
                    <a:p>
                      <a:pPr algn="ctr"/>
                      <a:r>
                        <a:rPr kumimoji="1" lang="en-US" altLang="ja-JP" sz="1400" dirty="0">
                          <a:latin typeface="+mn-ea"/>
                          <a:ea typeface="+mn-ea"/>
                        </a:rPr>
                        <a:t>2050</a:t>
                      </a:r>
                      <a:r>
                        <a:rPr kumimoji="1" lang="ja-JP" altLang="en-US" sz="1400" dirty="0">
                          <a:latin typeface="+mn-ea"/>
                          <a:ea typeface="+mn-ea"/>
                        </a:rPr>
                        <a:t>年（万トン）</a:t>
                      </a:r>
                    </a:p>
                  </a:txBody>
                  <a:tcPr/>
                </a:tc>
                <a:extLst>
                  <a:ext uri="{0D108BD9-81ED-4DB2-BD59-A6C34878D82A}">
                    <a16:rowId xmlns:a16="http://schemas.microsoft.com/office/drawing/2014/main" val="3001435615"/>
                  </a:ext>
                </a:extLst>
              </a:tr>
              <a:tr h="0">
                <a:tc rowSpan="2">
                  <a:txBody>
                    <a:bodyPr/>
                    <a:lstStyle/>
                    <a:p>
                      <a:pPr algn="l"/>
                      <a:r>
                        <a:rPr kumimoji="1" lang="ja-JP" altLang="en-US" sz="1400" dirty="0">
                          <a:latin typeface="+mn-ea"/>
                          <a:ea typeface="+mn-ea"/>
                        </a:rPr>
                        <a:t>大阪港</a:t>
                      </a:r>
                    </a:p>
                  </a:txBody>
                  <a:tcPr anchor="ctr"/>
                </a:tc>
                <a:tc>
                  <a:txBody>
                    <a:bodyPr/>
                    <a:lstStyle/>
                    <a:p>
                      <a:pPr algn="ctr"/>
                      <a:r>
                        <a:rPr kumimoji="1" lang="ja-JP" altLang="en-US" sz="1400" dirty="0">
                          <a:latin typeface="+mn-ea"/>
                          <a:ea typeface="+mn-ea"/>
                        </a:rPr>
                        <a:t>水素</a:t>
                      </a:r>
                    </a:p>
                  </a:txBody>
                  <a:tcPr/>
                </a:tc>
                <a:tc>
                  <a:txBody>
                    <a:bodyPr/>
                    <a:lstStyle/>
                    <a:p>
                      <a:pPr marL="0" algn="r" defTabSz="742950" rtl="0" eaLnBrk="1" fontAlgn="ctr" latinLnBrk="0" hangingPunct="1"/>
                      <a:r>
                        <a:rPr kumimoji="1" lang="en-US" altLang="ja-JP" sz="1800" b="0" i="0" u="none" strike="noStrike" kern="1200" dirty="0">
                          <a:solidFill>
                            <a:srgbClr val="000000"/>
                          </a:solidFill>
                          <a:effectLst/>
                          <a:latin typeface="+mn-ea"/>
                          <a:ea typeface="+mn-ea"/>
                          <a:cs typeface="+mn-cs"/>
                        </a:rPr>
                        <a:t>4.7</a:t>
                      </a:r>
                    </a:p>
                  </a:txBody>
                  <a:tcPr marL="0" marR="0" marT="0" marB="0" anchor="ctr"/>
                </a:tc>
                <a:tc>
                  <a:txBody>
                    <a:bodyPr/>
                    <a:lstStyle/>
                    <a:p>
                      <a:pPr marL="0" algn="r" defTabSz="742950" rtl="0" eaLnBrk="1" fontAlgn="ctr" latinLnBrk="0" hangingPunct="1"/>
                      <a:r>
                        <a:rPr kumimoji="1" lang="en-US" altLang="ja-JP" sz="1800" b="0" i="0" u="none" strike="noStrike" kern="1200" dirty="0">
                          <a:solidFill>
                            <a:srgbClr val="000000"/>
                          </a:solidFill>
                          <a:effectLst/>
                          <a:latin typeface="+mn-ea"/>
                          <a:ea typeface="+mn-ea"/>
                          <a:cs typeface="+mn-cs"/>
                        </a:rPr>
                        <a:t>19.0</a:t>
                      </a:r>
                    </a:p>
                  </a:txBody>
                  <a:tcPr marL="0" marR="0" marT="0" marB="0" anchor="ctr"/>
                </a:tc>
                <a:extLst>
                  <a:ext uri="{0D108BD9-81ED-4DB2-BD59-A6C34878D82A}">
                    <a16:rowId xmlns:a16="http://schemas.microsoft.com/office/drawing/2014/main" val="4116056305"/>
                  </a:ext>
                </a:extLst>
              </a:tr>
              <a:tr h="0">
                <a:tc vMerge="1">
                  <a:txBody>
                    <a:bodyPr/>
                    <a:lstStyle/>
                    <a:p>
                      <a:pPr algn="l"/>
                      <a:endParaRPr kumimoji="1" lang="ja-JP" altLang="en-US"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400" dirty="0">
                          <a:latin typeface="+mn-ea"/>
                          <a:ea typeface="+mn-ea"/>
                        </a:rPr>
                        <a:t>燃料アンモニア</a:t>
                      </a:r>
                    </a:p>
                  </a:txBody>
                  <a:tcPr/>
                </a:tc>
                <a:tc>
                  <a:txBody>
                    <a:bodyPr/>
                    <a:lstStyle/>
                    <a:p>
                      <a:pPr marL="0" algn="r" defTabSz="742950" rtl="0" eaLnBrk="1" fontAlgn="ctr" latinLnBrk="0" hangingPunct="1"/>
                      <a:r>
                        <a:rPr kumimoji="1" lang="en-US" altLang="ja-JP" sz="1800" b="0" i="0" u="none" strike="noStrike" kern="1200" dirty="0">
                          <a:solidFill>
                            <a:srgbClr val="000000"/>
                          </a:solidFill>
                          <a:effectLst/>
                          <a:latin typeface="+mn-ea"/>
                          <a:ea typeface="+mn-ea"/>
                          <a:cs typeface="+mn-cs"/>
                        </a:rPr>
                        <a:t>0</a:t>
                      </a:r>
                    </a:p>
                  </a:txBody>
                  <a:tcPr marL="0" marR="0" marT="0" marB="0" anchor="ctr"/>
                </a:tc>
                <a:tc>
                  <a:txBody>
                    <a:bodyPr/>
                    <a:lstStyle/>
                    <a:p>
                      <a:pPr marL="0" algn="r" defTabSz="742950" rtl="0" eaLnBrk="1" fontAlgn="ctr" latinLnBrk="0" hangingPunct="1"/>
                      <a:r>
                        <a:rPr kumimoji="1" lang="en-US" altLang="ja-JP" sz="1800" b="0" i="0" u="none" strike="noStrike" kern="1200" dirty="0">
                          <a:solidFill>
                            <a:srgbClr val="000000"/>
                          </a:solidFill>
                          <a:effectLst/>
                          <a:latin typeface="+mn-ea"/>
                          <a:ea typeface="+mn-ea"/>
                          <a:cs typeface="+mn-cs"/>
                        </a:rPr>
                        <a:t>0</a:t>
                      </a:r>
                    </a:p>
                  </a:txBody>
                  <a:tcPr marL="0" marR="0" marT="0" marB="0" anchor="ctr"/>
                </a:tc>
                <a:extLst>
                  <a:ext uri="{0D108BD9-81ED-4DB2-BD59-A6C34878D82A}">
                    <a16:rowId xmlns:a16="http://schemas.microsoft.com/office/drawing/2014/main" val="1629968700"/>
                  </a:ext>
                </a:extLst>
              </a:tr>
              <a:tr h="0">
                <a:tc rowSpan="2">
                  <a:txBody>
                    <a:bodyPr/>
                    <a:lstStyle/>
                    <a:p>
                      <a:pPr algn="l"/>
                      <a:r>
                        <a:rPr kumimoji="1" lang="ja-JP" altLang="en-US" sz="1400" dirty="0">
                          <a:latin typeface="+mn-ea"/>
                          <a:ea typeface="+mn-ea"/>
                        </a:rPr>
                        <a:t>堺泉北港</a:t>
                      </a:r>
                    </a:p>
                  </a:txBody>
                  <a:tcPr anchor="ctr"/>
                </a:tc>
                <a:tc>
                  <a:txBody>
                    <a:bodyPr/>
                    <a:lstStyle/>
                    <a:p>
                      <a:pPr algn="ctr"/>
                      <a:r>
                        <a:rPr kumimoji="1" lang="ja-JP" altLang="en-US" sz="1400" dirty="0">
                          <a:latin typeface="+mn-ea"/>
                          <a:ea typeface="+mn-ea"/>
                        </a:rPr>
                        <a:t>水素</a:t>
                      </a:r>
                    </a:p>
                  </a:txBody>
                  <a:tcPr/>
                </a:tc>
                <a:tc>
                  <a:txBody>
                    <a:bodyPr/>
                    <a:lstStyle/>
                    <a:p>
                      <a:pPr marL="0" algn="r" defTabSz="742950" rtl="0" eaLnBrk="1" fontAlgn="ctr" latinLnBrk="0" hangingPunct="1"/>
                      <a:r>
                        <a:rPr kumimoji="1" lang="en-US" altLang="ja-JP" sz="1800" b="0" i="0" u="none" strike="noStrike" kern="1200" dirty="0">
                          <a:solidFill>
                            <a:srgbClr val="000000"/>
                          </a:solidFill>
                          <a:effectLst/>
                          <a:latin typeface="+mn-ea"/>
                          <a:ea typeface="+mn-ea"/>
                          <a:cs typeface="+mn-cs"/>
                        </a:rPr>
                        <a:t>11</a:t>
                      </a:r>
                    </a:p>
                  </a:txBody>
                  <a:tcPr marL="0" marR="0" marT="0" marB="0" anchor="ctr"/>
                </a:tc>
                <a:tc>
                  <a:txBody>
                    <a:bodyPr/>
                    <a:lstStyle/>
                    <a:p>
                      <a:pPr marL="0" algn="r" defTabSz="742950" rtl="0" eaLnBrk="1" fontAlgn="ctr" latinLnBrk="0" hangingPunct="1"/>
                      <a:r>
                        <a:rPr kumimoji="1" lang="en-US" altLang="ja-JP" sz="1800" b="0" i="0" u="none" strike="noStrike" kern="1200" dirty="0">
                          <a:solidFill>
                            <a:srgbClr val="000000"/>
                          </a:solidFill>
                          <a:effectLst/>
                          <a:latin typeface="+mn-ea"/>
                          <a:ea typeface="+mn-ea"/>
                          <a:cs typeface="+mn-cs"/>
                        </a:rPr>
                        <a:t>43</a:t>
                      </a:r>
                    </a:p>
                  </a:txBody>
                  <a:tcPr marL="0" marR="0" marT="0" marB="0" anchor="ctr"/>
                </a:tc>
                <a:extLst>
                  <a:ext uri="{0D108BD9-81ED-4DB2-BD59-A6C34878D82A}">
                    <a16:rowId xmlns:a16="http://schemas.microsoft.com/office/drawing/2014/main" val="770640854"/>
                  </a:ext>
                </a:extLst>
              </a:tr>
              <a:tr h="0">
                <a:tc vMerge="1">
                  <a:txBody>
                    <a:bodyPr/>
                    <a:lstStyle/>
                    <a:p>
                      <a:pPr algn="l"/>
                      <a:endParaRPr kumimoji="1" lang="ja-JP" altLang="en-US"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400" dirty="0">
                          <a:latin typeface="+mn-ea"/>
                          <a:ea typeface="+mn-ea"/>
                        </a:rPr>
                        <a:t>燃料アンモニア</a:t>
                      </a:r>
                    </a:p>
                  </a:txBody>
                  <a:tcPr/>
                </a:tc>
                <a:tc>
                  <a:txBody>
                    <a:bodyPr/>
                    <a:lstStyle/>
                    <a:p>
                      <a:pPr marL="0" algn="r" defTabSz="742950" rtl="0" eaLnBrk="1" fontAlgn="ctr" latinLnBrk="0" hangingPunct="1"/>
                      <a:r>
                        <a:rPr kumimoji="1" lang="en-US" altLang="ja-JP" sz="1800" b="0" i="0" u="none" strike="noStrike" kern="1200" dirty="0">
                          <a:solidFill>
                            <a:srgbClr val="000000"/>
                          </a:solidFill>
                          <a:effectLst/>
                          <a:latin typeface="+mn-ea"/>
                          <a:ea typeface="+mn-ea"/>
                          <a:cs typeface="+mn-cs"/>
                        </a:rPr>
                        <a:t>8.7</a:t>
                      </a:r>
                    </a:p>
                  </a:txBody>
                  <a:tcPr marL="0" marR="0" marT="0" marB="0" anchor="ctr"/>
                </a:tc>
                <a:tc>
                  <a:txBody>
                    <a:bodyPr/>
                    <a:lstStyle/>
                    <a:p>
                      <a:pPr marL="0" algn="r" defTabSz="742950" rtl="0" eaLnBrk="1" fontAlgn="ctr" latinLnBrk="0" hangingPunct="1"/>
                      <a:r>
                        <a:rPr kumimoji="1" lang="en-US" altLang="ja-JP" sz="1800" b="0" i="0" u="none" strike="noStrike" kern="1200" dirty="0">
                          <a:solidFill>
                            <a:srgbClr val="000000"/>
                          </a:solidFill>
                          <a:effectLst/>
                          <a:latin typeface="+mn-ea"/>
                          <a:ea typeface="+mn-ea"/>
                          <a:cs typeface="+mn-cs"/>
                        </a:rPr>
                        <a:t>115</a:t>
                      </a:r>
                    </a:p>
                  </a:txBody>
                  <a:tcPr marL="0" marR="0" marT="0" marB="0" anchor="ctr"/>
                </a:tc>
                <a:extLst>
                  <a:ext uri="{0D108BD9-81ED-4DB2-BD59-A6C34878D82A}">
                    <a16:rowId xmlns:a16="http://schemas.microsoft.com/office/drawing/2014/main" val="3633146643"/>
                  </a:ext>
                </a:extLst>
              </a:tr>
              <a:tr h="0">
                <a:tc rowSpan="2">
                  <a:txBody>
                    <a:bodyPr/>
                    <a:lstStyle/>
                    <a:p>
                      <a:pPr algn="l"/>
                      <a:r>
                        <a:rPr kumimoji="1" lang="ja-JP" altLang="en-US" sz="1400" dirty="0">
                          <a:latin typeface="+mn-ea"/>
                          <a:ea typeface="+mn-ea"/>
                        </a:rPr>
                        <a:t>阪南港</a:t>
                      </a:r>
                    </a:p>
                  </a:txBody>
                  <a:tcPr anchor="ctr"/>
                </a:tc>
                <a:tc>
                  <a:txBody>
                    <a:bodyPr/>
                    <a:lstStyle/>
                    <a:p>
                      <a:pPr algn="ctr"/>
                      <a:r>
                        <a:rPr kumimoji="1" lang="ja-JP" altLang="en-US" sz="1400" dirty="0">
                          <a:latin typeface="+mn-ea"/>
                          <a:ea typeface="+mn-ea"/>
                        </a:rPr>
                        <a:t>水素</a:t>
                      </a:r>
                    </a:p>
                  </a:txBody>
                  <a:tcPr/>
                </a:tc>
                <a:tc>
                  <a:txBody>
                    <a:bodyPr/>
                    <a:lstStyle/>
                    <a:p>
                      <a:pPr marL="0" algn="r" defTabSz="742950" rtl="0" eaLnBrk="1" fontAlgn="ctr" latinLnBrk="0" hangingPunct="1"/>
                      <a:r>
                        <a:rPr kumimoji="1" lang="en-US" altLang="ja-JP" sz="1800" b="0" i="0" u="none" strike="noStrike" kern="1200" dirty="0">
                          <a:solidFill>
                            <a:srgbClr val="000000"/>
                          </a:solidFill>
                          <a:effectLst/>
                          <a:latin typeface="+mn-ea"/>
                          <a:ea typeface="+mn-ea"/>
                          <a:cs typeface="+mn-cs"/>
                        </a:rPr>
                        <a:t>1.5</a:t>
                      </a:r>
                    </a:p>
                  </a:txBody>
                  <a:tcPr marL="0" marR="0" marT="0" marB="0" anchor="ctr"/>
                </a:tc>
                <a:tc>
                  <a:txBody>
                    <a:bodyPr/>
                    <a:lstStyle/>
                    <a:p>
                      <a:pPr marL="0" algn="r" defTabSz="742950" rtl="0" eaLnBrk="1" fontAlgn="ctr" latinLnBrk="0" hangingPunct="1"/>
                      <a:r>
                        <a:rPr kumimoji="1" lang="en-US" altLang="ja-JP" sz="1800" b="0" i="0" u="none" strike="noStrike" kern="1200" dirty="0">
                          <a:solidFill>
                            <a:srgbClr val="000000"/>
                          </a:solidFill>
                          <a:effectLst/>
                          <a:latin typeface="+mn-ea"/>
                          <a:ea typeface="+mn-ea"/>
                          <a:cs typeface="+mn-cs"/>
                        </a:rPr>
                        <a:t>5.2</a:t>
                      </a:r>
                    </a:p>
                  </a:txBody>
                  <a:tcPr marL="0" marR="0" marT="0" marB="0" anchor="ctr"/>
                </a:tc>
                <a:extLst>
                  <a:ext uri="{0D108BD9-81ED-4DB2-BD59-A6C34878D82A}">
                    <a16:rowId xmlns:a16="http://schemas.microsoft.com/office/drawing/2014/main" val="2572392371"/>
                  </a:ext>
                </a:extLst>
              </a:tr>
              <a:tr h="0">
                <a:tc vMerge="1">
                  <a:txBody>
                    <a:bodyPr/>
                    <a:lstStyle/>
                    <a:p>
                      <a:pPr algn="l"/>
                      <a:endParaRPr kumimoji="1" lang="ja-JP" altLang="en-US"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400" dirty="0">
                          <a:latin typeface="+mn-ea"/>
                          <a:ea typeface="+mn-ea"/>
                        </a:rPr>
                        <a:t>燃料アンモニア</a:t>
                      </a:r>
                    </a:p>
                  </a:txBody>
                  <a:tcPr/>
                </a:tc>
                <a:tc>
                  <a:txBody>
                    <a:bodyPr/>
                    <a:lstStyle/>
                    <a:p>
                      <a:pPr marL="0" algn="r" defTabSz="742950" rtl="0" eaLnBrk="1" fontAlgn="ctr" latinLnBrk="0" hangingPunct="1"/>
                      <a:r>
                        <a:rPr kumimoji="1" lang="en-US" altLang="ja-JP" sz="1800" b="0" i="0" u="none" strike="noStrike" kern="1200" dirty="0">
                          <a:solidFill>
                            <a:srgbClr val="000000"/>
                          </a:solidFill>
                          <a:effectLst/>
                          <a:latin typeface="+mn-ea"/>
                          <a:ea typeface="+mn-ea"/>
                          <a:cs typeface="+mn-cs"/>
                        </a:rPr>
                        <a:t>0</a:t>
                      </a:r>
                    </a:p>
                  </a:txBody>
                  <a:tcPr marL="0" marR="0" marT="0" marB="0" anchor="ctr"/>
                </a:tc>
                <a:tc>
                  <a:txBody>
                    <a:bodyPr/>
                    <a:lstStyle/>
                    <a:p>
                      <a:pPr marL="0" algn="r" defTabSz="742950" rtl="0" eaLnBrk="1" fontAlgn="ctr" latinLnBrk="0" hangingPunct="1"/>
                      <a:r>
                        <a:rPr kumimoji="1" lang="en-US" altLang="ja-JP" sz="1800" b="0" i="0" u="none" strike="noStrike" kern="1200" dirty="0">
                          <a:solidFill>
                            <a:srgbClr val="000000"/>
                          </a:solidFill>
                          <a:effectLst/>
                          <a:latin typeface="+mn-ea"/>
                          <a:ea typeface="+mn-ea"/>
                          <a:cs typeface="+mn-cs"/>
                        </a:rPr>
                        <a:t>0</a:t>
                      </a:r>
                    </a:p>
                  </a:txBody>
                  <a:tcPr marL="0" marR="0" marT="0" marB="0" anchor="ctr"/>
                </a:tc>
                <a:extLst>
                  <a:ext uri="{0D108BD9-81ED-4DB2-BD59-A6C34878D82A}">
                    <a16:rowId xmlns:a16="http://schemas.microsoft.com/office/drawing/2014/main" val="2991649276"/>
                  </a:ext>
                </a:extLst>
              </a:tr>
              <a:tr h="0">
                <a:tc rowSpan="2">
                  <a:txBody>
                    <a:bodyPr/>
                    <a:lstStyle/>
                    <a:p>
                      <a:pPr algn="l"/>
                      <a:r>
                        <a:rPr kumimoji="1" lang="ja-JP" altLang="en-US" sz="1400" dirty="0">
                          <a:latin typeface="+mn-ea"/>
                          <a:ea typeface="+mn-ea"/>
                        </a:rPr>
                        <a:t>合計</a:t>
                      </a:r>
                    </a:p>
                  </a:txBody>
                  <a:tcPr anchor="ctr"/>
                </a:tc>
                <a:tc>
                  <a:txBody>
                    <a:bodyPr/>
                    <a:lstStyle/>
                    <a:p>
                      <a:pPr algn="ctr"/>
                      <a:r>
                        <a:rPr kumimoji="1" lang="ja-JP" altLang="en-US" sz="1400" dirty="0">
                          <a:latin typeface="+mn-ea"/>
                          <a:ea typeface="+mn-ea"/>
                        </a:rPr>
                        <a:t>水素</a:t>
                      </a:r>
                    </a:p>
                  </a:txBody>
                  <a:tcPr/>
                </a:tc>
                <a:tc>
                  <a:txBody>
                    <a:bodyPr/>
                    <a:lstStyle/>
                    <a:p>
                      <a:pPr algn="r" fontAlgn="ctr"/>
                      <a:r>
                        <a:rPr lang="en-US" altLang="ja-JP" sz="1800" b="0" i="0" u="none" strike="noStrike" dirty="0">
                          <a:solidFill>
                            <a:srgbClr val="000000"/>
                          </a:solidFill>
                          <a:effectLst/>
                          <a:latin typeface="+mn-ea"/>
                          <a:ea typeface="+mn-ea"/>
                        </a:rPr>
                        <a:t>17</a:t>
                      </a:r>
                    </a:p>
                  </a:txBody>
                  <a:tcPr marL="0" marR="0" marT="0" marB="0" anchor="ctr"/>
                </a:tc>
                <a:tc>
                  <a:txBody>
                    <a:bodyPr/>
                    <a:lstStyle/>
                    <a:p>
                      <a:pPr algn="r" fontAlgn="ctr"/>
                      <a:r>
                        <a:rPr lang="en-US" altLang="ja-JP" sz="1800" b="0" i="0" u="none" strike="noStrike" dirty="0">
                          <a:solidFill>
                            <a:schemeClr val="tx1"/>
                          </a:solidFill>
                          <a:effectLst/>
                          <a:latin typeface="+mn-ea"/>
                          <a:ea typeface="+mn-ea"/>
                        </a:rPr>
                        <a:t>67</a:t>
                      </a:r>
                    </a:p>
                  </a:txBody>
                  <a:tcPr marL="0" marR="0" marT="0" marB="0" anchor="ctr"/>
                </a:tc>
                <a:extLst>
                  <a:ext uri="{0D108BD9-81ED-4DB2-BD59-A6C34878D82A}">
                    <a16:rowId xmlns:a16="http://schemas.microsoft.com/office/drawing/2014/main" val="1161664384"/>
                  </a:ext>
                </a:extLst>
              </a:tr>
              <a:tr h="0">
                <a:tc vMerge="1">
                  <a:txBody>
                    <a:bodyPr/>
                    <a:lstStyle/>
                    <a:p>
                      <a:pPr algn="l"/>
                      <a:endParaRPr kumimoji="1" lang="ja-JP" altLang="en-US" sz="11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400" dirty="0">
                          <a:latin typeface="+mn-ea"/>
                          <a:ea typeface="+mn-ea"/>
                        </a:rPr>
                        <a:t>燃料アンモニア</a:t>
                      </a:r>
                    </a:p>
                  </a:txBody>
                  <a:tcPr/>
                </a:tc>
                <a:tc>
                  <a:txBody>
                    <a:bodyPr/>
                    <a:lstStyle/>
                    <a:p>
                      <a:pPr algn="r" fontAlgn="ctr"/>
                      <a:r>
                        <a:rPr lang="en-US" altLang="ja-JP" sz="1800" b="0" i="0" u="none" strike="noStrike" dirty="0">
                          <a:solidFill>
                            <a:srgbClr val="000000"/>
                          </a:solidFill>
                          <a:effectLst/>
                          <a:latin typeface="+mn-ea"/>
                          <a:ea typeface="+mn-ea"/>
                        </a:rPr>
                        <a:t>8.7</a:t>
                      </a:r>
                    </a:p>
                  </a:txBody>
                  <a:tcPr marL="0" marR="0" marT="0" marB="0" anchor="ctr"/>
                </a:tc>
                <a:tc>
                  <a:txBody>
                    <a:bodyPr/>
                    <a:lstStyle/>
                    <a:p>
                      <a:pPr algn="r" fontAlgn="ctr"/>
                      <a:r>
                        <a:rPr lang="en-US" altLang="ja-JP" sz="1800" b="0" i="0" u="none" strike="noStrike" dirty="0">
                          <a:solidFill>
                            <a:schemeClr val="tx1"/>
                          </a:solidFill>
                          <a:effectLst/>
                          <a:latin typeface="+mn-ea"/>
                          <a:ea typeface="+mn-ea"/>
                        </a:rPr>
                        <a:t>115</a:t>
                      </a:r>
                    </a:p>
                  </a:txBody>
                  <a:tcPr marL="0" marR="0" marT="0" marB="0" anchor="ctr"/>
                </a:tc>
                <a:extLst>
                  <a:ext uri="{0D108BD9-81ED-4DB2-BD59-A6C34878D82A}">
                    <a16:rowId xmlns:a16="http://schemas.microsoft.com/office/drawing/2014/main" val="4198638140"/>
                  </a:ext>
                </a:extLst>
              </a:tr>
            </a:tbl>
          </a:graphicData>
        </a:graphic>
      </p:graphicFrame>
      <p:sp>
        <p:nvSpPr>
          <p:cNvPr id="15" name="正方形/長方形 14">
            <a:extLst>
              <a:ext uri="{FF2B5EF4-FFF2-40B4-BE49-F238E27FC236}">
                <a16:creationId xmlns:a16="http://schemas.microsoft.com/office/drawing/2014/main" id="{6C61FA41-A914-4D39-8BC6-78470F8861E8}"/>
              </a:ext>
            </a:extLst>
          </p:cNvPr>
          <p:cNvSpPr/>
          <p:nvPr/>
        </p:nvSpPr>
        <p:spPr>
          <a:xfrm>
            <a:off x="3303385" y="2142184"/>
            <a:ext cx="3953871" cy="307777"/>
          </a:xfrm>
          <a:prstGeom prst="rect">
            <a:avLst/>
          </a:prstGeom>
        </p:spPr>
        <p:txBody>
          <a:bodyPr wrap="square">
            <a:spAutoFit/>
          </a:bodyPr>
          <a:lstStyle/>
          <a:p>
            <a:r>
              <a:rPr lang="ja-JP" altLang="en-US" sz="1400" b="1" dirty="0"/>
              <a:t>港湾別水素・燃料アンモニアの需要量</a:t>
            </a:r>
          </a:p>
        </p:txBody>
      </p:sp>
      <p:sp>
        <p:nvSpPr>
          <p:cNvPr id="11" name="正方形/長方形 10">
            <a:extLst>
              <a:ext uri="{FF2B5EF4-FFF2-40B4-BE49-F238E27FC236}">
                <a16:creationId xmlns:a16="http://schemas.microsoft.com/office/drawing/2014/main" id="{E65D7A03-52BB-400E-A6F1-23DD6EB30BE9}"/>
              </a:ext>
            </a:extLst>
          </p:cNvPr>
          <p:cNvSpPr/>
          <p:nvPr/>
        </p:nvSpPr>
        <p:spPr>
          <a:xfrm>
            <a:off x="1484412" y="5126403"/>
            <a:ext cx="7128792" cy="307777"/>
          </a:xfrm>
          <a:prstGeom prst="rect">
            <a:avLst/>
          </a:prstGeom>
        </p:spPr>
        <p:txBody>
          <a:bodyPr wrap="square">
            <a:spAutoFit/>
          </a:bodyPr>
          <a:lstStyle/>
          <a:p>
            <a:r>
              <a:rPr lang="en-US" altLang="ja-JP" sz="1400" dirty="0">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lang="ja-JP" altLang="ja-JP" sz="1400" dirty="0">
                <a:latin typeface="ＭＳ Ｐゴシック" panose="020B0600070205080204" pitchFamily="50" charset="-128"/>
                <a:ea typeface="ＭＳ Ｐゴシック" panose="020B0600070205080204" pitchFamily="50" charset="-128"/>
                <a:cs typeface="ＭＳ Ｐゴシック" panose="020B0600070205080204" pitchFamily="50" charset="-128"/>
              </a:rPr>
              <a:t>端数処理を四捨五入により行っていることから、</a:t>
            </a:r>
            <a:r>
              <a:rPr lang="ja-JP" altLang="en-US" sz="1400" dirty="0">
                <a:latin typeface="ＭＳ Ｐゴシック" panose="020B0600070205080204" pitchFamily="50" charset="-128"/>
                <a:ea typeface="ＭＳ Ｐゴシック" panose="020B0600070205080204" pitchFamily="50" charset="-128"/>
                <a:cs typeface="ＭＳ Ｐゴシック" panose="020B0600070205080204" pitchFamily="50" charset="-128"/>
              </a:rPr>
              <a:t>合計</a:t>
            </a:r>
            <a:r>
              <a:rPr lang="ja-JP" altLang="ja-JP" sz="1400" dirty="0">
                <a:latin typeface="ＭＳ Ｐゴシック" panose="020B0600070205080204" pitchFamily="50" charset="-128"/>
                <a:ea typeface="ＭＳ Ｐゴシック" panose="020B0600070205080204" pitchFamily="50" charset="-128"/>
                <a:cs typeface="ＭＳ Ｐゴシック" panose="020B0600070205080204" pitchFamily="50" charset="-128"/>
              </a:rPr>
              <a:t>と内訳の計とが一致しない場合がある</a:t>
            </a:r>
            <a:endParaRPr lang="ja-JP" altLang="en-US" sz="14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719722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タイトル 1"/>
          <p:cNvSpPr txBox="1">
            <a:spLocks/>
          </p:cNvSpPr>
          <p:nvPr/>
        </p:nvSpPr>
        <p:spPr bwMode="auto">
          <a:xfrm>
            <a:off x="1" y="0"/>
            <a:ext cx="10065567" cy="476250"/>
          </a:xfrm>
          <a:prstGeom prst="rect">
            <a:avLst/>
          </a:prstGeom>
          <a:noFill/>
          <a:ln>
            <a:noFill/>
          </a:ln>
          <a:extLst/>
        </p:spPr>
        <p:txBody>
          <a:bodyPr vert="horz" wrap="square" lIns="91440" tIns="45720" rIns="91440" bIns="45720" numCol="1" anchor="ctr" anchorCtr="0" compatLnSpc="1">
            <a:prstTxWarp prst="textNoShape">
              <a:avLst/>
            </a:prstTxWarp>
          </a:bodyPr>
          <a:lstStyle>
            <a:lvl1pPr>
              <a:defRPr sz="2800">
                <a:solidFill>
                  <a:srgbClr val="4087C8"/>
                </a:solidFill>
                <a:latin typeface="+mj-lt"/>
                <a:ea typeface="+mj-ea"/>
                <a:cs typeface="+mj-cs"/>
              </a:defRPr>
            </a:lvl1pPr>
            <a:lvl2pPr>
              <a:defRPr sz="2800">
                <a:solidFill>
                  <a:srgbClr val="4087C8"/>
                </a:solidFill>
                <a:latin typeface="HGP創英角ｺﾞｼｯｸUB" pitchFamily="50" charset="-128"/>
                <a:ea typeface="HGP創英角ｺﾞｼｯｸUB" pitchFamily="50" charset="-128"/>
              </a:defRPr>
            </a:lvl2pPr>
            <a:lvl3pPr>
              <a:defRPr sz="2800">
                <a:solidFill>
                  <a:srgbClr val="4087C8"/>
                </a:solidFill>
                <a:latin typeface="HGP創英角ｺﾞｼｯｸUB" pitchFamily="50" charset="-128"/>
                <a:ea typeface="HGP創英角ｺﾞｼｯｸUB" pitchFamily="50" charset="-128"/>
              </a:defRPr>
            </a:lvl3pPr>
            <a:lvl4pPr>
              <a:defRPr sz="2800">
                <a:solidFill>
                  <a:srgbClr val="4087C8"/>
                </a:solidFill>
                <a:latin typeface="HGP創英角ｺﾞｼｯｸUB" pitchFamily="50" charset="-128"/>
                <a:ea typeface="HGP創英角ｺﾞｼｯｸUB" pitchFamily="50" charset="-128"/>
              </a:defRPr>
            </a:lvl4pPr>
            <a:lvl5pPr>
              <a:defRPr sz="2800">
                <a:solidFill>
                  <a:srgbClr val="4087C8"/>
                </a:solidFill>
                <a:latin typeface="HGP創英角ｺﾞｼｯｸUB" pitchFamily="50" charset="-128"/>
                <a:ea typeface="HGP創英角ｺﾞｼｯｸUB" pitchFamily="50" charset="-128"/>
              </a:defRPr>
            </a:lvl5pPr>
            <a:lvl6pPr marL="457200" fontAlgn="base">
              <a:spcBef>
                <a:spcPct val="0"/>
              </a:spcBef>
              <a:spcAft>
                <a:spcPct val="0"/>
              </a:spcAft>
              <a:defRPr sz="2800">
                <a:solidFill>
                  <a:srgbClr val="4087C8"/>
                </a:solidFill>
                <a:latin typeface="HGP創英角ｺﾞｼｯｸUB" pitchFamily="50" charset="-128"/>
                <a:ea typeface="HGP創英角ｺﾞｼｯｸUB" pitchFamily="50" charset="-128"/>
              </a:defRPr>
            </a:lvl6pPr>
            <a:lvl7pPr marL="914400" fontAlgn="base">
              <a:spcBef>
                <a:spcPct val="0"/>
              </a:spcBef>
              <a:spcAft>
                <a:spcPct val="0"/>
              </a:spcAft>
              <a:defRPr sz="2800">
                <a:solidFill>
                  <a:srgbClr val="4087C8"/>
                </a:solidFill>
                <a:latin typeface="HGP創英角ｺﾞｼｯｸUB" pitchFamily="50" charset="-128"/>
                <a:ea typeface="HGP創英角ｺﾞｼｯｸUB" pitchFamily="50" charset="-128"/>
              </a:defRPr>
            </a:lvl7pPr>
            <a:lvl8pPr marL="1371600" fontAlgn="base">
              <a:spcBef>
                <a:spcPct val="0"/>
              </a:spcBef>
              <a:spcAft>
                <a:spcPct val="0"/>
              </a:spcAft>
              <a:defRPr sz="2800">
                <a:solidFill>
                  <a:srgbClr val="4087C8"/>
                </a:solidFill>
                <a:latin typeface="HGP創英角ｺﾞｼｯｸUB" pitchFamily="50" charset="-128"/>
                <a:ea typeface="HGP創英角ｺﾞｼｯｸUB" pitchFamily="50" charset="-128"/>
              </a:defRPr>
            </a:lvl8pPr>
            <a:lvl9pPr marL="1828800" fontAlgn="base">
              <a:spcBef>
                <a:spcPct val="0"/>
              </a:spcBef>
              <a:spcAft>
                <a:spcPct val="0"/>
              </a:spcAft>
              <a:defRPr sz="2800">
                <a:solidFill>
                  <a:srgbClr val="4087C8"/>
                </a:solidFill>
                <a:latin typeface="HGP創英角ｺﾞｼｯｸUB" pitchFamily="50" charset="-128"/>
                <a:ea typeface="HGP創英角ｺﾞｼｯｸUB" pitchFamily="50" charset="-128"/>
              </a:defRPr>
            </a:lvl9pPr>
          </a:lstStyle>
          <a:p>
            <a:r>
              <a:rPr lang="ja-JP" altLang="en-US" sz="2000" b="1" dirty="0">
                <a:solidFill>
                  <a:srgbClr val="006699"/>
                </a:solidFill>
              </a:rPr>
              <a:t>参考：全量液化アンモニアで輸入する場合の需要量</a:t>
            </a:r>
          </a:p>
        </p:txBody>
      </p:sp>
      <p:cxnSp>
        <p:nvCxnSpPr>
          <p:cNvPr id="4" name="直線コネクタ 3"/>
          <p:cNvCxnSpPr/>
          <p:nvPr/>
        </p:nvCxnSpPr>
        <p:spPr>
          <a:xfrm>
            <a:off x="1" y="476250"/>
            <a:ext cx="9720000" cy="0"/>
          </a:xfrm>
          <a:prstGeom prst="line">
            <a:avLst/>
          </a:prstGeom>
          <a:ln w="50800" cmpd="sng"/>
        </p:spPr>
        <p:style>
          <a:lnRef idx="1">
            <a:schemeClr val="accent1"/>
          </a:lnRef>
          <a:fillRef idx="0">
            <a:schemeClr val="accent1"/>
          </a:fillRef>
          <a:effectRef idx="0">
            <a:schemeClr val="accent1"/>
          </a:effectRef>
          <a:fontRef idx="minor">
            <a:schemeClr val="tx1"/>
          </a:fontRef>
        </p:style>
      </p:cxnSp>
      <p:sp>
        <p:nvSpPr>
          <p:cNvPr id="9" name="正方形/長方形 8">
            <a:extLst>
              <a:ext uri="{FF2B5EF4-FFF2-40B4-BE49-F238E27FC236}">
                <a16:creationId xmlns:a16="http://schemas.microsoft.com/office/drawing/2014/main" id="{FB99D550-1A46-421C-AD84-45D3248B5C19}"/>
              </a:ext>
            </a:extLst>
          </p:cNvPr>
          <p:cNvSpPr/>
          <p:nvPr/>
        </p:nvSpPr>
        <p:spPr>
          <a:xfrm>
            <a:off x="56456" y="690081"/>
            <a:ext cx="9720000" cy="732893"/>
          </a:xfrm>
          <a:prstGeom prst="rect">
            <a:avLst/>
          </a:prstGeom>
        </p:spPr>
        <p:txBody>
          <a:bodyPr wrap="square">
            <a:spAutoFit/>
          </a:bodyPr>
          <a:lstStyle/>
          <a:p>
            <a:pPr marL="285750" indent="-285750">
              <a:lnSpc>
                <a:spcPts val="2700"/>
              </a:lnSpc>
              <a:buFont typeface="Arial" panose="020B0604020202020204" pitchFamily="34" charset="0"/>
              <a:buChar char="•"/>
            </a:pPr>
            <a:r>
              <a:rPr lang="ja-JP" altLang="en-US" sz="1600" dirty="0">
                <a:latin typeface="+mj-ea"/>
                <a:ea typeface="+mj-ea"/>
              </a:rPr>
              <a:t>水素を液化アンモニアで輸入し、臨海部で水素を抽出することも想定されるため全量液化アンモニアで輸入する場合の需要量を</a:t>
            </a:r>
            <a:r>
              <a:rPr lang="ja-JP" altLang="en-US" sz="1600" dirty="0">
                <a:latin typeface="+mj-ea"/>
              </a:rPr>
              <a:t>参考として</a:t>
            </a:r>
            <a:r>
              <a:rPr lang="ja-JP" altLang="en-US" sz="1600" dirty="0">
                <a:latin typeface="+mj-ea"/>
                <a:ea typeface="+mj-ea"/>
              </a:rPr>
              <a:t>以下に示す。</a:t>
            </a:r>
            <a:endParaRPr lang="en-US" altLang="ja-JP" sz="1600" dirty="0">
              <a:latin typeface="+mj-ea"/>
              <a:ea typeface="+mj-ea"/>
            </a:endParaRPr>
          </a:p>
        </p:txBody>
      </p:sp>
      <p:sp>
        <p:nvSpPr>
          <p:cNvPr id="12" name="正方形/長方形 11">
            <a:extLst>
              <a:ext uri="{FF2B5EF4-FFF2-40B4-BE49-F238E27FC236}">
                <a16:creationId xmlns:a16="http://schemas.microsoft.com/office/drawing/2014/main" id="{3027000B-2AB5-4415-BE62-0FB3A3C4EB38}"/>
              </a:ext>
            </a:extLst>
          </p:cNvPr>
          <p:cNvSpPr/>
          <p:nvPr/>
        </p:nvSpPr>
        <p:spPr>
          <a:xfrm>
            <a:off x="58170" y="3945228"/>
            <a:ext cx="9720000" cy="1131079"/>
          </a:xfrm>
          <a:prstGeom prst="rect">
            <a:avLst/>
          </a:prstGeom>
        </p:spPr>
        <p:txBody>
          <a:bodyPr wrap="square">
            <a:spAutoFit/>
          </a:bodyPr>
          <a:lstStyle/>
          <a:p>
            <a:pPr marL="285750" indent="-285750">
              <a:lnSpc>
                <a:spcPts val="2700"/>
              </a:lnSpc>
              <a:buFont typeface="Arial" panose="020B0604020202020204" pitchFamily="34" charset="0"/>
              <a:buChar char="•"/>
            </a:pPr>
            <a:r>
              <a:rPr lang="en-US" altLang="ja-JP" sz="1600" dirty="0">
                <a:latin typeface="+mj-ea"/>
                <a:ea typeface="+mj-ea"/>
              </a:rPr>
              <a:t>3</a:t>
            </a:r>
            <a:r>
              <a:rPr lang="ja-JP" altLang="en-US" sz="1600" dirty="0">
                <a:latin typeface="+mj-ea"/>
                <a:ea typeface="+mj-ea"/>
              </a:rPr>
              <a:t>港全体の液化アンモニアの年間需要量は約</a:t>
            </a:r>
            <a:r>
              <a:rPr lang="en-US" altLang="ja-JP" sz="1600" dirty="0">
                <a:latin typeface="+mj-ea"/>
                <a:ea typeface="+mj-ea"/>
              </a:rPr>
              <a:t>549</a:t>
            </a:r>
            <a:r>
              <a:rPr lang="ja-JP" altLang="en-US" sz="1600" dirty="0">
                <a:latin typeface="+mj-ea"/>
                <a:ea typeface="+mj-ea"/>
              </a:rPr>
              <a:t>万トン</a:t>
            </a:r>
            <a:r>
              <a:rPr lang="en-US" altLang="ja-JP" sz="1600" dirty="0">
                <a:latin typeface="+mj-ea"/>
                <a:ea typeface="+mj-ea"/>
              </a:rPr>
              <a:t>※</a:t>
            </a:r>
            <a:r>
              <a:rPr lang="ja-JP" altLang="en-US" sz="1600" dirty="0">
                <a:latin typeface="+mj-ea"/>
                <a:ea typeface="+mj-ea"/>
              </a:rPr>
              <a:t>である。用途は発電、メタネーション、荷役機械・船舶・車両の燃料電池での水素の抽出、ボイラー等設備での直接利用である。</a:t>
            </a:r>
            <a:endParaRPr lang="en-US" altLang="ja-JP" sz="1600" dirty="0">
              <a:latin typeface="+mj-ea"/>
              <a:ea typeface="+mj-ea"/>
            </a:endParaRPr>
          </a:p>
          <a:p>
            <a:pPr>
              <a:lnSpc>
                <a:spcPts val="2700"/>
              </a:lnSpc>
            </a:pPr>
            <a:r>
              <a:rPr lang="ja-JP" altLang="en-US" sz="1600" dirty="0">
                <a:latin typeface="+mj-ea"/>
                <a:ea typeface="+mj-ea"/>
              </a:rPr>
              <a:t>　　</a:t>
            </a:r>
            <a:r>
              <a:rPr lang="en-US" altLang="ja-JP" sz="1600" dirty="0">
                <a:latin typeface="+mj-ea"/>
                <a:ea typeface="+mj-ea"/>
              </a:rPr>
              <a:t>※</a:t>
            </a:r>
            <a:r>
              <a:rPr lang="ja-JP" altLang="en-US" sz="1600" dirty="0">
                <a:latin typeface="+mj-ea"/>
                <a:ea typeface="+mj-ea"/>
              </a:rPr>
              <a:t>ボイラー等での燃料アンモニアの需要量に、水素需要量を</a:t>
            </a:r>
            <a:r>
              <a:rPr lang="ja-JP" altLang="en-US" sz="1600" dirty="0">
                <a:latin typeface="+mj-ea"/>
                <a:ea typeface="+mj-ea"/>
              </a:rPr>
              <a:t>液化</a:t>
            </a:r>
            <a:r>
              <a:rPr lang="ja-JP" altLang="en-US" sz="1600" dirty="0">
                <a:latin typeface="+mj-ea"/>
                <a:ea typeface="+mj-ea"/>
              </a:rPr>
              <a:t>アンモニアに換算した数値を合算した値</a:t>
            </a:r>
            <a:endParaRPr lang="en-US" altLang="ja-JP" sz="1600" dirty="0">
              <a:latin typeface="+mj-ea"/>
              <a:ea typeface="+mj-ea"/>
            </a:endParaRPr>
          </a:p>
        </p:txBody>
      </p:sp>
      <p:sp>
        <p:nvSpPr>
          <p:cNvPr id="13" name="スライド番号プレースホルダー 2">
            <a:extLst>
              <a:ext uri="{FF2B5EF4-FFF2-40B4-BE49-F238E27FC236}">
                <a16:creationId xmlns:a16="http://schemas.microsoft.com/office/drawing/2014/main" id="{61A0FB6F-A9E1-4816-A126-654E2899A4D6}"/>
              </a:ext>
            </a:extLst>
          </p:cNvPr>
          <p:cNvSpPr>
            <a:spLocks noGrp="1"/>
          </p:cNvSpPr>
          <p:nvPr>
            <p:ph type="sldNum" sz="quarter" idx="11"/>
          </p:nvPr>
        </p:nvSpPr>
        <p:spPr>
          <a:xfrm>
            <a:off x="7677150" y="6492875"/>
            <a:ext cx="2228850" cy="365125"/>
          </a:xfrm>
        </p:spPr>
        <p:txBody>
          <a:bodyPr/>
          <a:lstStyle>
            <a:lvl1pPr>
              <a:defRPr>
                <a:solidFill>
                  <a:schemeClr val="tx1"/>
                </a:solidFill>
              </a:defRPr>
            </a:lvl1pPr>
          </a:lstStyle>
          <a:p>
            <a:fld id="{18EAE80E-A420-40D4-8E6A-F3B1068ED3F0}" type="slidenum">
              <a:rPr lang="ja-JP" altLang="en-US" smtClean="0"/>
              <a:pPr/>
              <a:t>3</a:t>
            </a:fld>
            <a:endParaRPr lang="ja-JP" altLang="en-US" dirty="0"/>
          </a:p>
        </p:txBody>
      </p:sp>
      <p:graphicFrame>
        <p:nvGraphicFramePr>
          <p:cNvPr id="14" name="表 13">
            <a:extLst>
              <a:ext uri="{FF2B5EF4-FFF2-40B4-BE49-F238E27FC236}">
                <a16:creationId xmlns:a16="http://schemas.microsoft.com/office/drawing/2014/main" id="{4AA9F86E-E67D-426B-9ED4-DECC4DFBDEC0}"/>
              </a:ext>
            </a:extLst>
          </p:cNvPr>
          <p:cNvGraphicFramePr>
            <a:graphicFrameLocks noGrp="1"/>
          </p:cNvGraphicFramePr>
          <p:nvPr>
            <p:extLst>
              <p:ext uri="{D42A27DB-BD31-4B8C-83A1-F6EECF244321}">
                <p14:modId xmlns:p14="http://schemas.microsoft.com/office/powerpoint/2010/main" val="1923565417"/>
              </p:ext>
            </p:extLst>
          </p:nvPr>
        </p:nvGraphicFramePr>
        <p:xfrm>
          <a:off x="2351805" y="1840984"/>
          <a:ext cx="4986554" cy="1524000"/>
        </p:xfrm>
        <a:graphic>
          <a:graphicData uri="http://schemas.openxmlformats.org/drawingml/2006/table">
            <a:tbl>
              <a:tblPr firstRow="1" bandRow="1">
                <a:tableStyleId>{5940675A-B579-460E-94D1-54222C63F5DA}</a:tableStyleId>
              </a:tblPr>
              <a:tblGrid>
                <a:gridCol w="972108">
                  <a:extLst>
                    <a:ext uri="{9D8B030D-6E8A-4147-A177-3AD203B41FA5}">
                      <a16:colId xmlns:a16="http://schemas.microsoft.com/office/drawing/2014/main" val="166223737"/>
                    </a:ext>
                  </a:extLst>
                </a:gridCol>
                <a:gridCol w="1854206">
                  <a:extLst>
                    <a:ext uri="{9D8B030D-6E8A-4147-A177-3AD203B41FA5}">
                      <a16:colId xmlns:a16="http://schemas.microsoft.com/office/drawing/2014/main" val="682724314"/>
                    </a:ext>
                  </a:extLst>
                </a:gridCol>
                <a:gridCol w="2160240">
                  <a:extLst>
                    <a:ext uri="{9D8B030D-6E8A-4147-A177-3AD203B41FA5}">
                      <a16:colId xmlns:a16="http://schemas.microsoft.com/office/drawing/2014/main" val="2815517645"/>
                    </a:ext>
                  </a:extLst>
                </a:gridCol>
              </a:tblGrid>
              <a:tr h="0">
                <a:tc>
                  <a:txBody>
                    <a:bodyPr/>
                    <a:lstStyle/>
                    <a:p>
                      <a:pPr algn="ctr"/>
                      <a:r>
                        <a:rPr kumimoji="1" lang="ja-JP" altLang="en-US" sz="1400" dirty="0">
                          <a:latin typeface="+mj-ea"/>
                          <a:ea typeface="+mj-ea"/>
                        </a:rPr>
                        <a:t>港湾</a:t>
                      </a:r>
                    </a:p>
                  </a:txBody>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en-US" altLang="ja-JP" sz="1400" dirty="0">
                          <a:latin typeface="+mj-ea"/>
                          <a:ea typeface="+mj-ea"/>
                        </a:rPr>
                        <a:t>2030</a:t>
                      </a:r>
                      <a:r>
                        <a:rPr kumimoji="1" lang="ja-JP" altLang="en-US" sz="1400" dirty="0">
                          <a:latin typeface="+mj-ea"/>
                          <a:ea typeface="+mj-ea"/>
                        </a:rPr>
                        <a:t>年度（万トン）</a:t>
                      </a:r>
                    </a:p>
                  </a:txBody>
                  <a:tcPr/>
                </a:tc>
                <a:tc>
                  <a:txBody>
                    <a:bodyPr/>
                    <a:lstStyle/>
                    <a:p>
                      <a:pPr algn="ctr"/>
                      <a:r>
                        <a:rPr kumimoji="1" lang="en-US" altLang="ja-JP" sz="1400" dirty="0">
                          <a:latin typeface="+mj-ea"/>
                          <a:ea typeface="+mj-ea"/>
                        </a:rPr>
                        <a:t>2050</a:t>
                      </a:r>
                      <a:r>
                        <a:rPr kumimoji="1" lang="ja-JP" altLang="en-US" sz="1400" dirty="0">
                          <a:latin typeface="+mj-ea"/>
                          <a:ea typeface="+mj-ea"/>
                        </a:rPr>
                        <a:t>年（万トン）</a:t>
                      </a:r>
                    </a:p>
                  </a:txBody>
                  <a:tcPr/>
                </a:tc>
                <a:extLst>
                  <a:ext uri="{0D108BD9-81ED-4DB2-BD59-A6C34878D82A}">
                    <a16:rowId xmlns:a16="http://schemas.microsoft.com/office/drawing/2014/main" val="3001435615"/>
                  </a:ext>
                </a:extLst>
              </a:tr>
              <a:tr h="0">
                <a:tc>
                  <a:txBody>
                    <a:bodyPr/>
                    <a:lstStyle/>
                    <a:p>
                      <a:pPr algn="l"/>
                      <a:r>
                        <a:rPr kumimoji="1" lang="ja-JP" altLang="en-US" sz="1400" dirty="0">
                          <a:latin typeface="+mj-ea"/>
                          <a:ea typeface="+mj-ea"/>
                        </a:rPr>
                        <a:t>大阪港</a:t>
                      </a:r>
                    </a:p>
                  </a:txBody>
                  <a:tcPr anchor="ctr"/>
                </a:tc>
                <a:tc>
                  <a:txBody>
                    <a:bodyPr/>
                    <a:lstStyle/>
                    <a:p>
                      <a:pPr algn="r"/>
                      <a:r>
                        <a:rPr lang="en-US" altLang="ja-JP" dirty="0">
                          <a:latin typeface="+mj-ea"/>
                          <a:ea typeface="+mj-ea"/>
                        </a:rPr>
                        <a:t>31</a:t>
                      </a:r>
                      <a:endParaRPr lang="ja-JP" altLang="en-US" dirty="0">
                        <a:latin typeface="+mj-ea"/>
                        <a:ea typeface="+mj-ea"/>
                      </a:endParaRPr>
                    </a:p>
                  </a:txBody>
                  <a:tcPr marL="0" marR="0" marT="0" marB="0" anchor="ctr"/>
                </a:tc>
                <a:tc>
                  <a:txBody>
                    <a:bodyPr/>
                    <a:lstStyle/>
                    <a:p>
                      <a:pPr algn="r"/>
                      <a:r>
                        <a:rPr lang="en-US" altLang="ja-JP" dirty="0">
                          <a:latin typeface="+mj-ea"/>
                          <a:ea typeface="+mj-ea"/>
                        </a:rPr>
                        <a:t>120</a:t>
                      </a:r>
                      <a:endParaRPr lang="ja-JP" altLang="en-US" dirty="0">
                        <a:latin typeface="+mj-ea"/>
                        <a:ea typeface="+mj-ea"/>
                      </a:endParaRPr>
                    </a:p>
                  </a:txBody>
                  <a:tcPr marL="0" marR="0" marT="0" marB="0" anchor="ctr"/>
                </a:tc>
                <a:extLst>
                  <a:ext uri="{0D108BD9-81ED-4DB2-BD59-A6C34878D82A}">
                    <a16:rowId xmlns:a16="http://schemas.microsoft.com/office/drawing/2014/main" val="4116056305"/>
                  </a:ext>
                </a:extLst>
              </a:tr>
              <a:tr h="0">
                <a:tc>
                  <a:txBody>
                    <a:bodyPr/>
                    <a:lstStyle/>
                    <a:p>
                      <a:pPr algn="l"/>
                      <a:r>
                        <a:rPr kumimoji="1" lang="ja-JP" altLang="en-US" sz="1400" dirty="0">
                          <a:latin typeface="+mj-ea"/>
                          <a:ea typeface="+mj-ea"/>
                        </a:rPr>
                        <a:t>堺泉北港</a:t>
                      </a:r>
                    </a:p>
                  </a:txBody>
                  <a:tcPr anchor="ctr"/>
                </a:tc>
                <a:tc>
                  <a:txBody>
                    <a:bodyPr/>
                    <a:lstStyle/>
                    <a:p>
                      <a:pPr algn="r"/>
                      <a:r>
                        <a:rPr lang="en-US" altLang="ja-JP" dirty="0">
                          <a:latin typeface="+mj-ea"/>
                          <a:ea typeface="+mj-ea"/>
                        </a:rPr>
                        <a:t>79</a:t>
                      </a:r>
                      <a:endParaRPr lang="ja-JP" altLang="en-US" dirty="0">
                        <a:latin typeface="+mj-ea"/>
                        <a:ea typeface="+mj-ea"/>
                      </a:endParaRPr>
                    </a:p>
                  </a:txBody>
                  <a:tcPr marL="0" marR="0" marT="0" marB="0" anchor="ctr"/>
                </a:tc>
                <a:tc>
                  <a:txBody>
                    <a:bodyPr/>
                    <a:lstStyle/>
                    <a:p>
                      <a:pPr algn="r"/>
                      <a:r>
                        <a:rPr lang="en-US" altLang="ja-JP" dirty="0">
                          <a:latin typeface="+mj-ea"/>
                          <a:ea typeface="+mj-ea"/>
                        </a:rPr>
                        <a:t>395</a:t>
                      </a:r>
                      <a:endParaRPr lang="ja-JP" altLang="en-US" dirty="0">
                        <a:latin typeface="+mj-ea"/>
                        <a:ea typeface="+mj-ea"/>
                      </a:endParaRPr>
                    </a:p>
                  </a:txBody>
                  <a:tcPr marL="0" marR="0" marT="0" marB="0" anchor="ctr"/>
                </a:tc>
                <a:extLst>
                  <a:ext uri="{0D108BD9-81ED-4DB2-BD59-A6C34878D82A}">
                    <a16:rowId xmlns:a16="http://schemas.microsoft.com/office/drawing/2014/main" val="770640854"/>
                  </a:ext>
                </a:extLst>
              </a:tr>
              <a:tr h="0">
                <a:tc>
                  <a:txBody>
                    <a:bodyPr/>
                    <a:lstStyle/>
                    <a:p>
                      <a:pPr algn="l"/>
                      <a:r>
                        <a:rPr kumimoji="1" lang="ja-JP" altLang="en-US" sz="1400" dirty="0">
                          <a:latin typeface="+mj-ea"/>
                          <a:ea typeface="+mj-ea"/>
                        </a:rPr>
                        <a:t>阪南港</a:t>
                      </a:r>
                    </a:p>
                  </a:txBody>
                  <a:tcPr anchor="ctr"/>
                </a:tc>
                <a:tc>
                  <a:txBody>
                    <a:bodyPr/>
                    <a:lstStyle/>
                    <a:p>
                      <a:pPr algn="r"/>
                      <a:r>
                        <a:rPr lang="en-US" altLang="ja-JP" dirty="0">
                          <a:latin typeface="+mj-ea"/>
                          <a:ea typeface="+mj-ea"/>
                        </a:rPr>
                        <a:t>10</a:t>
                      </a:r>
                      <a:endParaRPr lang="ja-JP" altLang="en-US" dirty="0">
                        <a:latin typeface="+mj-ea"/>
                        <a:ea typeface="+mj-ea"/>
                      </a:endParaRPr>
                    </a:p>
                  </a:txBody>
                  <a:tcPr marL="0" marR="0" marT="0" marB="0" anchor="ctr"/>
                </a:tc>
                <a:tc>
                  <a:txBody>
                    <a:bodyPr/>
                    <a:lstStyle/>
                    <a:p>
                      <a:pPr algn="r"/>
                      <a:r>
                        <a:rPr lang="en-US" altLang="ja-JP" dirty="0">
                          <a:latin typeface="+mj-ea"/>
                          <a:ea typeface="+mj-ea"/>
                        </a:rPr>
                        <a:t>34</a:t>
                      </a:r>
                      <a:endParaRPr lang="ja-JP" altLang="en-US" dirty="0">
                        <a:latin typeface="+mj-ea"/>
                        <a:ea typeface="+mj-ea"/>
                      </a:endParaRPr>
                    </a:p>
                  </a:txBody>
                  <a:tcPr marL="0" marR="0" marT="0" marB="0" anchor="ctr"/>
                </a:tc>
                <a:extLst>
                  <a:ext uri="{0D108BD9-81ED-4DB2-BD59-A6C34878D82A}">
                    <a16:rowId xmlns:a16="http://schemas.microsoft.com/office/drawing/2014/main" val="2572392371"/>
                  </a:ext>
                </a:extLst>
              </a:tr>
              <a:tr h="0">
                <a:tc>
                  <a:txBody>
                    <a:bodyPr/>
                    <a:lstStyle/>
                    <a:p>
                      <a:pPr algn="l"/>
                      <a:r>
                        <a:rPr kumimoji="1" lang="ja-JP" altLang="en-US" sz="1400" dirty="0">
                          <a:latin typeface="+mj-ea"/>
                          <a:ea typeface="+mj-ea"/>
                        </a:rPr>
                        <a:t>合計</a:t>
                      </a:r>
                    </a:p>
                  </a:txBody>
                  <a:tcPr anchor="ctr"/>
                </a:tc>
                <a:tc>
                  <a:txBody>
                    <a:bodyPr/>
                    <a:lstStyle/>
                    <a:p>
                      <a:pPr algn="r" fontAlgn="ctr"/>
                      <a:r>
                        <a:rPr lang="en-US" altLang="ja-JP" sz="1800" b="0" i="0" u="none" strike="noStrike" dirty="0">
                          <a:solidFill>
                            <a:srgbClr val="000000"/>
                          </a:solidFill>
                          <a:effectLst/>
                          <a:latin typeface="+mj-ea"/>
                          <a:ea typeface="+mj-ea"/>
                        </a:rPr>
                        <a:t>119</a:t>
                      </a:r>
                    </a:p>
                  </a:txBody>
                  <a:tcPr marL="0" marR="0" marT="0" marB="0" anchor="ctr"/>
                </a:tc>
                <a:tc>
                  <a:txBody>
                    <a:bodyPr/>
                    <a:lstStyle/>
                    <a:p>
                      <a:pPr algn="r" fontAlgn="ctr"/>
                      <a:r>
                        <a:rPr lang="en-US" altLang="ja-JP" sz="1800" b="0" i="0" u="none" strike="noStrike" dirty="0">
                          <a:solidFill>
                            <a:srgbClr val="000000"/>
                          </a:solidFill>
                          <a:effectLst/>
                          <a:latin typeface="+mj-ea"/>
                          <a:ea typeface="+mj-ea"/>
                        </a:rPr>
                        <a:t>549</a:t>
                      </a:r>
                    </a:p>
                  </a:txBody>
                  <a:tcPr marL="0" marR="0" marT="0" marB="0" anchor="ctr"/>
                </a:tc>
                <a:extLst>
                  <a:ext uri="{0D108BD9-81ED-4DB2-BD59-A6C34878D82A}">
                    <a16:rowId xmlns:a16="http://schemas.microsoft.com/office/drawing/2014/main" val="1161664384"/>
                  </a:ext>
                </a:extLst>
              </a:tr>
            </a:tbl>
          </a:graphicData>
        </a:graphic>
      </p:graphicFrame>
      <p:sp>
        <p:nvSpPr>
          <p:cNvPr id="15" name="正方形/長方形 14">
            <a:extLst>
              <a:ext uri="{FF2B5EF4-FFF2-40B4-BE49-F238E27FC236}">
                <a16:creationId xmlns:a16="http://schemas.microsoft.com/office/drawing/2014/main" id="{6C61FA41-A914-4D39-8BC6-78470F8861E8}"/>
              </a:ext>
            </a:extLst>
          </p:cNvPr>
          <p:cNvSpPr/>
          <p:nvPr/>
        </p:nvSpPr>
        <p:spPr>
          <a:xfrm>
            <a:off x="3612951" y="1528929"/>
            <a:ext cx="3953871" cy="307777"/>
          </a:xfrm>
          <a:prstGeom prst="rect">
            <a:avLst/>
          </a:prstGeom>
        </p:spPr>
        <p:txBody>
          <a:bodyPr wrap="square">
            <a:spAutoFit/>
          </a:bodyPr>
          <a:lstStyle/>
          <a:p>
            <a:r>
              <a:rPr lang="ja-JP" altLang="en-US" sz="1400" b="1" dirty="0"/>
              <a:t>港湾別</a:t>
            </a:r>
            <a:r>
              <a:rPr lang="ja-JP" altLang="en-US" sz="1400" b="1" dirty="0"/>
              <a:t>液化アンモニア</a:t>
            </a:r>
            <a:r>
              <a:rPr lang="ja-JP" altLang="en-US" sz="1400" b="1" dirty="0"/>
              <a:t>の需要量</a:t>
            </a:r>
          </a:p>
        </p:txBody>
      </p:sp>
      <p:sp>
        <p:nvSpPr>
          <p:cNvPr id="10" name="正方形/長方形 9">
            <a:extLst>
              <a:ext uri="{FF2B5EF4-FFF2-40B4-BE49-F238E27FC236}">
                <a16:creationId xmlns:a16="http://schemas.microsoft.com/office/drawing/2014/main" id="{40A28A5D-9103-4FC3-B80D-5CF9ACAE02F5}"/>
              </a:ext>
            </a:extLst>
          </p:cNvPr>
          <p:cNvSpPr/>
          <p:nvPr/>
        </p:nvSpPr>
        <p:spPr>
          <a:xfrm>
            <a:off x="2252794" y="3337247"/>
            <a:ext cx="7128792" cy="307777"/>
          </a:xfrm>
          <a:prstGeom prst="rect">
            <a:avLst/>
          </a:prstGeom>
        </p:spPr>
        <p:txBody>
          <a:bodyPr wrap="square">
            <a:spAutoFit/>
          </a:bodyPr>
          <a:lstStyle/>
          <a:p>
            <a:r>
              <a:rPr lang="en-US" altLang="ja-JP" sz="1400" dirty="0">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lang="ja-JP" altLang="ja-JP" sz="1400" dirty="0">
                <a:latin typeface="ＭＳ Ｐゴシック" panose="020B0600070205080204" pitchFamily="50" charset="-128"/>
                <a:ea typeface="ＭＳ Ｐゴシック" panose="020B0600070205080204" pitchFamily="50" charset="-128"/>
                <a:cs typeface="ＭＳ Ｐゴシック" panose="020B0600070205080204" pitchFamily="50" charset="-128"/>
              </a:rPr>
              <a:t>端数処理を四捨五入により行っていることから、</a:t>
            </a:r>
            <a:r>
              <a:rPr lang="ja-JP" altLang="en-US" sz="1400" dirty="0">
                <a:latin typeface="ＭＳ Ｐゴシック" panose="020B0600070205080204" pitchFamily="50" charset="-128"/>
                <a:ea typeface="ＭＳ Ｐゴシック" panose="020B0600070205080204" pitchFamily="50" charset="-128"/>
                <a:cs typeface="ＭＳ Ｐゴシック" panose="020B0600070205080204" pitchFamily="50" charset="-128"/>
              </a:rPr>
              <a:t>合計</a:t>
            </a:r>
            <a:r>
              <a:rPr lang="ja-JP" altLang="ja-JP" sz="1400" dirty="0">
                <a:latin typeface="ＭＳ Ｐゴシック" panose="020B0600070205080204" pitchFamily="50" charset="-128"/>
                <a:ea typeface="ＭＳ Ｐゴシック" panose="020B0600070205080204" pitchFamily="50" charset="-128"/>
                <a:cs typeface="ＭＳ Ｐゴシック" panose="020B0600070205080204" pitchFamily="50" charset="-128"/>
              </a:rPr>
              <a:t>と内訳の計とが一致しない場合がある</a:t>
            </a:r>
            <a:endParaRPr lang="ja-JP" altLang="en-US" sz="14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053054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タイトル 1"/>
          <p:cNvSpPr txBox="1">
            <a:spLocks/>
          </p:cNvSpPr>
          <p:nvPr/>
        </p:nvSpPr>
        <p:spPr bwMode="auto">
          <a:xfrm>
            <a:off x="1" y="0"/>
            <a:ext cx="9993559"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2800">
                <a:solidFill>
                  <a:srgbClr val="4087C8"/>
                </a:solidFill>
                <a:latin typeface="+mj-lt"/>
                <a:ea typeface="+mj-ea"/>
                <a:cs typeface="+mj-cs"/>
              </a:defRPr>
            </a:lvl1pPr>
            <a:lvl2pPr>
              <a:defRPr sz="2800">
                <a:solidFill>
                  <a:srgbClr val="4087C8"/>
                </a:solidFill>
                <a:latin typeface="HGP創英角ｺﾞｼｯｸUB" pitchFamily="50" charset="-128"/>
                <a:ea typeface="HGP創英角ｺﾞｼｯｸUB" pitchFamily="50" charset="-128"/>
              </a:defRPr>
            </a:lvl2pPr>
            <a:lvl3pPr>
              <a:defRPr sz="2800">
                <a:solidFill>
                  <a:srgbClr val="4087C8"/>
                </a:solidFill>
                <a:latin typeface="HGP創英角ｺﾞｼｯｸUB" pitchFamily="50" charset="-128"/>
                <a:ea typeface="HGP創英角ｺﾞｼｯｸUB" pitchFamily="50" charset="-128"/>
              </a:defRPr>
            </a:lvl3pPr>
            <a:lvl4pPr>
              <a:defRPr sz="2800">
                <a:solidFill>
                  <a:srgbClr val="4087C8"/>
                </a:solidFill>
                <a:latin typeface="HGP創英角ｺﾞｼｯｸUB" pitchFamily="50" charset="-128"/>
                <a:ea typeface="HGP創英角ｺﾞｼｯｸUB" pitchFamily="50" charset="-128"/>
              </a:defRPr>
            </a:lvl4pPr>
            <a:lvl5pPr>
              <a:defRPr sz="2800">
                <a:solidFill>
                  <a:srgbClr val="4087C8"/>
                </a:solidFill>
                <a:latin typeface="HGP創英角ｺﾞｼｯｸUB" pitchFamily="50" charset="-128"/>
                <a:ea typeface="HGP創英角ｺﾞｼｯｸUB" pitchFamily="50" charset="-128"/>
              </a:defRPr>
            </a:lvl5pPr>
            <a:lvl6pPr marL="457200" fontAlgn="base">
              <a:spcBef>
                <a:spcPct val="0"/>
              </a:spcBef>
              <a:spcAft>
                <a:spcPct val="0"/>
              </a:spcAft>
              <a:defRPr sz="2800">
                <a:solidFill>
                  <a:srgbClr val="4087C8"/>
                </a:solidFill>
                <a:latin typeface="HGP創英角ｺﾞｼｯｸUB" pitchFamily="50" charset="-128"/>
                <a:ea typeface="HGP創英角ｺﾞｼｯｸUB" pitchFamily="50" charset="-128"/>
              </a:defRPr>
            </a:lvl6pPr>
            <a:lvl7pPr marL="914400" fontAlgn="base">
              <a:spcBef>
                <a:spcPct val="0"/>
              </a:spcBef>
              <a:spcAft>
                <a:spcPct val="0"/>
              </a:spcAft>
              <a:defRPr sz="2800">
                <a:solidFill>
                  <a:srgbClr val="4087C8"/>
                </a:solidFill>
                <a:latin typeface="HGP創英角ｺﾞｼｯｸUB" pitchFamily="50" charset="-128"/>
                <a:ea typeface="HGP創英角ｺﾞｼｯｸUB" pitchFamily="50" charset="-128"/>
              </a:defRPr>
            </a:lvl7pPr>
            <a:lvl8pPr marL="1371600" fontAlgn="base">
              <a:spcBef>
                <a:spcPct val="0"/>
              </a:spcBef>
              <a:spcAft>
                <a:spcPct val="0"/>
              </a:spcAft>
              <a:defRPr sz="2800">
                <a:solidFill>
                  <a:srgbClr val="4087C8"/>
                </a:solidFill>
                <a:latin typeface="HGP創英角ｺﾞｼｯｸUB" pitchFamily="50" charset="-128"/>
                <a:ea typeface="HGP創英角ｺﾞｼｯｸUB" pitchFamily="50" charset="-128"/>
              </a:defRPr>
            </a:lvl8pPr>
            <a:lvl9pPr marL="1828800" fontAlgn="base">
              <a:spcBef>
                <a:spcPct val="0"/>
              </a:spcBef>
              <a:spcAft>
                <a:spcPct val="0"/>
              </a:spcAft>
              <a:defRPr sz="2800">
                <a:solidFill>
                  <a:srgbClr val="4087C8"/>
                </a:solidFill>
                <a:latin typeface="HGP創英角ｺﾞｼｯｸUB" pitchFamily="50" charset="-128"/>
                <a:ea typeface="HGP創英角ｺﾞｼｯｸUB" pitchFamily="50" charset="-128"/>
              </a:defRPr>
            </a:lvl9pPr>
          </a:lstStyle>
          <a:p>
            <a:r>
              <a:rPr lang="ja-JP" altLang="en-US" sz="2000" b="1" dirty="0">
                <a:solidFill>
                  <a:srgbClr val="006699"/>
                </a:solidFill>
              </a:rPr>
              <a:t>水素・燃料アンモニア等の供給量・貯蔵量～水素を液化水素で輸入する場合～</a:t>
            </a:r>
          </a:p>
        </p:txBody>
      </p:sp>
      <p:cxnSp>
        <p:nvCxnSpPr>
          <p:cNvPr id="4" name="直線コネクタ 3"/>
          <p:cNvCxnSpPr/>
          <p:nvPr/>
        </p:nvCxnSpPr>
        <p:spPr>
          <a:xfrm>
            <a:off x="1" y="476250"/>
            <a:ext cx="9720000" cy="0"/>
          </a:xfrm>
          <a:prstGeom prst="line">
            <a:avLst/>
          </a:prstGeom>
          <a:ln w="50800" cmpd="sng"/>
        </p:spPr>
        <p:style>
          <a:lnRef idx="1">
            <a:schemeClr val="accent1"/>
          </a:lnRef>
          <a:fillRef idx="0">
            <a:schemeClr val="accent1"/>
          </a:fillRef>
          <a:effectRef idx="0">
            <a:schemeClr val="accent1"/>
          </a:effectRef>
          <a:fontRef idx="minor">
            <a:schemeClr val="tx1"/>
          </a:fontRef>
        </p:style>
      </p:cxnSp>
      <p:sp>
        <p:nvSpPr>
          <p:cNvPr id="6" name="正方形/長方形 5">
            <a:extLst>
              <a:ext uri="{FF2B5EF4-FFF2-40B4-BE49-F238E27FC236}">
                <a16:creationId xmlns:a16="http://schemas.microsoft.com/office/drawing/2014/main" id="{A1F77F49-A2E7-4F81-85AB-0C52216F23E1}"/>
              </a:ext>
            </a:extLst>
          </p:cNvPr>
          <p:cNvSpPr/>
          <p:nvPr/>
        </p:nvSpPr>
        <p:spPr>
          <a:xfrm>
            <a:off x="164467" y="478625"/>
            <a:ext cx="9741532" cy="1131079"/>
          </a:xfrm>
          <a:prstGeom prst="rect">
            <a:avLst/>
          </a:prstGeom>
        </p:spPr>
        <p:txBody>
          <a:bodyPr wrap="square">
            <a:spAutoFit/>
          </a:bodyPr>
          <a:lstStyle/>
          <a:p>
            <a:pPr>
              <a:lnSpc>
                <a:spcPts val="2700"/>
              </a:lnSpc>
            </a:pPr>
            <a:r>
              <a:rPr lang="ja-JP" altLang="en-US" sz="1600" dirty="0">
                <a:latin typeface="+mj-ea"/>
                <a:ea typeface="+mj-ea"/>
              </a:rPr>
              <a:t>水素は、大量調達による調達コストの安定化が求められるため、海外からの輸入が第一に想定される。堺泉北港を水素・燃料アンモニア等の供給拠点とし、大阪港・阪南港へ二次輸送するものと想定される。二次輸送においては、水素・燃料アンモニア等は危険物となるため陸上輸送ではなく海上輸送での輸送が想定される。</a:t>
            </a:r>
            <a:endParaRPr lang="en-US" altLang="ja-JP" sz="1600" dirty="0">
              <a:latin typeface="+mj-ea"/>
              <a:ea typeface="+mj-ea"/>
            </a:endParaRPr>
          </a:p>
        </p:txBody>
      </p:sp>
      <p:sp>
        <p:nvSpPr>
          <p:cNvPr id="7" name="スライド番号プレースホルダー 2">
            <a:extLst>
              <a:ext uri="{FF2B5EF4-FFF2-40B4-BE49-F238E27FC236}">
                <a16:creationId xmlns:a16="http://schemas.microsoft.com/office/drawing/2014/main" id="{95AA5F7D-2C97-4ADB-8D54-BFC90532C799}"/>
              </a:ext>
            </a:extLst>
          </p:cNvPr>
          <p:cNvSpPr>
            <a:spLocks noGrp="1"/>
          </p:cNvSpPr>
          <p:nvPr>
            <p:ph type="sldNum" sz="quarter" idx="11"/>
          </p:nvPr>
        </p:nvSpPr>
        <p:spPr>
          <a:xfrm>
            <a:off x="7677150" y="6492875"/>
            <a:ext cx="2228850" cy="365125"/>
          </a:xfrm>
        </p:spPr>
        <p:txBody>
          <a:bodyPr/>
          <a:lstStyle>
            <a:lvl1pPr>
              <a:defRPr>
                <a:solidFill>
                  <a:schemeClr val="tx1"/>
                </a:solidFill>
              </a:defRPr>
            </a:lvl1pPr>
          </a:lstStyle>
          <a:p>
            <a:fld id="{18EAE80E-A420-40D4-8E6A-F3B1068ED3F0}" type="slidenum">
              <a:rPr lang="ja-JP" altLang="en-US" smtClean="0"/>
              <a:pPr/>
              <a:t>4</a:t>
            </a:fld>
            <a:endParaRPr lang="ja-JP" altLang="en-US" dirty="0"/>
          </a:p>
        </p:txBody>
      </p:sp>
      <p:graphicFrame>
        <p:nvGraphicFramePr>
          <p:cNvPr id="2" name="表 1">
            <a:extLst>
              <a:ext uri="{FF2B5EF4-FFF2-40B4-BE49-F238E27FC236}">
                <a16:creationId xmlns:a16="http://schemas.microsoft.com/office/drawing/2014/main" id="{1D522487-6A11-496E-A173-56F73D4DE7A8}"/>
              </a:ext>
            </a:extLst>
          </p:cNvPr>
          <p:cNvGraphicFramePr>
            <a:graphicFrameLocks noGrp="1"/>
          </p:cNvGraphicFramePr>
          <p:nvPr>
            <p:extLst>
              <p:ext uri="{D42A27DB-BD31-4B8C-83A1-F6EECF244321}">
                <p14:modId xmlns:p14="http://schemas.microsoft.com/office/powerpoint/2010/main" val="3618186997"/>
              </p:ext>
            </p:extLst>
          </p:nvPr>
        </p:nvGraphicFramePr>
        <p:xfrm>
          <a:off x="495645" y="2334931"/>
          <a:ext cx="8903568" cy="3817812"/>
        </p:xfrm>
        <a:graphic>
          <a:graphicData uri="http://schemas.openxmlformats.org/drawingml/2006/table">
            <a:tbl>
              <a:tblPr firstRow="1" bandRow="1">
                <a:tableStyleId>{5940675A-B579-460E-94D1-54222C63F5DA}</a:tableStyleId>
              </a:tblPr>
              <a:tblGrid>
                <a:gridCol w="1169243">
                  <a:extLst>
                    <a:ext uri="{9D8B030D-6E8A-4147-A177-3AD203B41FA5}">
                      <a16:colId xmlns:a16="http://schemas.microsoft.com/office/drawing/2014/main" val="166223737"/>
                    </a:ext>
                  </a:extLst>
                </a:gridCol>
                <a:gridCol w="2165264">
                  <a:extLst>
                    <a:ext uri="{9D8B030D-6E8A-4147-A177-3AD203B41FA5}">
                      <a16:colId xmlns:a16="http://schemas.microsoft.com/office/drawing/2014/main" val="4070114104"/>
                    </a:ext>
                  </a:extLst>
                </a:gridCol>
                <a:gridCol w="2944759">
                  <a:extLst>
                    <a:ext uri="{9D8B030D-6E8A-4147-A177-3AD203B41FA5}">
                      <a16:colId xmlns:a16="http://schemas.microsoft.com/office/drawing/2014/main" val="682724314"/>
                    </a:ext>
                  </a:extLst>
                </a:gridCol>
                <a:gridCol w="2624302">
                  <a:extLst>
                    <a:ext uri="{9D8B030D-6E8A-4147-A177-3AD203B41FA5}">
                      <a16:colId xmlns:a16="http://schemas.microsoft.com/office/drawing/2014/main" val="2815517645"/>
                    </a:ext>
                  </a:extLst>
                </a:gridCol>
              </a:tblGrid>
              <a:tr h="0">
                <a:tc>
                  <a:txBody>
                    <a:bodyPr/>
                    <a:lstStyle/>
                    <a:p>
                      <a:pPr algn="ctr"/>
                      <a:r>
                        <a:rPr kumimoji="1" lang="ja-JP" altLang="en-US" dirty="0">
                          <a:latin typeface="+mn-ea"/>
                          <a:ea typeface="+mn-ea"/>
                        </a:rPr>
                        <a:t>港湾</a:t>
                      </a:r>
                    </a:p>
                  </a:txBody>
                  <a:tcPr/>
                </a:tc>
                <a:tc>
                  <a:txBody>
                    <a:bodyPr/>
                    <a:lstStyle/>
                    <a:p>
                      <a:pPr algn="ctr"/>
                      <a:r>
                        <a:rPr kumimoji="1" lang="ja-JP" altLang="en-US" dirty="0">
                          <a:latin typeface="+mn-ea"/>
                          <a:ea typeface="+mn-ea"/>
                        </a:rPr>
                        <a:t>エネルギー種別</a:t>
                      </a:r>
                    </a:p>
                  </a:txBody>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en-US" altLang="ja-JP" dirty="0">
                          <a:latin typeface="+mn-ea"/>
                          <a:ea typeface="+mn-ea"/>
                        </a:rPr>
                        <a:t>2030</a:t>
                      </a:r>
                      <a:r>
                        <a:rPr kumimoji="1" lang="ja-JP" altLang="en-US" dirty="0">
                          <a:latin typeface="+mn-ea"/>
                          <a:ea typeface="+mn-ea"/>
                        </a:rPr>
                        <a:t>年度</a:t>
                      </a:r>
                    </a:p>
                  </a:txBody>
                  <a:tcPr/>
                </a:tc>
                <a:tc>
                  <a:txBody>
                    <a:bodyPr/>
                    <a:lstStyle/>
                    <a:p>
                      <a:pPr algn="ctr"/>
                      <a:r>
                        <a:rPr kumimoji="1" lang="en-US" altLang="ja-JP" dirty="0">
                          <a:latin typeface="+mn-ea"/>
                          <a:ea typeface="+mn-ea"/>
                        </a:rPr>
                        <a:t>2050</a:t>
                      </a:r>
                      <a:r>
                        <a:rPr kumimoji="1" lang="ja-JP" altLang="en-US" dirty="0">
                          <a:latin typeface="+mn-ea"/>
                          <a:ea typeface="+mn-ea"/>
                        </a:rPr>
                        <a:t>年</a:t>
                      </a:r>
                    </a:p>
                  </a:txBody>
                  <a:tcPr/>
                </a:tc>
                <a:extLst>
                  <a:ext uri="{0D108BD9-81ED-4DB2-BD59-A6C34878D82A}">
                    <a16:rowId xmlns:a16="http://schemas.microsoft.com/office/drawing/2014/main" val="3001435615"/>
                  </a:ext>
                </a:extLst>
              </a:tr>
              <a:tr h="370840">
                <a:tc rowSpan="2">
                  <a:txBody>
                    <a:bodyPr/>
                    <a:lstStyle/>
                    <a:p>
                      <a:pPr algn="l"/>
                      <a:r>
                        <a:rPr kumimoji="1" lang="ja-JP" altLang="en-US" dirty="0">
                          <a:latin typeface="+mn-ea"/>
                          <a:ea typeface="+mn-ea"/>
                        </a:rPr>
                        <a:t>大阪港</a:t>
                      </a:r>
                    </a:p>
                  </a:txBody>
                  <a:tcPr anchor="ctr"/>
                </a:tc>
                <a:tc>
                  <a:txBody>
                    <a:bodyPr/>
                    <a:lstStyle/>
                    <a:p>
                      <a:pPr algn="ctr"/>
                      <a:r>
                        <a:rPr kumimoji="1" lang="ja-JP" altLang="en-US" dirty="0">
                          <a:latin typeface="+mn-ea"/>
                          <a:ea typeface="+mn-ea"/>
                        </a:rPr>
                        <a:t>水素</a:t>
                      </a:r>
                    </a:p>
                  </a:txBody>
                  <a:tcPr/>
                </a:tc>
                <a:tc>
                  <a:txBody>
                    <a:bodyPr/>
                    <a:lstStyle/>
                    <a:p>
                      <a:pPr algn="ctr"/>
                      <a:r>
                        <a:rPr kumimoji="1" lang="en-US" altLang="ja-JP" dirty="0">
                          <a:solidFill>
                            <a:schemeClr val="tx1"/>
                          </a:solidFill>
                          <a:latin typeface="+mn-ea"/>
                          <a:ea typeface="+mn-ea"/>
                        </a:rPr>
                        <a:t>50,000m³</a:t>
                      </a:r>
                      <a:r>
                        <a:rPr kumimoji="1" lang="ja-JP" altLang="en-US" dirty="0">
                          <a:solidFill>
                            <a:schemeClr val="tx1"/>
                          </a:solidFill>
                          <a:latin typeface="+mn-ea"/>
                          <a:ea typeface="+mn-ea"/>
                        </a:rPr>
                        <a:t>　</a:t>
                      </a:r>
                      <a:r>
                        <a:rPr kumimoji="1" lang="en-US" altLang="ja-JP" dirty="0">
                          <a:solidFill>
                            <a:schemeClr val="tx1"/>
                          </a:solidFill>
                          <a:latin typeface="+mn-ea"/>
                          <a:ea typeface="+mn-ea"/>
                        </a:rPr>
                        <a:t>1</a:t>
                      </a:r>
                      <a:r>
                        <a:rPr kumimoji="1" lang="ja-JP" altLang="en-US" dirty="0">
                          <a:solidFill>
                            <a:schemeClr val="tx1"/>
                          </a:solidFill>
                          <a:latin typeface="+mn-ea"/>
                          <a:ea typeface="+mn-ea"/>
                        </a:rPr>
                        <a:t>基</a:t>
                      </a:r>
                      <a:endParaRPr kumimoji="1" lang="en-US" altLang="ja-JP" dirty="0">
                        <a:solidFill>
                          <a:schemeClr val="tx1"/>
                        </a:solidFill>
                        <a:latin typeface="+mn-ea"/>
                        <a:ea typeface="+mn-ea"/>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latin typeface="+mn-ea"/>
                          <a:ea typeface="+mn-ea"/>
                        </a:rPr>
                        <a:t>（約</a:t>
                      </a:r>
                      <a:r>
                        <a:rPr kumimoji="1" lang="en-US" altLang="ja-JP" dirty="0">
                          <a:solidFill>
                            <a:schemeClr val="tx1"/>
                          </a:solidFill>
                          <a:latin typeface="+mn-ea"/>
                          <a:ea typeface="+mn-ea"/>
                        </a:rPr>
                        <a:t>0.8ha</a:t>
                      </a:r>
                      <a:r>
                        <a:rPr kumimoji="1" lang="ja-JP" altLang="en-US" dirty="0">
                          <a:solidFill>
                            <a:schemeClr val="tx1"/>
                          </a:solidFill>
                          <a:latin typeface="+mn-ea"/>
                          <a:ea typeface="+mn-ea"/>
                        </a:rPr>
                        <a:t>）</a:t>
                      </a:r>
                    </a:p>
                  </a:txBody>
                  <a:tcPr/>
                </a:tc>
                <a:tc>
                  <a:txBody>
                    <a:bodyPr/>
                    <a:lstStyle/>
                    <a:p>
                      <a:pPr algn="ctr"/>
                      <a:r>
                        <a:rPr kumimoji="1" lang="en-US" altLang="ja-JP" dirty="0">
                          <a:solidFill>
                            <a:schemeClr val="tx1"/>
                          </a:solidFill>
                          <a:latin typeface="+mn-ea"/>
                          <a:ea typeface="+mn-ea"/>
                        </a:rPr>
                        <a:t>50,000m³</a:t>
                      </a:r>
                      <a:r>
                        <a:rPr kumimoji="1" lang="ja-JP" altLang="en-US" dirty="0">
                          <a:solidFill>
                            <a:schemeClr val="tx1"/>
                          </a:solidFill>
                          <a:latin typeface="+mn-ea"/>
                          <a:ea typeface="+mn-ea"/>
                        </a:rPr>
                        <a:t>　</a:t>
                      </a:r>
                      <a:r>
                        <a:rPr kumimoji="1" lang="en-US" altLang="ja-JP" dirty="0">
                          <a:solidFill>
                            <a:schemeClr val="tx1"/>
                          </a:solidFill>
                          <a:latin typeface="+mn-ea"/>
                          <a:ea typeface="+mn-ea"/>
                        </a:rPr>
                        <a:t>5</a:t>
                      </a:r>
                      <a:r>
                        <a:rPr kumimoji="1" lang="ja-JP" altLang="en-US" dirty="0">
                          <a:solidFill>
                            <a:schemeClr val="tx1"/>
                          </a:solidFill>
                          <a:latin typeface="+mn-ea"/>
                          <a:ea typeface="+mn-ea"/>
                        </a:rPr>
                        <a:t>基</a:t>
                      </a:r>
                      <a:endParaRPr kumimoji="1" lang="en-US" altLang="ja-JP" dirty="0">
                        <a:solidFill>
                          <a:schemeClr val="tx1"/>
                        </a:solidFill>
                        <a:latin typeface="+mn-ea"/>
                        <a:ea typeface="+mn-ea"/>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latin typeface="+mn-ea"/>
                          <a:ea typeface="+mn-ea"/>
                        </a:rPr>
                        <a:t>（約</a:t>
                      </a:r>
                      <a:r>
                        <a:rPr kumimoji="1" lang="en-US" altLang="ja-JP" dirty="0">
                          <a:solidFill>
                            <a:schemeClr val="tx1"/>
                          </a:solidFill>
                          <a:latin typeface="+mn-ea"/>
                          <a:ea typeface="+mn-ea"/>
                        </a:rPr>
                        <a:t>3.9ha</a:t>
                      </a:r>
                      <a:r>
                        <a:rPr kumimoji="1" lang="ja-JP" altLang="en-US" dirty="0">
                          <a:solidFill>
                            <a:schemeClr val="tx1"/>
                          </a:solidFill>
                          <a:latin typeface="+mn-ea"/>
                          <a:ea typeface="+mn-ea"/>
                        </a:rPr>
                        <a:t>）</a:t>
                      </a:r>
                    </a:p>
                  </a:txBody>
                  <a:tcPr/>
                </a:tc>
                <a:extLst>
                  <a:ext uri="{0D108BD9-81ED-4DB2-BD59-A6C34878D82A}">
                    <a16:rowId xmlns:a16="http://schemas.microsoft.com/office/drawing/2014/main" val="4116056305"/>
                  </a:ext>
                </a:extLst>
              </a:tr>
              <a:tr h="199954">
                <a:tc vMerge="1">
                  <a:txBody>
                    <a:bodyPr/>
                    <a:lstStyle/>
                    <a:p>
                      <a:pPr algn="l"/>
                      <a:endParaRPr kumimoji="1" lang="ja-JP" altLang="en-US"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dirty="0">
                          <a:latin typeface="+mn-ea"/>
                          <a:ea typeface="+mn-ea"/>
                        </a:rPr>
                        <a:t>燃料アンモニア</a:t>
                      </a:r>
                    </a:p>
                  </a:txBody>
                  <a:tcPr/>
                </a:tc>
                <a:tc>
                  <a:txBody>
                    <a:bodyPr/>
                    <a:lstStyle/>
                    <a:p>
                      <a:pPr algn="ctr"/>
                      <a:r>
                        <a:rPr kumimoji="1" lang="ja-JP" altLang="en-US" dirty="0">
                          <a:solidFill>
                            <a:schemeClr val="tx1"/>
                          </a:solidFill>
                          <a:latin typeface="+mn-ea"/>
                          <a:ea typeface="+mn-ea"/>
                        </a:rPr>
                        <a:t>－</a:t>
                      </a:r>
                    </a:p>
                  </a:txBody>
                  <a:tcPr/>
                </a:tc>
                <a:tc>
                  <a:txBody>
                    <a:bodyPr/>
                    <a:lstStyle/>
                    <a:p>
                      <a:pPr algn="ctr"/>
                      <a:r>
                        <a:rPr kumimoji="1" lang="ja-JP" altLang="en-US" dirty="0">
                          <a:solidFill>
                            <a:schemeClr val="tx1"/>
                          </a:solidFill>
                          <a:latin typeface="+mn-ea"/>
                          <a:ea typeface="+mn-ea"/>
                        </a:rPr>
                        <a:t>－</a:t>
                      </a:r>
                    </a:p>
                  </a:txBody>
                  <a:tcPr anchor="ctr"/>
                </a:tc>
                <a:extLst>
                  <a:ext uri="{0D108BD9-81ED-4DB2-BD59-A6C34878D82A}">
                    <a16:rowId xmlns:a16="http://schemas.microsoft.com/office/drawing/2014/main" val="1629968700"/>
                  </a:ext>
                </a:extLst>
              </a:tr>
              <a:tr h="0">
                <a:tc rowSpan="2">
                  <a:txBody>
                    <a:bodyPr/>
                    <a:lstStyle/>
                    <a:p>
                      <a:pPr algn="l"/>
                      <a:r>
                        <a:rPr kumimoji="1" lang="ja-JP" altLang="en-US" dirty="0">
                          <a:latin typeface="+mn-ea"/>
                          <a:ea typeface="+mn-ea"/>
                        </a:rPr>
                        <a:t>堺泉北港</a:t>
                      </a:r>
                    </a:p>
                  </a:txBody>
                  <a:tcPr anchor="ctr"/>
                </a:tc>
                <a:tc>
                  <a:txBody>
                    <a:bodyPr/>
                    <a:lstStyle/>
                    <a:p>
                      <a:pPr algn="ctr"/>
                      <a:r>
                        <a:rPr kumimoji="1" lang="ja-JP" altLang="en-US" dirty="0">
                          <a:latin typeface="+mn-ea"/>
                          <a:ea typeface="+mn-ea"/>
                        </a:rPr>
                        <a:t>水素</a:t>
                      </a:r>
                    </a:p>
                  </a:txBody>
                  <a:tcPr/>
                </a:tc>
                <a:tc>
                  <a:txBody>
                    <a:bodyPr/>
                    <a:lstStyle/>
                    <a:p>
                      <a:pPr algn="ctr"/>
                      <a:r>
                        <a:rPr kumimoji="1" lang="en-US" altLang="ja-JP" dirty="0">
                          <a:solidFill>
                            <a:schemeClr val="tx1"/>
                          </a:solidFill>
                          <a:latin typeface="+mn-ea"/>
                          <a:ea typeface="+mn-ea"/>
                        </a:rPr>
                        <a:t>50,000m³</a:t>
                      </a:r>
                      <a:r>
                        <a:rPr kumimoji="1" lang="ja-JP" altLang="en-US" dirty="0">
                          <a:solidFill>
                            <a:schemeClr val="tx1"/>
                          </a:solidFill>
                          <a:latin typeface="+mn-ea"/>
                          <a:ea typeface="+mn-ea"/>
                        </a:rPr>
                        <a:t>　</a:t>
                      </a:r>
                      <a:r>
                        <a:rPr kumimoji="1" lang="en-US" altLang="ja-JP" dirty="0">
                          <a:solidFill>
                            <a:schemeClr val="tx1"/>
                          </a:solidFill>
                          <a:latin typeface="+mn-ea"/>
                          <a:ea typeface="+mn-ea"/>
                        </a:rPr>
                        <a:t>4</a:t>
                      </a:r>
                      <a:r>
                        <a:rPr kumimoji="1" lang="ja-JP" altLang="en-US" dirty="0">
                          <a:solidFill>
                            <a:schemeClr val="tx1"/>
                          </a:solidFill>
                          <a:latin typeface="+mn-ea"/>
                          <a:ea typeface="+mn-ea"/>
                        </a:rPr>
                        <a:t>基</a:t>
                      </a:r>
                      <a:endParaRPr kumimoji="1" lang="en-US" altLang="ja-JP" dirty="0">
                        <a:solidFill>
                          <a:schemeClr val="tx1"/>
                        </a:solidFill>
                        <a:latin typeface="+mn-ea"/>
                        <a:ea typeface="+mn-ea"/>
                      </a:endParaRPr>
                    </a:p>
                    <a:p>
                      <a:pPr algn="ctr"/>
                      <a:r>
                        <a:rPr kumimoji="1" lang="ja-JP" altLang="en-US" dirty="0">
                          <a:solidFill>
                            <a:schemeClr val="tx1"/>
                          </a:solidFill>
                          <a:latin typeface="+mn-ea"/>
                          <a:ea typeface="+mn-ea"/>
                        </a:rPr>
                        <a:t>（堺泉北港需要分</a:t>
                      </a:r>
                      <a:r>
                        <a:rPr kumimoji="1" lang="en-US" altLang="ja-JP" dirty="0">
                          <a:solidFill>
                            <a:schemeClr val="tx1"/>
                          </a:solidFill>
                          <a:latin typeface="+mn-ea"/>
                          <a:ea typeface="+mn-ea"/>
                        </a:rPr>
                        <a:t>2</a:t>
                      </a:r>
                      <a:r>
                        <a:rPr kumimoji="1" lang="ja-JP" altLang="en-US" dirty="0">
                          <a:solidFill>
                            <a:schemeClr val="tx1"/>
                          </a:solidFill>
                          <a:latin typeface="+mn-ea"/>
                          <a:ea typeface="+mn-ea"/>
                        </a:rPr>
                        <a:t>基</a:t>
                      </a:r>
                      <a:endParaRPr kumimoji="1" lang="en-US" altLang="ja-JP" dirty="0">
                        <a:solidFill>
                          <a:schemeClr val="tx1"/>
                        </a:solidFill>
                        <a:latin typeface="+mn-ea"/>
                        <a:ea typeface="+mn-ea"/>
                      </a:endParaRPr>
                    </a:p>
                    <a:p>
                      <a:pPr algn="ctr"/>
                      <a:r>
                        <a:rPr kumimoji="1" lang="ja-JP" altLang="en-US" dirty="0">
                          <a:solidFill>
                            <a:schemeClr val="tx1"/>
                          </a:solidFill>
                          <a:latin typeface="+mn-ea"/>
                          <a:ea typeface="+mn-ea"/>
                        </a:rPr>
                        <a:t>＋二次輸送需要分</a:t>
                      </a:r>
                      <a:r>
                        <a:rPr kumimoji="1" lang="en-US" altLang="ja-JP" dirty="0">
                          <a:solidFill>
                            <a:schemeClr val="tx1"/>
                          </a:solidFill>
                          <a:latin typeface="+mn-ea"/>
                          <a:ea typeface="+mn-ea"/>
                        </a:rPr>
                        <a:t>2</a:t>
                      </a:r>
                      <a:r>
                        <a:rPr kumimoji="1" lang="ja-JP" altLang="en-US" dirty="0">
                          <a:solidFill>
                            <a:schemeClr val="tx1"/>
                          </a:solidFill>
                          <a:latin typeface="+mn-ea"/>
                          <a:ea typeface="+mn-ea"/>
                        </a:rPr>
                        <a:t>基）</a:t>
                      </a:r>
                      <a:endParaRPr kumimoji="1" lang="en-US" altLang="ja-JP" dirty="0">
                        <a:solidFill>
                          <a:schemeClr val="tx1"/>
                        </a:solidFill>
                        <a:latin typeface="+mn-ea"/>
                        <a:ea typeface="+mn-ea"/>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latin typeface="+mn-ea"/>
                          <a:ea typeface="+mn-ea"/>
                        </a:rPr>
                        <a:t>（約</a:t>
                      </a:r>
                      <a:r>
                        <a:rPr kumimoji="1" lang="en-US" altLang="ja-JP" dirty="0">
                          <a:solidFill>
                            <a:schemeClr val="tx1"/>
                          </a:solidFill>
                          <a:latin typeface="+mn-ea"/>
                          <a:ea typeface="+mn-ea"/>
                        </a:rPr>
                        <a:t>3.1ha</a:t>
                      </a:r>
                      <a:r>
                        <a:rPr kumimoji="1" lang="ja-JP" altLang="en-US" dirty="0">
                          <a:solidFill>
                            <a:schemeClr val="tx1"/>
                          </a:solidFill>
                          <a:latin typeface="+mn-ea"/>
                          <a:ea typeface="+mn-ea"/>
                        </a:rPr>
                        <a:t>）</a:t>
                      </a:r>
                    </a:p>
                  </a:txBody>
                  <a:tcPr/>
                </a:tc>
                <a:tc>
                  <a:txBody>
                    <a:bodyPr/>
                    <a:lstStyle/>
                    <a:p>
                      <a:pPr algn="ctr"/>
                      <a:r>
                        <a:rPr kumimoji="1" lang="en-US" altLang="ja-JP" dirty="0">
                          <a:solidFill>
                            <a:schemeClr val="tx1"/>
                          </a:solidFill>
                          <a:latin typeface="+mn-ea"/>
                          <a:ea typeface="+mn-ea"/>
                        </a:rPr>
                        <a:t>50,000m³</a:t>
                      </a:r>
                      <a:r>
                        <a:rPr kumimoji="1" lang="ja-JP" altLang="en-US" dirty="0">
                          <a:solidFill>
                            <a:schemeClr val="tx1"/>
                          </a:solidFill>
                          <a:latin typeface="+mn-ea"/>
                          <a:ea typeface="+mn-ea"/>
                        </a:rPr>
                        <a:t>　</a:t>
                      </a:r>
                      <a:r>
                        <a:rPr kumimoji="1" lang="en-US" altLang="ja-JP" dirty="0">
                          <a:solidFill>
                            <a:schemeClr val="tx1"/>
                          </a:solidFill>
                          <a:latin typeface="+mn-ea"/>
                          <a:ea typeface="+mn-ea"/>
                        </a:rPr>
                        <a:t>16</a:t>
                      </a:r>
                      <a:r>
                        <a:rPr kumimoji="1" lang="ja-JP" altLang="en-US" dirty="0">
                          <a:solidFill>
                            <a:schemeClr val="tx1"/>
                          </a:solidFill>
                          <a:latin typeface="+mn-ea"/>
                          <a:ea typeface="+mn-ea"/>
                        </a:rPr>
                        <a:t>基</a:t>
                      </a:r>
                      <a:endParaRPr kumimoji="1" lang="en-US" altLang="ja-JP" dirty="0">
                        <a:solidFill>
                          <a:schemeClr val="tx1"/>
                        </a:solidFill>
                        <a:latin typeface="+mn-ea"/>
                        <a:ea typeface="+mn-ea"/>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latin typeface="+mn-ea"/>
                          <a:ea typeface="+mn-ea"/>
                        </a:rPr>
                        <a:t>（堺泉北港需要分</a:t>
                      </a:r>
                      <a:r>
                        <a:rPr kumimoji="1" lang="en-US" altLang="ja-JP" dirty="0">
                          <a:solidFill>
                            <a:schemeClr val="tx1"/>
                          </a:solidFill>
                          <a:latin typeface="+mn-ea"/>
                          <a:ea typeface="+mn-ea"/>
                        </a:rPr>
                        <a:t>10</a:t>
                      </a:r>
                      <a:r>
                        <a:rPr kumimoji="1" lang="ja-JP" altLang="en-US" dirty="0">
                          <a:solidFill>
                            <a:schemeClr val="tx1"/>
                          </a:solidFill>
                          <a:latin typeface="+mn-ea"/>
                          <a:ea typeface="+mn-ea"/>
                        </a:rPr>
                        <a:t>基</a:t>
                      </a:r>
                      <a:endParaRPr kumimoji="1" lang="en-US" altLang="ja-JP" dirty="0">
                        <a:solidFill>
                          <a:schemeClr val="tx1"/>
                        </a:solidFill>
                        <a:latin typeface="+mn-ea"/>
                        <a:ea typeface="+mn-ea"/>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latin typeface="+mn-ea"/>
                          <a:ea typeface="+mn-ea"/>
                        </a:rPr>
                        <a:t>+</a:t>
                      </a:r>
                      <a:r>
                        <a:rPr kumimoji="1" lang="ja-JP" altLang="en-US" dirty="0">
                          <a:solidFill>
                            <a:schemeClr val="tx1"/>
                          </a:solidFill>
                          <a:latin typeface="+mn-ea"/>
                          <a:ea typeface="+mn-ea"/>
                        </a:rPr>
                        <a:t>二次輸送需要分</a:t>
                      </a:r>
                      <a:r>
                        <a:rPr kumimoji="1" lang="en-US" altLang="ja-JP" dirty="0">
                          <a:solidFill>
                            <a:schemeClr val="tx1"/>
                          </a:solidFill>
                          <a:latin typeface="+mn-ea"/>
                          <a:ea typeface="+mn-ea"/>
                        </a:rPr>
                        <a:t>6</a:t>
                      </a:r>
                      <a:r>
                        <a:rPr kumimoji="1" lang="ja-JP" altLang="en-US" dirty="0">
                          <a:solidFill>
                            <a:schemeClr val="tx1"/>
                          </a:solidFill>
                          <a:latin typeface="+mn-ea"/>
                          <a:ea typeface="+mn-ea"/>
                        </a:rPr>
                        <a:t>基）</a:t>
                      </a:r>
                      <a:endParaRPr kumimoji="1" lang="en-US" altLang="ja-JP" dirty="0">
                        <a:solidFill>
                          <a:schemeClr val="tx1"/>
                        </a:solidFill>
                        <a:latin typeface="+mn-ea"/>
                        <a:ea typeface="+mn-ea"/>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latin typeface="+mn-ea"/>
                          <a:ea typeface="+mn-ea"/>
                        </a:rPr>
                        <a:t>（約</a:t>
                      </a:r>
                      <a:r>
                        <a:rPr kumimoji="1" lang="en-US" altLang="ja-JP" dirty="0">
                          <a:solidFill>
                            <a:schemeClr val="tx1"/>
                          </a:solidFill>
                          <a:latin typeface="+mn-ea"/>
                          <a:ea typeface="+mn-ea"/>
                        </a:rPr>
                        <a:t>12.5ha</a:t>
                      </a:r>
                      <a:r>
                        <a:rPr kumimoji="1" lang="ja-JP" altLang="en-US" dirty="0">
                          <a:solidFill>
                            <a:schemeClr val="tx1"/>
                          </a:solidFill>
                          <a:latin typeface="+mn-ea"/>
                          <a:ea typeface="+mn-ea"/>
                        </a:rPr>
                        <a:t>）</a:t>
                      </a:r>
                    </a:p>
                  </a:txBody>
                  <a:tcPr/>
                </a:tc>
                <a:extLst>
                  <a:ext uri="{0D108BD9-81ED-4DB2-BD59-A6C34878D82A}">
                    <a16:rowId xmlns:a16="http://schemas.microsoft.com/office/drawing/2014/main" val="770640854"/>
                  </a:ext>
                </a:extLst>
              </a:tr>
              <a:tr h="0">
                <a:tc vMerge="1">
                  <a:txBody>
                    <a:bodyPr/>
                    <a:lstStyle/>
                    <a:p>
                      <a:pPr algn="l"/>
                      <a:endParaRPr kumimoji="1" lang="ja-JP" altLang="en-US"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dirty="0">
                          <a:latin typeface="+mn-ea"/>
                          <a:ea typeface="+mn-ea"/>
                        </a:rPr>
                        <a:t>燃料アンモニア</a:t>
                      </a:r>
                    </a:p>
                  </a:txBody>
                  <a:tcPr/>
                </a:tc>
                <a:tc>
                  <a:txBody>
                    <a:bodyPr/>
                    <a:lstStyle/>
                    <a:p>
                      <a:pPr algn="ctr"/>
                      <a:r>
                        <a:rPr kumimoji="1" lang="en-US" altLang="ja-JP" dirty="0">
                          <a:solidFill>
                            <a:schemeClr val="tx1"/>
                          </a:solidFill>
                          <a:latin typeface="+mn-ea"/>
                          <a:ea typeface="+mn-ea"/>
                        </a:rPr>
                        <a:t>5</a:t>
                      </a:r>
                      <a:r>
                        <a:rPr kumimoji="1" lang="ja-JP" altLang="en-US" dirty="0">
                          <a:solidFill>
                            <a:schemeClr val="tx1"/>
                          </a:solidFill>
                          <a:latin typeface="+mn-ea"/>
                          <a:ea typeface="+mn-ea"/>
                        </a:rPr>
                        <a:t>万トン　</a:t>
                      </a:r>
                      <a:r>
                        <a:rPr kumimoji="1" lang="en-US" altLang="ja-JP" dirty="0">
                          <a:solidFill>
                            <a:schemeClr val="tx1"/>
                          </a:solidFill>
                          <a:latin typeface="+mn-ea"/>
                          <a:ea typeface="+mn-ea"/>
                        </a:rPr>
                        <a:t>1</a:t>
                      </a:r>
                      <a:r>
                        <a:rPr kumimoji="1" lang="ja-JP" altLang="en-US" dirty="0">
                          <a:solidFill>
                            <a:schemeClr val="tx1"/>
                          </a:solidFill>
                          <a:latin typeface="+mn-ea"/>
                          <a:ea typeface="+mn-ea"/>
                        </a:rPr>
                        <a:t>基</a:t>
                      </a:r>
                      <a:endParaRPr kumimoji="1" lang="en-US" altLang="ja-JP" dirty="0">
                        <a:solidFill>
                          <a:schemeClr val="tx1"/>
                        </a:solidFill>
                        <a:latin typeface="+mn-ea"/>
                        <a:ea typeface="+mn-ea"/>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latin typeface="+mn-ea"/>
                          <a:ea typeface="+mn-ea"/>
                        </a:rPr>
                        <a:t>（堺泉北港分</a:t>
                      </a:r>
                      <a:r>
                        <a:rPr kumimoji="1" lang="en-US" altLang="ja-JP" dirty="0">
                          <a:solidFill>
                            <a:schemeClr val="tx1"/>
                          </a:solidFill>
                          <a:latin typeface="+mn-ea"/>
                          <a:ea typeface="+mn-ea"/>
                        </a:rPr>
                        <a:t>1</a:t>
                      </a:r>
                      <a:r>
                        <a:rPr kumimoji="1" lang="ja-JP" altLang="en-US" dirty="0">
                          <a:solidFill>
                            <a:schemeClr val="tx1"/>
                          </a:solidFill>
                          <a:latin typeface="+mn-ea"/>
                          <a:ea typeface="+mn-ea"/>
                        </a:rPr>
                        <a:t>基）</a:t>
                      </a:r>
                      <a:endParaRPr kumimoji="1" lang="en-US" altLang="ja-JP" dirty="0">
                        <a:solidFill>
                          <a:schemeClr val="tx1"/>
                        </a:solidFill>
                        <a:latin typeface="+mn-ea"/>
                        <a:ea typeface="+mn-ea"/>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latin typeface="+mn-ea"/>
                          <a:ea typeface="+mn-ea"/>
                        </a:rPr>
                        <a:t>（約</a:t>
                      </a:r>
                      <a:r>
                        <a:rPr kumimoji="1" lang="en-US" altLang="ja-JP" dirty="0">
                          <a:solidFill>
                            <a:schemeClr val="tx1"/>
                          </a:solidFill>
                          <a:latin typeface="+mn-ea"/>
                          <a:ea typeface="+mn-ea"/>
                        </a:rPr>
                        <a:t>0.8ha</a:t>
                      </a:r>
                      <a:r>
                        <a:rPr kumimoji="1" lang="ja-JP" altLang="en-US" dirty="0">
                          <a:solidFill>
                            <a:schemeClr val="tx1"/>
                          </a:solidFill>
                          <a:latin typeface="+mn-ea"/>
                          <a:ea typeface="+mn-ea"/>
                        </a:rPr>
                        <a:t>）</a:t>
                      </a:r>
                    </a:p>
                  </a:txBody>
                  <a:tcPr anchor="ct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latin typeface="+mn-ea"/>
                          <a:ea typeface="+mn-ea"/>
                        </a:rPr>
                        <a:t>5</a:t>
                      </a:r>
                      <a:r>
                        <a:rPr kumimoji="1" lang="ja-JP" altLang="en-US" dirty="0">
                          <a:solidFill>
                            <a:schemeClr val="tx1"/>
                          </a:solidFill>
                          <a:latin typeface="+mn-ea"/>
                          <a:ea typeface="+mn-ea"/>
                        </a:rPr>
                        <a:t>万トン　</a:t>
                      </a:r>
                      <a:r>
                        <a:rPr kumimoji="1" lang="en-US" altLang="ja-JP" dirty="0">
                          <a:solidFill>
                            <a:schemeClr val="tx1"/>
                          </a:solidFill>
                          <a:latin typeface="+mn-ea"/>
                          <a:ea typeface="+mn-ea"/>
                        </a:rPr>
                        <a:t>2</a:t>
                      </a:r>
                      <a:r>
                        <a:rPr kumimoji="1" lang="ja-JP" altLang="en-US" dirty="0">
                          <a:solidFill>
                            <a:schemeClr val="tx1"/>
                          </a:solidFill>
                          <a:latin typeface="+mn-ea"/>
                          <a:ea typeface="+mn-ea"/>
                        </a:rPr>
                        <a:t>基</a:t>
                      </a:r>
                      <a:endParaRPr kumimoji="1" lang="en-US" altLang="ja-JP" dirty="0">
                        <a:solidFill>
                          <a:schemeClr val="tx1"/>
                        </a:solidFill>
                        <a:latin typeface="+mn-ea"/>
                        <a:ea typeface="+mn-ea"/>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latin typeface="+mn-ea"/>
                          <a:ea typeface="+mn-ea"/>
                        </a:rPr>
                        <a:t>（堺泉北港分</a:t>
                      </a:r>
                      <a:r>
                        <a:rPr kumimoji="1" lang="en-US" altLang="ja-JP" dirty="0">
                          <a:solidFill>
                            <a:schemeClr val="tx1"/>
                          </a:solidFill>
                          <a:latin typeface="+mn-ea"/>
                          <a:ea typeface="+mn-ea"/>
                        </a:rPr>
                        <a:t>2</a:t>
                      </a:r>
                      <a:r>
                        <a:rPr kumimoji="1" lang="ja-JP" altLang="en-US" dirty="0">
                          <a:solidFill>
                            <a:schemeClr val="tx1"/>
                          </a:solidFill>
                          <a:latin typeface="+mn-ea"/>
                          <a:ea typeface="+mn-ea"/>
                        </a:rPr>
                        <a:t>基）</a:t>
                      </a:r>
                      <a:endParaRPr kumimoji="1" lang="en-US" altLang="ja-JP" dirty="0">
                        <a:solidFill>
                          <a:schemeClr val="tx1"/>
                        </a:solidFill>
                        <a:latin typeface="+mn-ea"/>
                        <a:ea typeface="+mn-ea"/>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latin typeface="+mn-ea"/>
                          <a:ea typeface="+mn-ea"/>
                        </a:rPr>
                        <a:t>（</a:t>
                      </a:r>
                      <a:r>
                        <a:rPr kumimoji="1" lang="en-US" altLang="ja-JP" dirty="0">
                          <a:solidFill>
                            <a:schemeClr val="tx1"/>
                          </a:solidFill>
                          <a:latin typeface="+mn-ea"/>
                          <a:ea typeface="+mn-ea"/>
                        </a:rPr>
                        <a:t>1.6ha)</a:t>
                      </a:r>
                      <a:endParaRPr kumimoji="1" lang="ja-JP" altLang="en-US" dirty="0">
                        <a:solidFill>
                          <a:schemeClr val="tx1"/>
                        </a:solidFill>
                        <a:latin typeface="+mn-ea"/>
                        <a:ea typeface="+mn-ea"/>
                      </a:endParaRPr>
                    </a:p>
                  </a:txBody>
                  <a:tcPr/>
                </a:tc>
                <a:extLst>
                  <a:ext uri="{0D108BD9-81ED-4DB2-BD59-A6C34878D82A}">
                    <a16:rowId xmlns:a16="http://schemas.microsoft.com/office/drawing/2014/main" val="3633146643"/>
                  </a:ext>
                </a:extLst>
              </a:tr>
              <a:tr h="0">
                <a:tc rowSpan="2">
                  <a:txBody>
                    <a:bodyPr/>
                    <a:lstStyle/>
                    <a:p>
                      <a:pPr algn="l"/>
                      <a:r>
                        <a:rPr kumimoji="1" lang="ja-JP" altLang="en-US" dirty="0">
                          <a:latin typeface="+mn-ea"/>
                          <a:ea typeface="+mn-ea"/>
                        </a:rPr>
                        <a:t>阪南港</a:t>
                      </a:r>
                    </a:p>
                  </a:txBody>
                  <a:tcPr anchor="ctr"/>
                </a:tc>
                <a:tc>
                  <a:txBody>
                    <a:bodyPr/>
                    <a:lstStyle/>
                    <a:p>
                      <a:pPr algn="ctr"/>
                      <a:r>
                        <a:rPr kumimoji="1" lang="ja-JP" altLang="en-US" dirty="0">
                          <a:latin typeface="+mn-ea"/>
                          <a:ea typeface="+mn-ea"/>
                        </a:rPr>
                        <a:t>水素</a:t>
                      </a:r>
                    </a:p>
                  </a:txBody>
                  <a:tcPr/>
                </a:tc>
                <a:tc>
                  <a:txBody>
                    <a:bodyPr/>
                    <a:lstStyle/>
                    <a:p>
                      <a:pPr algn="ctr"/>
                      <a:r>
                        <a:rPr kumimoji="1" lang="en-US" altLang="ja-JP" dirty="0">
                          <a:solidFill>
                            <a:schemeClr val="tx1"/>
                          </a:solidFill>
                          <a:latin typeface="+mn-ea"/>
                          <a:ea typeface="+mn-ea"/>
                        </a:rPr>
                        <a:t>50,000m³</a:t>
                      </a:r>
                      <a:r>
                        <a:rPr kumimoji="1" lang="ja-JP" altLang="en-US" dirty="0">
                          <a:solidFill>
                            <a:schemeClr val="tx1"/>
                          </a:solidFill>
                          <a:latin typeface="+mn-ea"/>
                          <a:ea typeface="+mn-ea"/>
                        </a:rPr>
                        <a:t>　</a:t>
                      </a:r>
                      <a:r>
                        <a:rPr kumimoji="1" lang="en-US" altLang="ja-JP" dirty="0">
                          <a:solidFill>
                            <a:schemeClr val="tx1"/>
                          </a:solidFill>
                          <a:latin typeface="+mn-ea"/>
                          <a:ea typeface="+mn-ea"/>
                        </a:rPr>
                        <a:t>1</a:t>
                      </a:r>
                      <a:r>
                        <a:rPr kumimoji="1" lang="ja-JP" altLang="en-US" dirty="0">
                          <a:solidFill>
                            <a:schemeClr val="tx1"/>
                          </a:solidFill>
                          <a:latin typeface="+mn-ea"/>
                          <a:ea typeface="+mn-ea"/>
                        </a:rPr>
                        <a:t>基</a:t>
                      </a:r>
                      <a:endParaRPr kumimoji="1" lang="en-US" altLang="ja-JP" dirty="0">
                        <a:solidFill>
                          <a:schemeClr val="tx1"/>
                        </a:solidFill>
                        <a:latin typeface="+mn-ea"/>
                        <a:ea typeface="+mn-ea"/>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latin typeface="+mn-ea"/>
                          <a:ea typeface="+mn-ea"/>
                        </a:rPr>
                        <a:t>（約</a:t>
                      </a:r>
                      <a:r>
                        <a:rPr kumimoji="1" lang="en-US" altLang="ja-JP" dirty="0">
                          <a:solidFill>
                            <a:schemeClr val="tx1"/>
                          </a:solidFill>
                          <a:latin typeface="+mn-ea"/>
                          <a:ea typeface="+mn-ea"/>
                        </a:rPr>
                        <a:t>0.8ha</a:t>
                      </a:r>
                      <a:r>
                        <a:rPr kumimoji="1" lang="ja-JP" altLang="en-US" dirty="0">
                          <a:solidFill>
                            <a:schemeClr val="tx1"/>
                          </a:solidFill>
                          <a:latin typeface="+mn-ea"/>
                          <a:ea typeface="+mn-ea"/>
                        </a:rPr>
                        <a:t>）</a:t>
                      </a:r>
                    </a:p>
                  </a:txBody>
                  <a:tcPr/>
                </a:tc>
                <a:tc>
                  <a:txBody>
                    <a:bodyPr/>
                    <a:lstStyle/>
                    <a:p>
                      <a:pPr algn="ctr"/>
                      <a:r>
                        <a:rPr kumimoji="1" lang="en-US" altLang="ja-JP" dirty="0">
                          <a:solidFill>
                            <a:schemeClr val="tx1"/>
                          </a:solidFill>
                          <a:latin typeface="+mn-ea"/>
                          <a:ea typeface="+mn-ea"/>
                        </a:rPr>
                        <a:t>50,000m³</a:t>
                      </a:r>
                      <a:r>
                        <a:rPr kumimoji="1" lang="ja-JP" altLang="en-US" dirty="0">
                          <a:solidFill>
                            <a:schemeClr val="tx1"/>
                          </a:solidFill>
                          <a:latin typeface="+mn-ea"/>
                          <a:ea typeface="+mn-ea"/>
                        </a:rPr>
                        <a:t>　</a:t>
                      </a:r>
                      <a:r>
                        <a:rPr kumimoji="1" lang="en-US" altLang="ja-JP" dirty="0">
                          <a:solidFill>
                            <a:schemeClr val="tx1"/>
                          </a:solidFill>
                          <a:latin typeface="+mn-ea"/>
                          <a:ea typeface="+mn-ea"/>
                        </a:rPr>
                        <a:t>1</a:t>
                      </a:r>
                      <a:r>
                        <a:rPr kumimoji="1" lang="ja-JP" altLang="en-US" dirty="0">
                          <a:solidFill>
                            <a:schemeClr val="tx1"/>
                          </a:solidFill>
                          <a:latin typeface="+mn-ea"/>
                          <a:ea typeface="+mn-ea"/>
                        </a:rPr>
                        <a:t>基</a:t>
                      </a:r>
                      <a:endParaRPr kumimoji="1" lang="en-US" altLang="ja-JP" dirty="0">
                        <a:solidFill>
                          <a:schemeClr val="tx1"/>
                        </a:solidFill>
                        <a:latin typeface="+mn-ea"/>
                        <a:ea typeface="+mn-ea"/>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latin typeface="+mn-ea"/>
                          <a:ea typeface="+mn-ea"/>
                        </a:rPr>
                        <a:t>（約</a:t>
                      </a:r>
                      <a:r>
                        <a:rPr kumimoji="1" lang="en-US" altLang="ja-JP" dirty="0">
                          <a:solidFill>
                            <a:schemeClr val="tx1"/>
                          </a:solidFill>
                          <a:latin typeface="+mn-ea"/>
                          <a:ea typeface="+mn-ea"/>
                        </a:rPr>
                        <a:t>0.8ha</a:t>
                      </a:r>
                      <a:r>
                        <a:rPr kumimoji="1" lang="ja-JP" altLang="en-US" dirty="0">
                          <a:solidFill>
                            <a:schemeClr val="tx1"/>
                          </a:solidFill>
                          <a:latin typeface="+mn-ea"/>
                          <a:ea typeface="+mn-ea"/>
                        </a:rPr>
                        <a:t>）</a:t>
                      </a:r>
                    </a:p>
                  </a:txBody>
                  <a:tcPr/>
                </a:tc>
                <a:extLst>
                  <a:ext uri="{0D108BD9-81ED-4DB2-BD59-A6C34878D82A}">
                    <a16:rowId xmlns:a16="http://schemas.microsoft.com/office/drawing/2014/main" val="2572392371"/>
                  </a:ext>
                </a:extLst>
              </a:tr>
              <a:tr h="370840">
                <a:tc vMerge="1">
                  <a:txBody>
                    <a:bodyPr/>
                    <a:lstStyle/>
                    <a:p>
                      <a:pPr algn="l"/>
                      <a:endParaRPr kumimoji="1" lang="ja-JP" altLang="en-US"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dirty="0">
                          <a:latin typeface="+mn-ea"/>
                          <a:ea typeface="+mn-ea"/>
                        </a:rPr>
                        <a:t>燃料アンモニア</a:t>
                      </a:r>
                    </a:p>
                  </a:txBody>
                  <a:tcPr/>
                </a:tc>
                <a:tc>
                  <a:txBody>
                    <a:bodyPr/>
                    <a:lstStyle/>
                    <a:p>
                      <a:pPr algn="ctr"/>
                      <a:r>
                        <a:rPr kumimoji="1" lang="ja-JP" altLang="en-US" dirty="0">
                          <a:solidFill>
                            <a:schemeClr val="tx1"/>
                          </a:solidFill>
                          <a:latin typeface="+mn-ea"/>
                          <a:ea typeface="+mn-ea"/>
                        </a:rPr>
                        <a:t>－</a:t>
                      </a:r>
                    </a:p>
                  </a:txBody>
                  <a:tcPr anchor="ctr"/>
                </a:tc>
                <a:tc>
                  <a:txBody>
                    <a:bodyPr/>
                    <a:lstStyle/>
                    <a:p>
                      <a:pPr algn="ctr"/>
                      <a:r>
                        <a:rPr kumimoji="1" lang="ja-JP" altLang="en-US" dirty="0">
                          <a:solidFill>
                            <a:schemeClr val="tx1"/>
                          </a:solidFill>
                          <a:latin typeface="+mn-ea"/>
                          <a:ea typeface="+mn-ea"/>
                        </a:rPr>
                        <a:t>－</a:t>
                      </a:r>
                    </a:p>
                  </a:txBody>
                  <a:tcPr anchor="ctr"/>
                </a:tc>
                <a:extLst>
                  <a:ext uri="{0D108BD9-81ED-4DB2-BD59-A6C34878D82A}">
                    <a16:rowId xmlns:a16="http://schemas.microsoft.com/office/drawing/2014/main" val="2991649276"/>
                  </a:ext>
                </a:extLst>
              </a:tr>
            </a:tbl>
          </a:graphicData>
        </a:graphic>
      </p:graphicFrame>
      <p:sp>
        <p:nvSpPr>
          <p:cNvPr id="8" name="正方形/長方形 7">
            <a:extLst>
              <a:ext uri="{FF2B5EF4-FFF2-40B4-BE49-F238E27FC236}">
                <a16:creationId xmlns:a16="http://schemas.microsoft.com/office/drawing/2014/main" id="{FEC5ED63-ED6A-4880-B43F-FAB4241211EC}"/>
              </a:ext>
            </a:extLst>
          </p:cNvPr>
          <p:cNvSpPr/>
          <p:nvPr/>
        </p:nvSpPr>
        <p:spPr>
          <a:xfrm>
            <a:off x="433740" y="6108154"/>
            <a:ext cx="9055764" cy="769441"/>
          </a:xfrm>
          <a:prstGeom prst="rect">
            <a:avLst/>
          </a:prstGeom>
        </p:spPr>
        <p:txBody>
          <a:bodyPr wrap="square">
            <a:spAutoFit/>
          </a:bodyPr>
          <a:lstStyle/>
          <a:p>
            <a:r>
              <a:rPr lang="en-US" altLang="ja-JP" sz="1100" dirty="0">
                <a:latin typeface="+mj-ea"/>
                <a:ea typeface="+mj-ea"/>
              </a:rPr>
              <a:t>※</a:t>
            </a:r>
            <a:r>
              <a:rPr lang="ja-JP" altLang="en-US" sz="1100" dirty="0">
                <a:latin typeface="+mj-ea"/>
                <a:ea typeface="+mj-ea"/>
              </a:rPr>
              <a:t>用地面積は「</a:t>
            </a:r>
            <a:r>
              <a:rPr lang="en-US" altLang="ja-JP" sz="1100" dirty="0">
                <a:latin typeface="+mj-ea"/>
                <a:ea typeface="+mj-ea"/>
              </a:rPr>
              <a:t>CNP</a:t>
            </a:r>
            <a:r>
              <a:rPr lang="ja-JP" altLang="en-US" sz="1100" dirty="0">
                <a:latin typeface="+mj-ea"/>
                <a:ea typeface="+mj-ea"/>
              </a:rPr>
              <a:t>形成計画策定マニュアル」</a:t>
            </a:r>
            <a:r>
              <a:rPr lang="ja-JP" altLang="en-US" sz="1100" dirty="0">
                <a:latin typeface="+mj-ea"/>
              </a:rPr>
              <a:t>及び他港</a:t>
            </a:r>
            <a:r>
              <a:rPr lang="en-US" altLang="ja-JP" sz="1100" dirty="0">
                <a:latin typeface="+mj-ea"/>
              </a:rPr>
              <a:t>CNP</a:t>
            </a:r>
            <a:r>
              <a:rPr lang="ja-JP" altLang="en-US" sz="1100" dirty="0">
                <a:latin typeface="+mj-ea"/>
              </a:rPr>
              <a:t>形成計画案</a:t>
            </a:r>
            <a:r>
              <a:rPr lang="ja-JP" altLang="en-US" sz="1100" dirty="0">
                <a:latin typeface="+mj-ea"/>
                <a:ea typeface="+mj-ea"/>
              </a:rPr>
              <a:t>を参考に、防液堤及び保有空地（危険物取扱施設からの必要な離隔）のスペース</a:t>
            </a:r>
            <a:r>
              <a:rPr lang="ja-JP" altLang="en-US" sz="1100" dirty="0">
                <a:latin typeface="+mj-ea"/>
              </a:rPr>
              <a:t>を考慮して、</a:t>
            </a:r>
            <a:r>
              <a:rPr lang="ja-JP" altLang="en-US" sz="1100" dirty="0">
                <a:latin typeface="+mj-ea"/>
                <a:ea typeface="+mj-ea"/>
              </a:rPr>
              <a:t>将来の想定タンク直径（水素</a:t>
            </a:r>
            <a:r>
              <a:rPr lang="en-US" altLang="ja-JP" sz="1100" dirty="0">
                <a:latin typeface="+mj-ea"/>
                <a:ea typeface="+mj-ea"/>
              </a:rPr>
              <a:t>59m</a:t>
            </a:r>
            <a:r>
              <a:rPr lang="ja-JP" altLang="en-US" sz="1100" dirty="0" err="1">
                <a:latin typeface="+mj-ea"/>
                <a:ea typeface="+mj-ea"/>
              </a:rPr>
              <a:t>、</a:t>
            </a:r>
            <a:r>
              <a:rPr lang="ja-JP" altLang="en-US" sz="1100" dirty="0">
                <a:latin typeface="+mj-ea"/>
                <a:ea typeface="+mj-ea"/>
              </a:rPr>
              <a:t>アンモニア</a:t>
            </a:r>
            <a:r>
              <a:rPr lang="en-US" altLang="ja-JP" sz="1100" dirty="0">
                <a:latin typeface="+mj-ea"/>
                <a:ea typeface="+mj-ea"/>
              </a:rPr>
              <a:t>60m</a:t>
            </a:r>
            <a:r>
              <a:rPr lang="ja-JP" altLang="en-US" sz="1100" dirty="0">
                <a:latin typeface="+mj-ea"/>
                <a:ea typeface="+mj-ea"/>
              </a:rPr>
              <a:t>）の</a:t>
            </a:r>
            <a:r>
              <a:rPr lang="en-US" altLang="ja-JP" sz="1100" dirty="0">
                <a:latin typeface="+mj-ea"/>
                <a:ea typeface="+mj-ea"/>
              </a:rPr>
              <a:t>1.5</a:t>
            </a:r>
            <a:r>
              <a:rPr lang="ja-JP" altLang="en-US" sz="1100" dirty="0">
                <a:latin typeface="+mj-ea"/>
                <a:ea typeface="+mj-ea"/>
              </a:rPr>
              <a:t>倍を</a:t>
            </a:r>
            <a:r>
              <a:rPr lang="en-US" altLang="ja-JP" sz="1100" dirty="0">
                <a:latin typeface="+mj-ea"/>
                <a:ea typeface="+mj-ea"/>
              </a:rPr>
              <a:t>1</a:t>
            </a:r>
            <a:r>
              <a:rPr lang="ja-JP" altLang="en-US" sz="1100" dirty="0">
                <a:latin typeface="+mj-ea"/>
                <a:ea typeface="+mj-ea"/>
              </a:rPr>
              <a:t>辺とした正方形として算出</a:t>
            </a:r>
            <a:endParaRPr lang="en-US" altLang="ja-JP" sz="1100" dirty="0">
              <a:latin typeface="+mj-ea"/>
              <a:ea typeface="+mj-ea"/>
            </a:endParaRPr>
          </a:p>
          <a:p>
            <a:r>
              <a:rPr lang="en-US" altLang="ja-JP" sz="1100" dirty="0">
                <a:latin typeface="+mj-ea"/>
                <a:ea typeface="+mj-ea"/>
              </a:rPr>
              <a:t>※</a:t>
            </a:r>
            <a:r>
              <a:rPr lang="ja-JP" altLang="en-US" sz="1100" dirty="0">
                <a:latin typeface="+mj-ea"/>
                <a:ea typeface="+mj-ea"/>
              </a:rPr>
              <a:t>合成メタンについては、日本で輸入した水素を用いて合成メタンを製造するケースと、海外で合成メタンを製造するケースの両方の可能性がある。ポテンシャルを示すため、日本で全量製造するものとして最大の供給量・貯蔵量を推計</a:t>
            </a:r>
          </a:p>
        </p:txBody>
      </p:sp>
      <p:sp>
        <p:nvSpPr>
          <p:cNvPr id="9" name="正方形/長方形 8">
            <a:extLst>
              <a:ext uri="{FF2B5EF4-FFF2-40B4-BE49-F238E27FC236}">
                <a16:creationId xmlns:a16="http://schemas.microsoft.com/office/drawing/2014/main" id="{345AA3EF-3855-4452-BEF2-98344CB08504}"/>
              </a:ext>
            </a:extLst>
          </p:cNvPr>
          <p:cNvSpPr/>
          <p:nvPr/>
        </p:nvSpPr>
        <p:spPr>
          <a:xfrm>
            <a:off x="164468" y="1605104"/>
            <a:ext cx="9577064" cy="732893"/>
          </a:xfrm>
          <a:prstGeom prst="rect">
            <a:avLst/>
          </a:prstGeom>
        </p:spPr>
        <p:txBody>
          <a:bodyPr wrap="square">
            <a:spAutoFit/>
          </a:bodyPr>
          <a:lstStyle/>
          <a:p>
            <a:pPr>
              <a:lnSpc>
                <a:spcPts val="2700"/>
              </a:lnSpc>
            </a:pPr>
            <a:r>
              <a:rPr lang="en-US" altLang="ja-JP" sz="1600" dirty="0">
                <a:latin typeface="+mj-ea"/>
                <a:ea typeface="+mj-ea"/>
              </a:rPr>
              <a:t>2030</a:t>
            </a:r>
            <a:r>
              <a:rPr lang="ja-JP" altLang="en-US" sz="1600" dirty="0">
                <a:latin typeface="+mj-ea"/>
                <a:ea typeface="+mj-ea"/>
              </a:rPr>
              <a:t>年度時点で</a:t>
            </a:r>
            <a:r>
              <a:rPr lang="en-US" altLang="ja-JP" sz="1600" dirty="0">
                <a:latin typeface="+mj-ea"/>
                <a:ea typeface="+mj-ea"/>
              </a:rPr>
              <a:t>3</a:t>
            </a:r>
            <a:r>
              <a:rPr lang="ja-JP" altLang="en-US" sz="1600" dirty="0">
                <a:latin typeface="+mj-ea"/>
                <a:ea typeface="+mj-ea"/>
              </a:rPr>
              <a:t>港全体で水素用タンク</a:t>
            </a:r>
            <a:r>
              <a:rPr lang="en-US" altLang="ja-JP" sz="1600" dirty="0">
                <a:latin typeface="+mj-ea"/>
                <a:ea typeface="+mj-ea"/>
              </a:rPr>
              <a:t>6</a:t>
            </a:r>
            <a:r>
              <a:rPr lang="ja-JP" altLang="en-US" sz="1600" dirty="0">
                <a:latin typeface="+mj-ea"/>
                <a:ea typeface="+mj-ea"/>
              </a:rPr>
              <a:t>基、燃料アンモニア</a:t>
            </a:r>
            <a:r>
              <a:rPr lang="en-US" altLang="ja-JP" sz="1600" dirty="0">
                <a:latin typeface="+mj-ea"/>
                <a:ea typeface="+mj-ea"/>
              </a:rPr>
              <a:t>1</a:t>
            </a:r>
            <a:r>
              <a:rPr lang="ja-JP" altLang="en-US" sz="1600" dirty="0">
                <a:latin typeface="+mj-ea"/>
                <a:ea typeface="+mj-ea"/>
              </a:rPr>
              <a:t>基が必要となる。</a:t>
            </a:r>
            <a:endParaRPr lang="en-US" altLang="ja-JP" sz="1600" dirty="0">
              <a:latin typeface="+mj-ea"/>
              <a:ea typeface="+mj-ea"/>
            </a:endParaRPr>
          </a:p>
          <a:p>
            <a:pPr>
              <a:lnSpc>
                <a:spcPts val="2700"/>
              </a:lnSpc>
            </a:pPr>
            <a:r>
              <a:rPr lang="ja-JP" altLang="en-US" sz="1600" dirty="0">
                <a:latin typeface="+mj-ea"/>
                <a:ea typeface="+mj-ea"/>
              </a:rPr>
              <a:t>さらに、</a:t>
            </a:r>
            <a:r>
              <a:rPr lang="en-US" altLang="ja-JP" sz="1600" dirty="0">
                <a:latin typeface="+mj-ea"/>
                <a:ea typeface="+mj-ea"/>
              </a:rPr>
              <a:t>2050</a:t>
            </a:r>
            <a:r>
              <a:rPr lang="ja-JP" altLang="en-US" sz="1600" dirty="0">
                <a:latin typeface="+mj-ea"/>
                <a:ea typeface="+mj-ea"/>
              </a:rPr>
              <a:t>年時点で水素タンク</a:t>
            </a:r>
            <a:r>
              <a:rPr lang="en-US" altLang="ja-JP" sz="1600" dirty="0">
                <a:latin typeface="+mj-ea"/>
                <a:ea typeface="+mj-ea"/>
              </a:rPr>
              <a:t>22</a:t>
            </a:r>
            <a:r>
              <a:rPr lang="ja-JP" altLang="en-US" sz="1600" dirty="0">
                <a:latin typeface="+mj-ea"/>
                <a:ea typeface="+mj-ea"/>
              </a:rPr>
              <a:t>基、燃料アンモニアタンクは</a:t>
            </a:r>
            <a:r>
              <a:rPr lang="en-US" altLang="ja-JP" sz="1600" dirty="0">
                <a:latin typeface="+mj-ea"/>
                <a:ea typeface="+mj-ea"/>
              </a:rPr>
              <a:t>2</a:t>
            </a:r>
            <a:r>
              <a:rPr lang="ja-JP" altLang="en-US" sz="1600" dirty="0">
                <a:latin typeface="+mj-ea"/>
                <a:ea typeface="+mj-ea"/>
              </a:rPr>
              <a:t>基が必要となる。</a:t>
            </a:r>
            <a:endParaRPr lang="en-US" altLang="ja-JP" sz="1600" dirty="0">
              <a:latin typeface="+mj-ea"/>
              <a:ea typeface="+mj-ea"/>
            </a:endParaRPr>
          </a:p>
        </p:txBody>
      </p:sp>
    </p:spTree>
    <p:extLst>
      <p:ext uri="{BB962C8B-B14F-4D97-AF65-F5344CB8AC3E}">
        <p14:creationId xmlns:p14="http://schemas.microsoft.com/office/powerpoint/2010/main" val="1795843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タイトル 1"/>
          <p:cNvSpPr txBox="1">
            <a:spLocks/>
          </p:cNvSpPr>
          <p:nvPr/>
        </p:nvSpPr>
        <p:spPr bwMode="auto">
          <a:xfrm>
            <a:off x="1" y="0"/>
            <a:ext cx="9720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2800">
                <a:solidFill>
                  <a:srgbClr val="4087C8"/>
                </a:solidFill>
                <a:latin typeface="+mj-lt"/>
                <a:ea typeface="+mj-ea"/>
                <a:cs typeface="+mj-cs"/>
              </a:defRPr>
            </a:lvl1pPr>
            <a:lvl2pPr>
              <a:defRPr sz="2800">
                <a:solidFill>
                  <a:srgbClr val="4087C8"/>
                </a:solidFill>
                <a:latin typeface="HGP創英角ｺﾞｼｯｸUB" pitchFamily="50" charset="-128"/>
                <a:ea typeface="HGP創英角ｺﾞｼｯｸUB" pitchFamily="50" charset="-128"/>
              </a:defRPr>
            </a:lvl2pPr>
            <a:lvl3pPr>
              <a:defRPr sz="2800">
                <a:solidFill>
                  <a:srgbClr val="4087C8"/>
                </a:solidFill>
                <a:latin typeface="HGP創英角ｺﾞｼｯｸUB" pitchFamily="50" charset="-128"/>
                <a:ea typeface="HGP創英角ｺﾞｼｯｸUB" pitchFamily="50" charset="-128"/>
              </a:defRPr>
            </a:lvl3pPr>
            <a:lvl4pPr>
              <a:defRPr sz="2800">
                <a:solidFill>
                  <a:srgbClr val="4087C8"/>
                </a:solidFill>
                <a:latin typeface="HGP創英角ｺﾞｼｯｸUB" pitchFamily="50" charset="-128"/>
                <a:ea typeface="HGP創英角ｺﾞｼｯｸUB" pitchFamily="50" charset="-128"/>
              </a:defRPr>
            </a:lvl4pPr>
            <a:lvl5pPr>
              <a:defRPr sz="2800">
                <a:solidFill>
                  <a:srgbClr val="4087C8"/>
                </a:solidFill>
                <a:latin typeface="HGP創英角ｺﾞｼｯｸUB" pitchFamily="50" charset="-128"/>
                <a:ea typeface="HGP創英角ｺﾞｼｯｸUB" pitchFamily="50" charset="-128"/>
              </a:defRPr>
            </a:lvl5pPr>
            <a:lvl6pPr marL="457200" fontAlgn="base">
              <a:spcBef>
                <a:spcPct val="0"/>
              </a:spcBef>
              <a:spcAft>
                <a:spcPct val="0"/>
              </a:spcAft>
              <a:defRPr sz="2800">
                <a:solidFill>
                  <a:srgbClr val="4087C8"/>
                </a:solidFill>
                <a:latin typeface="HGP創英角ｺﾞｼｯｸUB" pitchFamily="50" charset="-128"/>
                <a:ea typeface="HGP創英角ｺﾞｼｯｸUB" pitchFamily="50" charset="-128"/>
              </a:defRPr>
            </a:lvl6pPr>
            <a:lvl7pPr marL="914400" fontAlgn="base">
              <a:spcBef>
                <a:spcPct val="0"/>
              </a:spcBef>
              <a:spcAft>
                <a:spcPct val="0"/>
              </a:spcAft>
              <a:defRPr sz="2800">
                <a:solidFill>
                  <a:srgbClr val="4087C8"/>
                </a:solidFill>
                <a:latin typeface="HGP創英角ｺﾞｼｯｸUB" pitchFamily="50" charset="-128"/>
                <a:ea typeface="HGP創英角ｺﾞｼｯｸUB" pitchFamily="50" charset="-128"/>
              </a:defRPr>
            </a:lvl7pPr>
            <a:lvl8pPr marL="1371600" fontAlgn="base">
              <a:spcBef>
                <a:spcPct val="0"/>
              </a:spcBef>
              <a:spcAft>
                <a:spcPct val="0"/>
              </a:spcAft>
              <a:defRPr sz="2800">
                <a:solidFill>
                  <a:srgbClr val="4087C8"/>
                </a:solidFill>
                <a:latin typeface="HGP創英角ｺﾞｼｯｸUB" pitchFamily="50" charset="-128"/>
                <a:ea typeface="HGP創英角ｺﾞｼｯｸUB" pitchFamily="50" charset="-128"/>
              </a:defRPr>
            </a:lvl8pPr>
            <a:lvl9pPr marL="1828800" fontAlgn="base">
              <a:spcBef>
                <a:spcPct val="0"/>
              </a:spcBef>
              <a:spcAft>
                <a:spcPct val="0"/>
              </a:spcAft>
              <a:defRPr sz="2800">
                <a:solidFill>
                  <a:srgbClr val="4087C8"/>
                </a:solidFill>
                <a:latin typeface="HGP創英角ｺﾞｼｯｸUB" pitchFamily="50" charset="-128"/>
                <a:ea typeface="HGP創英角ｺﾞｼｯｸUB" pitchFamily="50" charset="-128"/>
              </a:defRPr>
            </a:lvl9pPr>
          </a:lstStyle>
          <a:p>
            <a:r>
              <a:rPr lang="ja-JP" altLang="en-US" sz="2000" b="1" dirty="0">
                <a:solidFill>
                  <a:srgbClr val="006699"/>
                </a:solidFill>
              </a:rPr>
              <a:t>参考：</a:t>
            </a:r>
            <a:r>
              <a:rPr lang="ja-JP" altLang="en-US" sz="2000" b="1" dirty="0">
                <a:solidFill>
                  <a:srgbClr val="006699"/>
                </a:solidFill>
              </a:rPr>
              <a:t>全量液化アンモニアで輸入する場合の供給量・貯蔵量</a:t>
            </a:r>
          </a:p>
        </p:txBody>
      </p:sp>
      <p:cxnSp>
        <p:nvCxnSpPr>
          <p:cNvPr id="4" name="直線コネクタ 3"/>
          <p:cNvCxnSpPr/>
          <p:nvPr/>
        </p:nvCxnSpPr>
        <p:spPr>
          <a:xfrm>
            <a:off x="1" y="476250"/>
            <a:ext cx="9720000" cy="0"/>
          </a:xfrm>
          <a:prstGeom prst="line">
            <a:avLst/>
          </a:prstGeom>
          <a:ln w="50800" cmpd="sng"/>
        </p:spPr>
        <p:style>
          <a:lnRef idx="1">
            <a:schemeClr val="accent1"/>
          </a:lnRef>
          <a:fillRef idx="0">
            <a:schemeClr val="accent1"/>
          </a:fillRef>
          <a:effectRef idx="0">
            <a:schemeClr val="accent1"/>
          </a:effectRef>
          <a:fontRef idx="minor">
            <a:schemeClr val="tx1"/>
          </a:fontRef>
        </p:style>
      </p:cxnSp>
      <p:sp>
        <p:nvSpPr>
          <p:cNvPr id="6" name="正方形/長方形 5">
            <a:extLst>
              <a:ext uri="{FF2B5EF4-FFF2-40B4-BE49-F238E27FC236}">
                <a16:creationId xmlns:a16="http://schemas.microsoft.com/office/drawing/2014/main" id="{A1F77F49-A2E7-4F81-85AB-0C52216F23E1}"/>
              </a:ext>
            </a:extLst>
          </p:cNvPr>
          <p:cNvSpPr/>
          <p:nvPr/>
        </p:nvSpPr>
        <p:spPr>
          <a:xfrm>
            <a:off x="164468" y="768911"/>
            <a:ext cx="9577064" cy="2416046"/>
          </a:xfrm>
          <a:prstGeom prst="rect">
            <a:avLst/>
          </a:prstGeom>
        </p:spPr>
        <p:txBody>
          <a:bodyPr wrap="square">
            <a:spAutoFit/>
          </a:bodyPr>
          <a:lstStyle/>
          <a:p>
            <a:pPr>
              <a:lnSpc>
                <a:spcPts val="2700"/>
              </a:lnSpc>
            </a:pPr>
            <a:r>
              <a:rPr lang="ja-JP" altLang="en-US" sz="1600" dirty="0">
                <a:latin typeface="+mj-ea"/>
                <a:ea typeface="+mj-ea"/>
              </a:rPr>
              <a:t>水素も含め全量液化アンモニアで輸入する場合、大量調達による調達コストの安定化が求められるため、海外からの輸入が第一に想定される。</a:t>
            </a:r>
            <a:endParaRPr lang="en-US" altLang="ja-JP" sz="1600" dirty="0">
              <a:latin typeface="+mj-ea"/>
              <a:ea typeface="+mj-ea"/>
            </a:endParaRPr>
          </a:p>
          <a:p>
            <a:pPr>
              <a:lnSpc>
                <a:spcPts val="2700"/>
              </a:lnSpc>
            </a:pPr>
            <a:r>
              <a:rPr lang="ja-JP" altLang="en-US" sz="1600" dirty="0">
                <a:latin typeface="+mj-ea"/>
                <a:ea typeface="+mj-ea"/>
              </a:rPr>
              <a:t>堺泉北港を液化アンモニアの供給拠点とし、大阪港・阪南港へ二次輸送するものと想定される。二次輸送においては、液化アンモニアは危険物となるため陸上輸送ではなく海上輸送での輸送が想定される。</a:t>
            </a:r>
            <a:endParaRPr lang="en-US" altLang="ja-JP" sz="1600" dirty="0">
              <a:latin typeface="+mj-ea"/>
              <a:ea typeface="+mj-ea"/>
            </a:endParaRPr>
          </a:p>
          <a:p>
            <a:endParaRPr lang="en-US" altLang="ja-JP" sz="1600" dirty="0">
              <a:latin typeface="+mj-ea"/>
              <a:ea typeface="+mj-ea"/>
            </a:endParaRPr>
          </a:p>
          <a:p>
            <a:pPr>
              <a:lnSpc>
                <a:spcPts val="2700"/>
              </a:lnSpc>
            </a:pPr>
            <a:r>
              <a:rPr lang="en-US" altLang="ja-JP" sz="1600" dirty="0">
                <a:latin typeface="+mj-ea"/>
                <a:ea typeface="+mj-ea"/>
              </a:rPr>
              <a:t>2030</a:t>
            </a:r>
            <a:r>
              <a:rPr lang="ja-JP" altLang="en-US" sz="1600" dirty="0">
                <a:latin typeface="+mj-ea"/>
                <a:ea typeface="+mj-ea"/>
              </a:rPr>
              <a:t>年度時点で</a:t>
            </a:r>
            <a:r>
              <a:rPr lang="en-US" altLang="ja-JP" sz="1600" dirty="0">
                <a:latin typeface="+mj-ea"/>
                <a:ea typeface="+mj-ea"/>
              </a:rPr>
              <a:t>3</a:t>
            </a:r>
            <a:r>
              <a:rPr lang="ja-JP" altLang="en-US" sz="1600" dirty="0">
                <a:latin typeface="+mj-ea"/>
                <a:ea typeface="+mj-ea"/>
              </a:rPr>
              <a:t>港全体で液化アンモニア用タンク</a:t>
            </a:r>
            <a:r>
              <a:rPr lang="en-US" altLang="ja-JP" sz="1600" dirty="0">
                <a:latin typeface="+mj-ea"/>
                <a:ea typeface="+mj-ea"/>
              </a:rPr>
              <a:t>4</a:t>
            </a:r>
            <a:r>
              <a:rPr lang="ja-JP" altLang="en-US" sz="1600" dirty="0">
                <a:latin typeface="+mj-ea"/>
                <a:ea typeface="+mj-ea"/>
              </a:rPr>
              <a:t>基（堺泉北港における二次輸送分の貯蔵タンクも含む）が必要となる。さらに、</a:t>
            </a:r>
            <a:r>
              <a:rPr lang="en-US" altLang="ja-JP" sz="1600" dirty="0">
                <a:latin typeface="+mj-ea"/>
                <a:ea typeface="+mj-ea"/>
              </a:rPr>
              <a:t>2050</a:t>
            </a:r>
            <a:r>
              <a:rPr lang="ja-JP" altLang="en-US" sz="1600" dirty="0">
                <a:latin typeface="+mj-ea"/>
                <a:ea typeface="+mj-ea"/>
              </a:rPr>
              <a:t>年時点で液化アンモニア用</a:t>
            </a:r>
            <a:r>
              <a:rPr lang="ja-JP" altLang="en-US" sz="1600" dirty="0">
                <a:latin typeface="+mj-ea"/>
                <a:ea typeface="+mj-ea"/>
              </a:rPr>
              <a:t>タンクは</a:t>
            </a:r>
            <a:r>
              <a:rPr lang="en-US" altLang="ja-JP" sz="1600" dirty="0">
                <a:latin typeface="+mj-ea"/>
                <a:ea typeface="+mj-ea"/>
              </a:rPr>
              <a:t>13</a:t>
            </a:r>
            <a:r>
              <a:rPr lang="ja-JP" altLang="en-US" sz="1600" dirty="0">
                <a:latin typeface="+mj-ea"/>
                <a:ea typeface="+mj-ea"/>
              </a:rPr>
              <a:t>基が必要となる。</a:t>
            </a:r>
            <a:endParaRPr lang="en-US" altLang="ja-JP" sz="1600" dirty="0">
              <a:latin typeface="+mj-ea"/>
              <a:ea typeface="+mj-ea"/>
            </a:endParaRPr>
          </a:p>
        </p:txBody>
      </p:sp>
      <p:sp>
        <p:nvSpPr>
          <p:cNvPr id="7" name="スライド番号プレースホルダー 2">
            <a:extLst>
              <a:ext uri="{FF2B5EF4-FFF2-40B4-BE49-F238E27FC236}">
                <a16:creationId xmlns:a16="http://schemas.microsoft.com/office/drawing/2014/main" id="{95AA5F7D-2C97-4ADB-8D54-BFC90532C799}"/>
              </a:ext>
            </a:extLst>
          </p:cNvPr>
          <p:cNvSpPr>
            <a:spLocks noGrp="1"/>
          </p:cNvSpPr>
          <p:nvPr>
            <p:ph type="sldNum" sz="quarter" idx="11"/>
          </p:nvPr>
        </p:nvSpPr>
        <p:spPr>
          <a:xfrm>
            <a:off x="7677150" y="6492875"/>
            <a:ext cx="2228850" cy="365125"/>
          </a:xfrm>
        </p:spPr>
        <p:txBody>
          <a:bodyPr/>
          <a:lstStyle>
            <a:lvl1pPr>
              <a:defRPr>
                <a:solidFill>
                  <a:schemeClr val="tx1"/>
                </a:solidFill>
              </a:defRPr>
            </a:lvl1pPr>
          </a:lstStyle>
          <a:p>
            <a:fld id="{18EAE80E-A420-40D4-8E6A-F3B1068ED3F0}" type="slidenum">
              <a:rPr lang="ja-JP" altLang="en-US" smtClean="0"/>
              <a:pPr/>
              <a:t>5</a:t>
            </a:fld>
            <a:endParaRPr lang="ja-JP" altLang="en-US" dirty="0"/>
          </a:p>
        </p:txBody>
      </p:sp>
      <p:graphicFrame>
        <p:nvGraphicFramePr>
          <p:cNvPr id="2" name="表 1">
            <a:extLst>
              <a:ext uri="{FF2B5EF4-FFF2-40B4-BE49-F238E27FC236}">
                <a16:creationId xmlns:a16="http://schemas.microsoft.com/office/drawing/2014/main" id="{1D522487-6A11-496E-A173-56F73D4DE7A8}"/>
              </a:ext>
            </a:extLst>
          </p:cNvPr>
          <p:cNvGraphicFramePr>
            <a:graphicFrameLocks noGrp="1"/>
          </p:cNvGraphicFramePr>
          <p:nvPr>
            <p:extLst>
              <p:ext uri="{D42A27DB-BD31-4B8C-83A1-F6EECF244321}">
                <p14:modId xmlns:p14="http://schemas.microsoft.com/office/powerpoint/2010/main" val="4015188771"/>
              </p:ext>
            </p:extLst>
          </p:nvPr>
        </p:nvGraphicFramePr>
        <p:xfrm>
          <a:off x="1251789" y="3626095"/>
          <a:ext cx="7402423" cy="2428748"/>
        </p:xfrm>
        <a:graphic>
          <a:graphicData uri="http://schemas.openxmlformats.org/drawingml/2006/table">
            <a:tbl>
              <a:tblPr firstRow="1" bandRow="1">
                <a:tableStyleId>{5940675A-B579-460E-94D1-54222C63F5DA}</a:tableStyleId>
              </a:tblPr>
              <a:tblGrid>
                <a:gridCol w="972108">
                  <a:extLst>
                    <a:ext uri="{9D8B030D-6E8A-4147-A177-3AD203B41FA5}">
                      <a16:colId xmlns:a16="http://schemas.microsoft.com/office/drawing/2014/main" val="166223737"/>
                    </a:ext>
                  </a:extLst>
                </a:gridCol>
                <a:gridCol w="1800200">
                  <a:extLst>
                    <a:ext uri="{9D8B030D-6E8A-4147-A177-3AD203B41FA5}">
                      <a16:colId xmlns:a16="http://schemas.microsoft.com/office/drawing/2014/main" val="4070114104"/>
                    </a:ext>
                  </a:extLst>
                </a:gridCol>
                <a:gridCol w="2448272">
                  <a:extLst>
                    <a:ext uri="{9D8B030D-6E8A-4147-A177-3AD203B41FA5}">
                      <a16:colId xmlns:a16="http://schemas.microsoft.com/office/drawing/2014/main" val="682724314"/>
                    </a:ext>
                  </a:extLst>
                </a:gridCol>
                <a:gridCol w="2181843">
                  <a:extLst>
                    <a:ext uri="{9D8B030D-6E8A-4147-A177-3AD203B41FA5}">
                      <a16:colId xmlns:a16="http://schemas.microsoft.com/office/drawing/2014/main" val="2815517645"/>
                    </a:ext>
                  </a:extLst>
                </a:gridCol>
              </a:tblGrid>
              <a:tr h="370840">
                <a:tc>
                  <a:txBody>
                    <a:bodyPr/>
                    <a:lstStyle/>
                    <a:p>
                      <a:pPr algn="ctr"/>
                      <a:r>
                        <a:rPr kumimoji="1" lang="ja-JP" altLang="en-US" dirty="0">
                          <a:latin typeface="+mn-ea"/>
                          <a:ea typeface="+mn-ea"/>
                        </a:rPr>
                        <a:t>港湾</a:t>
                      </a:r>
                    </a:p>
                  </a:txBody>
                  <a:tcPr/>
                </a:tc>
                <a:tc>
                  <a:txBody>
                    <a:bodyPr/>
                    <a:lstStyle/>
                    <a:p>
                      <a:pPr algn="ctr"/>
                      <a:r>
                        <a:rPr kumimoji="1" lang="ja-JP" altLang="en-US" dirty="0">
                          <a:latin typeface="+mn-ea"/>
                          <a:ea typeface="+mn-ea"/>
                        </a:rPr>
                        <a:t>エネルギー種別</a:t>
                      </a:r>
                    </a:p>
                  </a:txBody>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en-US" altLang="ja-JP" dirty="0">
                          <a:latin typeface="+mn-ea"/>
                          <a:ea typeface="+mn-ea"/>
                        </a:rPr>
                        <a:t>2030</a:t>
                      </a:r>
                      <a:r>
                        <a:rPr kumimoji="1" lang="ja-JP" altLang="en-US" dirty="0">
                          <a:latin typeface="+mn-ea"/>
                          <a:ea typeface="+mn-ea"/>
                        </a:rPr>
                        <a:t>年度</a:t>
                      </a:r>
                    </a:p>
                  </a:txBody>
                  <a:tcPr/>
                </a:tc>
                <a:tc>
                  <a:txBody>
                    <a:bodyPr/>
                    <a:lstStyle/>
                    <a:p>
                      <a:pPr algn="ctr"/>
                      <a:r>
                        <a:rPr kumimoji="1" lang="en-US" altLang="ja-JP" dirty="0">
                          <a:latin typeface="+mn-ea"/>
                          <a:ea typeface="+mn-ea"/>
                        </a:rPr>
                        <a:t>2050</a:t>
                      </a:r>
                      <a:r>
                        <a:rPr kumimoji="1" lang="ja-JP" altLang="en-US" dirty="0">
                          <a:latin typeface="+mn-ea"/>
                          <a:ea typeface="+mn-ea"/>
                        </a:rPr>
                        <a:t>年</a:t>
                      </a:r>
                    </a:p>
                  </a:txBody>
                  <a:tcPr/>
                </a:tc>
                <a:extLst>
                  <a:ext uri="{0D108BD9-81ED-4DB2-BD59-A6C34878D82A}">
                    <a16:rowId xmlns:a16="http://schemas.microsoft.com/office/drawing/2014/main" val="3001435615"/>
                  </a:ext>
                </a:extLst>
              </a:tr>
              <a:tr h="370840">
                <a:tc>
                  <a:txBody>
                    <a:bodyPr/>
                    <a:lstStyle/>
                    <a:p>
                      <a:pPr algn="l"/>
                      <a:r>
                        <a:rPr kumimoji="1" lang="ja-JP" altLang="en-US" dirty="0">
                          <a:latin typeface="+mn-ea"/>
                          <a:ea typeface="+mn-ea"/>
                        </a:rPr>
                        <a:t>大阪港</a:t>
                      </a:r>
                    </a:p>
                  </a:txBody>
                  <a:tcPr anchor="ctr"/>
                </a:tc>
                <a:tc>
                  <a:txBody>
                    <a:bodyPr/>
                    <a:lstStyle/>
                    <a:p>
                      <a:pPr algn="ctr"/>
                      <a:r>
                        <a:rPr kumimoji="1" lang="ja-JP" altLang="en-US" sz="1463" kern="1200" dirty="0">
                          <a:solidFill>
                            <a:schemeClr val="tx1"/>
                          </a:solidFill>
                          <a:latin typeface="+mn-ea"/>
                          <a:ea typeface="+mn-ea"/>
                          <a:cs typeface="+mn-cs"/>
                        </a:rPr>
                        <a:t>液化ア</a:t>
                      </a:r>
                      <a:r>
                        <a:rPr kumimoji="1" lang="ja-JP" altLang="en-US" dirty="0">
                          <a:latin typeface="+mn-ea"/>
                          <a:ea typeface="+mn-ea"/>
                        </a:rPr>
                        <a:t>ンモニア</a:t>
                      </a:r>
                    </a:p>
                  </a:txBody>
                  <a:tcPr/>
                </a:tc>
                <a:tc>
                  <a:txBody>
                    <a:bodyPr/>
                    <a:lstStyle/>
                    <a:p>
                      <a:pPr algn="ctr"/>
                      <a:r>
                        <a:rPr kumimoji="1" lang="en-US" altLang="ja-JP" dirty="0">
                          <a:solidFill>
                            <a:schemeClr val="tx1"/>
                          </a:solidFill>
                          <a:latin typeface="+mn-ea"/>
                          <a:ea typeface="+mn-ea"/>
                        </a:rPr>
                        <a:t>50,000</a:t>
                      </a:r>
                      <a:r>
                        <a:rPr kumimoji="1" lang="ja-JP" altLang="en-US" dirty="0">
                          <a:solidFill>
                            <a:schemeClr val="tx1"/>
                          </a:solidFill>
                          <a:latin typeface="+mn-ea"/>
                          <a:ea typeface="+mn-ea"/>
                        </a:rPr>
                        <a:t>トン　</a:t>
                      </a:r>
                      <a:r>
                        <a:rPr kumimoji="1" lang="en-US" altLang="ja-JP" dirty="0">
                          <a:solidFill>
                            <a:schemeClr val="tx1"/>
                          </a:solidFill>
                          <a:latin typeface="+mn-ea"/>
                          <a:ea typeface="+mn-ea"/>
                        </a:rPr>
                        <a:t>1</a:t>
                      </a:r>
                      <a:r>
                        <a:rPr kumimoji="1" lang="ja-JP" altLang="en-US" dirty="0">
                          <a:solidFill>
                            <a:schemeClr val="tx1"/>
                          </a:solidFill>
                          <a:latin typeface="+mn-ea"/>
                          <a:ea typeface="+mn-ea"/>
                        </a:rPr>
                        <a:t>基</a:t>
                      </a:r>
                      <a:endParaRPr kumimoji="1" lang="en-US" altLang="ja-JP" dirty="0">
                        <a:solidFill>
                          <a:schemeClr val="tx1"/>
                        </a:solidFill>
                        <a:latin typeface="+mn-ea"/>
                        <a:ea typeface="+mn-ea"/>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latin typeface="+mn-ea"/>
                          <a:ea typeface="+mn-ea"/>
                        </a:rPr>
                        <a:t>（約</a:t>
                      </a:r>
                      <a:r>
                        <a:rPr kumimoji="1" lang="en-US" altLang="ja-JP" dirty="0">
                          <a:solidFill>
                            <a:schemeClr val="tx1"/>
                          </a:solidFill>
                          <a:latin typeface="+mn-ea"/>
                          <a:ea typeface="+mn-ea"/>
                        </a:rPr>
                        <a:t>0.8ha</a:t>
                      </a:r>
                      <a:r>
                        <a:rPr kumimoji="1" lang="ja-JP" altLang="en-US" dirty="0">
                          <a:solidFill>
                            <a:schemeClr val="tx1"/>
                          </a:solidFill>
                          <a:latin typeface="+mn-ea"/>
                          <a:ea typeface="+mn-ea"/>
                        </a:rPr>
                        <a:t>）</a:t>
                      </a:r>
                    </a:p>
                  </a:txBody>
                  <a:tcPr/>
                </a:tc>
                <a:tc>
                  <a:txBody>
                    <a:bodyPr/>
                    <a:lstStyle/>
                    <a:p>
                      <a:pPr algn="ctr"/>
                      <a:r>
                        <a:rPr kumimoji="1" lang="en-US" altLang="ja-JP" dirty="0">
                          <a:solidFill>
                            <a:schemeClr val="tx1"/>
                          </a:solidFill>
                          <a:latin typeface="+mn-ea"/>
                          <a:ea typeface="+mn-ea"/>
                        </a:rPr>
                        <a:t>50,000</a:t>
                      </a:r>
                      <a:r>
                        <a:rPr kumimoji="1" lang="ja-JP" altLang="en-US" sz="1463" kern="1200" dirty="0">
                          <a:solidFill>
                            <a:schemeClr val="tx1"/>
                          </a:solidFill>
                          <a:latin typeface="+mn-ea"/>
                          <a:ea typeface="+mn-ea"/>
                          <a:cs typeface="+mn-cs"/>
                        </a:rPr>
                        <a:t>トン</a:t>
                      </a:r>
                      <a:r>
                        <a:rPr kumimoji="1" lang="ja-JP" altLang="en-US" dirty="0">
                          <a:solidFill>
                            <a:schemeClr val="tx1"/>
                          </a:solidFill>
                          <a:latin typeface="+mn-ea"/>
                          <a:ea typeface="+mn-ea"/>
                        </a:rPr>
                        <a:t>　</a:t>
                      </a:r>
                      <a:r>
                        <a:rPr kumimoji="1" lang="en-US" altLang="ja-JP" dirty="0">
                          <a:solidFill>
                            <a:schemeClr val="tx1"/>
                          </a:solidFill>
                          <a:latin typeface="+mn-ea"/>
                          <a:ea typeface="+mn-ea"/>
                        </a:rPr>
                        <a:t>2</a:t>
                      </a:r>
                      <a:r>
                        <a:rPr kumimoji="1" lang="ja-JP" altLang="en-US" dirty="0">
                          <a:solidFill>
                            <a:schemeClr val="tx1"/>
                          </a:solidFill>
                          <a:latin typeface="+mn-ea"/>
                          <a:ea typeface="+mn-ea"/>
                        </a:rPr>
                        <a:t>基</a:t>
                      </a:r>
                      <a:endParaRPr kumimoji="1" lang="en-US" altLang="ja-JP" dirty="0">
                        <a:solidFill>
                          <a:schemeClr val="tx1"/>
                        </a:solidFill>
                        <a:latin typeface="+mn-ea"/>
                        <a:ea typeface="+mn-ea"/>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latin typeface="+mn-ea"/>
                          <a:ea typeface="+mn-ea"/>
                        </a:rPr>
                        <a:t>（約</a:t>
                      </a:r>
                      <a:r>
                        <a:rPr kumimoji="1" lang="en-US" altLang="ja-JP" dirty="0">
                          <a:solidFill>
                            <a:schemeClr val="tx1"/>
                          </a:solidFill>
                          <a:latin typeface="+mn-ea"/>
                          <a:ea typeface="+mn-ea"/>
                        </a:rPr>
                        <a:t>1.6ha</a:t>
                      </a:r>
                      <a:r>
                        <a:rPr kumimoji="1" lang="ja-JP" altLang="en-US" dirty="0">
                          <a:solidFill>
                            <a:schemeClr val="tx1"/>
                          </a:solidFill>
                          <a:latin typeface="+mn-ea"/>
                          <a:ea typeface="+mn-ea"/>
                        </a:rPr>
                        <a:t>）</a:t>
                      </a:r>
                    </a:p>
                  </a:txBody>
                  <a:tcPr/>
                </a:tc>
                <a:extLst>
                  <a:ext uri="{0D108BD9-81ED-4DB2-BD59-A6C34878D82A}">
                    <a16:rowId xmlns:a16="http://schemas.microsoft.com/office/drawing/2014/main" val="4116056305"/>
                  </a:ext>
                </a:extLst>
              </a:tr>
              <a:tr h="340891">
                <a:tc>
                  <a:txBody>
                    <a:bodyPr/>
                    <a:lstStyle/>
                    <a:p>
                      <a:pPr algn="l"/>
                      <a:r>
                        <a:rPr kumimoji="1" lang="ja-JP" altLang="en-US" dirty="0">
                          <a:latin typeface="+mn-ea"/>
                          <a:ea typeface="+mn-ea"/>
                        </a:rPr>
                        <a:t>堺泉北港</a:t>
                      </a:r>
                    </a:p>
                  </a:txBody>
                  <a:tcPr anchor="ctr"/>
                </a:tc>
                <a:tc>
                  <a:txBody>
                    <a:bodyPr/>
                    <a:lstStyle/>
                    <a:p>
                      <a:pPr algn="ctr"/>
                      <a:r>
                        <a:rPr kumimoji="1" lang="ja-JP" altLang="en-US" sz="1463" kern="1200" dirty="0">
                          <a:solidFill>
                            <a:schemeClr val="tx1"/>
                          </a:solidFill>
                          <a:latin typeface="+mn-ea"/>
                          <a:ea typeface="+mn-ea"/>
                          <a:cs typeface="+mn-cs"/>
                        </a:rPr>
                        <a:t>液化</a:t>
                      </a:r>
                      <a:r>
                        <a:rPr kumimoji="1" lang="ja-JP" altLang="en-US" dirty="0">
                          <a:latin typeface="+mn-ea"/>
                          <a:ea typeface="+mn-ea"/>
                        </a:rPr>
                        <a:t>アンモニア</a:t>
                      </a:r>
                    </a:p>
                  </a:txBody>
                  <a:tcPr/>
                </a:tc>
                <a:tc>
                  <a:txBody>
                    <a:bodyPr/>
                    <a:lstStyle/>
                    <a:p>
                      <a:pPr algn="ctr"/>
                      <a:r>
                        <a:rPr kumimoji="1" lang="en-US" altLang="ja-JP" sz="1463" kern="1200" dirty="0">
                          <a:solidFill>
                            <a:schemeClr val="tx1"/>
                          </a:solidFill>
                          <a:latin typeface="+mn-ea"/>
                          <a:ea typeface="+mn-ea"/>
                          <a:cs typeface="+mn-cs"/>
                        </a:rPr>
                        <a:t>50,000</a:t>
                      </a:r>
                      <a:r>
                        <a:rPr kumimoji="1" lang="ja-JP" altLang="en-US" sz="1463" kern="1200" dirty="0">
                          <a:solidFill>
                            <a:schemeClr val="tx1"/>
                          </a:solidFill>
                          <a:latin typeface="+mn-ea"/>
                          <a:ea typeface="+mn-ea"/>
                          <a:cs typeface="+mn-cs"/>
                        </a:rPr>
                        <a:t>トン　</a:t>
                      </a:r>
                      <a:r>
                        <a:rPr kumimoji="1" lang="en-US" altLang="ja-JP" dirty="0">
                          <a:solidFill>
                            <a:schemeClr val="tx1"/>
                          </a:solidFill>
                          <a:latin typeface="+mn-ea"/>
                          <a:ea typeface="+mn-ea"/>
                        </a:rPr>
                        <a:t>2</a:t>
                      </a:r>
                      <a:r>
                        <a:rPr kumimoji="1" lang="ja-JP" altLang="en-US" dirty="0">
                          <a:solidFill>
                            <a:schemeClr val="tx1"/>
                          </a:solidFill>
                          <a:latin typeface="+mn-ea"/>
                          <a:ea typeface="+mn-ea"/>
                        </a:rPr>
                        <a:t>基</a:t>
                      </a:r>
                      <a:endParaRPr kumimoji="1" lang="en-US" altLang="ja-JP" dirty="0">
                        <a:solidFill>
                          <a:schemeClr val="tx1"/>
                        </a:solidFill>
                        <a:latin typeface="+mn-ea"/>
                        <a:ea typeface="+mn-ea"/>
                      </a:endParaRPr>
                    </a:p>
                    <a:p>
                      <a:pPr algn="ctr"/>
                      <a:r>
                        <a:rPr kumimoji="1" lang="ja-JP" altLang="en-US" dirty="0">
                          <a:solidFill>
                            <a:schemeClr val="tx1"/>
                          </a:solidFill>
                          <a:latin typeface="+mn-ea"/>
                          <a:ea typeface="+mn-ea"/>
                        </a:rPr>
                        <a:t>（堺泉北港需要分</a:t>
                      </a:r>
                      <a:r>
                        <a:rPr kumimoji="1" lang="en-US" altLang="ja-JP" dirty="0">
                          <a:solidFill>
                            <a:schemeClr val="tx1"/>
                          </a:solidFill>
                          <a:latin typeface="+mn-ea"/>
                          <a:ea typeface="+mn-ea"/>
                        </a:rPr>
                        <a:t>1</a:t>
                      </a:r>
                      <a:r>
                        <a:rPr kumimoji="1" lang="ja-JP" altLang="en-US" dirty="0">
                          <a:solidFill>
                            <a:schemeClr val="tx1"/>
                          </a:solidFill>
                          <a:latin typeface="+mn-ea"/>
                          <a:ea typeface="+mn-ea"/>
                        </a:rPr>
                        <a:t>基＋</a:t>
                      </a:r>
                      <a:endParaRPr kumimoji="1" lang="en-US" altLang="ja-JP" dirty="0">
                        <a:solidFill>
                          <a:schemeClr val="tx1"/>
                        </a:solidFill>
                        <a:latin typeface="+mn-ea"/>
                        <a:ea typeface="+mn-ea"/>
                      </a:endParaRPr>
                    </a:p>
                    <a:p>
                      <a:pPr algn="ctr"/>
                      <a:r>
                        <a:rPr kumimoji="1" lang="ja-JP" altLang="en-US" dirty="0">
                          <a:solidFill>
                            <a:schemeClr val="tx1"/>
                          </a:solidFill>
                          <a:latin typeface="+mn-ea"/>
                          <a:ea typeface="+mn-ea"/>
                        </a:rPr>
                        <a:t>二次輸送需要分</a:t>
                      </a:r>
                      <a:r>
                        <a:rPr kumimoji="1" lang="en-US" altLang="ja-JP" dirty="0">
                          <a:solidFill>
                            <a:schemeClr val="tx1"/>
                          </a:solidFill>
                          <a:latin typeface="+mn-ea"/>
                          <a:ea typeface="+mn-ea"/>
                        </a:rPr>
                        <a:t>1</a:t>
                      </a:r>
                      <a:r>
                        <a:rPr kumimoji="1" lang="ja-JP" altLang="en-US" dirty="0">
                          <a:solidFill>
                            <a:schemeClr val="tx1"/>
                          </a:solidFill>
                          <a:latin typeface="+mn-ea"/>
                          <a:ea typeface="+mn-ea"/>
                        </a:rPr>
                        <a:t>基）</a:t>
                      </a:r>
                      <a:endParaRPr kumimoji="1" lang="en-US" altLang="ja-JP" dirty="0">
                        <a:solidFill>
                          <a:schemeClr val="tx1"/>
                        </a:solidFill>
                        <a:latin typeface="+mn-ea"/>
                        <a:ea typeface="+mn-ea"/>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latin typeface="+mn-ea"/>
                          <a:ea typeface="+mn-ea"/>
                        </a:rPr>
                        <a:t>（約</a:t>
                      </a:r>
                      <a:r>
                        <a:rPr kumimoji="1" lang="en-US" altLang="ja-JP" dirty="0">
                          <a:solidFill>
                            <a:schemeClr val="tx1"/>
                          </a:solidFill>
                          <a:latin typeface="+mn-ea"/>
                          <a:ea typeface="+mn-ea"/>
                        </a:rPr>
                        <a:t>1.6ha</a:t>
                      </a:r>
                      <a:r>
                        <a:rPr kumimoji="1" lang="ja-JP" altLang="en-US" dirty="0">
                          <a:solidFill>
                            <a:schemeClr val="tx1"/>
                          </a:solidFill>
                          <a:latin typeface="+mn-ea"/>
                          <a:ea typeface="+mn-ea"/>
                        </a:rPr>
                        <a:t>）</a:t>
                      </a:r>
                    </a:p>
                  </a:txBody>
                  <a:tcPr/>
                </a:tc>
                <a:tc>
                  <a:txBody>
                    <a:bodyPr/>
                    <a:lstStyle/>
                    <a:p>
                      <a:pPr algn="ctr"/>
                      <a:r>
                        <a:rPr kumimoji="1" lang="en-US" altLang="ja-JP" dirty="0">
                          <a:solidFill>
                            <a:schemeClr val="tx1"/>
                          </a:solidFill>
                          <a:latin typeface="+mn-ea"/>
                          <a:ea typeface="+mn-ea"/>
                        </a:rPr>
                        <a:t>50,000</a:t>
                      </a:r>
                      <a:r>
                        <a:rPr kumimoji="1" lang="ja-JP" altLang="en-US" sz="1463" kern="1200" dirty="0">
                          <a:solidFill>
                            <a:schemeClr val="tx1"/>
                          </a:solidFill>
                          <a:latin typeface="+mn-ea"/>
                          <a:ea typeface="+mn-ea"/>
                          <a:cs typeface="+mn-cs"/>
                        </a:rPr>
                        <a:t>トン</a:t>
                      </a:r>
                      <a:r>
                        <a:rPr kumimoji="1" lang="ja-JP" altLang="en-US" dirty="0">
                          <a:solidFill>
                            <a:schemeClr val="tx1"/>
                          </a:solidFill>
                          <a:latin typeface="+mn-ea"/>
                          <a:ea typeface="+mn-ea"/>
                        </a:rPr>
                        <a:t>　</a:t>
                      </a:r>
                      <a:r>
                        <a:rPr kumimoji="1" lang="en-US" altLang="ja-JP" dirty="0">
                          <a:solidFill>
                            <a:schemeClr val="tx1"/>
                          </a:solidFill>
                          <a:latin typeface="+mn-ea"/>
                          <a:ea typeface="+mn-ea"/>
                        </a:rPr>
                        <a:t>10</a:t>
                      </a:r>
                      <a:r>
                        <a:rPr kumimoji="1" lang="ja-JP" altLang="en-US" dirty="0">
                          <a:solidFill>
                            <a:schemeClr val="tx1"/>
                          </a:solidFill>
                          <a:latin typeface="+mn-ea"/>
                          <a:ea typeface="+mn-ea"/>
                        </a:rPr>
                        <a:t>基</a:t>
                      </a:r>
                      <a:endParaRPr kumimoji="1" lang="en-US" altLang="ja-JP" dirty="0">
                        <a:solidFill>
                          <a:schemeClr val="tx1"/>
                        </a:solidFill>
                        <a:latin typeface="+mn-ea"/>
                        <a:ea typeface="+mn-ea"/>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latin typeface="+mn-ea"/>
                          <a:ea typeface="+mn-ea"/>
                        </a:rPr>
                        <a:t>（堺泉北港需要分</a:t>
                      </a:r>
                      <a:r>
                        <a:rPr kumimoji="1" lang="en-US" altLang="ja-JP" dirty="0">
                          <a:solidFill>
                            <a:schemeClr val="tx1"/>
                          </a:solidFill>
                          <a:latin typeface="+mn-ea"/>
                          <a:ea typeface="+mn-ea"/>
                        </a:rPr>
                        <a:t>7</a:t>
                      </a:r>
                      <a:r>
                        <a:rPr kumimoji="1" lang="ja-JP" altLang="en-US" dirty="0">
                          <a:solidFill>
                            <a:schemeClr val="tx1"/>
                          </a:solidFill>
                          <a:latin typeface="+mn-ea"/>
                          <a:ea typeface="+mn-ea"/>
                        </a:rPr>
                        <a:t>基＋</a:t>
                      </a:r>
                      <a:endParaRPr kumimoji="1" lang="en-US" altLang="ja-JP" dirty="0">
                        <a:solidFill>
                          <a:schemeClr val="tx1"/>
                        </a:solidFill>
                        <a:latin typeface="+mn-ea"/>
                        <a:ea typeface="+mn-ea"/>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latin typeface="+mn-ea"/>
                          <a:ea typeface="+mn-ea"/>
                        </a:rPr>
                        <a:t>二次輸送需要分</a:t>
                      </a:r>
                      <a:r>
                        <a:rPr kumimoji="1" lang="en-US" altLang="ja-JP" dirty="0">
                          <a:solidFill>
                            <a:schemeClr val="tx1"/>
                          </a:solidFill>
                          <a:latin typeface="+mn-ea"/>
                          <a:ea typeface="+mn-ea"/>
                        </a:rPr>
                        <a:t>3</a:t>
                      </a:r>
                      <a:r>
                        <a:rPr kumimoji="1" lang="ja-JP" altLang="en-US" dirty="0">
                          <a:solidFill>
                            <a:schemeClr val="tx1"/>
                          </a:solidFill>
                          <a:latin typeface="+mn-ea"/>
                          <a:ea typeface="+mn-ea"/>
                        </a:rPr>
                        <a:t>基）</a:t>
                      </a:r>
                      <a:endParaRPr kumimoji="1" lang="en-US" altLang="ja-JP" dirty="0">
                        <a:solidFill>
                          <a:schemeClr val="tx1"/>
                        </a:solidFill>
                        <a:latin typeface="+mn-ea"/>
                        <a:ea typeface="+mn-ea"/>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latin typeface="+mn-ea"/>
                          <a:ea typeface="+mn-ea"/>
                        </a:rPr>
                        <a:t>（約</a:t>
                      </a:r>
                      <a:r>
                        <a:rPr kumimoji="1" lang="en-US" altLang="ja-JP" dirty="0">
                          <a:solidFill>
                            <a:schemeClr val="tx1"/>
                          </a:solidFill>
                          <a:latin typeface="+mn-ea"/>
                          <a:ea typeface="+mn-ea"/>
                        </a:rPr>
                        <a:t>8.1ha</a:t>
                      </a:r>
                      <a:r>
                        <a:rPr kumimoji="1" lang="ja-JP" altLang="en-US" dirty="0">
                          <a:solidFill>
                            <a:schemeClr val="tx1"/>
                          </a:solidFill>
                          <a:latin typeface="+mn-ea"/>
                          <a:ea typeface="+mn-ea"/>
                        </a:rPr>
                        <a:t>）</a:t>
                      </a:r>
                    </a:p>
                  </a:txBody>
                  <a:tcPr/>
                </a:tc>
                <a:extLst>
                  <a:ext uri="{0D108BD9-81ED-4DB2-BD59-A6C34878D82A}">
                    <a16:rowId xmlns:a16="http://schemas.microsoft.com/office/drawing/2014/main" val="770640854"/>
                  </a:ext>
                </a:extLst>
              </a:tr>
              <a:tr h="370840">
                <a:tc>
                  <a:txBody>
                    <a:bodyPr/>
                    <a:lstStyle/>
                    <a:p>
                      <a:pPr algn="l"/>
                      <a:r>
                        <a:rPr kumimoji="1" lang="ja-JP" altLang="en-US" dirty="0">
                          <a:latin typeface="+mn-ea"/>
                          <a:ea typeface="+mn-ea"/>
                        </a:rPr>
                        <a:t>阪南港</a:t>
                      </a:r>
                    </a:p>
                  </a:txBody>
                  <a:tcPr anchor="ctr"/>
                </a:tc>
                <a:tc>
                  <a:txBody>
                    <a:bodyPr/>
                    <a:lstStyle/>
                    <a:p>
                      <a:pPr algn="ctr"/>
                      <a:r>
                        <a:rPr kumimoji="1" lang="ja-JP" altLang="en-US" sz="1463" kern="1200" dirty="0">
                          <a:solidFill>
                            <a:schemeClr val="tx1"/>
                          </a:solidFill>
                          <a:latin typeface="+mn-ea"/>
                          <a:ea typeface="+mn-ea"/>
                          <a:cs typeface="+mn-cs"/>
                        </a:rPr>
                        <a:t>液化</a:t>
                      </a:r>
                      <a:r>
                        <a:rPr kumimoji="1" lang="ja-JP" altLang="en-US" dirty="0">
                          <a:latin typeface="+mn-ea"/>
                          <a:ea typeface="+mn-ea"/>
                        </a:rPr>
                        <a:t>アンモニア</a:t>
                      </a:r>
                    </a:p>
                  </a:txBody>
                  <a:tcPr/>
                </a:tc>
                <a:tc>
                  <a:txBody>
                    <a:bodyPr/>
                    <a:lstStyle/>
                    <a:p>
                      <a:pPr algn="ctr"/>
                      <a:r>
                        <a:rPr kumimoji="1" lang="en-US" altLang="ja-JP" dirty="0">
                          <a:solidFill>
                            <a:schemeClr val="tx1"/>
                          </a:solidFill>
                          <a:latin typeface="+mn-ea"/>
                          <a:ea typeface="+mn-ea"/>
                        </a:rPr>
                        <a:t>1.5</a:t>
                      </a:r>
                      <a:r>
                        <a:rPr kumimoji="1" lang="ja-JP" altLang="en-US" sz="1463" kern="1200" dirty="0">
                          <a:solidFill>
                            <a:schemeClr val="tx1"/>
                          </a:solidFill>
                          <a:latin typeface="+mn-ea"/>
                          <a:ea typeface="+mn-ea"/>
                          <a:cs typeface="+mn-cs"/>
                        </a:rPr>
                        <a:t>万トン</a:t>
                      </a:r>
                      <a:r>
                        <a:rPr kumimoji="1" lang="ja-JP" altLang="en-US" dirty="0">
                          <a:solidFill>
                            <a:schemeClr val="tx1"/>
                          </a:solidFill>
                          <a:latin typeface="+mn-ea"/>
                          <a:ea typeface="+mn-ea"/>
                        </a:rPr>
                        <a:t>　</a:t>
                      </a:r>
                      <a:r>
                        <a:rPr kumimoji="1" lang="en-US" altLang="ja-JP" dirty="0">
                          <a:solidFill>
                            <a:schemeClr val="tx1"/>
                          </a:solidFill>
                          <a:latin typeface="+mn-ea"/>
                          <a:ea typeface="+mn-ea"/>
                        </a:rPr>
                        <a:t>1</a:t>
                      </a:r>
                      <a:r>
                        <a:rPr kumimoji="1" lang="ja-JP" altLang="en-US" dirty="0">
                          <a:solidFill>
                            <a:schemeClr val="tx1"/>
                          </a:solidFill>
                          <a:latin typeface="+mn-ea"/>
                          <a:ea typeface="+mn-ea"/>
                        </a:rPr>
                        <a:t>基</a:t>
                      </a:r>
                      <a:endParaRPr kumimoji="1" lang="en-US" altLang="ja-JP" dirty="0">
                        <a:solidFill>
                          <a:schemeClr val="tx1"/>
                        </a:solidFill>
                        <a:latin typeface="+mn-ea"/>
                        <a:ea typeface="+mn-ea"/>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latin typeface="+mn-ea"/>
                          <a:ea typeface="+mn-ea"/>
                        </a:rPr>
                        <a:t>（約</a:t>
                      </a:r>
                      <a:r>
                        <a:rPr kumimoji="1" lang="en-US" altLang="ja-JP" dirty="0">
                          <a:solidFill>
                            <a:schemeClr val="tx1"/>
                          </a:solidFill>
                          <a:latin typeface="+mn-ea"/>
                          <a:ea typeface="+mn-ea"/>
                        </a:rPr>
                        <a:t>0.4ha</a:t>
                      </a:r>
                      <a:r>
                        <a:rPr kumimoji="1" lang="ja-JP" altLang="en-US" dirty="0">
                          <a:solidFill>
                            <a:schemeClr val="tx1"/>
                          </a:solidFill>
                          <a:latin typeface="+mn-ea"/>
                          <a:ea typeface="+mn-ea"/>
                        </a:rPr>
                        <a:t>）</a:t>
                      </a:r>
                    </a:p>
                  </a:txBody>
                  <a:tcPr/>
                </a:tc>
                <a:tc>
                  <a:txBody>
                    <a:bodyPr/>
                    <a:lstStyle/>
                    <a:p>
                      <a:pPr algn="ctr"/>
                      <a:r>
                        <a:rPr kumimoji="1" lang="en-US" altLang="ja-JP" dirty="0">
                          <a:solidFill>
                            <a:schemeClr val="tx1"/>
                          </a:solidFill>
                          <a:latin typeface="+mn-ea"/>
                          <a:ea typeface="+mn-ea"/>
                        </a:rPr>
                        <a:t>50,000</a:t>
                      </a:r>
                      <a:r>
                        <a:rPr kumimoji="1" lang="ja-JP" altLang="en-US" sz="1463" kern="1200" dirty="0">
                          <a:solidFill>
                            <a:schemeClr val="tx1"/>
                          </a:solidFill>
                          <a:latin typeface="+mn-ea"/>
                          <a:ea typeface="+mn-ea"/>
                          <a:cs typeface="+mn-cs"/>
                        </a:rPr>
                        <a:t>トン</a:t>
                      </a:r>
                      <a:r>
                        <a:rPr kumimoji="1" lang="ja-JP" altLang="en-US" dirty="0">
                          <a:solidFill>
                            <a:schemeClr val="tx1"/>
                          </a:solidFill>
                          <a:latin typeface="+mn-ea"/>
                          <a:ea typeface="+mn-ea"/>
                        </a:rPr>
                        <a:t>　</a:t>
                      </a:r>
                      <a:r>
                        <a:rPr kumimoji="1" lang="en-US" altLang="ja-JP" dirty="0">
                          <a:solidFill>
                            <a:schemeClr val="tx1"/>
                          </a:solidFill>
                          <a:latin typeface="+mn-ea"/>
                          <a:ea typeface="+mn-ea"/>
                        </a:rPr>
                        <a:t>1</a:t>
                      </a:r>
                      <a:r>
                        <a:rPr kumimoji="1" lang="ja-JP" altLang="en-US" dirty="0">
                          <a:solidFill>
                            <a:schemeClr val="tx1"/>
                          </a:solidFill>
                          <a:latin typeface="+mn-ea"/>
                          <a:ea typeface="+mn-ea"/>
                        </a:rPr>
                        <a:t>基</a:t>
                      </a:r>
                      <a:endParaRPr kumimoji="1" lang="en-US" altLang="ja-JP" dirty="0">
                        <a:solidFill>
                          <a:schemeClr val="tx1"/>
                        </a:solidFill>
                        <a:latin typeface="+mn-ea"/>
                        <a:ea typeface="+mn-ea"/>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latin typeface="+mn-ea"/>
                          <a:ea typeface="+mn-ea"/>
                        </a:rPr>
                        <a:t>（約</a:t>
                      </a:r>
                      <a:r>
                        <a:rPr kumimoji="1" lang="en-US" altLang="ja-JP" dirty="0">
                          <a:solidFill>
                            <a:schemeClr val="tx1"/>
                          </a:solidFill>
                          <a:latin typeface="+mn-ea"/>
                          <a:ea typeface="+mn-ea"/>
                        </a:rPr>
                        <a:t>0.8ha</a:t>
                      </a:r>
                      <a:r>
                        <a:rPr kumimoji="1" lang="ja-JP" altLang="en-US" dirty="0">
                          <a:solidFill>
                            <a:schemeClr val="tx1"/>
                          </a:solidFill>
                          <a:latin typeface="+mn-ea"/>
                          <a:ea typeface="+mn-ea"/>
                        </a:rPr>
                        <a:t>）</a:t>
                      </a:r>
                    </a:p>
                  </a:txBody>
                  <a:tcPr/>
                </a:tc>
                <a:extLst>
                  <a:ext uri="{0D108BD9-81ED-4DB2-BD59-A6C34878D82A}">
                    <a16:rowId xmlns:a16="http://schemas.microsoft.com/office/drawing/2014/main" val="2572392371"/>
                  </a:ext>
                </a:extLst>
              </a:tr>
            </a:tbl>
          </a:graphicData>
        </a:graphic>
      </p:graphicFrame>
      <p:sp>
        <p:nvSpPr>
          <p:cNvPr id="9" name="正方形/長方形 8">
            <a:extLst>
              <a:ext uri="{FF2B5EF4-FFF2-40B4-BE49-F238E27FC236}">
                <a16:creationId xmlns:a16="http://schemas.microsoft.com/office/drawing/2014/main" id="{0A82D289-302C-4A17-BA92-80D76608A120}"/>
              </a:ext>
            </a:extLst>
          </p:cNvPr>
          <p:cNvSpPr/>
          <p:nvPr/>
        </p:nvSpPr>
        <p:spPr>
          <a:xfrm>
            <a:off x="1251789" y="6063679"/>
            <a:ext cx="7877675" cy="430887"/>
          </a:xfrm>
          <a:prstGeom prst="rect">
            <a:avLst/>
          </a:prstGeom>
        </p:spPr>
        <p:txBody>
          <a:bodyPr wrap="square">
            <a:spAutoFit/>
          </a:bodyPr>
          <a:lstStyle/>
          <a:p>
            <a:r>
              <a:rPr lang="en-US" altLang="ja-JP" sz="1100" dirty="0">
                <a:latin typeface="+mj-ea"/>
                <a:ea typeface="+mj-ea"/>
              </a:rPr>
              <a:t>※</a:t>
            </a:r>
            <a:r>
              <a:rPr lang="ja-JP" altLang="en-US" sz="1100" dirty="0">
                <a:latin typeface="+mj-ea"/>
                <a:ea typeface="+mj-ea"/>
              </a:rPr>
              <a:t>用地面積は「</a:t>
            </a:r>
            <a:r>
              <a:rPr lang="en-US" altLang="ja-JP" sz="1100" dirty="0">
                <a:latin typeface="+mj-ea"/>
                <a:ea typeface="+mj-ea"/>
              </a:rPr>
              <a:t>CNP</a:t>
            </a:r>
            <a:r>
              <a:rPr lang="ja-JP" altLang="en-US" sz="1100" dirty="0">
                <a:latin typeface="+mj-ea"/>
                <a:ea typeface="+mj-ea"/>
              </a:rPr>
              <a:t>形成計画策定マニュアル」及び他港</a:t>
            </a:r>
            <a:r>
              <a:rPr lang="en-US" altLang="ja-JP" sz="1100" dirty="0">
                <a:latin typeface="+mj-ea"/>
              </a:rPr>
              <a:t>CNP</a:t>
            </a:r>
            <a:r>
              <a:rPr lang="ja-JP" altLang="en-US" sz="1100" dirty="0">
                <a:latin typeface="+mj-ea"/>
              </a:rPr>
              <a:t>形成計画案</a:t>
            </a:r>
            <a:r>
              <a:rPr lang="ja-JP" altLang="en-US" sz="1100" dirty="0">
                <a:latin typeface="+mj-ea"/>
                <a:ea typeface="+mj-ea"/>
              </a:rPr>
              <a:t>を参考に、</a:t>
            </a:r>
            <a:r>
              <a:rPr lang="ja-JP" altLang="en-US" sz="1100" dirty="0">
                <a:latin typeface="+mj-ea"/>
              </a:rPr>
              <a:t>防液堤及び保有空地（危険物取扱施設からの必要な離隔）のスペースを考慮して、アンモニアの想定タンク直径</a:t>
            </a:r>
            <a:r>
              <a:rPr lang="ja-JP" altLang="en-US" sz="1100" dirty="0">
                <a:latin typeface="+mj-ea"/>
                <a:ea typeface="+mj-ea"/>
              </a:rPr>
              <a:t>（将来小型</a:t>
            </a:r>
            <a:r>
              <a:rPr lang="en-US" altLang="ja-JP" sz="1100" dirty="0">
                <a:latin typeface="+mj-ea"/>
                <a:ea typeface="+mj-ea"/>
              </a:rPr>
              <a:t>40m</a:t>
            </a:r>
            <a:r>
              <a:rPr lang="ja-JP" altLang="en-US" sz="1100" dirty="0" err="1">
                <a:latin typeface="+mj-ea"/>
                <a:ea typeface="+mj-ea"/>
              </a:rPr>
              <a:t>、</a:t>
            </a:r>
            <a:r>
              <a:rPr lang="ja-JP" altLang="en-US" sz="1100" dirty="0">
                <a:latin typeface="+mj-ea"/>
                <a:ea typeface="+mj-ea"/>
              </a:rPr>
              <a:t>大型</a:t>
            </a:r>
            <a:r>
              <a:rPr lang="en-US" altLang="ja-JP" sz="1100" dirty="0">
                <a:latin typeface="+mj-ea"/>
                <a:ea typeface="+mj-ea"/>
              </a:rPr>
              <a:t>60m</a:t>
            </a:r>
            <a:r>
              <a:rPr lang="ja-JP" altLang="en-US" sz="1100" dirty="0">
                <a:latin typeface="+mj-ea"/>
                <a:ea typeface="+mj-ea"/>
              </a:rPr>
              <a:t>）の</a:t>
            </a:r>
            <a:r>
              <a:rPr lang="en-US" altLang="ja-JP" sz="1100" dirty="0">
                <a:latin typeface="+mj-ea"/>
                <a:ea typeface="+mj-ea"/>
              </a:rPr>
              <a:t>1.5</a:t>
            </a:r>
            <a:r>
              <a:rPr lang="ja-JP" altLang="en-US" sz="1100" dirty="0">
                <a:latin typeface="+mj-ea"/>
                <a:ea typeface="+mj-ea"/>
              </a:rPr>
              <a:t>倍を</a:t>
            </a:r>
            <a:r>
              <a:rPr lang="en-US" altLang="ja-JP" sz="1100" dirty="0">
                <a:latin typeface="+mj-ea"/>
                <a:ea typeface="+mj-ea"/>
              </a:rPr>
              <a:t>1</a:t>
            </a:r>
            <a:r>
              <a:rPr lang="ja-JP" altLang="en-US" sz="1100" dirty="0">
                <a:latin typeface="+mj-ea"/>
                <a:ea typeface="+mj-ea"/>
              </a:rPr>
              <a:t>辺とした正方形として算出</a:t>
            </a:r>
          </a:p>
        </p:txBody>
      </p:sp>
    </p:spTree>
    <p:extLst>
      <p:ext uri="{BB962C8B-B14F-4D97-AF65-F5344CB8AC3E}">
        <p14:creationId xmlns:p14="http://schemas.microsoft.com/office/powerpoint/2010/main" val="1757609452"/>
      </p:ext>
    </p:extLst>
  </p:cSld>
  <p:clrMapOvr>
    <a:masterClrMapping/>
  </p:clrMapOvr>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solidFill>
            <a:srgbClr val="FF0000"/>
          </a:solidFill>
          <a:prstDash val="solid"/>
          <a:round/>
          <a:headEnd type="none" w="med" len="med"/>
          <a:tailEnd type="none" w="med" len="med"/>
        </a:ln>
        <a:effectLst/>
      </a:spPr>
      <a:bodyPr vert="horz" wrap="none" lIns="91440" tIns="45720" rIns="91440" bIns="45720" numCol="1" anchor="ctr" anchorCtr="1" compatLnSpc="1">
        <a:prstTxWarp prst="textNoShape">
          <a:avLst/>
        </a:prstTxWarp>
      </a:bodyPr>
      <a:lstStyle>
        <a:defPPr marL="0" marR="0" indent="0" algn="l" defTabSz="914400" rtl="0" eaLnBrk="1" fontAlgn="t" latinLnBrk="0" hangingPunct="1">
          <a:lnSpc>
            <a:spcPct val="100000"/>
          </a:lnSpc>
          <a:spcBef>
            <a:spcPct val="0"/>
          </a:spcBef>
          <a:spcAft>
            <a:spcPct val="0"/>
          </a:spcAft>
          <a:buClr>
            <a:schemeClr val="bg2"/>
          </a:buClr>
          <a:buSzTx/>
          <a:buFont typeface="Wingdings" pitchFamily="2" charset="2"/>
          <a:buChar char="l"/>
          <a:tabLst/>
          <a:defRPr kumimoji="1" lang="ja-JP" altLang="en-US" sz="10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noFill/>
        <a:ln w="28575" cap="flat" cmpd="sng" algn="ctr">
          <a:solidFill>
            <a:srgbClr val="FF0000"/>
          </a:solidFill>
          <a:prstDash val="solid"/>
          <a:round/>
          <a:headEnd type="none" w="med" len="med"/>
          <a:tailEnd type="none" w="med" len="med"/>
        </a:ln>
        <a:effectLst/>
      </a:spPr>
      <a:bodyPr vert="horz" wrap="none" lIns="91440" tIns="45720" rIns="91440" bIns="45720" numCol="1" anchor="ctr" anchorCtr="1" compatLnSpc="1">
        <a:prstTxWarp prst="textNoShape">
          <a:avLst/>
        </a:prstTxWarp>
      </a:bodyPr>
      <a:lstStyle>
        <a:defPPr marL="0" marR="0" indent="0" algn="l" defTabSz="914400" rtl="0" eaLnBrk="1" fontAlgn="t" latinLnBrk="0" hangingPunct="1">
          <a:lnSpc>
            <a:spcPct val="100000"/>
          </a:lnSpc>
          <a:spcBef>
            <a:spcPct val="0"/>
          </a:spcBef>
          <a:spcAft>
            <a:spcPct val="0"/>
          </a:spcAft>
          <a:buClr>
            <a:schemeClr val="bg2"/>
          </a:buClr>
          <a:buSzTx/>
          <a:buFont typeface="Wingdings" pitchFamily="2" charset="2"/>
          <a:buChar char="l"/>
          <a:tabLst/>
          <a:defRPr kumimoji="1" lang="ja-JP" altLang="en-US" sz="10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solidFill>
            <a:srgbClr val="FF0000"/>
          </a:solidFill>
          <a:prstDash val="solid"/>
          <a:round/>
          <a:headEnd type="none" w="med" len="med"/>
          <a:tailEnd type="none" w="med" len="med"/>
        </a:ln>
        <a:effectLst/>
      </a:spPr>
      <a:bodyPr vert="horz" wrap="none" lIns="91440" tIns="45720" rIns="91440" bIns="45720" numCol="1" anchor="ctr" anchorCtr="1" compatLnSpc="1">
        <a:prstTxWarp prst="textNoShape">
          <a:avLst/>
        </a:prstTxWarp>
      </a:bodyPr>
      <a:lstStyle>
        <a:defPPr marL="0" marR="0" indent="0" algn="l" defTabSz="914400" rtl="0" eaLnBrk="1" fontAlgn="t" latinLnBrk="0" hangingPunct="1">
          <a:lnSpc>
            <a:spcPct val="100000"/>
          </a:lnSpc>
          <a:spcBef>
            <a:spcPct val="0"/>
          </a:spcBef>
          <a:spcAft>
            <a:spcPct val="0"/>
          </a:spcAft>
          <a:buClr>
            <a:schemeClr val="bg2"/>
          </a:buClr>
          <a:buSzTx/>
          <a:buFont typeface="Wingdings" pitchFamily="2" charset="2"/>
          <a:buChar char="l"/>
          <a:tabLst/>
          <a:defRPr kumimoji="1" lang="ja-JP" altLang="en-US" sz="10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noFill/>
        <a:ln w="28575" cap="flat" cmpd="sng" algn="ctr">
          <a:solidFill>
            <a:srgbClr val="FF0000"/>
          </a:solidFill>
          <a:prstDash val="solid"/>
          <a:round/>
          <a:headEnd type="none" w="med" len="med"/>
          <a:tailEnd type="none" w="med" len="med"/>
        </a:ln>
        <a:effectLst/>
      </a:spPr>
      <a:bodyPr vert="horz" wrap="none" lIns="91440" tIns="45720" rIns="91440" bIns="45720" numCol="1" anchor="ctr" anchorCtr="1" compatLnSpc="1">
        <a:prstTxWarp prst="textNoShape">
          <a:avLst/>
        </a:prstTxWarp>
      </a:bodyPr>
      <a:lstStyle>
        <a:defPPr marL="0" marR="0" indent="0" algn="l" defTabSz="914400" rtl="0" eaLnBrk="1" fontAlgn="t" latinLnBrk="0" hangingPunct="1">
          <a:lnSpc>
            <a:spcPct val="100000"/>
          </a:lnSpc>
          <a:spcBef>
            <a:spcPct val="0"/>
          </a:spcBef>
          <a:spcAft>
            <a:spcPct val="0"/>
          </a:spcAft>
          <a:buClr>
            <a:schemeClr val="bg2"/>
          </a:buClr>
          <a:buSzTx/>
          <a:buFont typeface="Wingdings" pitchFamily="2" charset="2"/>
          <a:buChar char="l"/>
          <a:tabLst/>
          <a:defRPr kumimoji="1" lang="ja-JP" altLang="en-US" sz="10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solidFill>
            <a:srgbClr val="FF0000"/>
          </a:solidFill>
          <a:prstDash val="solid"/>
          <a:round/>
          <a:headEnd type="none" w="med" len="med"/>
          <a:tailEnd type="none" w="med" len="med"/>
        </a:ln>
        <a:effectLst/>
      </a:spPr>
      <a:bodyPr vert="horz" wrap="none" lIns="91440" tIns="45720" rIns="91440" bIns="45720" numCol="1" anchor="ctr" anchorCtr="1" compatLnSpc="1">
        <a:prstTxWarp prst="textNoShape">
          <a:avLst/>
        </a:prstTxWarp>
      </a:bodyPr>
      <a:lstStyle>
        <a:defPPr marL="0" marR="0" indent="0" algn="l" defTabSz="914400" rtl="0" eaLnBrk="1" fontAlgn="t" latinLnBrk="0" hangingPunct="1">
          <a:lnSpc>
            <a:spcPct val="100000"/>
          </a:lnSpc>
          <a:spcBef>
            <a:spcPct val="0"/>
          </a:spcBef>
          <a:spcAft>
            <a:spcPct val="0"/>
          </a:spcAft>
          <a:buClr>
            <a:schemeClr val="bg2"/>
          </a:buClr>
          <a:buSzTx/>
          <a:buFont typeface="Wingdings" pitchFamily="2" charset="2"/>
          <a:buChar char="l"/>
          <a:tabLst/>
          <a:defRPr kumimoji="1" lang="ja-JP" altLang="en-US" sz="10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noFill/>
        <a:ln w="28575" cap="flat" cmpd="sng" algn="ctr">
          <a:solidFill>
            <a:srgbClr val="FF0000"/>
          </a:solidFill>
          <a:prstDash val="solid"/>
          <a:round/>
          <a:headEnd type="none" w="med" len="med"/>
          <a:tailEnd type="none" w="med" len="med"/>
        </a:ln>
        <a:effectLst/>
      </a:spPr>
      <a:bodyPr vert="horz" wrap="none" lIns="91440" tIns="45720" rIns="91440" bIns="45720" numCol="1" anchor="ctr" anchorCtr="1" compatLnSpc="1">
        <a:prstTxWarp prst="textNoShape">
          <a:avLst/>
        </a:prstTxWarp>
      </a:bodyPr>
      <a:lstStyle>
        <a:defPPr marL="0" marR="0" indent="0" algn="l" defTabSz="914400" rtl="0" eaLnBrk="1" fontAlgn="t" latinLnBrk="0" hangingPunct="1">
          <a:lnSpc>
            <a:spcPct val="100000"/>
          </a:lnSpc>
          <a:spcBef>
            <a:spcPct val="0"/>
          </a:spcBef>
          <a:spcAft>
            <a:spcPct val="0"/>
          </a:spcAft>
          <a:buClr>
            <a:schemeClr val="bg2"/>
          </a:buClr>
          <a:buSzTx/>
          <a:buFont typeface="Wingdings" pitchFamily="2" charset="2"/>
          <a:buChar char="l"/>
          <a:tabLst/>
          <a:defRPr kumimoji="1" lang="ja-JP" altLang="en-US" sz="10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solidFill>
            <a:srgbClr val="FF0000"/>
          </a:solidFill>
          <a:prstDash val="solid"/>
          <a:round/>
          <a:headEnd type="none" w="med" len="med"/>
          <a:tailEnd type="none" w="med" len="med"/>
        </a:ln>
        <a:effectLst/>
      </a:spPr>
      <a:bodyPr vert="horz" wrap="none" lIns="91440" tIns="45720" rIns="91440" bIns="45720" numCol="1" anchor="ctr" anchorCtr="1" compatLnSpc="1">
        <a:prstTxWarp prst="textNoShape">
          <a:avLst/>
        </a:prstTxWarp>
      </a:bodyPr>
      <a:lstStyle>
        <a:defPPr marL="0" marR="0" indent="0" algn="l" defTabSz="914400" rtl="0" eaLnBrk="1" fontAlgn="t" latinLnBrk="0" hangingPunct="1">
          <a:lnSpc>
            <a:spcPct val="100000"/>
          </a:lnSpc>
          <a:spcBef>
            <a:spcPct val="0"/>
          </a:spcBef>
          <a:spcAft>
            <a:spcPct val="0"/>
          </a:spcAft>
          <a:buClr>
            <a:schemeClr val="bg2"/>
          </a:buClr>
          <a:buSzTx/>
          <a:buFont typeface="Wingdings" pitchFamily="2" charset="2"/>
          <a:buChar char="l"/>
          <a:tabLst/>
          <a:defRPr kumimoji="1" lang="ja-JP" altLang="en-US" sz="10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noFill/>
        <a:ln w="28575" cap="flat" cmpd="sng" algn="ctr">
          <a:solidFill>
            <a:srgbClr val="FF0000"/>
          </a:solidFill>
          <a:prstDash val="solid"/>
          <a:round/>
          <a:headEnd type="none" w="med" len="med"/>
          <a:tailEnd type="none" w="med" len="med"/>
        </a:ln>
        <a:effectLst/>
      </a:spPr>
      <a:bodyPr vert="horz" wrap="none" lIns="91440" tIns="45720" rIns="91440" bIns="45720" numCol="1" anchor="ctr" anchorCtr="1" compatLnSpc="1">
        <a:prstTxWarp prst="textNoShape">
          <a:avLst/>
        </a:prstTxWarp>
      </a:bodyPr>
      <a:lstStyle>
        <a:defPPr marL="0" marR="0" indent="0" algn="l" defTabSz="914400" rtl="0" eaLnBrk="1" fontAlgn="t" latinLnBrk="0" hangingPunct="1">
          <a:lnSpc>
            <a:spcPct val="100000"/>
          </a:lnSpc>
          <a:spcBef>
            <a:spcPct val="0"/>
          </a:spcBef>
          <a:spcAft>
            <a:spcPct val="0"/>
          </a:spcAft>
          <a:buClr>
            <a:schemeClr val="bg2"/>
          </a:buClr>
          <a:buSzTx/>
          <a:buFont typeface="Wingdings" pitchFamily="2" charset="2"/>
          <a:buChar char="l"/>
          <a:tabLst/>
          <a:defRPr kumimoji="1" lang="ja-JP" altLang="en-US" sz="10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38794</TotalTime>
  <Words>1473</Words>
  <Application>Microsoft Office PowerPoint</Application>
  <PresentationFormat>A4 210 x 297 mm</PresentationFormat>
  <Paragraphs>187</Paragraphs>
  <Slides>5</Slides>
  <Notes>5</Notes>
  <HiddenSlides>0</HiddenSlides>
  <MMClips>0</MMClips>
  <ScaleCrop>false</ScaleCrop>
  <HeadingPairs>
    <vt:vector size="6" baseType="variant">
      <vt:variant>
        <vt:lpstr>使用されているフォント</vt:lpstr>
      </vt:variant>
      <vt:variant>
        <vt:i4>9</vt:i4>
      </vt:variant>
      <vt:variant>
        <vt:lpstr>テーマ</vt:lpstr>
      </vt:variant>
      <vt:variant>
        <vt:i4>5</vt:i4>
      </vt:variant>
      <vt:variant>
        <vt:lpstr>スライド タイトル</vt:lpstr>
      </vt:variant>
      <vt:variant>
        <vt:i4>5</vt:i4>
      </vt:variant>
    </vt:vector>
  </HeadingPairs>
  <TitlesOfParts>
    <vt:vector size="19" baseType="lpstr">
      <vt:lpstr>HGP創英角ｺﾞｼｯｸUB</vt:lpstr>
      <vt:lpstr>HG丸ｺﾞｼｯｸM-PRO</vt:lpstr>
      <vt:lpstr>ＭＳ Ｐゴシック</vt:lpstr>
      <vt:lpstr>ＭＳ Ｐゴシック 本文</vt:lpstr>
      <vt:lpstr>Arial</vt:lpstr>
      <vt:lpstr>Calibri</vt:lpstr>
      <vt:lpstr>Calibri Light</vt:lpstr>
      <vt:lpstr>Times New Roman</vt:lpstr>
      <vt:lpstr>Wingdings</vt:lpstr>
      <vt:lpstr>blank</vt:lpstr>
      <vt:lpstr>1_blank</vt:lpstr>
      <vt:lpstr>2_blank</vt:lpstr>
      <vt:lpstr>3_blank</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国土交通省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行政情報システム室</dc:creator>
  <cp:lastModifiedBy>小山　悠葵</cp:lastModifiedBy>
  <cp:revision>2557</cp:revision>
  <cp:lastPrinted>2023-02-01T00:13:02Z</cp:lastPrinted>
  <dcterms:created xsi:type="dcterms:W3CDTF">2007-11-06T12:19:33Z</dcterms:created>
  <dcterms:modified xsi:type="dcterms:W3CDTF">2023-02-01T00:14:24Z</dcterms:modified>
</cp:coreProperties>
</file>