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850" r:id="rId1"/>
    <p:sldMasterId id="2147483877" r:id="rId2"/>
    <p:sldMasterId id="2147483892" r:id="rId3"/>
    <p:sldMasterId id="2147483964" r:id="rId4"/>
    <p:sldMasterId id="2147484489" r:id="rId5"/>
  </p:sldMasterIdLst>
  <p:notesMasterIdLst>
    <p:notesMasterId r:id="rId8"/>
  </p:notesMasterIdLst>
  <p:handoutMasterIdLst>
    <p:handoutMasterId r:id="rId9"/>
  </p:handoutMasterIdLst>
  <p:sldIdLst>
    <p:sldId id="764" r:id="rId6"/>
    <p:sldId id="765" r:id="rId7"/>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171" algn="l" rtl="0" fontAlgn="base">
      <a:spcBef>
        <a:spcPct val="0"/>
      </a:spcBef>
      <a:spcAft>
        <a:spcPct val="0"/>
      </a:spcAft>
      <a:defRPr kumimoji="1" kern="1200">
        <a:solidFill>
          <a:schemeClr val="tx1"/>
        </a:solidFill>
        <a:latin typeface="Arial" charset="0"/>
        <a:ea typeface="ＭＳ Ｐゴシック" charset="-128"/>
        <a:cs typeface="+mn-cs"/>
      </a:defRPr>
    </a:lvl2pPr>
    <a:lvl3pPr marL="914341" algn="l" rtl="0" fontAlgn="base">
      <a:spcBef>
        <a:spcPct val="0"/>
      </a:spcBef>
      <a:spcAft>
        <a:spcPct val="0"/>
      </a:spcAft>
      <a:defRPr kumimoji="1" kern="1200">
        <a:solidFill>
          <a:schemeClr val="tx1"/>
        </a:solidFill>
        <a:latin typeface="Arial" charset="0"/>
        <a:ea typeface="ＭＳ Ｐゴシック" charset="-128"/>
        <a:cs typeface="+mn-cs"/>
      </a:defRPr>
    </a:lvl3pPr>
    <a:lvl4pPr marL="1371513" algn="l" rtl="0" fontAlgn="base">
      <a:spcBef>
        <a:spcPct val="0"/>
      </a:spcBef>
      <a:spcAft>
        <a:spcPct val="0"/>
      </a:spcAft>
      <a:defRPr kumimoji="1" kern="1200">
        <a:solidFill>
          <a:schemeClr val="tx1"/>
        </a:solidFill>
        <a:latin typeface="Arial" charset="0"/>
        <a:ea typeface="ＭＳ Ｐゴシック" charset="-128"/>
        <a:cs typeface="+mn-cs"/>
      </a:defRPr>
    </a:lvl4pPr>
    <a:lvl5pPr marL="1828683" algn="l" rtl="0" fontAlgn="base">
      <a:spcBef>
        <a:spcPct val="0"/>
      </a:spcBef>
      <a:spcAft>
        <a:spcPct val="0"/>
      </a:spcAft>
      <a:defRPr kumimoji="1" kern="1200">
        <a:solidFill>
          <a:schemeClr val="tx1"/>
        </a:solidFill>
        <a:latin typeface="Arial" charset="0"/>
        <a:ea typeface="ＭＳ Ｐゴシック" charset="-128"/>
        <a:cs typeface="+mn-cs"/>
      </a:defRPr>
    </a:lvl5pPr>
    <a:lvl6pPr marL="2285854" algn="l" defTabSz="914341" rtl="0" eaLnBrk="1" latinLnBrk="0" hangingPunct="1">
      <a:defRPr kumimoji="1" kern="1200">
        <a:solidFill>
          <a:schemeClr val="tx1"/>
        </a:solidFill>
        <a:latin typeface="Arial" charset="0"/>
        <a:ea typeface="ＭＳ Ｐゴシック" charset="-128"/>
        <a:cs typeface="+mn-cs"/>
      </a:defRPr>
    </a:lvl6pPr>
    <a:lvl7pPr marL="2743024" algn="l" defTabSz="914341" rtl="0" eaLnBrk="1" latinLnBrk="0" hangingPunct="1">
      <a:defRPr kumimoji="1" kern="1200">
        <a:solidFill>
          <a:schemeClr val="tx1"/>
        </a:solidFill>
        <a:latin typeface="Arial" charset="0"/>
        <a:ea typeface="ＭＳ Ｐゴシック" charset="-128"/>
        <a:cs typeface="+mn-cs"/>
      </a:defRPr>
    </a:lvl7pPr>
    <a:lvl8pPr marL="3200196" algn="l" defTabSz="914341" rtl="0" eaLnBrk="1" latinLnBrk="0" hangingPunct="1">
      <a:defRPr kumimoji="1" kern="1200">
        <a:solidFill>
          <a:schemeClr val="tx1"/>
        </a:solidFill>
        <a:latin typeface="Arial" charset="0"/>
        <a:ea typeface="ＭＳ Ｐゴシック" charset="-128"/>
        <a:cs typeface="+mn-cs"/>
      </a:defRPr>
    </a:lvl8pPr>
    <a:lvl9pPr marL="3657366" algn="l" defTabSz="914341"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森山 浩行" initials="森山" lastIdx="1" clrIdx="0">
    <p:extLst>
      <p:ext uri="{19B8F6BF-5375-455C-9EA6-DF929625EA0E}">
        <p15:presenceInfo xmlns:p15="http://schemas.microsoft.com/office/powerpoint/2012/main" userId="S-1-5-21-243183404-1056131372-120787423-75734" providerId="AD"/>
      </p:ext>
    </p:extLst>
  </p:cmAuthor>
  <p:cmAuthor id="2" name="千田　祐一郎" initials="千田　祐一郎" lastIdx="0" clrIdx="1">
    <p:extLst>
      <p:ext uri="{19B8F6BF-5375-455C-9EA6-DF929625EA0E}">
        <p15:presenceInfo xmlns:p15="http://schemas.microsoft.com/office/powerpoint/2012/main" userId="S-1-5-21-72706444-327778173-17523355-4666" providerId="AD"/>
      </p:ext>
    </p:extLst>
  </p:cmAuthor>
  <p:cmAuthor id="3" name="高橋　秀之" initials="高橋　秀之" lastIdx="0" clrIdx="2">
    <p:extLst>
      <p:ext uri="{19B8F6BF-5375-455C-9EA6-DF929625EA0E}">
        <p15:presenceInfo xmlns:p15="http://schemas.microsoft.com/office/powerpoint/2012/main" userId="高橋　秀之" providerId="None"/>
      </p:ext>
    </p:extLst>
  </p:cmAuthor>
  <p:cmAuthor id="4" name="竹谷　悠" initials="竹谷　悠" lastIdx="10" clrIdx="3">
    <p:extLst>
      <p:ext uri="{19B8F6BF-5375-455C-9EA6-DF929625EA0E}">
        <p15:presenceInfo xmlns:p15="http://schemas.microsoft.com/office/powerpoint/2012/main" userId="竹谷　悠"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CCECFF"/>
    <a:srgbClr val="DDFEFF"/>
    <a:srgbClr val="FF9900"/>
    <a:srgbClr val="E3EDDF"/>
    <a:srgbClr val="D1E0CA"/>
    <a:srgbClr val="F1F5EF"/>
    <a:srgbClr val="E1FFFB"/>
    <a:srgbClr val="99FF66"/>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38" autoAdjust="0"/>
    <p:restoredTop sz="99885" autoAdjust="0"/>
  </p:normalViewPr>
  <p:slideViewPr>
    <p:cSldViewPr>
      <p:cViewPr varScale="1">
        <p:scale>
          <a:sx n="69" d="100"/>
          <a:sy n="69" d="100"/>
        </p:scale>
        <p:origin x="1422" y="78"/>
      </p:cViewPr>
      <p:guideLst>
        <p:guide orient="horz" pos="2160"/>
        <p:guide pos="3121"/>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0ECC4C2-8E9A-4BC0-A2DF-3D7ED7E22A82}" type="datetimeFigureOut">
              <a:rPr kumimoji="1" lang="ja-JP" altLang="en-US" smtClean="0"/>
              <a:t>2023/1/18</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8B698C5B-758F-4463-8B9A-BD86422F390E}" type="slidenum">
              <a:rPr kumimoji="1" lang="ja-JP" altLang="en-US" smtClean="0"/>
              <a:t>‹#›</a:t>
            </a:fld>
            <a:endParaRPr kumimoji="1" lang="ja-JP" altLang="en-US"/>
          </a:p>
        </p:txBody>
      </p:sp>
    </p:spTree>
    <p:extLst>
      <p:ext uri="{BB962C8B-B14F-4D97-AF65-F5344CB8AC3E}">
        <p14:creationId xmlns:p14="http://schemas.microsoft.com/office/powerpoint/2010/main" val="41916544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2"/>
            <a:ext cx="2950375" cy="497368"/>
          </a:xfrm>
          <a:prstGeom prst="rect">
            <a:avLst/>
          </a:prstGeom>
        </p:spPr>
        <p:txBody>
          <a:bodyPr vert="horz" lIns="92125" tIns="46061" rIns="92125" bIns="46061" rtlCol="0"/>
          <a:lstStyle>
            <a:lvl1pPr algn="l">
              <a:defRPr sz="120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55221" y="2"/>
            <a:ext cx="2950374" cy="497368"/>
          </a:xfrm>
          <a:prstGeom prst="rect">
            <a:avLst/>
          </a:prstGeom>
        </p:spPr>
        <p:txBody>
          <a:bodyPr vert="horz" lIns="92125" tIns="46061" rIns="92125" bIns="46061" rtlCol="0"/>
          <a:lstStyle>
            <a:lvl1pPr algn="r">
              <a:defRPr sz="1200">
                <a:ea typeface="ＭＳ Ｐゴシック" charset="-128"/>
              </a:defRPr>
            </a:lvl1pPr>
          </a:lstStyle>
          <a:p>
            <a:pPr>
              <a:defRPr/>
            </a:pPr>
            <a:fld id="{2013C30C-784B-4AEA-A7CA-4378904F9B24}" type="datetimeFigureOut">
              <a:rPr lang="ja-JP" altLang="en-US"/>
              <a:pPr>
                <a:defRPr/>
              </a:pPr>
              <a:t>2023/1/18</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7450"/>
          </a:xfrm>
          <a:prstGeom prst="rect">
            <a:avLst/>
          </a:prstGeom>
          <a:noFill/>
          <a:ln w="12700">
            <a:solidFill>
              <a:prstClr val="black"/>
            </a:solidFill>
          </a:ln>
        </p:spPr>
        <p:txBody>
          <a:bodyPr vert="horz" lIns="92125" tIns="46061" rIns="92125" bIns="46061" rtlCol="0" anchor="ctr"/>
          <a:lstStyle/>
          <a:p>
            <a:pPr lvl="0"/>
            <a:endParaRPr lang="ja-JP" altLang="en-US" noProof="0"/>
          </a:p>
        </p:txBody>
      </p:sp>
      <p:sp>
        <p:nvSpPr>
          <p:cNvPr id="5" name="ノート プレースホルダ 4"/>
          <p:cNvSpPr>
            <a:spLocks noGrp="1"/>
          </p:cNvSpPr>
          <p:nvPr>
            <p:ph type="body" sz="quarter" idx="3"/>
          </p:nvPr>
        </p:nvSpPr>
        <p:spPr>
          <a:xfrm>
            <a:off x="680251" y="4720990"/>
            <a:ext cx="5446722" cy="4473103"/>
          </a:xfrm>
          <a:prstGeom prst="rect">
            <a:avLst/>
          </a:prstGeom>
        </p:spPr>
        <p:txBody>
          <a:bodyPr vert="horz" lIns="92125" tIns="46061" rIns="92125" bIns="46061"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2" y="9440376"/>
            <a:ext cx="2950375" cy="497367"/>
          </a:xfrm>
          <a:prstGeom prst="rect">
            <a:avLst/>
          </a:prstGeom>
        </p:spPr>
        <p:txBody>
          <a:bodyPr vert="horz" lIns="92125" tIns="46061" rIns="92125" bIns="46061" rtlCol="0" anchor="b"/>
          <a:lstStyle>
            <a:lvl1pPr algn="l">
              <a:defRPr sz="120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5221" y="9440376"/>
            <a:ext cx="2950374" cy="497367"/>
          </a:xfrm>
          <a:prstGeom prst="rect">
            <a:avLst/>
          </a:prstGeom>
        </p:spPr>
        <p:txBody>
          <a:bodyPr vert="horz" lIns="92125" tIns="46061" rIns="92125" bIns="46061" rtlCol="0" anchor="b"/>
          <a:lstStyle>
            <a:lvl1pPr algn="r">
              <a:defRPr sz="1200">
                <a:ea typeface="ＭＳ Ｐゴシック" charset="-128"/>
              </a:defRPr>
            </a:lvl1pPr>
          </a:lstStyle>
          <a:p>
            <a:pPr>
              <a:defRPr/>
            </a:pPr>
            <a:fld id="{8A9FEB9E-3790-431F-A16C-AB96C710F9AE}" type="slidenum">
              <a:rPr lang="ja-JP" altLang="en-US"/>
              <a:pPr>
                <a:defRPr/>
              </a:pPr>
              <a:t>‹#›</a:t>
            </a:fld>
            <a:endParaRPr lang="ja-JP" altLang="en-US"/>
          </a:p>
        </p:txBody>
      </p:sp>
    </p:spTree>
    <p:extLst>
      <p:ext uri="{BB962C8B-B14F-4D97-AF65-F5344CB8AC3E}">
        <p14:creationId xmlns:p14="http://schemas.microsoft.com/office/powerpoint/2010/main" val="41397413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171" algn="l" rtl="0" eaLnBrk="0" fontAlgn="base" hangingPunct="0">
      <a:spcBef>
        <a:spcPct val="30000"/>
      </a:spcBef>
      <a:spcAft>
        <a:spcPct val="0"/>
      </a:spcAft>
      <a:defRPr kumimoji="1" sz="1200" kern="1200">
        <a:solidFill>
          <a:schemeClr val="tx1"/>
        </a:solidFill>
        <a:latin typeface="+mn-lt"/>
        <a:ea typeface="+mn-ea"/>
        <a:cs typeface="+mn-cs"/>
      </a:defRPr>
    </a:lvl2pPr>
    <a:lvl3pPr marL="914341" algn="l" rtl="0" eaLnBrk="0" fontAlgn="base" hangingPunct="0">
      <a:spcBef>
        <a:spcPct val="30000"/>
      </a:spcBef>
      <a:spcAft>
        <a:spcPct val="0"/>
      </a:spcAft>
      <a:defRPr kumimoji="1" sz="1200" kern="1200">
        <a:solidFill>
          <a:schemeClr val="tx1"/>
        </a:solidFill>
        <a:latin typeface="+mn-lt"/>
        <a:ea typeface="+mn-ea"/>
        <a:cs typeface="+mn-cs"/>
      </a:defRPr>
    </a:lvl3pPr>
    <a:lvl4pPr marL="1371513" algn="l" rtl="0" eaLnBrk="0" fontAlgn="base" hangingPunct="0">
      <a:spcBef>
        <a:spcPct val="30000"/>
      </a:spcBef>
      <a:spcAft>
        <a:spcPct val="0"/>
      </a:spcAft>
      <a:defRPr kumimoji="1" sz="1200" kern="1200">
        <a:solidFill>
          <a:schemeClr val="tx1"/>
        </a:solidFill>
        <a:latin typeface="+mn-lt"/>
        <a:ea typeface="+mn-ea"/>
        <a:cs typeface="+mn-cs"/>
      </a:defRPr>
    </a:lvl4pPr>
    <a:lvl5pPr marL="1828683" algn="l" rtl="0" eaLnBrk="0" fontAlgn="base" hangingPunct="0">
      <a:spcBef>
        <a:spcPct val="30000"/>
      </a:spcBef>
      <a:spcAft>
        <a:spcPct val="0"/>
      </a:spcAft>
      <a:defRPr kumimoji="1" sz="1200" kern="1200">
        <a:solidFill>
          <a:schemeClr val="tx1"/>
        </a:solidFill>
        <a:latin typeface="+mn-lt"/>
        <a:ea typeface="+mn-ea"/>
        <a:cs typeface="+mn-cs"/>
      </a:defRPr>
    </a:lvl5pPr>
    <a:lvl6pPr marL="2285854" algn="l" defTabSz="914341" rtl="0" eaLnBrk="1" latinLnBrk="0" hangingPunct="1">
      <a:defRPr kumimoji="1" sz="1200" kern="1200">
        <a:solidFill>
          <a:schemeClr val="tx1"/>
        </a:solidFill>
        <a:latin typeface="+mn-lt"/>
        <a:ea typeface="+mn-ea"/>
        <a:cs typeface="+mn-cs"/>
      </a:defRPr>
    </a:lvl6pPr>
    <a:lvl7pPr marL="2743024" algn="l" defTabSz="914341" rtl="0" eaLnBrk="1" latinLnBrk="0" hangingPunct="1">
      <a:defRPr kumimoji="1" sz="1200" kern="1200">
        <a:solidFill>
          <a:schemeClr val="tx1"/>
        </a:solidFill>
        <a:latin typeface="+mn-lt"/>
        <a:ea typeface="+mn-ea"/>
        <a:cs typeface="+mn-cs"/>
      </a:defRPr>
    </a:lvl7pPr>
    <a:lvl8pPr marL="3200196" algn="l" defTabSz="914341" rtl="0" eaLnBrk="1" latinLnBrk="0" hangingPunct="1">
      <a:defRPr kumimoji="1" sz="1200" kern="1200">
        <a:solidFill>
          <a:schemeClr val="tx1"/>
        </a:solidFill>
        <a:latin typeface="+mn-lt"/>
        <a:ea typeface="+mn-ea"/>
        <a:cs typeface="+mn-cs"/>
      </a:defRPr>
    </a:lvl8pPr>
    <a:lvl9pPr marL="3657366" algn="l" defTabSz="914341"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latin typeface="Arial" panose="020B0604020202020204" pitchFamily="34" charset="0"/>
            </a:endParaRPr>
          </a:p>
        </p:txBody>
      </p:sp>
      <p:sp>
        <p:nvSpPr>
          <p:cNvPr id="6656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11138" indent="-273027">
              <a:defRPr kumimoji="1">
                <a:solidFill>
                  <a:schemeClr val="tx1"/>
                </a:solidFill>
                <a:latin typeface="Arial" panose="020B0604020202020204" pitchFamily="34" charset="0"/>
                <a:ea typeface="ＭＳ Ｐゴシック" panose="020B0600070205080204" pitchFamily="50" charset="-128"/>
              </a:defRPr>
            </a:lvl2pPr>
            <a:lvl3pPr marL="1093694" indent="-217469">
              <a:defRPr kumimoji="1">
                <a:solidFill>
                  <a:schemeClr val="tx1"/>
                </a:solidFill>
                <a:latin typeface="Arial" panose="020B0604020202020204" pitchFamily="34" charset="0"/>
                <a:ea typeface="ＭＳ Ｐゴシック" panose="020B0600070205080204" pitchFamily="50" charset="-128"/>
              </a:defRPr>
            </a:lvl3pPr>
            <a:lvl4pPr marL="1531806" indent="-217469">
              <a:defRPr kumimoji="1">
                <a:solidFill>
                  <a:schemeClr val="tx1"/>
                </a:solidFill>
                <a:latin typeface="Arial" panose="020B0604020202020204" pitchFamily="34" charset="0"/>
                <a:ea typeface="ＭＳ Ｐゴシック" panose="020B0600070205080204" pitchFamily="50" charset="-128"/>
              </a:defRPr>
            </a:lvl4pPr>
            <a:lvl5pPr marL="1968330" indent="-217469">
              <a:defRPr kumimoji="1">
                <a:solidFill>
                  <a:schemeClr val="tx1"/>
                </a:solidFill>
                <a:latin typeface="Arial" panose="020B0604020202020204" pitchFamily="34" charset="0"/>
                <a:ea typeface="ＭＳ Ｐゴシック" panose="020B0600070205080204" pitchFamily="50" charset="-128"/>
              </a:defRPr>
            </a:lvl5pPr>
            <a:lvl6pPr marL="2425491"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82651"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39812"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96972"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B3A316C-D611-4DB1-B4E1-521EDB02C204}" type="slidenum">
              <a:rPr lang="ja-JP" altLang="en-US" smtClean="0">
                <a:solidFill>
                  <a:srgbClr val="000000"/>
                </a:solidFill>
              </a:rPr>
              <a:pPr/>
              <a:t>1</a:t>
            </a:fld>
            <a:endParaRPr lang="ja-JP" altLang="en-US">
              <a:solidFill>
                <a:srgbClr val="000000"/>
              </a:solidFill>
            </a:endParaRPr>
          </a:p>
        </p:txBody>
      </p:sp>
    </p:spTree>
    <p:extLst>
      <p:ext uri="{BB962C8B-B14F-4D97-AF65-F5344CB8AC3E}">
        <p14:creationId xmlns:p14="http://schemas.microsoft.com/office/powerpoint/2010/main" val="212268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latin typeface="Arial" panose="020B0604020202020204" pitchFamily="34" charset="0"/>
            </a:endParaRPr>
          </a:p>
        </p:txBody>
      </p:sp>
      <p:sp>
        <p:nvSpPr>
          <p:cNvPr id="6656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11138" indent="-273027">
              <a:defRPr kumimoji="1">
                <a:solidFill>
                  <a:schemeClr val="tx1"/>
                </a:solidFill>
                <a:latin typeface="Arial" panose="020B0604020202020204" pitchFamily="34" charset="0"/>
                <a:ea typeface="ＭＳ Ｐゴシック" panose="020B0600070205080204" pitchFamily="50" charset="-128"/>
              </a:defRPr>
            </a:lvl2pPr>
            <a:lvl3pPr marL="1093694" indent="-217469">
              <a:defRPr kumimoji="1">
                <a:solidFill>
                  <a:schemeClr val="tx1"/>
                </a:solidFill>
                <a:latin typeface="Arial" panose="020B0604020202020204" pitchFamily="34" charset="0"/>
                <a:ea typeface="ＭＳ Ｐゴシック" panose="020B0600070205080204" pitchFamily="50" charset="-128"/>
              </a:defRPr>
            </a:lvl3pPr>
            <a:lvl4pPr marL="1531806" indent="-217469">
              <a:defRPr kumimoji="1">
                <a:solidFill>
                  <a:schemeClr val="tx1"/>
                </a:solidFill>
                <a:latin typeface="Arial" panose="020B0604020202020204" pitchFamily="34" charset="0"/>
                <a:ea typeface="ＭＳ Ｐゴシック" panose="020B0600070205080204" pitchFamily="50" charset="-128"/>
              </a:defRPr>
            </a:lvl4pPr>
            <a:lvl5pPr marL="1968330" indent="-217469">
              <a:defRPr kumimoji="1">
                <a:solidFill>
                  <a:schemeClr val="tx1"/>
                </a:solidFill>
                <a:latin typeface="Arial" panose="020B0604020202020204" pitchFamily="34" charset="0"/>
                <a:ea typeface="ＭＳ Ｐゴシック" panose="020B0600070205080204" pitchFamily="50" charset="-128"/>
              </a:defRPr>
            </a:lvl5pPr>
            <a:lvl6pPr marL="2425491"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82651"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39812"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96972" indent="-217469"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B3A316C-D611-4DB1-B4E1-521EDB02C204}" type="slidenum">
              <a:rPr lang="ja-JP" altLang="en-US" smtClean="0">
                <a:solidFill>
                  <a:srgbClr val="000000"/>
                </a:solidFill>
              </a:rPr>
              <a:pPr/>
              <a:t>2</a:t>
            </a:fld>
            <a:endParaRPr lang="ja-JP" altLang="en-US">
              <a:solidFill>
                <a:srgbClr val="000000"/>
              </a:solidFill>
            </a:endParaRPr>
          </a:p>
        </p:txBody>
      </p:sp>
    </p:spTree>
    <p:extLst>
      <p:ext uri="{BB962C8B-B14F-4D97-AF65-F5344CB8AC3E}">
        <p14:creationId xmlns:p14="http://schemas.microsoft.com/office/powerpoint/2010/main" val="29089378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auto">
          <a:xfrm>
            <a:off x="104" y="7651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5" name="Picture 15"/>
          <p:cNvPicPr>
            <a:picLocks noChangeAspect="1" noChangeArrowheads="1"/>
          </p:cNvPicPr>
          <p:nvPr userDrawn="1"/>
        </p:nvPicPr>
        <p:blipFill>
          <a:blip r:embed="rId2" cstate="print"/>
          <a:srcRect/>
          <a:stretch>
            <a:fillRect/>
          </a:stretch>
        </p:blipFill>
        <p:spPr bwMode="auto">
          <a:xfrm>
            <a:off x="7032731" y="50800"/>
            <a:ext cx="2847975" cy="285750"/>
          </a:xfrm>
          <a:prstGeom prst="rect">
            <a:avLst/>
          </a:prstGeom>
          <a:noFill/>
          <a:ln w="9525" algn="ctr">
            <a:noFill/>
            <a:miter lim="800000"/>
            <a:headEnd/>
            <a:tailEnd/>
          </a:ln>
        </p:spPr>
      </p:pic>
      <p:sp>
        <p:nvSpPr>
          <p:cNvPr id="10242" name="Rectangle 2"/>
          <p:cNvSpPr>
            <a:spLocks noGrp="1" noChangeArrowheads="1"/>
          </p:cNvSpPr>
          <p:nvPr>
            <p:ph type="ctrTitle"/>
          </p:nvPr>
        </p:nvSpPr>
        <p:spPr>
          <a:xfrm>
            <a:off x="743054" y="2708277"/>
            <a:ext cx="8420100" cy="1470025"/>
          </a:xfrm>
          <a:ln w="76200" cmpd="tri">
            <a:solidFill>
              <a:srgbClr val="FF6600"/>
            </a:solidFill>
          </a:ln>
        </p:spPr>
        <p:txBody>
          <a:bodyPr/>
          <a:lstStyle>
            <a:lvl1pPr algn="ctr">
              <a:defRPr sz="3600" b="1">
                <a:solidFill>
                  <a:schemeClr val="tx1"/>
                </a:solidFill>
              </a:defRPr>
            </a:lvl1pPr>
          </a:lstStyle>
          <a:p>
            <a:r>
              <a:rPr lang="ja-JP" altLang="en-US"/>
              <a:t>マスタ タイトルの書式設定</a:t>
            </a:r>
          </a:p>
        </p:txBody>
      </p:sp>
      <p:sp>
        <p:nvSpPr>
          <p:cNvPr id="10243" name="Rectangle 3"/>
          <p:cNvSpPr>
            <a:spLocks noGrp="1" noChangeArrowheads="1"/>
          </p:cNvSpPr>
          <p:nvPr>
            <p:ph type="subTitle" idx="1"/>
          </p:nvPr>
        </p:nvSpPr>
        <p:spPr>
          <a:xfrm>
            <a:off x="1485999" y="5373688"/>
            <a:ext cx="6934200" cy="1008062"/>
          </a:xfrm>
        </p:spPr>
        <p:txBody>
          <a:bodyPr/>
          <a:lstStyle>
            <a:lvl1pPr marL="0" indent="0" algn="ctr">
              <a:buFontTx/>
              <a:buNone/>
              <a:defRPr sz="1800"/>
            </a:lvl1pPr>
          </a:lstStyle>
          <a:p>
            <a:r>
              <a:rPr lang="ja-JP" altLang="en-US"/>
              <a:t>マスタ サブタイトルの書式設定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77BDB6C-CF9F-4A82-84AE-A4D8F30AC0D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87374"/>
            <a:ext cx="2228850" cy="58388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450" y="287374"/>
            <a:ext cx="6534150" cy="58388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BB71636-E48F-4DF0-B43C-3B380BD0B7D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1" y="287374"/>
            <a:ext cx="8915400" cy="58388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19"/>
          <p:cNvSpPr>
            <a:spLocks noGrp="1" noChangeArrowheads="1"/>
          </p:cNvSpPr>
          <p:nvPr>
            <p:ph type="sldNum" sz="quarter" idx="10"/>
          </p:nvPr>
        </p:nvSpPr>
        <p:spPr>
          <a:ln/>
        </p:spPr>
        <p:txBody>
          <a:bodyPr/>
          <a:lstStyle>
            <a:lvl1pPr>
              <a:defRPr/>
            </a:lvl1pPr>
          </a:lstStyle>
          <a:p>
            <a:pPr>
              <a:defRPr/>
            </a:pPr>
            <a:fld id="{ED42A150-53E6-4BF6-B38B-D9753BA26FD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81" y="287338"/>
            <a:ext cx="7297737" cy="620712"/>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029317" y="1600200"/>
            <a:ext cx="4381501"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029317" y="3938628"/>
            <a:ext cx="4381501"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9"/>
          <p:cNvSpPr>
            <a:spLocks noGrp="1" noChangeArrowheads="1"/>
          </p:cNvSpPr>
          <p:nvPr>
            <p:ph type="sldNum" sz="quarter" idx="10"/>
          </p:nvPr>
        </p:nvSpPr>
        <p:spPr>
          <a:ln/>
        </p:spPr>
        <p:txBody>
          <a:bodyPr/>
          <a:lstStyle>
            <a:lvl1pPr>
              <a:defRPr/>
            </a:lvl1pPr>
          </a:lstStyle>
          <a:p>
            <a:pPr>
              <a:defRPr/>
            </a:pPr>
            <a:fld id="{EAFAD0B9-357C-42E6-8E8C-2C8206716C1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81" y="287338"/>
            <a:ext cx="7297737" cy="620712"/>
          </a:xfrm>
        </p:spPr>
        <p:txBody>
          <a:bodyPr/>
          <a:lstStyle/>
          <a:p>
            <a:r>
              <a:rPr lang="ja-JP" altLang="en-US"/>
              <a:t>マスタ タイトルの書式設定</a:t>
            </a:r>
          </a:p>
        </p:txBody>
      </p:sp>
      <p:sp>
        <p:nvSpPr>
          <p:cNvPr id="3" name="表プレースホルダ 2"/>
          <p:cNvSpPr>
            <a:spLocks noGrp="1"/>
          </p:cNvSpPr>
          <p:nvPr>
            <p:ph type="tbl" idx="1"/>
          </p:nvPr>
        </p:nvSpPr>
        <p:spPr>
          <a:xfrm>
            <a:off x="495301" y="1600207"/>
            <a:ext cx="8915400" cy="4525963"/>
          </a:xfrm>
        </p:spPr>
        <p:txBody>
          <a:bodyPr/>
          <a:lstStyle/>
          <a:p>
            <a:pPr lvl="0"/>
            <a:endParaRPr lang="ja-JP" altLang="en-US" noProof="0"/>
          </a:p>
        </p:txBody>
      </p:sp>
      <p:sp>
        <p:nvSpPr>
          <p:cNvPr id="4" name="Rectangle 19"/>
          <p:cNvSpPr>
            <a:spLocks noGrp="1" noChangeArrowheads="1"/>
          </p:cNvSpPr>
          <p:nvPr>
            <p:ph type="sldNum" sz="quarter" idx="10"/>
          </p:nvPr>
        </p:nvSpPr>
        <p:spPr>
          <a:ln/>
        </p:spPr>
        <p:txBody>
          <a:bodyPr/>
          <a:lstStyle>
            <a:lvl1pPr>
              <a:defRPr/>
            </a:lvl1pPr>
          </a:lstStyle>
          <a:p>
            <a:pPr>
              <a:defRPr/>
            </a:pPr>
            <a:fld id="{37B2241E-3D63-42C9-A166-4153692DCC5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auto">
          <a:xfrm>
            <a:off x="104" y="7651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5" name="Picture 15"/>
          <p:cNvPicPr>
            <a:picLocks noChangeAspect="1" noChangeArrowheads="1"/>
          </p:cNvPicPr>
          <p:nvPr userDrawn="1"/>
        </p:nvPicPr>
        <p:blipFill>
          <a:blip r:embed="rId2" cstate="print"/>
          <a:srcRect/>
          <a:stretch>
            <a:fillRect/>
          </a:stretch>
        </p:blipFill>
        <p:spPr bwMode="auto">
          <a:xfrm>
            <a:off x="7032731" y="50800"/>
            <a:ext cx="2847975" cy="285750"/>
          </a:xfrm>
          <a:prstGeom prst="rect">
            <a:avLst/>
          </a:prstGeom>
          <a:noFill/>
          <a:ln w="9525" algn="ctr">
            <a:noFill/>
            <a:miter lim="800000"/>
            <a:headEnd/>
            <a:tailEnd/>
          </a:ln>
        </p:spPr>
      </p:pic>
      <p:sp>
        <p:nvSpPr>
          <p:cNvPr id="10242" name="Rectangle 2"/>
          <p:cNvSpPr>
            <a:spLocks noGrp="1" noChangeArrowheads="1"/>
          </p:cNvSpPr>
          <p:nvPr>
            <p:ph type="ctrTitle"/>
          </p:nvPr>
        </p:nvSpPr>
        <p:spPr>
          <a:xfrm>
            <a:off x="743054" y="2708277"/>
            <a:ext cx="8420100" cy="1470025"/>
          </a:xfrm>
          <a:ln w="76200" cmpd="tri">
            <a:solidFill>
              <a:srgbClr val="FF6600"/>
            </a:solidFill>
          </a:ln>
        </p:spPr>
        <p:txBody>
          <a:bodyPr/>
          <a:lstStyle>
            <a:lvl1pPr algn="ctr">
              <a:defRPr sz="3600" b="1">
                <a:solidFill>
                  <a:schemeClr val="tx1"/>
                </a:solidFill>
              </a:defRPr>
            </a:lvl1pPr>
          </a:lstStyle>
          <a:p>
            <a:r>
              <a:rPr lang="ja-JP" altLang="en-US"/>
              <a:t>マスタ タイトルの書式設定</a:t>
            </a:r>
          </a:p>
        </p:txBody>
      </p:sp>
      <p:sp>
        <p:nvSpPr>
          <p:cNvPr id="10243" name="Rectangle 3"/>
          <p:cNvSpPr>
            <a:spLocks noGrp="1" noChangeArrowheads="1"/>
          </p:cNvSpPr>
          <p:nvPr>
            <p:ph type="subTitle" idx="1"/>
          </p:nvPr>
        </p:nvSpPr>
        <p:spPr>
          <a:xfrm>
            <a:off x="1485999" y="5373688"/>
            <a:ext cx="6934200" cy="1008062"/>
          </a:xfrm>
        </p:spPr>
        <p:txBody>
          <a:bodyPr/>
          <a:lstStyle>
            <a:lvl1pPr marL="0" indent="0" algn="ctr">
              <a:buFontTx/>
              <a:buNone/>
              <a:defRPr sz="1800"/>
            </a:lvl1pPr>
          </a:lstStyle>
          <a:p>
            <a:r>
              <a:rPr lang="ja-JP" altLang="en-US"/>
              <a:t>マスタ サブタイトルの書式設定</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987F39DB-4CED-457A-A00F-A49961D1B9A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742" y="440729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742" y="2906713"/>
            <a:ext cx="8420100" cy="1500187"/>
          </a:xfrm>
        </p:spPr>
        <p:txBody>
          <a:bodyPr anchor="b"/>
          <a:lstStyle>
            <a:lvl1pPr marL="0" indent="0">
              <a:buNone/>
              <a:defRPr sz="2000"/>
            </a:lvl1pPr>
            <a:lvl2pPr marL="457171" indent="0">
              <a:buNone/>
              <a:defRPr sz="1800"/>
            </a:lvl2pPr>
            <a:lvl3pPr marL="914341" indent="0">
              <a:buNone/>
              <a:defRPr sz="1600"/>
            </a:lvl3pPr>
            <a:lvl4pPr marL="1371513" indent="0">
              <a:buNone/>
              <a:defRPr sz="1400"/>
            </a:lvl4pPr>
            <a:lvl5pPr marL="1828683" indent="0">
              <a:buNone/>
              <a:defRPr sz="1400"/>
            </a:lvl5pPr>
            <a:lvl6pPr marL="2285854" indent="0">
              <a:buNone/>
              <a:defRPr sz="1400"/>
            </a:lvl6pPr>
            <a:lvl7pPr marL="2743024" indent="0">
              <a:buNone/>
              <a:defRPr sz="1400"/>
            </a:lvl7pPr>
            <a:lvl8pPr marL="3200196" indent="0">
              <a:buNone/>
              <a:defRPr sz="1400"/>
            </a:lvl8pPr>
            <a:lvl9pPr marL="3657366" indent="0">
              <a:buNone/>
              <a:defRPr sz="1400"/>
            </a:lvl9pPr>
          </a:lstStyle>
          <a:p>
            <a:pPr lvl="0"/>
            <a:r>
              <a:rPr lang="ja-JP" altLang="en-US"/>
              <a:t>マスタ テキストの書式設定</a:t>
            </a:r>
          </a:p>
        </p:txBody>
      </p:sp>
      <p:sp>
        <p:nvSpPr>
          <p:cNvPr id="4" name="Rectangle 19"/>
          <p:cNvSpPr>
            <a:spLocks noGrp="1" noChangeArrowheads="1"/>
          </p:cNvSpPr>
          <p:nvPr>
            <p:ph type="sldNum" sz="quarter" idx="10"/>
          </p:nvPr>
        </p:nvSpPr>
        <p:spPr>
          <a:ln/>
        </p:spPr>
        <p:txBody>
          <a:bodyPr/>
          <a:lstStyle>
            <a:lvl1pPr>
              <a:defRPr/>
            </a:lvl1pPr>
          </a:lstStyle>
          <a:p>
            <a:pPr>
              <a:defRPr/>
            </a:pPr>
            <a:fld id="{55B72536-8F83-4ADD-A7A6-DB35568684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317"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9"/>
          <p:cNvSpPr>
            <a:spLocks noGrp="1" noChangeArrowheads="1"/>
          </p:cNvSpPr>
          <p:nvPr>
            <p:ph type="sldNum" sz="quarter" idx="10"/>
          </p:nvPr>
        </p:nvSpPr>
        <p:spPr>
          <a:ln/>
        </p:spPr>
        <p:txBody>
          <a:bodyPr/>
          <a:lstStyle>
            <a:lvl1pPr>
              <a:defRPr/>
            </a:lvl1pPr>
          </a:lstStyle>
          <a:p>
            <a:pPr>
              <a:defRPr/>
            </a:pPr>
            <a:fld id="{0FE3D4C4-8773-4590-AD71-86D1AFF2DF5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404" y="1535113"/>
            <a:ext cx="4376738"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404"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21" y="1535113"/>
            <a:ext cx="4378325"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2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9"/>
          <p:cNvSpPr>
            <a:spLocks noGrp="1" noChangeArrowheads="1"/>
          </p:cNvSpPr>
          <p:nvPr>
            <p:ph type="sldNum" sz="quarter" idx="10"/>
          </p:nvPr>
        </p:nvSpPr>
        <p:spPr>
          <a:ln/>
        </p:spPr>
        <p:txBody>
          <a:bodyPr/>
          <a:lstStyle>
            <a:lvl1pPr>
              <a:defRPr/>
            </a:lvl1pPr>
          </a:lstStyle>
          <a:p>
            <a:pPr>
              <a:defRPr/>
            </a:pPr>
            <a:fld id="{D4D82330-9AB9-4F21-88AA-75319AB8293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987F39DB-4CED-457A-A00F-A49961D1B9A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9"/>
          <p:cNvSpPr>
            <a:spLocks noGrp="1" noChangeArrowheads="1"/>
          </p:cNvSpPr>
          <p:nvPr>
            <p:ph type="sldNum" sz="quarter" idx="10"/>
          </p:nvPr>
        </p:nvSpPr>
        <p:spPr>
          <a:ln/>
        </p:spPr>
        <p:txBody>
          <a:bodyPr/>
          <a:lstStyle>
            <a:lvl1pPr>
              <a:defRPr/>
            </a:lvl1pPr>
          </a:lstStyle>
          <a:p>
            <a:pPr>
              <a:defRPr/>
            </a:pPr>
            <a:fld id="{A724E218-E830-4ABA-88E8-3002FB905E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9"/>
          <p:cNvSpPr>
            <a:spLocks noGrp="1" noChangeArrowheads="1"/>
          </p:cNvSpPr>
          <p:nvPr>
            <p:ph type="sldNum" sz="quarter" idx="10"/>
          </p:nvPr>
        </p:nvSpPr>
        <p:spPr>
          <a:ln/>
        </p:spPr>
        <p:txBody>
          <a:bodyPr/>
          <a:lstStyle>
            <a:lvl1pPr>
              <a:defRPr/>
            </a:lvl1pPr>
          </a:lstStyle>
          <a:p>
            <a:pPr>
              <a:defRPr/>
            </a:pPr>
            <a:fld id="{E8AE8B30-5D95-4365-B8C1-190C8F2CE63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39"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613" y="273087"/>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39" y="1435104"/>
            <a:ext cx="3259138" cy="4691063"/>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85322745-190D-4480-91C0-A22C85F37EE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8"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8" y="612775"/>
            <a:ext cx="5943600" cy="4114800"/>
          </a:xfrm>
        </p:spPr>
        <p:txBody>
          <a:bodyPr/>
          <a:lstStyle>
            <a:lvl1pPr marL="0" indent="0">
              <a:buNone/>
              <a:defRPr sz="3200"/>
            </a:lvl1pPr>
            <a:lvl2pPr marL="457171" indent="0">
              <a:buNone/>
              <a:defRPr sz="2800"/>
            </a:lvl2pPr>
            <a:lvl3pPr marL="914341" indent="0">
              <a:buNone/>
              <a:defRPr sz="2400"/>
            </a:lvl3pPr>
            <a:lvl4pPr marL="1371513" indent="0">
              <a:buNone/>
              <a:defRPr sz="2000"/>
            </a:lvl4pPr>
            <a:lvl5pPr marL="1828683" indent="0">
              <a:buNone/>
              <a:defRPr sz="2000"/>
            </a:lvl5pPr>
            <a:lvl6pPr marL="2285854" indent="0">
              <a:buNone/>
              <a:defRPr sz="2000"/>
            </a:lvl6pPr>
            <a:lvl7pPr marL="2743024" indent="0">
              <a:buNone/>
              <a:defRPr sz="2000"/>
            </a:lvl7pPr>
            <a:lvl8pPr marL="3200196" indent="0">
              <a:buNone/>
              <a:defRPr sz="2000"/>
            </a:lvl8pPr>
            <a:lvl9pPr marL="3657366"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8" y="5367339"/>
            <a:ext cx="5943600" cy="804862"/>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CD82599D-6938-4FEB-A625-452A6A6E51A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77BDB6C-CF9F-4A82-84AE-A4D8F30AC0D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87374"/>
            <a:ext cx="2228850" cy="58388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442" y="287374"/>
            <a:ext cx="6534150" cy="58388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BB71636-E48F-4DF0-B43C-3B380BD0B7D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1" y="287374"/>
            <a:ext cx="8915400" cy="58388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19"/>
          <p:cNvSpPr>
            <a:spLocks noGrp="1" noChangeArrowheads="1"/>
          </p:cNvSpPr>
          <p:nvPr>
            <p:ph type="sldNum" sz="quarter" idx="10"/>
          </p:nvPr>
        </p:nvSpPr>
        <p:spPr>
          <a:ln/>
        </p:spPr>
        <p:txBody>
          <a:bodyPr/>
          <a:lstStyle>
            <a:lvl1pPr>
              <a:defRPr/>
            </a:lvl1pPr>
          </a:lstStyle>
          <a:p>
            <a:pPr>
              <a:defRPr/>
            </a:pPr>
            <a:fld id="{ED42A150-53E6-4BF6-B38B-D9753BA26FD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51" y="287338"/>
            <a:ext cx="7297737" cy="620712"/>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029317" y="1600200"/>
            <a:ext cx="4381501"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029317" y="3938628"/>
            <a:ext cx="4381501"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9"/>
          <p:cNvSpPr>
            <a:spLocks noGrp="1" noChangeArrowheads="1"/>
          </p:cNvSpPr>
          <p:nvPr>
            <p:ph type="sldNum" sz="quarter" idx="10"/>
          </p:nvPr>
        </p:nvSpPr>
        <p:spPr>
          <a:ln/>
        </p:spPr>
        <p:txBody>
          <a:bodyPr/>
          <a:lstStyle>
            <a:lvl1pPr>
              <a:defRPr/>
            </a:lvl1pPr>
          </a:lstStyle>
          <a:p>
            <a:pPr>
              <a:defRPr/>
            </a:pPr>
            <a:fld id="{EAFAD0B9-357C-42E6-8E8C-2C8206716C1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51" y="287338"/>
            <a:ext cx="7297737" cy="620712"/>
          </a:xfrm>
        </p:spPr>
        <p:txBody>
          <a:bodyPr/>
          <a:lstStyle/>
          <a:p>
            <a:r>
              <a:rPr lang="ja-JP" altLang="en-US"/>
              <a:t>マスタ タイトルの書式設定</a:t>
            </a:r>
          </a:p>
        </p:txBody>
      </p:sp>
      <p:sp>
        <p:nvSpPr>
          <p:cNvPr id="3" name="表プレースホルダ 2"/>
          <p:cNvSpPr>
            <a:spLocks noGrp="1"/>
          </p:cNvSpPr>
          <p:nvPr>
            <p:ph type="tbl" idx="1"/>
          </p:nvPr>
        </p:nvSpPr>
        <p:spPr>
          <a:xfrm>
            <a:off x="495301" y="1600207"/>
            <a:ext cx="8915400" cy="4525963"/>
          </a:xfrm>
        </p:spPr>
        <p:txBody>
          <a:bodyPr/>
          <a:lstStyle/>
          <a:p>
            <a:pPr lvl="0"/>
            <a:endParaRPr lang="ja-JP" altLang="en-US" noProof="0"/>
          </a:p>
        </p:txBody>
      </p:sp>
      <p:sp>
        <p:nvSpPr>
          <p:cNvPr id="4" name="Rectangle 19"/>
          <p:cNvSpPr>
            <a:spLocks noGrp="1" noChangeArrowheads="1"/>
          </p:cNvSpPr>
          <p:nvPr>
            <p:ph type="sldNum" sz="quarter" idx="10"/>
          </p:nvPr>
        </p:nvSpPr>
        <p:spPr>
          <a:ln/>
        </p:spPr>
        <p:txBody>
          <a:bodyPr/>
          <a:lstStyle>
            <a:lvl1pPr>
              <a:defRPr/>
            </a:lvl1pPr>
          </a:lstStyle>
          <a:p>
            <a:pPr>
              <a:defRPr/>
            </a:pPr>
            <a:fld id="{37B2241E-3D63-42C9-A166-4153692DCC5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auto">
          <a:xfrm>
            <a:off x="104" y="7651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5" name="Picture 15"/>
          <p:cNvPicPr>
            <a:picLocks noChangeAspect="1" noChangeArrowheads="1"/>
          </p:cNvPicPr>
          <p:nvPr userDrawn="1"/>
        </p:nvPicPr>
        <p:blipFill>
          <a:blip r:embed="rId2" cstate="print"/>
          <a:srcRect/>
          <a:stretch>
            <a:fillRect/>
          </a:stretch>
        </p:blipFill>
        <p:spPr bwMode="auto">
          <a:xfrm>
            <a:off x="7032731" y="50800"/>
            <a:ext cx="2847975" cy="285750"/>
          </a:xfrm>
          <a:prstGeom prst="rect">
            <a:avLst/>
          </a:prstGeom>
          <a:noFill/>
          <a:ln w="9525" algn="ctr">
            <a:noFill/>
            <a:miter lim="800000"/>
            <a:headEnd/>
            <a:tailEnd/>
          </a:ln>
        </p:spPr>
      </p:pic>
      <p:sp>
        <p:nvSpPr>
          <p:cNvPr id="10242" name="Rectangle 2"/>
          <p:cNvSpPr>
            <a:spLocks noGrp="1" noChangeArrowheads="1"/>
          </p:cNvSpPr>
          <p:nvPr>
            <p:ph type="ctrTitle"/>
          </p:nvPr>
        </p:nvSpPr>
        <p:spPr>
          <a:xfrm>
            <a:off x="743054" y="2708277"/>
            <a:ext cx="8420100" cy="1470025"/>
          </a:xfrm>
          <a:ln w="76200" cmpd="tri">
            <a:solidFill>
              <a:srgbClr val="FF6600"/>
            </a:solidFill>
          </a:ln>
        </p:spPr>
        <p:txBody>
          <a:bodyPr/>
          <a:lstStyle>
            <a:lvl1pPr algn="ctr">
              <a:defRPr sz="3600" b="1">
                <a:solidFill>
                  <a:schemeClr val="tx1"/>
                </a:solidFill>
              </a:defRPr>
            </a:lvl1pPr>
          </a:lstStyle>
          <a:p>
            <a:r>
              <a:rPr lang="ja-JP" altLang="en-US"/>
              <a:t>マスタ タイトルの書式設定</a:t>
            </a:r>
          </a:p>
        </p:txBody>
      </p:sp>
      <p:sp>
        <p:nvSpPr>
          <p:cNvPr id="10243" name="Rectangle 3"/>
          <p:cNvSpPr>
            <a:spLocks noGrp="1" noChangeArrowheads="1"/>
          </p:cNvSpPr>
          <p:nvPr>
            <p:ph type="subTitle" idx="1"/>
          </p:nvPr>
        </p:nvSpPr>
        <p:spPr>
          <a:xfrm>
            <a:off x="1485999" y="5373688"/>
            <a:ext cx="6934200" cy="1008062"/>
          </a:xfrm>
        </p:spPr>
        <p:txBody>
          <a:bodyPr/>
          <a:lstStyle>
            <a:lvl1pPr marL="0" indent="0" algn="ctr">
              <a:buFontTx/>
              <a:buNone/>
              <a:defRPr sz="1800"/>
            </a:lvl1pPr>
          </a:lstStyle>
          <a:p>
            <a:r>
              <a:rPr lang="ja-JP" altLang="en-US"/>
              <a:t>マスタ サブタイトルの書式設定</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742" y="4407299"/>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742" y="2906713"/>
            <a:ext cx="8420100" cy="1500187"/>
          </a:xfrm>
        </p:spPr>
        <p:txBody>
          <a:bodyPr anchor="b"/>
          <a:lstStyle>
            <a:lvl1pPr marL="0" indent="0">
              <a:buNone/>
              <a:defRPr sz="2000"/>
            </a:lvl1pPr>
            <a:lvl2pPr marL="457171" indent="0">
              <a:buNone/>
              <a:defRPr sz="1800"/>
            </a:lvl2pPr>
            <a:lvl3pPr marL="914341" indent="0">
              <a:buNone/>
              <a:defRPr sz="1600"/>
            </a:lvl3pPr>
            <a:lvl4pPr marL="1371513" indent="0">
              <a:buNone/>
              <a:defRPr sz="1400"/>
            </a:lvl4pPr>
            <a:lvl5pPr marL="1828683" indent="0">
              <a:buNone/>
              <a:defRPr sz="1400"/>
            </a:lvl5pPr>
            <a:lvl6pPr marL="2285854" indent="0">
              <a:buNone/>
              <a:defRPr sz="1400"/>
            </a:lvl6pPr>
            <a:lvl7pPr marL="2743024" indent="0">
              <a:buNone/>
              <a:defRPr sz="1400"/>
            </a:lvl7pPr>
            <a:lvl8pPr marL="3200196" indent="0">
              <a:buNone/>
              <a:defRPr sz="1400"/>
            </a:lvl8pPr>
            <a:lvl9pPr marL="3657366" indent="0">
              <a:buNone/>
              <a:defRPr sz="1400"/>
            </a:lvl9pPr>
          </a:lstStyle>
          <a:p>
            <a:pPr lvl="0"/>
            <a:r>
              <a:rPr lang="ja-JP" altLang="en-US"/>
              <a:t>マスタ テキストの書式設定</a:t>
            </a:r>
          </a:p>
        </p:txBody>
      </p:sp>
      <p:sp>
        <p:nvSpPr>
          <p:cNvPr id="4" name="Rectangle 19"/>
          <p:cNvSpPr>
            <a:spLocks noGrp="1" noChangeArrowheads="1"/>
          </p:cNvSpPr>
          <p:nvPr>
            <p:ph type="sldNum" sz="quarter" idx="10"/>
          </p:nvPr>
        </p:nvSpPr>
        <p:spPr>
          <a:ln/>
        </p:spPr>
        <p:txBody>
          <a:bodyPr/>
          <a:lstStyle>
            <a:lvl1pPr>
              <a:defRPr/>
            </a:lvl1pPr>
          </a:lstStyle>
          <a:p>
            <a:pPr>
              <a:defRPr/>
            </a:pPr>
            <a:fld id="{55B72536-8F83-4ADD-A7A6-DB35568684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987F39DB-4CED-457A-A00F-A49961D1B9A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742" y="4407283"/>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742" y="2906713"/>
            <a:ext cx="8420100" cy="1500187"/>
          </a:xfrm>
        </p:spPr>
        <p:txBody>
          <a:bodyPr anchor="b"/>
          <a:lstStyle>
            <a:lvl1pPr marL="0" indent="0">
              <a:buNone/>
              <a:defRPr sz="2000"/>
            </a:lvl1pPr>
            <a:lvl2pPr marL="457171" indent="0">
              <a:buNone/>
              <a:defRPr sz="1800"/>
            </a:lvl2pPr>
            <a:lvl3pPr marL="914341" indent="0">
              <a:buNone/>
              <a:defRPr sz="1600"/>
            </a:lvl3pPr>
            <a:lvl4pPr marL="1371513" indent="0">
              <a:buNone/>
              <a:defRPr sz="1400"/>
            </a:lvl4pPr>
            <a:lvl5pPr marL="1828683" indent="0">
              <a:buNone/>
              <a:defRPr sz="1400"/>
            </a:lvl5pPr>
            <a:lvl6pPr marL="2285854" indent="0">
              <a:buNone/>
              <a:defRPr sz="1400"/>
            </a:lvl6pPr>
            <a:lvl7pPr marL="2743024" indent="0">
              <a:buNone/>
              <a:defRPr sz="1400"/>
            </a:lvl7pPr>
            <a:lvl8pPr marL="3200196" indent="0">
              <a:buNone/>
              <a:defRPr sz="1400"/>
            </a:lvl8pPr>
            <a:lvl9pPr marL="3657366" indent="0">
              <a:buNone/>
              <a:defRPr sz="1400"/>
            </a:lvl9pPr>
          </a:lstStyle>
          <a:p>
            <a:pPr lvl="0"/>
            <a:r>
              <a:rPr lang="ja-JP" altLang="en-US"/>
              <a:t>マスタ テキストの書式設定</a:t>
            </a:r>
          </a:p>
        </p:txBody>
      </p:sp>
      <p:sp>
        <p:nvSpPr>
          <p:cNvPr id="4" name="Rectangle 19"/>
          <p:cNvSpPr>
            <a:spLocks noGrp="1" noChangeArrowheads="1"/>
          </p:cNvSpPr>
          <p:nvPr>
            <p:ph type="sldNum" sz="quarter" idx="10"/>
          </p:nvPr>
        </p:nvSpPr>
        <p:spPr>
          <a:ln/>
        </p:spPr>
        <p:txBody>
          <a:bodyPr/>
          <a:lstStyle>
            <a:lvl1pPr>
              <a:defRPr/>
            </a:lvl1pPr>
          </a:lstStyle>
          <a:p>
            <a:pPr>
              <a:defRPr/>
            </a:pPr>
            <a:fld id="{55B72536-8F83-4ADD-A7A6-DB35568684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317"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9"/>
          <p:cNvSpPr>
            <a:spLocks noGrp="1" noChangeArrowheads="1"/>
          </p:cNvSpPr>
          <p:nvPr>
            <p:ph type="sldNum" sz="quarter" idx="10"/>
          </p:nvPr>
        </p:nvSpPr>
        <p:spPr>
          <a:ln/>
        </p:spPr>
        <p:txBody>
          <a:bodyPr/>
          <a:lstStyle>
            <a:lvl1pPr>
              <a:defRPr/>
            </a:lvl1pPr>
          </a:lstStyle>
          <a:p>
            <a:pPr>
              <a:defRPr/>
            </a:pPr>
            <a:fld id="{0FE3D4C4-8773-4590-AD71-86D1AFF2DF5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404" y="1535113"/>
            <a:ext cx="4376738"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404"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21" y="1535113"/>
            <a:ext cx="4378325"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2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9"/>
          <p:cNvSpPr>
            <a:spLocks noGrp="1" noChangeArrowheads="1"/>
          </p:cNvSpPr>
          <p:nvPr>
            <p:ph type="sldNum" sz="quarter" idx="10"/>
          </p:nvPr>
        </p:nvSpPr>
        <p:spPr>
          <a:ln/>
        </p:spPr>
        <p:txBody>
          <a:bodyPr/>
          <a:lstStyle>
            <a:lvl1pPr>
              <a:defRPr/>
            </a:lvl1pPr>
          </a:lstStyle>
          <a:p>
            <a:pPr>
              <a:defRPr/>
            </a:pPr>
            <a:fld id="{D4D82330-9AB9-4F21-88AA-75319AB8293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9"/>
          <p:cNvSpPr>
            <a:spLocks noGrp="1" noChangeArrowheads="1"/>
          </p:cNvSpPr>
          <p:nvPr>
            <p:ph type="sldNum" sz="quarter" idx="10"/>
          </p:nvPr>
        </p:nvSpPr>
        <p:spPr>
          <a:ln/>
        </p:spPr>
        <p:txBody>
          <a:bodyPr/>
          <a:lstStyle>
            <a:lvl1pPr>
              <a:defRPr/>
            </a:lvl1pPr>
          </a:lstStyle>
          <a:p>
            <a:pPr>
              <a:defRPr/>
            </a:pPr>
            <a:fld id="{A724E218-E830-4ABA-88E8-3002FB905E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9"/>
          <p:cNvSpPr>
            <a:spLocks noGrp="1" noChangeArrowheads="1"/>
          </p:cNvSpPr>
          <p:nvPr>
            <p:ph type="sldNum" sz="quarter" idx="10"/>
          </p:nvPr>
        </p:nvSpPr>
        <p:spPr>
          <a:ln/>
        </p:spPr>
        <p:txBody>
          <a:bodyPr/>
          <a:lstStyle>
            <a:lvl1pPr>
              <a:defRPr/>
            </a:lvl1pPr>
          </a:lstStyle>
          <a:p>
            <a:pPr>
              <a:defRPr/>
            </a:pPr>
            <a:fld id="{E8AE8B30-5D95-4365-B8C1-190C8F2CE63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39"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613" y="273087"/>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39" y="1435104"/>
            <a:ext cx="3259138" cy="4691063"/>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85322745-190D-4480-91C0-A22C85F37EE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8"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8" y="612775"/>
            <a:ext cx="5943600" cy="4114800"/>
          </a:xfrm>
        </p:spPr>
        <p:txBody>
          <a:bodyPr/>
          <a:lstStyle>
            <a:lvl1pPr marL="0" indent="0">
              <a:buNone/>
              <a:defRPr sz="3200"/>
            </a:lvl1pPr>
            <a:lvl2pPr marL="457171" indent="0">
              <a:buNone/>
              <a:defRPr sz="2800"/>
            </a:lvl2pPr>
            <a:lvl3pPr marL="914341" indent="0">
              <a:buNone/>
              <a:defRPr sz="2400"/>
            </a:lvl3pPr>
            <a:lvl4pPr marL="1371513" indent="0">
              <a:buNone/>
              <a:defRPr sz="2000"/>
            </a:lvl4pPr>
            <a:lvl5pPr marL="1828683" indent="0">
              <a:buNone/>
              <a:defRPr sz="2000"/>
            </a:lvl5pPr>
            <a:lvl6pPr marL="2285854" indent="0">
              <a:buNone/>
              <a:defRPr sz="2000"/>
            </a:lvl6pPr>
            <a:lvl7pPr marL="2743024" indent="0">
              <a:buNone/>
              <a:defRPr sz="2000"/>
            </a:lvl7pPr>
            <a:lvl8pPr marL="3200196" indent="0">
              <a:buNone/>
              <a:defRPr sz="2000"/>
            </a:lvl8pPr>
            <a:lvl9pPr marL="3657366"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8" y="5367339"/>
            <a:ext cx="5943600" cy="804862"/>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CD82599D-6938-4FEB-A625-452A6A6E51A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77BDB6C-CF9F-4A82-84AE-A4D8F30AC0D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87374"/>
            <a:ext cx="2228850" cy="58388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442" y="287374"/>
            <a:ext cx="6534150" cy="58388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BB71636-E48F-4DF0-B43C-3B380BD0B7D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317"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9"/>
          <p:cNvSpPr>
            <a:spLocks noGrp="1" noChangeArrowheads="1"/>
          </p:cNvSpPr>
          <p:nvPr>
            <p:ph type="sldNum" sz="quarter" idx="10"/>
          </p:nvPr>
        </p:nvSpPr>
        <p:spPr>
          <a:ln/>
        </p:spPr>
        <p:txBody>
          <a:bodyPr/>
          <a:lstStyle>
            <a:lvl1pPr>
              <a:defRPr/>
            </a:lvl1pPr>
          </a:lstStyle>
          <a:p>
            <a:pPr>
              <a:defRPr/>
            </a:pPr>
            <a:fld id="{0FE3D4C4-8773-4590-AD71-86D1AFF2DF5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1" y="287374"/>
            <a:ext cx="8915400" cy="58388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19"/>
          <p:cNvSpPr>
            <a:spLocks noGrp="1" noChangeArrowheads="1"/>
          </p:cNvSpPr>
          <p:nvPr>
            <p:ph type="sldNum" sz="quarter" idx="10"/>
          </p:nvPr>
        </p:nvSpPr>
        <p:spPr>
          <a:ln/>
        </p:spPr>
        <p:txBody>
          <a:bodyPr/>
          <a:lstStyle>
            <a:lvl1pPr>
              <a:defRPr/>
            </a:lvl1pPr>
          </a:lstStyle>
          <a:p>
            <a:pPr>
              <a:defRPr/>
            </a:pPr>
            <a:fld id="{ED42A150-53E6-4BF6-B38B-D9753BA26FD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51" y="287338"/>
            <a:ext cx="7297737" cy="620712"/>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029317" y="1600200"/>
            <a:ext cx="4381501"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029317" y="3938628"/>
            <a:ext cx="4381501"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9"/>
          <p:cNvSpPr>
            <a:spLocks noGrp="1" noChangeArrowheads="1"/>
          </p:cNvSpPr>
          <p:nvPr>
            <p:ph type="sldNum" sz="quarter" idx="10"/>
          </p:nvPr>
        </p:nvSpPr>
        <p:spPr>
          <a:ln/>
        </p:spPr>
        <p:txBody>
          <a:bodyPr/>
          <a:lstStyle>
            <a:lvl1pPr>
              <a:defRPr/>
            </a:lvl1pPr>
          </a:lstStyle>
          <a:p>
            <a:pPr>
              <a:defRPr/>
            </a:pPr>
            <a:fld id="{EAFAD0B9-357C-42E6-8E8C-2C8206716C1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51" y="287338"/>
            <a:ext cx="7297737" cy="620712"/>
          </a:xfrm>
        </p:spPr>
        <p:txBody>
          <a:bodyPr/>
          <a:lstStyle/>
          <a:p>
            <a:r>
              <a:rPr lang="ja-JP" altLang="en-US"/>
              <a:t>マスタ タイトルの書式設定</a:t>
            </a:r>
          </a:p>
        </p:txBody>
      </p:sp>
      <p:sp>
        <p:nvSpPr>
          <p:cNvPr id="3" name="表プレースホルダ 2"/>
          <p:cNvSpPr>
            <a:spLocks noGrp="1"/>
          </p:cNvSpPr>
          <p:nvPr>
            <p:ph type="tbl" idx="1"/>
          </p:nvPr>
        </p:nvSpPr>
        <p:spPr>
          <a:xfrm>
            <a:off x="495301" y="1600207"/>
            <a:ext cx="8915400" cy="4525963"/>
          </a:xfrm>
        </p:spPr>
        <p:txBody>
          <a:bodyPr/>
          <a:lstStyle/>
          <a:p>
            <a:pPr lvl="0"/>
            <a:endParaRPr lang="ja-JP" altLang="en-US" noProof="0"/>
          </a:p>
        </p:txBody>
      </p:sp>
      <p:sp>
        <p:nvSpPr>
          <p:cNvPr id="4" name="Rectangle 19"/>
          <p:cNvSpPr>
            <a:spLocks noGrp="1" noChangeArrowheads="1"/>
          </p:cNvSpPr>
          <p:nvPr>
            <p:ph type="sldNum" sz="quarter" idx="10"/>
          </p:nvPr>
        </p:nvSpPr>
        <p:spPr>
          <a:ln/>
        </p:spPr>
        <p:txBody>
          <a:bodyPr/>
          <a:lstStyle>
            <a:lvl1pPr>
              <a:defRPr/>
            </a:lvl1pPr>
          </a:lstStyle>
          <a:p>
            <a:pPr>
              <a:defRPr/>
            </a:pPr>
            <a:fld id="{37B2241E-3D63-42C9-A166-4153692DCC5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auto">
          <a:xfrm>
            <a:off x="104" y="7651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5" name="Picture 15"/>
          <p:cNvPicPr>
            <a:picLocks noChangeAspect="1" noChangeArrowheads="1"/>
          </p:cNvPicPr>
          <p:nvPr userDrawn="1"/>
        </p:nvPicPr>
        <p:blipFill>
          <a:blip r:embed="rId2" cstate="print"/>
          <a:srcRect/>
          <a:stretch>
            <a:fillRect/>
          </a:stretch>
        </p:blipFill>
        <p:spPr bwMode="auto">
          <a:xfrm>
            <a:off x="7032731" y="50800"/>
            <a:ext cx="2847975" cy="285750"/>
          </a:xfrm>
          <a:prstGeom prst="rect">
            <a:avLst/>
          </a:prstGeom>
          <a:noFill/>
          <a:ln w="9525" algn="ctr">
            <a:noFill/>
            <a:miter lim="800000"/>
            <a:headEnd/>
            <a:tailEnd/>
          </a:ln>
        </p:spPr>
      </p:pic>
      <p:sp>
        <p:nvSpPr>
          <p:cNvPr id="10242" name="Rectangle 2"/>
          <p:cNvSpPr>
            <a:spLocks noGrp="1" noChangeArrowheads="1"/>
          </p:cNvSpPr>
          <p:nvPr>
            <p:ph type="ctrTitle"/>
          </p:nvPr>
        </p:nvSpPr>
        <p:spPr>
          <a:xfrm>
            <a:off x="743054" y="2708277"/>
            <a:ext cx="8420100" cy="1470025"/>
          </a:xfrm>
          <a:ln w="76200" cmpd="tri">
            <a:solidFill>
              <a:srgbClr val="FF6600"/>
            </a:solidFill>
          </a:ln>
        </p:spPr>
        <p:txBody>
          <a:bodyPr/>
          <a:lstStyle>
            <a:lvl1pPr algn="ctr">
              <a:defRPr sz="3600" b="1">
                <a:solidFill>
                  <a:schemeClr val="tx1"/>
                </a:solidFill>
              </a:defRPr>
            </a:lvl1pPr>
          </a:lstStyle>
          <a:p>
            <a:r>
              <a:rPr lang="ja-JP" altLang="en-US"/>
              <a:t>マスタ タイトルの書式設定</a:t>
            </a:r>
          </a:p>
        </p:txBody>
      </p:sp>
      <p:sp>
        <p:nvSpPr>
          <p:cNvPr id="10243" name="Rectangle 3"/>
          <p:cNvSpPr>
            <a:spLocks noGrp="1" noChangeArrowheads="1"/>
          </p:cNvSpPr>
          <p:nvPr>
            <p:ph type="subTitle" idx="1"/>
          </p:nvPr>
        </p:nvSpPr>
        <p:spPr>
          <a:xfrm>
            <a:off x="1485999" y="5373688"/>
            <a:ext cx="6934200" cy="1008062"/>
          </a:xfrm>
        </p:spPr>
        <p:txBody>
          <a:bodyPr/>
          <a:lstStyle>
            <a:lvl1pPr marL="0" indent="0" algn="ctr">
              <a:buFontTx/>
              <a:buNone/>
              <a:defRPr sz="1800"/>
            </a:lvl1pPr>
          </a:lstStyle>
          <a:p>
            <a:r>
              <a:rPr lang="ja-JP" altLang="en-US"/>
              <a:t>マスタ サブタイトルの書式設定</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987F39DB-4CED-457A-A00F-A49961D1B9A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742" y="4407259"/>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742" y="2906713"/>
            <a:ext cx="8420100" cy="1500187"/>
          </a:xfrm>
        </p:spPr>
        <p:txBody>
          <a:bodyPr anchor="b"/>
          <a:lstStyle>
            <a:lvl1pPr marL="0" indent="0">
              <a:buNone/>
              <a:defRPr sz="2000"/>
            </a:lvl1pPr>
            <a:lvl2pPr marL="457171" indent="0">
              <a:buNone/>
              <a:defRPr sz="1800"/>
            </a:lvl2pPr>
            <a:lvl3pPr marL="914341" indent="0">
              <a:buNone/>
              <a:defRPr sz="1600"/>
            </a:lvl3pPr>
            <a:lvl4pPr marL="1371513" indent="0">
              <a:buNone/>
              <a:defRPr sz="1400"/>
            </a:lvl4pPr>
            <a:lvl5pPr marL="1828683" indent="0">
              <a:buNone/>
              <a:defRPr sz="1400"/>
            </a:lvl5pPr>
            <a:lvl6pPr marL="2285854" indent="0">
              <a:buNone/>
              <a:defRPr sz="1400"/>
            </a:lvl6pPr>
            <a:lvl7pPr marL="2743024" indent="0">
              <a:buNone/>
              <a:defRPr sz="1400"/>
            </a:lvl7pPr>
            <a:lvl8pPr marL="3200196" indent="0">
              <a:buNone/>
              <a:defRPr sz="1400"/>
            </a:lvl8pPr>
            <a:lvl9pPr marL="3657366" indent="0">
              <a:buNone/>
              <a:defRPr sz="1400"/>
            </a:lvl9pPr>
          </a:lstStyle>
          <a:p>
            <a:pPr lvl="0"/>
            <a:r>
              <a:rPr lang="ja-JP" altLang="en-US"/>
              <a:t>マスタ テキストの書式設定</a:t>
            </a:r>
          </a:p>
        </p:txBody>
      </p:sp>
      <p:sp>
        <p:nvSpPr>
          <p:cNvPr id="4" name="Rectangle 19"/>
          <p:cNvSpPr>
            <a:spLocks noGrp="1" noChangeArrowheads="1"/>
          </p:cNvSpPr>
          <p:nvPr>
            <p:ph type="sldNum" sz="quarter" idx="10"/>
          </p:nvPr>
        </p:nvSpPr>
        <p:spPr>
          <a:ln/>
        </p:spPr>
        <p:txBody>
          <a:bodyPr/>
          <a:lstStyle>
            <a:lvl1pPr>
              <a:defRPr/>
            </a:lvl1pPr>
          </a:lstStyle>
          <a:p>
            <a:pPr>
              <a:defRPr/>
            </a:pPr>
            <a:fld id="{55B72536-8F83-4ADD-A7A6-DB35568684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317" y="1600207"/>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9"/>
          <p:cNvSpPr>
            <a:spLocks noGrp="1" noChangeArrowheads="1"/>
          </p:cNvSpPr>
          <p:nvPr>
            <p:ph type="sldNum" sz="quarter" idx="10"/>
          </p:nvPr>
        </p:nvSpPr>
        <p:spPr>
          <a:ln/>
        </p:spPr>
        <p:txBody>
          <a:bodyPr/>
          <a:lstStyle>
            <a:lvl1pPr>
              <a:defRPr/>
            </a:lvl1pPr>
          </a:lstStyle>
          <a:p>
            <a:pPr>
              <a:defRPr/>
            </a:pPr>
            <a:fld id="{0FE3D4C4-8773-4590-AD71-86D1AFF2DF5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404" y="1535113"/>
            <a:ext cx="4376738"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404"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21" y="1535113"/>
            <a:ext cx="4378325"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2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9"/>
          <p:cNvSpPr>
            <a:spLocks noGrp="1" noChangeArrowheads="1"/>
          </p:cNvSpPr>
          <p:nvPr>
            <p:ph type="sldNum" sz="quarter" idx="10"/>
          </p:nvPr>
        </p:nvSpPr>
        <p:spPr>
          <a:ln/>
        </p:spPr>
        <p:txBody>
          <a:bodyPr/>
          <a:lstStyle>
            <a:lvl1pPr>
              <a:defRPr/>
            </a:lvl1pPr>
          </a:lstStyle>
          <a:p>
            <a:pPr>
              <a:defRPr/>
            </a:pPr>
            <a:fld id="{D4D82330-9AB9-4F21-88AA-75319AB8293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9"/>
          <p:cNvSpPr>
            <a:spLocks noGrp="1" noChangeArrowheads="1"/>
          </p:cNvSpPr>
          <p:nvPr>
            <p:ph type="sldNum" sz="quarter" idx="10"/>
          </p:nvPr>
        </p:nvSpPr>
        <p:spPr>
          <a:ln/>
        </p:spPr>
        <p:txBody>
          <a:bodyPr/>
          <a:lstStyle>
            <a:lvl1pPr>
              <a:defRPr/>
            </a:lvl1pPr>
          </a:lstStyle>
          <a:p>
            <a:pPr>
              <a:defRPr/>
            </a:pPr>
            <a:fld id="{A724E218-E830-4ABA-88E8-3002FB905E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9"/>
          <p:cNvSpPr>
            <a:spLocks noGrp="1" noChangeArrowheads="1"/>
          </p:cNvSpPr>
          <p:nvPr>
            <p:ph type="sldNum" sz="quarter" idx="10"/>
          </p:nvPr>
        </p:nvSpPr>
        <p:spPr>
          <a:ln/>
        </p:spPr>
        <p:txBody>
          <a:bodyPr/>
          <a:lstStyle>
            <a:lvl1pPr>
              <a:defRPr/>
            </a:lvl1pPr>
          </a:lstStyle>
          <a:p>
            <a:pPr>
              <a:defRPr/>
            </a:pPr>
            <a:fld id="{E8AE8B30-5D95-4365-B8C1-190C8F2CE63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404" y="1535113"/>
            <a:ext cx="4376738"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404"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78" y="1535113"/>
            <a:ext cx="4378325" cy="639762"/>
          </a:xfrm>
        </p:spPr>
        <p:txBody>
          <a:bodyPr anchor="b"/>
          <a:lstStyle>
            <a:lvl1pPr marL="0" indent="0">
              <a:buNone/>
              <a:defRPr sz="2400" b="1"/>
            </a:lvl1pPr>
            <a:lvl2pPr marL="457171" indent="0">
              <a:buNone/>
              <a:defRPr sz="2000" b="1"/>
            </a:lvl2pPr>
            <a:lvl3pPr marL="914341" indent="0">
              <a:buNone/>
              <a:defRPr sz="1800" b="1"/>
            </a:lvl3pPr>
            <a:lvl4pPr marL="1371513" indent="0">
              <a:buNone/>
              <a:defRPr sz="1600" b="1"/>
            </a:lvl4pPr>
            <a:lvl5pPr marL="1828683" indent="0">
              <a:buNone/>
              <a:defRPr sz="1600" b="1"/>
            </a:lvl5pPr>
            <a:lvl6pPr marL="2285854" indent="0">
              <a:buNone/>
              <a:defRPr sz="1600" b="1"/>
            </a:lvl6pPr>
            <a:lvl7pPr marL="2743024" indent="0">
              <a:buNone/>
              <a:defRPr sz="1600" b="1"/>
            </a:lvl7pPr>
            <a:lvl8pPr marL="3200196" indent="0">
              <a:buNone/>
              <a:defRPr sz="1600" b="1"/>
            </a:lvl8pPr>
            <a:lvl9pPr marL="3657366"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78"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9"/>
          <p:cNvSpPr>
            <a:spLocks noGrp="1" noChangeArrowheads="1"/>
          </p:cNvSpPr>
          <p:nvPr>
            <p:ph type="sldNum" sz="quarter" idx="10"/>
          </p:nvPr>
        </p:nvSpPr>
        <p:spPr>
          <a:ln/>
        </p:spPr>
        <p:txBody>
          <a:bodyPr/>
          <a:lstStyle>
            <a:lvl1pPr>
              <a:defRPr/>
            </a:lvl1pPr>
          </a:lstStyle>
          <a:p>
            <a:pPr>
              <a:defRPr/>
            </a:pPr>
            <a:fld id="{D4D82330-9AB9-4F21-88AA-75319AB8293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28"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613" y="273087"/>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28" y="1435104"/>
            <a:ext cx="3259138" cy="4691063"/>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85322745-190D-4480-91C0-A22C85F37EE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8"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8" y="612775"/>
            <a:ext cx="5943600" cy="4114800"/>
          </a:xfrm>
        </p:spPr>
        <p:txBody>
          <a:bodyPr/>
          <a:lstStyle>
            <a:lvl1pPr marL="0" indent="0">
              <a:buNone/>
              <a:defRPr sz="3200"/>
            </a:lvl1pPr>
            <a:lvl2pPr marL="457171" indent="0">
              <a:buNone/>
              <a:defRPr sz="2800"/>
            </a:lvl2pPr>
            <a:lvl3pPr marL="914341" indent="0">
              <a:buNone/>
              <a:defRPr sz="2400"/>
            </a:lvl3pPr>
            <a:lvl4pPr marL="1371513" indent="0">
              <a:buNone/>
              <a:defRPr sz="2000"/>
            </a:lvl4pPr>
            <a:lvl5pPr marL="1828683" indent="0">
              <a:buNone/>
              <a:defRPr sz="2000"/>
            </a:lvl5pPr>
            <a:lvl6pPr marL="2285854" indent="0">
              <a:buNone/>
              <a:defRPr sz="2000"/>
            </a:lvl6pPr>
            <a:lvl7pPr marL="2743024" indent="0">
              <a:buNone/>
              <a:defRPr sz="2000"/>
            </a:lvl7pPr>
            <a:lvl8pPr marL="3200196" indent="0">
              <a:buNone/>
              <a:defRPr sz="2000"/>
            </a:lvl8pPr>
            <a:lvl9pPr marL="3657366"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8" y="5367339"/>
            <a:ext cx="5943600" cy="804862"/>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CD82599D-6938-4FEB-A625-452A6A6E51A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77BDB6C-CF9F-4A82-84AE-A4D8F30AC0D5}"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87374"/>
            <a:ext cx="2228850" cy="58388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442" y="287374"/>
            <a:ext cx="6534150" cy="58388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9"/>
          <p:cNvSpPr>
            <a:spLocks noGrp="1" noChangeArrowheads="1"/>
          </p:cNvSpPr>
          <p:nvPr>
            <p:ph type="sldNum" sz="quarter" idx="10"/>
          </p:nvPr>
        </p:nvSpPr>
        <p:spPr>
          <a:ln/>
        </p:spPr>
        <p:txBody>
          <a:bodyPr/>
          <a:lstStyle>
            <a:lvl1pPr>
              <a:defRPr/>
            </a:lvl1pPr>
          </a:lstStyle>
          <a:p>
            <a:pPr>
              <a:defRPr/>
            </a:pPr>
            <a:fld id="{CBB71636-E48F-4DF0-B43C-3B380BD0B7DA}"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1" y="287374"/>
            <a:ext cx="8915400" cy="58388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19"/>
          <p:cNvSpPr>
            <a:spLocks noGrp="1" noChangeArrowheads="1"/>
          </p:cNvSpPr>
          <p:nvPr>
            <p:ph type="sldNum" sz="quarter" idx="10"/>
          </p:nvPr>
        </p:nvSpPr>
        <p:spPr>
          <a:ln/>
        </p:spPr>
        <p:txBody>
          <a:bodyPr/>
          <a:lstStyle>
            <a:lvl1pPr>
              <a:defRPr/>
            </a:lvl1pPr>
          </a:lstStyle>
          <a:p>
            <a:pPr>
              <a:defRPr/>
            </a:pPr>
            <a:fld id="{ED42A150-53E6-4BF6-B38B-D9753BA26FD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51" y="287338"/>
            <a:ext cx="7297737" cy="620712"/>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412" y="1600207"/>
            <a:ext cx="4381501"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029317" y="1600200"/>
            <a:ext cx="4381501"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029317" y="3938628"/>
            <a:ext cx="4381501"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9"/>
          <p:cNvSpPr>
            <a:spLocks noGrp="1" noChangeArrowheads="1"/>
          </p:cNvSpPr>
          <p:nvPr>
            <p:ph type="sldNum" sz="quarter" idx="10"/>
          </p:nvPr>
        </p:nvSpPr>
        <p:spPr>
          <a:ln/>
        </p:spPr>
        <p:txBody>
          <a:bodyPr/>
          <a:lstStyle>
            <a:lvl1pPr>
              <a:defRPr/>
            </a:lvl1pPr>
          </a:lstStyle>
          <a:p>
            <a:pPr>
              <a:defRPr/>
            </a:pPr>
            <a:fld id="{EAFAD0B9-357C-42E6-8E8C-2C8206716C1E}"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208251" y="287338"/>
            <a:ext cx="7297737" cy="620712"/>
          </a:xfrm>
        </p:spPr>
        <p:txBody>
          <a:bodyPr/>
          <a:lstStyle/>
          <a:p>
            <a:r>
              <a:rPr lang="ja-JP" altLang="en-US"/>
              <a:t>マスタ タイトルの書式設定</a:t>
            </a:r>
          </a:p>
        </p:txBody>
      </p:sp>
      <p:sp>
        <p:nvSpPr>
          <p:cNvPr id="3" name="表プレースホルダ 2"/>
          <p:cNvSpPr>
            <a:spLocks noGrp="1"/>
          </p:cNvSpPr>
          <p:nvPr>
            <p:ph type="tbl" idx="1"/>
          </p:nvPr>
        </p:nvSpPr>
        <p:spPr>
          <a:xfrm>
            <a:off x="495301" y="1600207"/>
            <a:ext cx="8915400" cy="4525963"/>
          </a:xfrm>
        </p:spPr>
        <p:txBody>
          <a:bodyPr/>
          <a:lstStyle/>
          <a:p>
            <a:pPr lvl="0"/>
            <a:endParaRPr lang="ja-JP" altLang="en-US" noProof="0"/>
          </a:p>
        </p:txBody>
      </p:sp>
      <p:sp>
        <p:nvSpPr>
          <p:cNvPr id="4" name="Rectangle 19"/>
          <p:cNvSpPr>
            <a:spLocks noGrp="1" noChangeArrowheads="1"/>
          </p:cNvSpPr>
          <p:nvPr>
            <p:ph type="sldNum" sz="quarter" idx="10"/>
          </p:nvPr>
        </p:nvSpPr>
        <p:spPr>
          <a:ln/>
        </p:spPr>
        <p:txBody>
          <a:bodyPr/>
          <a:lstStyle>
            <a:lvl1pPr>
              <a:defRPr/>
            </a:lvl1pPr>
          </a:lstStyle>
          <a:p>
            <a:pPr>
              <a:defRPr/>
            </a:pPr>
            <a:fld id="{37B2241E-3D63-42C9-A166-4153692DCC5C}"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p>
            <a:pPr>
              <a:defRPr/>
            </a:pPr>
            <a:fld id="{D0660E29-07BF-4FD7-BF21-97233B22614F}" type="slidenum">
              <a:rPr lang="en-US" altLang="ja-JP" smtClean="0">
                <a:solidFill>
                  <a:srgbClr val="000000"/>
                </a:solidFill>
              </a:rPr>
              <a:pPr>
                <a:defRPr/>
              </a:pPr>
              <a:t>‹#›</a:t>
            </a:fld>
            <a:endParaRPr lang="en-US" altLang="ja-JP">
              <a:solidFill>
                <a:srgbClr val="000000"/>
              </a:solidFill>
            </a:endParaRPr>
          </a:p>
        </p:txBody>
      </p:sp>
      <p:pic>
        <p:nvPicPr>
          <p:cNvPr id="7" name="Picture 7" descr="mlit_top"/>
          <p:cNvPicPr>
            <a:picLocks noChangeAspect="1" noChangeArrowheads="1"/>
          </p:cNvPicPr>
          <p:nvPr userDrawn="1"/>
        </p:nvPicPr>
        <p:blipFill>
          <a:blip r:embed="rId2" cstate="print">
            <a:extLst>
              <a:ext uri="{28A0092B-C50C-407E-A947-70E740481C1C}">
                <a14:useLocalDpi xmlns:a14="http://schemas.microsoft.com/office/drawing/2010/main"/>
              </a:ext>
            </a:extLst>
          </a:blip>
          <a:srcRect t="62230"/>
          <a:stretch>
            <a:fillRect/>
          </a:stretch>
        </p:blipFill>
        <p:spPr bwMode="auto">
          <a:xfrm>
            <a:off x="47" y="6524895"/>
            <a:ext cx="9906000" cy="333375"/>
          </a:xfrm>
          <a:prstGeom prst="rect">
            <a:avLst/>
          </a:prstGeom>
          <a:noFill/>
          <a:ln w="9525">
            <a:noFill/>
            <a:miter lim="800000"/>
            <a:headEnd/>
            <a:tailEnd/>
          </a:ln>
        </p:spPr>
      </p:pic>
      <p:sp>
        <p:nvSpPr>
          <p:cNvPr id="8" name="Rectangle 9"/>
          <p:cNvSpPr>
            <a:spLocks noChangeArrowheads="1"/>
          </p:cNvSpPr>
          <p:nvPr userDrawn="1"/>
        </p:nvSpPr>
        <p:spPr bwMode="auto">
          <a:xfrm>
            <a:off x="1833332" y="3284809"/>
            <a:ext cx="8072702" cy="73025"/>
          </a:xfrm>
          <a:prstGeom prst="rect">
            <a:avLst/>
          </a:prstGeom>
          <a:solidFill>
            <a:srgbClr val="0066CC"/>
          </a:solidFill>
          <a:ln w="9525">
            <a:noFill/>
            <a:miter lim="800000"/>
            <a:headEnd/>
            <a:tailEnd/>
          </a:ln>
          <a:effectLst/>
        </p:spPr>
        <p:txBody>
          <a:bodyPr wrap="none" lIns="91434" tIns="45717" rIns="91434" bIns="45717" anchor="ctr"/>
          <a:lstStyle/>
          <a:p>
            <a:pPr>
              <a:defRPr/>
            </a:pPr>
            <a:endParaRPr lang="ja-JP" altLang="en-US">
              <a:solidFill>
                <a:srgbClr val="000000"/>
              </a:solidFill>
              <a:ea typeface="ＭＳ Ｐゴシック" pitchFamily="50" charset="-128"/>
            </a:endParaRPr>
          </a:p>
        </p:txBody>
      </p:sp>
      <p:pic>
        <p:nvPicPr>
          <p:cNvPr id="9" name="Picture 11"/>
          <p:cNvPicPr>
            <a:picLocks noChangeAspect="1" noChangeArrowheads="1"/>
          </p:cNvPicPr>
          <p:nvPr userDrawn="1"/>
        </p:nvPicPr>
        <p:blipFill>
          <a:blip r:embed="rId3" cstate="print"/>
          <a:srcRect/>
          <a:stretch>
            <a:fillRect/>
          </a:stretch>
        </p:blipFill>
        <p:spPr bwMode="auto">
          <a:xfrm>
            <a:off x="117" y="6051822"/>
            <a:ext cx="2301081" cy="473075"/>
          </a:xfrm>
          <a:prstGeom prst="rect">
            <a:avLst/>
          </a:prstGeom>
          <a:noFill/>
          <a:ln w="9525">
            <a:noFill/>
            <a:miter lim="800000"/>
            <a:headEnd/>
            <a:tailEnd/>
          </a:ln>
        </p:spPr>
      </p:pic>
      <p:sp>
        <p:nvSpPr>
          <p:cNvPr id="10" name="Text Box 12"/>
          <p:cNvSpPr txBox="1">
            <a:spLocks noChangeArrowheads="1"/>
          </p:cNvSpPr>
          <p:nvPr userDrawn="1"/>
        </p:nvSpPr>
        <p:spPr bwMode="auto">
          <a:xfrm>
            <a:off x="0" y="6524896"/>
            <a:ext cx="3642908" cy="276993"/>
          </a:xfrm>
          <a:prstGeom prst="rect">
            <a:avLst/>
          </a:prstGeom>
          <a:noFill/>
          <a:ln w="9525">
            <a:noFill/>
            <a:miter lim="800000"/>
            <a:headEnd/>
            <a:tailEnd/>
          </a:ln>
          <a:effectLst/>
        </p:spPr>
        <p:txBody>
          <a:bodyPr wrap="none" lIns="91434" tIns="45717" rIns="91434" bIns="45717">
            <a:spAutoFit/>
          </a:bodyPr>
          <a:lstStyle/>
          <a:p>
            <a:pPr>
              <a:defRPr/>
            </a:pPr>
            <a:r>
              <a:rPr lang="en-US" altLang="ja-JP" sz="1200" i="1" dirty="0">
                <a:solidFill>
                  <a:srgbClr val="FFFFFF"/>
                </a:solidFill>
                <a:latin typeface="Times New Roman" pitchFamily="18" charset="0"/>
                <a:ea typeface="ＭＳ Ｐゴシック" pitchFamily="50" charset="-128"/>
              </a:rPr>
              <a:t>Ministry of Land, Infrastructure, Transport and Tourism</a:t>
            </a:r>
          </a:p>
        </p:txBody>
      </p:sp>
    </p:spTree>
    <p:extLst>
      <p:ext uri="{BB962C8B-B14F-4D97-AF65-F5344CB8AC3E}">
        <p14:creationId xmlns:p14="http://schemas.microsoft.com/office/powerpoint/2010/main" val="5505152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p>
            <a:pPr>
              <a:defRPr/>
            </a:pPr>
            <a:fld id="{7D6FDCF0-F745-451A-8B70-E4F9A2200B95}"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7183376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p>
            <a:pPr>
              <a:defRPr/>
            </a:pPr>
            <a:fld id="{D9B4E16A-E78C-459D-9A0C-B7B3427D3164}"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63062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9"/>
          <p:cNvSpPr>
            <a:spLocks noGrp="1" noChangeArrowheads="1"/>
          </p:cNvSpPr>
          <p:nvPr>
            <p:ph type="sldNum" sz="quarter" idx="10"/>
          </p:nvPr>
        </p:nvSpPr>
        <p:spPr>
          <a:ln/>
        </p:spPr>
        <p:txBody>
          <a:bodyPr/>
          <a:lstStyle>
            <a:lvl1pPr>
              <a:defRPr/>
            </a:lvl1pPr>
          </a:lstStyle>
          <a:p>
            <a:pPr>
              <a:defRPr/>
            </a:pPr>
            <a:fld id="{A724E218-E830-4ABA-88E8-3002FB905EC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p>
            <a:pPr>
              <a:defRPr/>
            </a:pPr>
            <a:fld id="{5D5F5430-6B4E-4488-AFC6-FF4C2D844B12}"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3241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p>
            <a:pPr>
              <a:defRPr/>
            </a:pPr>
            <a:fld id="{9FAEFE03-072C-4E06-8CA3-D1AD34AD7246}"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8592694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p>
            <a:pPr>
              <a:defRPr/>
            </a:pPr>
            <a:fld id="{49930212-FE0C-4E8A-9229-3414C5D74475}"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1985285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p>
            <a:pPr>
              <a:defRPr/>
            </a:pPr>
            <a:fld id="{3285BD62-A9DF-4749-9D36-0A4D3DAB142D}"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8970828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p>
            <a:pPr>
              <a:defRPr/>
            </a:pPr>
            <a:fld id="{08E48D57-AC58-4759-AC9D-F187A8E76682}"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5673349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p>
            <a:pPr>
              <a:defRPr/>
            </a:pPr>
            <a:fld id="{42BA2940-D65C-40D0-9ED6-1D90E2AD945C}"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870573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p>
            <a:pPr>
              <a:defRPr/>
            </a:pPr>
            <a:fld id="{08E48D57-AC58-4759-AC9D-F187A8E76682}"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215013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p>
            <a:pPr>
              <a:defRPr/>
            </a:pPr>
            <a:fld id="{08E48D57-AC58-4759-AC9D-F187A8E76682}"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1328599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6_白紙">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a:t>マスター タイトルの書式設定</a:t>
            </a:r>
          </a:p>
        </p:txBody>
      </p:sp>
      <p:sp>
        <p:nvSpPr>
          <p:cNvPr id="2" name="フッター プレースホルダー 1"/>
          <p:cNvSpPr>
            <a:spLocks noGrp="1"/>
          </p:cNvSpPr>
          <p:nvPr>
            <p:ph type="ftr" sz="quarter" idx="10"/>
          </p:nvPr>
        </p:nvSpPr>
        <p:spPr/>
        <p:txBody>
          <a:bodyPr/>
          <a:lstStyle/>
          <a:p>
            <a:endParaRPr kumimoji="1" lang="ja-JP" altLang="en-US"/>
          </a:p>
        </p:txBody>
      </p:sp>
      <p:sp>
        <p:nvSpPr>
          <p:cNvPr id="3" name="スライド番号プレースホルダー 2"/>
          <p:cNvSpPr>
            <a:spLocks noGrp="1"/>
          </p:cNvSpPr>
          <p:nvPr>
            <p:ph type="sldNum" sz="quarter" idx="11"/>
          </p:nvPr>
        </p:nvSpPr>
        <p:spPr>
          <a:xfrm>
            <a:off x="7548686" y="6356350"/>
            <a:ext cx="2228850" cy="365125"/>
          </a:xfrm>
        </p:spPr>
        <p:txBody>
          <a:bodyPr/>
          <a:lstStyle>
            <a:lvl1pPr>
              <a:defRPr>
                <a:solidFill>
                  <a:schemeClr val="tx1"/>
                </a:solidFill>
              </a:defRPr>
            </a:lvl1pPr>
          </a:lstStyle>
          <a:p>
            <a:fld id="{18EAE80E-A420-40D4-8E6A-F3B1068ED3F0}" type="slidenum">
              <a:rPr lang="ja-JP" altLang="en-US" smtClean="0"/>
              <a:pPr/>
              <a:t>‹#›</a:t>
            </a:fld>
            <a:endParaRPr lang="ja-JP" altLang="en-US"/>
          </a:p>
        </p:txBody>
      </p:sp>
    </p:spTree>
    <p:extLst>
      <p:ext uri="{BB962C8B-B14F-4D97-AF65-F5344CB8AC3E}">
        <p14:creationId xmlns:p14="http://schemas.microsoft.com/office/powerpoint/2010/main" val="102385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9"/>
          <p:cNvSpPr>
            <a:spLocks noGrp="1" noChangeArrowheads="1"/>
          </p:cNvSpPr>
          <p:nvPr>
            <p:ph type="sldNum" sz="quarter" idx="10"/>
          </p:nvPr>
        </p:nvSpPr>
        <p:spPr>
          <a:ln/>
        </p:spPr>
        <p:txBody>
          <a:bodyPr/>
          <a:lstStyle>
            <a:lvl1pPr>
              <a:defRPr/>
            </a:lvl1pPr>
          </a:lstStyle>
          <a:p>
            <a:pPr>
              <a:defRPr/>
            </a:pPr>
            <a:fld id="{E8AE8B30-5D95-4365-B8C1-190C8F2CE63D}"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39"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613" y="273087"/>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39" y="1435104"/>
            <a:ext cx="3259138" cy="4691063"/>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85322745-190D-4480-91C0-A22C85F37EE0}"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8"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8" y="612775"/>
            <a:ext cx="5943600" cy="4114800"/>
          </a:xfrm>
        </p:spPr>
        <p:txBody>
          <a:bodyPr/>
          <a:lstStyle>
            <a:lvl1pPr marL="0" indent="0">
              <a:buNone/>
              <a:defRPr sz="3200"/>
            </a:lvl1pPr>
            <a:lvl2pPr marL="457171" indent="0">
              <a:buNone/>
              <a:defRPr sz="2800"/>
            </a:lvl2pPr>
            <a:lvl3pPr marL="914341" indent="0">
              <a:buNone/>
              <a:defRPr sz="2400"/>
            </a:lvl3pPr>
            <a:lvl4pPr marL="1371513" indent="0">
              <a:buNone/>
              <a:defRPr sz="2000"/>
            </a:lvl4pPr>
            <a:lvl5pPr marL="1828683" indent="0">
              <a:buNone/>
              <a:defRPr sz="2000"/>
            </a:lvl5pPr>
            <a:lvl6pPr marL="2285854" indent="0">
              <a:buNone/>
              <a:defRPr sz="2000"/>
            </a:lvl6pPr>
            <a:lvl7pPr marL="2743024" indent="0">
              <a:buNone/>
              <a:defRPr sz="2000"/>
            </a:lvl7pPr>
            <a:lvl8pPr marL="3200196" indent="0">
              <a:buNone/>
              <a:defRPr sz="2000"/>
            </a:lvl8pPr>
            <a:lvl9pPr marL="3657366"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8" y="5367339"/>
            <a:ext cx="5943600" cy="804862"/>
          </a:xfrm>
        </p:spPr>
        <p:txBody>
          <a:bodyPr/>
          <a:lstStyle>
            <a:lvl1pPr marL="0" indent="0">
              <a:buNone/>
              <a:defRPr sz="1400"/>
            </a:lvl1pPr>
            <a:lvl2pPr marL="457171" indent="0">
              <a:buNone/>
              <a:defRPr sz="1200"/>
            </a:lvl2pPr>
            <a:lvl3pPr marL="914341" indent="0">
              <a:buNone/>
              <a:defRPr sz="1000"/>
            </a:lvl3pPr>
            <a:lvl4pPr marL="1371513" indent="0">
              <a:buNone/>
              <a:defRPr sz="900"/>
            </a:lvl4pPr>
            <a:lvl5pPr marL="1828683" indent="0">
              <a:buNone/>
              <a:defRPr sz="900"/>
            </a:lvl5pPr>
            <a:lvl6pPr marL="2285854" indent="0">
              <a:buNone/>
              <a:defRPr sz="900"/>
            </a:lvl6pPr>
            <a:lvl7pPr marL="2743024" indent="0">
              <a:buNone/>
              <a:defRPr sz="900"/>
            </a:lvl7pPr>
            <a:lvl8pPr marL="3200196" indent="0">
              <a:buNone/>
              <a:defRPr sz="900"/>
            </a:lvl8pPr>
            <a:lvl9pPr marL="3657366" indent="0">
              <a:buNone/>
              <a:defRPr sz="900"/>
            </a:lvl9pPr>
          </a:lstStyle>
          <a:p>
            <a:pPr lvl="0"/>
            <a:r>
              <a:rPr lang="ja-JP" altLang="en-US"/>
              <a:t>マスタ テキストの書式設定</a:t>
            </a:r>
          </a:p>
        </p:txBody>
      </p:sp>
      <p:sp>
        <p:nvSpPr>
          <p:cNvPr id="5" name="Rectangle 19"/>
          <p:cNvSpPr>
            <a:spLocks noGrp="1" noChangeArrowheads="1"/>
          </p:cNvSpPr>
          <p:nvPr>
            <p:ph type="sldNum" sz="quarter" idx="10"/>
          </p:nvPr>
        </p:nvSpPr>
        <p:spPr>
          <a:ln/>
        </p:spPr>
        <p:txBody>
          <a:bodyPr/>
          <a:lstStyle>
            <a:lvl1pPr>
              <a:defRPr/>
            </a:lvl1pPr>
          </a:lstStyle>
          <a:p>
            <a:pPr>
              <a:defRPr/>
            </a:pPr>
            <a:fld id="{CD82599D-6938-4FEB-A625-452A6A6E51A9}" type="slidenum">
              <a:rPr lang="en-US" altLang="ja-JP">
                <a:solidFill>
                  <a:srgbClr val="000000"/>
                </a:solidFill>
              </a:rPr>
              <a:pPr>
                <a:defRPr/>
              </a:pPr>
              <a:t>‹#›</a:t>
            </a:fld>
            <a:endParaRPr lang="en-US" altLang="ja-JP">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theme" Target="../theme/theme5.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208281" y="287338"/>
            <a:ext cx="7297737" cy="620712"/>
          </a:xfrm>
          <a:prstGeom prst="rect">
            <a:avLst/>
          </a:prstGeom>
          <a:noFill/>
          <a:ln w="9525">
            <a:noFill/>
            <a:miter lim="800000"/>
            <a:headEnd/>
            <a:tailEnd/>
          </a:ln>
        </p:spPr>
        <p:txBody>
          <a:bodyPr vert="horz" wrap="square" lIns="91434" tIns="45717" rIns="91434" bIns="45717" numCol="1" anchor="ctr" anchorCtr="0" compatLnSpc="1">
            <a:prstTxWarp prst="textNoShape">
              <a:avLst/>
            </a:prstTxWarp>
          </a:bodyPr>
          <a:lstStyle/>
          <a:p>
            <a:pPr lvl="0"/>
            <a:r>
              <a:rPr lang="ja-JP" altLang="en-US"/>
              <a:t>マスタ タイトルの書式設定</a:t>
            </a:r>
          </a:p>
        </p:txBody>
      </p:sp>
      <p:sp>
        <p:nvSpPr>
          <p:cNvPr id="2051" name="Rectangle 3"/>
          <p:cNvSpPr>
            <a:spLocks noGrp="1" noChangeArrowheads="1"/>
          </p:cNvSpPr>
          <p:nvPr>
            <p:ph type="body" idx="1"/>
          </p:nvPr>
        </p:nvSpPr>
        <p:spPr bwMode="auto">
          <a:xfrm>
            <a:off x="495301" y="1600207"/>
            <a:ext cx="8915400" cy="4525963"/>
          </a:xfrm>
          <a:prstGeom prst="rect">
            <a:avLst/>
          </a:prstGeom>
          <a:noFill/>
          <a:ln w="9525">
            <a:noFill/>
            <a:miter lim="800000"/>
            <a:headEnd/>
            <a:tailEnd/>
          </a:ln>
        </p:spPr>
        <p:txBody>
          <a:bodyPr vert="horz" wrap="square" lIns="91434" tIns="45717" rIns="91434" bIns="4571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Line 7"/>
          <p:cNvSpPr>
            <a:spLocks noChangeShapeType="1"/>
          </p:cNvSpPr>
          <p:nvPr/>
        </p:nvSpPr>
        <p:spPr bwMode="auto">
          <a:xfrm>
            <a:off x="104" y="9810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2053" name="Picture 17"/>
          <p:cNvPicPr>
            <a:picLocks noChangeAspect="1" noChangeArrowheads="1"/>
          </p:cNvPicPr>
          <p:nvPr/>
        </p:nvPicPr>
        <p:blipFill>
          <a:blip r:embed="rId16" cstate="print"/>
          <a:srcRect/>
          <a:stretch>
            <a:fillRect/>
          </a:stretch>
        </p:blipFill>
        <p:spPr bwMode="auto">
          <a:xfrm>
            <a:off x="7032731" y="50800"/>
            <a:ext cx="2847975" cy="285750"/>
          </a:xfrm>
          <a:prstGeom prst="rect">
            <a:avLst/>
          </a:prstGeom>
          <a:noFill/>
          <a:ln w="9525" algn="ctr">
            <a:noFill/>
            <a:miter lim="800000"/>
            <a:headEnd/>
            <a:tailEnd/>
          </a:ln>
        </p:spPr>
      </p:pic>
      <p:sp>
        <p:nvSpPr>
          <p:cNvPr id="1043" name="Rectangle 19"/>
          <p:cNvSpPr>
            <a:spLocks noGrp="1" noChangeArrowheads="1"/>
          </p:cNvSpPr>
          <p:nvPr>
            <p:ph type="sldNum" sz="quarter" idx="4"/>
          </p:nvPr>
        </p:nvSpPr>
        <p:spPr bwMode="auto">
          <a:xfrm>
            <a:off x="7594601" y="6453188"/>
            <a:ext cx="2311400" cy="404812"/>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fontAlgn="base">
              <a:buClrTx/>
              <a:buFontTx/>
              <a:buNone/>
              <a:defRPr sz="1400">
                <a:ea typeface="ＭＳ Ｐゴシック" pitchFamily="50" charset="-128"/>
              </a:defRPr>
            </a:lvl1pPr>
          </a:lstStyle>
          <a:p>
            <a:pPr>
              <a:defRPr/>
            </a:pPr>
            <a:fld id="{C4626550-A09C-4809-9915-A6B52372BBD9}" type="slidenum">
              <a:rPr lang="en-US" altLang="ja-JP">
                <a:solidFill>
                  <a:srgbClr val="000000"/>
                </a:solidFill>
              </a:rPr>
              <a:pPr>
                <a:defRPr/>
              </a:pPr>
              <a:t>‹#›</a:t>
            </a:fld>
            <a:endParaRPr lang="en-US" altLang="ja-JP">
              <a:solidFill>
                <a:srgbClr val="000000"/>
              </a:solidFill>
            </a:endParaRPr>
          </a:p>
        </p:txBody>
      </p: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 id="2147483863" r:id="rId13"/>
    <p:sldLayoutId id="2147483864" r:id="rId14"/>
  </p:sldLayoutIdLst>
  <p:hf hdr="0" ftr="0" dt="0"/>
  <p:txStyles>
    <p:titleStyle>
      <a:lvl1pPr algn="l" rtl="0" eaLnBrk="0" fontAlgn="base" hangingPunct="0">
        <a:spcBef>
          <a:spcPct val="0"/>
        </a:spcBef>
        <a:spcAft>
          <a:spcPct val="0"/>
        </a:spcAft>
        <a:defRPr kumimoji="1" sz="2800">
          <a:solidFill>
            <a:schemeClr val="tx2"/>
          </a:solidFill>
          <a:latin typeface="+mj-lt"/>
          <a:ea typeface="+mj-ea"/>
          <a:cs typeface="+mj-cs"/>
        </a:defRPr>
      </a:lvl1pPr>
      <a:lvl2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5pPr>
      <a:lvl6pPr marL="45717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6pPr>
      <a:lvl7pPr marL="91434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7pPr>
      <a:lvl8pPr marL="137151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8pPr>
      <a:lvl9pPr marL="182868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9pPr>
    </p:titleStyle>
    <p:bodyStyle>
      <a:lvl1pPr marL="342878" indent="-342878" algn="l" rtl="0" eaLnBrk="0" fontAlgn="base" hangingPunct="0">
        <a:spcBef>
          <a:spcPct val="20000"/>
        </a:spcBef>
        <a:spcAft>
          <a:spcPct val="0"/>
        </a:spcAft>
        <a:buChar char="•"/>
        <a:defRPr kumimoji="1" sz="3200">
          <a:solidFill>
            <a:schemeClr val="tx1"/>
          </a:solidFill>
          <a:latin typeface="+mn-lt"/>
          <a:ea typeface="+mn-ea"/>
          <a:cs typeface="+mn-cs"/>
        </a:defRPr>
      </a:lvl1pPr>
      <a:lvl2pPr marL="742903" indent="-285732" algn="l" rtl="0" eaLnBrk="0" fontAlgn="base" hangingPunct="0">
        <a:spcBef>
          <a:spcPct val="20000"/>
        </a:spcBef>
        <a:spcAft>
          <a:spcPct val="0"/>
        </a:spcAft>
        <a:buChar char="–"/>
        <a:defRPr kumimoji="1" sz="2800">
          <a:solidFill>
            <a:schemeClr val="tx1"/>
          </a:solidFill>
          <a:latin typeface="+mn-lt"/>
          <a:ea typeface="+mn-ea"/>
        </a:defRPr>
      </a:lvl2pPr>
      <a:lvl3pPr marL="1142927" indent="-228586" algn="l" rtl="0" eaLnBrk="0" fontAlgn="base" hangingPunct="0">
        <a:spcBef>
          <a:spcPct val="20000"/>
        </a:spcBef>
        <a:spcAft>
          <a:spcPct val="0"/>
        </a:spcAft>
        <a:buChar char="•"/>
        <a:defRPr kumimoji="1" sz="2400">
          <a:solidFill>
            <a:schemeClr val="tx1"/>
          </a:solidFill>
          <a:latin typeface="+mn-lt"/>
          <a:ea typeface="+mn-ea"/>
        </a:defRPr>
      </a:lvl3pPr>
      <a:lvl4pPr marL="1600097" indent="-228586" algn="l" rtl="0" eaLnBrk="0" fontAlgn="base" hangingPunct="0">
        <a:spcBef>
          <a:spcPct val="20000"/>
        </a:spcBef>
        <a:spcAft>
          <a:spcPct val="0"/>
        </a:spcAft>
        <a:buChar char="–"/>
        <a:defRPr kumimoji="1" sz="2000">
          <a:solidFill>
            <a:schemeClr val="tx1"/>
          </a:solidFill>
          <a:latin typeface="+mn-lt"/>
          <a:ea typeface="+mn-ea"/>
        </a:defRPr>
      </a:lvl4pPr>
      <a:lvl5pPr marL="2057268" indent="-228586" algn="l" rtl="0" eaLnBrk="0" fontAlgn="base" hangingPunct="0">
        <a:spcBef>
          <a:spcPct val="20000"/>
        </a:spcBef>
        <a:spcAft>
          <a:spcPct val="0"/>
        </a:spcAft>
        <a:buChar char="»"/>
        <a:defRPr kumimoji="1" sz="2000">
          <a:solidFill>
            <a:schemeClr val="tx1"/>
          </a:solidFill>
          <a:latin typeface="+mn-lt"/>
          <a:ea typeface="+mn-ea"/>
        </a:defRPr>
      </a:lvl5pPr>
      <a:lvl6pPr marL="2514439" indent="-228586" algn="l" rtl="0" fontAlgn="base">
        <a:spcBef>
          <a:spcPct val="20000"/>
        </a:spcBef>
        <a:spcAft>
          <a:spcPct val="0"/>
        </a:spcAft>
        <a:buChar char="»"/>
        <a:defRPr kumimoji="1" sz="2000">
          <a:solidFill>
            <a:schemeClr val="tx1"/>
          </a:solidFill>
          <a:latin typeface="+mn-lt"/>
          <a:ea typeface="+mn-ea"/>
        </a:defRPr>
      </a:lvl6pPr>
      <a:lvl7pPr marL="2971610" indent="-228586" algn="l" rtl="0" fontAlgn="base">
        <a:spcBef>
          <a:spcPct val="20000"/>
        </a:spcBef>
        <a:spcAft>
          <a:spcPct val="0"/>
        </a:spcAft>
        <a:buChar char="»"/>
        <a:defRPr kumimoji="1" sz="2000">
          <a:solidFill>
            <a:schemeClr val="tx1"/>
          </a:solidFill>
          <a:latin typeface="+mn-lt"/>
          <a:ea typeface="+mn-ea"/>
        </a:defRPr>
      </a:lvl7pPr>
      <a:lvl8pPr marL="3428780" indent="-228586" algn="l" rtl="0" fontAlgn="base">
        <a:spcBef>
          <a:spcPct val="20000"/>
        </a:spcBef>
        <a:spcAft>
          <a:spcPct val="0"/>
        </a:spcAft>
        <a:buChar char="»"/>
        <a:defRPr kumimoji="1" sz="2000">
          <a:solidFill>
            <a:schemeClr val="tx1"/>
          </a:solidFill>
          <a:latin typeface="+mn-lt"/>
          <a:ea typeface="+mn-ea"/>
        </a:defRPr>
      </a:lvl8pPr>
      <a:lvl9pPr marL="3885951" indent="-228586"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41" rtl="0" eaLnBrk="1" latinLnBrk="0" hangingPunct="1">
        <a:defRPr kumimoji="1" sz="1800" kern="1200">
          <a:solidFill>
            <a:schemeClr val="tx1"/>
          </a:solidFill>
          <a:latin typeface="+mn-lt"/>
          <a:ea typeface="+mn-ea"/>
          <a:cs typeface="+mn-cs"/>
        </a:defRPr>
      </a:lvl1pPr>
      <a:lvl2pPr marL="457171" algn="l" defTabSz="914341" rtl="0" eaLnBrk="1" latinLnBrk="0" hangingPunct="1">
        <a:defRPr kumimoji="1" sz="1800" kern="1200">
          <a:solidFill>
            <a:schemeClr val="tx1"/>
          </a:solidFill>
          <a:latin typeface="+mn-lt"/>
          <a:ea typeface="+mn-ea"/>
          <a:cs typeface="+mn-cs"/>
        </a:defRPr>
      </a:lvl2pPr>
      <a:lvl3pPr marL="914341" algn="l" defTabSz="914341" rtl="0" eaLnBrk="1" latinLnBrk="0" hangingPunct="1">
        <a:defRPr kumimoji="1" sz="1800" kern="1200">
          <a:solidFill>
            <a:schemeClr val="tx1"/>
          </a:solidFill>
          <a:latin typeface="+mn-lt"/>
          <a:ea typeface="+mn-ea"/>
          <a:cs typeface="+mn-cs"/>
        </a:defRPr>
      </a:lvl3pPr>
      <a:lvl4pPr marL="1371513" algn="l" defTabSz="914341" rtl="0" eaLnBrk="1" latinLnBrk="0" hangingPunct="1">
        <a:defRPr kumimoji="1" sz="1800" kern="1200">
          <a:solidFill>
            <a:schemeClr val="tx1"/>
          </a:solidFill>
          <a:latin typeface="+mn-lt"/>
          <a:ea typeface="+mn-ea"/>
          <a:cs typeface="+mn-cs"/>
        </a:defRPr>
      </a:lvl4pPr>
      <a:lvl5pPr marL="1828683" algn="l" defTabSz="914341" rtl="0" eaLnBrk="1" latinLnBrk="0" hangingPunct="1">
        <a:defRPr kumimoji="1" sz="1800" kern="1200">
          <a:solidFill>
            <a:schemeClr val="tx1"/>
          </a:solidFill>
          <a:latin typeface="+mn-lt"/>
          <a:ea typeface="+mn-ea"/>
          <a:cs typeface="+mn-cs"/>
        </a:defRPr>
      </a:lvl5pPr>
      <a:lvl6pPr marL="2285854" algn="l" defTabSz="914341" rtl="0" eaLnBrk="1" latinLnBrk="0" hangingPunct="1">
        <a:defRPr kumimoji="1" sz="1800" kern="1200">
          <a:solidFill>
            <a:schemeClr val="tx1"/>
          </a:solidFill>
          <a:latin typeface="+mn-lt"/>
          <a:ea typeface="+mn-ea"/>
          <a:cs typeface="+mn-cs"/>
        </a:defRPr>
      </a:lvl6pPr>
      <a:lvl7pPr marL="2743024" algn="l" defTabSz="914341" rtl="0" eaLnBrk="1" latinLnBrk="0" hangingPunct="1">
        <a:defRPr kumimoji="1" sz="1800" kern="1200">
          <a:solidFill>
            <a:schemeClr val="tx1"/>
          </a:solidFill>
          <a:latin typeface="+mn-lt"/>
          <a:ea typeface="+mn-ea"/>
          <a:cs typeface="+mn-cs"/>
        </a:defRPr>
      </a:lvl7pPr>
      <a:lvl8pPr marL="3200196" algn="l" defTabSz="914341" rtl="0" eaLnBrk="1" latinLnBrk="0" hangingPunct="1">
        <a:defRPr kumimoji="1" sz="1800" kern="1200">
          <a:solidFill>
            <a:schemeClr val="tx1"/>
          </a:solidFill>
          <a:latin typeface="+mn-lt"/>
          <a:ea typeface="+mn-ea"/>
          <a:cs typeface="+mn-cs"/>
        </a:defRPr>
      </a:lvl8pPr>
      <a:lvl9pPr marL="3657366" algn="l" defTabSz="914341"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208251" y="287338"/>
            <a:ext cx="7297737" cy="620712"/>
          </a:xfrm>
          <a:prstGeom prst="rect">
            <a:avLst/>
          </a:prstGeom>
          <a:noFill/>
          <a:ln w="9525">
            <a:noFill/>
            <a:miter lim="800000"/>
            <a:headEnd/>
            <a:tailEnd/>
          </a:ln>
        </p:spPr>
        <p:txBody>
          <a:bodyPr vert="horz" wrap="square" lIns="91434" tIns="45717" rIns="91434" bIns="45717" numCol="1" anchor="ctr" anchorCtr="0" compatLnSpc="1">
            <a:prstTxWarp prst="textNoShape">
              <a:avLst/>
            </a:prstTxWarp>
          </a:bodyPr>
          <a:lstStyle/>
          <a:p>
            <a:pPr lvl="0"/>
            <a:r>
              <a:rPr lang="ja-JP" altLang="en-US"/>
              <a:t>マスタ タイトルの書式設定</a:t>
            </a:r>
          </a:p>
        </p:txBody>
      </p:sp>
      <p:sp>
        <p:nvSpPr>
          <p:cNvPr id="2051" name="Rectangle 3"/>
          <p:cNvSpPr>
            <a:spLocks noGrp="1" noChangeArrowheads="1"/>
          </p:cNvSpPr>
          <p:nvPr>
            <p:ph type="body" idx="1"/>
          </p:nvPr>
        </p:nvSpPr>
        <p:spPr bwMode="auto">
          <a:xfrm>
            <a:off x="495301" y="1600207"/>
            <a:ext cx="8915400" cy="4525963"/>
          </a:xfrm>
          <a:prstGeom prst="rect">
            <a:avLst/>
          </a:prstGeom>
          <a:noFill/>
          <a:ln w="9525">
            <a:noFill/>
            <a:miter lim="800000"/>
            <a:headEnd/>
            <a:tailEnd/>
          </a:ln>
        </p:spPr>
        <p:txBody>
          <a:bodyPr vert="horz" wrap="square" lIns="91434" tIns="45717" rIns="91434" bIns="4571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Line 7"/>
          <p:cNvSpPr>
            <a:spLocks noChangeShapeType="1"/>
          </p:cNvSpPr>
          <p:nvPr/>
        </p:nvSpPr>
        <p:spPr bwMode="auto">
          <a:xfrm>
            <a:off x="104" y="9810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2053" name="Picture 17"/>
          <p:cNvPicPr>
            <a:picLocks noChangeAspect="1" noChangeArrowheads="1"/>
          </p:cNvPicPr>
          <p:nvPr/>
        </p:nvPicPr>
        <p:blipFill>
          <a:blip r:embed="rId16" cstate="print"/>
          <a:srcRect/>
          <a:stretch>
            <a:fillRect/>
          </a:stretch>
        </p:blipFill>
        <p:spPr bwMode="auto">
          <a:xfrm>
            <a:off x="7032731" y="50800"/>
            <a:ext cx="2847975" cy="285750"/>
          </a:xfrm>
          <a:prstGeom prst="rect">
            <a:avLst/>
          </a:prstGeom>
          <a:noFill/>
          <a:ln w="9525" algn="ctr">
            <a:noFill/>
            <a:miter lim="800000"/>
            <a:headEnd/>
            <a:tailEnd/>
          </a:ln>
        </p:spPr>
      </p:pic>
      <p:sp>
        <p:nvSpPr>
          <p:cNvPr id="1043" name="Rectangle 19"/>
          <p:cNvSpPr>
            <a:spLocks noGrp="1" noChangeArrowheads="1"/>
          </p:cNvSpPr>
          <p:nvPr>
            <p:ph type="sldNum" sz="quarter" idx="4"/>
          </p:nvPr>
        </p:nvSpPr>
        <p:spPr bwMode="auto">
          <a:xfrm>
            <a:off x="7594601" y="6453188"/>
            <a:ext cx="2311400" cy="404812"/>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fontAlgn="base">
              <a:buClrTx/>
              <a:buFontTx/>
              <a:buNone/>
              <a:defRPr sz="1400">
                <a:ea typeface="ＭＳ Ｐゴシック" pitchFamily="50" charset="-128"/>
              </a:defRPr>
            </a:lvl1pPr>
          </a:lstStyle>
          <a:p>
            <a:pPr>
              <a:defRPr/>
            </a:pPr>
            <a:fld id="{C4626550-A09C-4809-9915-A6B52372BBD9}" type="slidenum">
              <a:rPr lang="en-US" altLang="ja-JP">
                <a:solidFill>
                  <a:srgbClr val="000000"/>
                </a:solidFill>
              </a:rPr>
              <a:pPr>
                <a:defRPr/>
              </a:pPr>
              <a:t>‹#›</a:t>
            </a:fld>
            <a:endParaRPr lang="en-US" altLang="ja-JP">
              <a:solidFill>
                <a:srgbClr val="000000"/>
              </a:solidFill>
            </a:endParaRPr>
          </a:p>
        </p:txBody>
      </p:sp>
    </p:spTree>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Lst>
  <p:hf hdr="0" ftr="0" dt="0"/>
  <p:txStyles>
    <p:titleStyle>
      <a:lvl1pPr algn="l" rtl="0" eaLnBrk="0" fontAlgn="base" hangingPunct="0">
        <a:spcBef>
          <a:spcPct val="0"/>
        </a:spcBef>
        <a:spcAft>
          <a:spcPct val="0"/>
        </a:spcAft>
        <a:defRPr kumimoji="1" sz="2800">
          <a:solidFill>
            <a:schemeClr val="tx2"/>
          </a:solidFill>
          <a:latin typeface="+mj-lt"/>
          <a:ea typeface="+mj-ea"/>
          <a:cs typeface="+mj-cs"/>
        </a:defRPr>
      </a:lvl1pPr>
      <a:lvl2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5pPr>
      <a:lvl6pPr marL="45717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6pPr>
      <a:lvl7pPr marL="91434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7pPr>
      <a:lvl8pPr marL="137151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8pPr>
      <a:lvl9pPr marL="182868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9pPr>
    </p:titleStyle>
    <p:bodyStyle>
      <a:lvl1pPr marL="342878" indent="-342878" algn="l" rtl="0" eaLnBrk="0" fontAlgn="base" hangingPunct="0">
        <a:spcBef>
          <a:spcPct val="20000"/>
        </a:spcBef>
        <a:spcAft>
          <a:spcPct val="0"/>
        </a:spcAft>
        <a:buChar char="•"/>
        <a:defRPr kumimoji="1" sz="3200">
          <a:solidFill>
            <a:schemeClr val="tx1"/>
          </a:solidFill>
          <a:latin typeface="+mn-lt"/>
          <a:ea typeface="+mn-ea"/>
          <a:cs typeface="+mn-cs"/>
        </a:defRPr>
      </a:lvl1pPr>
      <a:lvl2pPr marL="742903" indent="-285732" algn="l" rtl="0" eaLnBrk="0" fontAlgn="base" hangingPunct="0">
        <a:spcBef>
          <a:spcPct val="20000"/>
        </a:spcBef>
        <a:spcAft>
          <a:spcPct val="0"/>
        </a:spcAft>
        <a:buChar char="–"/>
        <a:defRPr kumimoji="1" sz="2800">
          <a:solidFill>
            <a:schemeClr val="tx1"/>
          </a:solidFill>
          <a:latin typeface="+mn-lt"/>
          <a:ea typeface="+mn-ea"/>
        </a:defRPr>
      </a:lvl2pPr>
      <a:lvl3pPr marL="1142927" indent="-228586" algn="l" rtl="0" eaLnBrk="0" fontAlgn="base" hangingPunct="0">
        <a:spcBef>
          <a:spcPct val="20000"/>
        </a:spcBef>
        <a:spcAft>
          <a:spcPct val="0"/>
        </a:spcAft>
        <a:buChar char="•"/>
        <a:defRPr kumimoji="1" sz="2400">
          <a:solidFill>
            <a:schemeClr val="tx1"/>
          </a:solidFill>
          <a:latin typeface="+mn-lt"/>
          <a:ea typeface="+mn-ea"/>
        </a:defRPr>
      </a:lvl3pPr>
      <a:lvl4pPr marL="1600097" indent="-228586" algn="l" rtl="0" eaLnBrk="0" fontAlgn="base" hangingPunct="0">
        <a:spcBef>
          <a:spcPct val="20000"/>
        </a:spcBef>
        <a:spcAft>
          <a:spcPct val="0"/>
        </a:spcAft>
        <a:buChar char="–"/>
        <a:defRPr kumimoji="1" sz="2000">
          <a:solidFill>
            <a:schemeClr val="tx1"/>
          </a:solidFill>
          <a:latin typeface="+mn-lt"/>
          <a:ea typeface="+mn-ea"/>
        </a:defRPr>
      </a:lvl4pPr>
      <a:lvl5pPr marL="2057268" indent="-228586" algn="l" rtl="0" eaLnBrk="0" fontAlgn="base" hangingPunct="0">
        <a:spcBef>
          <a:spcPct val="20000"/>
        </a:spcBef>
        <a:spcAft>
          <a:spcPct val="0"/>
        </a:spcAft>
        <a:buChar char="»"/>
        <a:defRPr kumimoji="1" sz="2000">
          <a:solidFill>
            <a:schemeClr val="tx1"/>
          </a:solidFill>
          <a:latin typeface="+mn-lt"/>
          <a:ea typeface="+mn-ea"/>
        </a:defRPr>
      </a:lvl5pPr>
      <a:lvl6pPr marL="2514439" indent="-228586" algn="l" rtl="0" fontAlgn="base">
        <a:spcBef>
          <a:spcPct val="20000"/>
        </a:spcBef>
        <a:spcAft>
          <a:spcPct val="0"/>
        </a:spcAft>
        <a:buChar char="»"/>
        <a:defRPr kumimoji="1" sz="2000">
          <a:solidFill>
            <a:schemeClr val="tx1"/>
          </a:solidFill>
          <a:latin typeface="+mn-lt"/>
          <a:ea typeface="+mn-ea"/>
        </a:defRPr>
      </a:lvl6pPr>
      <a:lvl7pPr marL="2971610" indent="-228586" algn="l" rtl="0" fontAlgn="base">
        <a:spcBef>
          <a:spcPct val="20000"/>
        </a:spcBef>
        <a:spcAft>
          <a:spcPct val="0"/>
        </a:spcAft>
        <a:buChar char="»"/>
        <a:defRPr kumimoji="1" sz="2000">
          <a:solidFill>
            <a:schemeClr val="tx1"/>
          </a:solidFill>
          <a:latin typeface="+mn-lt"/>
          <a:ea typeface="+mn-ea"/>
        </a:defRPr>
      </a:lvl7pPr>
      <a:lvl8pPr marL="3428780" indent="-228586" algn="l" rtl="0" fontAlgn="base">
        <a:spcBef>
          <a:spcPct val="20000"/>
        </a:spcBef>
        <a:spcAft>
          <a:spcPct val="0"/>
        </a:spcAft>
        <a:buChar char="»"/>
        <a:defRPr kumimoji="1" sz="2000">
          <a:solidFill>
            <a:schemeClr val="tx1"/>
          </a:solidFill>
          <a:latin typeface="+mn-lt"/>
          <a:ea typeface="+mn-ea"/>
        </a:defRPr>
      </a:lvl8pPr>
      <a:lvl9pPr marL="3885951" indent="-228586"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41" rtl="0" eaLnBrk="1" latinLnBrk="0" hangingPunct="1">
        <a:defRPr kumimoji="1" sz="1800" kern="1200">
          <a:solidFill>
            <a:schemeClr val="tx1"/>
          </a:solidFill>
          <a:latin typeface="+mn-lt"/>
          <a:ea typeface="+mn-ea"/>
          <a:cs typeface="+mn-cs"/>
        </a:defRPr>
      </a:lvl1pPr>
      <a:lvl2pPr marL="457171" algn="l" defTabSz="914341" rtl="0" eaLnBrk="1" latinLnBrk="0" hangingPunct="1">
        <a:defRPr kumimoji="1" sz="1800" kern="1200">
          <a:solidFill>
            <a:schemeClr val="tx1"/>
          </a:solidFill>
          <a:latin typeface="+mn-lt"/>
          <a:ea typeface="+mn-ea"/>
          <a:cs typeface="+mn-cs"/>
        </a:defRPr>
      </a:lvl2pPr>
      <a:lvl3pPr marL="914341" algn="l" defTabSz="914341" rtl="0" eaLnBrk="1" latinLnBrk="0" hangingPunct="1">
        <a:defRPr kumimoji="1" sz="1800" kern="1200">
          <a:solidFill>
            <a:schemeClr val="tx1"/>
          </a:solidFill>
          <a:latin typeface="+mn-lt"/>
          <a:ea typeface="+mn-ea"/>
          <a:cs typeface="+mn-cs"/>
        </a:defRPr>
      </a:lvl3pPr>
      <a:lvl4pPr marL="1371513" algn="l" defTabSz="914341" rtl="0" eaLnBrk="1" latinLnBrk="0" hangingPunct="1">
        <a:defRPr kumimoji="1" sz="1800" kern="1200">
          <a:solidFill>
            <a:schemeClr val="tx1"/>
          </a:solidFill>
          <a:latin typeface="+mn-lt"/>
          <a:ea typeface="+mn-ea"/>
          <a:cs typeface="+mn-cs"/>
        </a:defRPr>
      </a:lvl4pPr>
      <a:lvl5pPr marL="1828683" algn="l" defTabSz="914341" rtl="0" eaLnBrk="1" latinLnBrk="0" hangingPunct="1">
        <a:defRPr kumimoji="1" sz="1800" kern="1200">
          <a:solidFill>
            <a:schemeClr val="tx1"/>
          </a:solidFill>
          <a:latin typeface="+mn-lt"/>
          <a:ea typeface="+mn-ea"/>
          <a:cs typeface="+mn-cs"/>
        </a:defRPr>
      </a:lvl5pPr>
      <a:lvl6pPr marL="2285854" algn="l" defTabSz="914341" rtl="0" eaLnBrk="1" latinLnBrk="0" hangingPunct="1">
        <a:defRPr kumimoji="1" sz="1800" kern="1200">
          <a:solidFill>
            <a:schemeClr val="tx1"/>
          </a:solidFill>
          <a:latin typeface="+mn-lt"/>
          <a:ea typeface="+mn-ea"/>
          <a:cs typeface="+mn-cs"/>
        </a:defRPr>
      </a:lvl6pPr>
      <a:lvl7pPr marL="2743024" algn="l" defTabSz="914341" rtl="0" eaLnBrk="1" latinLnBrk="0" hangingPunct="1">
        <a:defRPr kumimoji="1" sz="1800" kern="1200">
          <a:solidFill>
            <a:schemeClr val="tx1"/>
          </a:solidFill>
          <a:latin typeface="+mn-lt"/>
          <a:ea typeface="+mn-ea"/>
          <a:cs typeface="+mn-cs"/>
        </a:defRPr>
      </a:lvl7pPr>
      <a:lvl8pPr marL="3200196" algn="l" defTabSz="914341" rtl="0" eaLnBrk="1" latinLnBrk="0" hangingPunct="1">
        <a:defRPr kumimoji="1" sz="1800" kern="1200">
          <a:solidFill>
            <a:schemeClr val="tx1"/>
          </a:solidFill>
          <a:latin typeface="+mn-lt"/>
          <a:ea typeface="+mn-ea"/>
          <a:cs typeface="+mn-cs"/>
        </a:defRPr>
      </a:lvl8pPr>
      <a:lvl9pPr marL="3657366" algn="l" defTabSz="914341"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208251" y="287338"/>
            <a:ext cx="7297737" cy="620712"/>
          </a:xfrm>
          <a:prstGeom prst="rect">
            <a:avLst/>
          </a:prstGeom>
          <a:noFill/>
          <a:ln w="9525">
            <a:noFill/>
            <a:miter lim="800000"/>
            <a:headEnd/>
            <a:tailEnd/>
          </a:ln>
        </p:spPr>
        <p:txBody>
          <a:bodyPr vert="horz" wrap="square" lIns="91434" tIns="45717" rIns="91434" bIns="45717" numCol="1" anchor="ctr" anchorCtr="0" compatLnSpc="1">
            <a:prstTxWarp prst="textNoShape">
              <a:avLst/>
            </a:prstTxWarp>
          </a:bodyPr>
          <a:lstStyle/>
          <a:p>
            <a:pPr lvl="0"/>
            <a:r>
              <a:rPr lang="ja-JP" altLang="en-US"/>
              <a:t>マスタ タイトルの書式設定</a:t>
            </a:r>
          </a:p>
        </p:txBody>
      </p:sp>
      <p:sp>
        <p:nvSpPr>
          <p:cNvPr id="2051" name="Rectangle 3"/>
          <p:cNvSpPr>
            <a:spLocks noGrp="1" noChangeArrowheads="1"/>
          </p:cNvSpPr>
          <p:nvPr>
            <p:ph type="body" idx="1"/>
          </p:nvPr>
        </p:nvSpPr>
        <p:spPr bwMode="auto">
          <a:xfrm>
            <a:off x="495301" y="1600207"/>
            <a:ext cx="8915400" cy="4525963"/>
          </a:xfrm>
          <a:prstGeom prst="rect">
            <a:avLst/>
          </a:prstGeom>
          <a:noFill/>
          <a:ln w="9525">
            <a:noFill/>
            <a:miter lim="800000"/>
            <a:headEnd/>
            <a:tailEnd/>
          </a:ln>
        </p:spPr>
        <p:txBody>
          <a:bodyPr vert="horz" wrap="square" lIns="91434" tIns="45717" rIns="91434" bIns="4571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Line 7"/>
          <p:cNvSpPr>
            <a:spLocks noChangeShapeType="1"/>
          </p:cNvSpPr>
          <p:nvPr/>
        </p:nvSpPr>
        <p:spPr bwMode="auto">
          <a:xfrm>
            <a:off x="104" y="9810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2053" name="Picture 17"/>
          <p:cNvPicPr>
            <a:picLocks noChangeAspect="1" noChangeArrowheads="1"/>
          </p:cNvPicPr>
          <p:nvPr/>
        </p:nvPicPr>
        <p:blipFill>
          <a:blip r:embed="rId16" cstate="print"/>
          <a:srcRect/>
          <a:stretch>
            <a:fillRect/>
          </a:stretch>
        </p:blipFill>
        <p:spPr bwMode="auto">
          <a:xfrm>
            <a:off x="7032731" y="50800"/>
            <a:ext cx="2847975" cy="285750"/>
          </a:xfrm>
          <a:prstGeom prst="rect">
            <a:avLst/>
          </a:prstGeom>
          <a:noFill/>
          <a:ln w="9525" algn="ctr">
            <a:noFill/>
            <a:miter lim="800000"/>
            <a:headEnd/>
            <a:tailEnd/>
          </a:ln>
        </p:spPr>
      </p:pic>
      <p:sp>
        <p:nvSpPr>
          <p:cNvPr id="1043" name="Rectangle 19"/>
          <p:cNvSpPr>
            <a:spLocks noGrp="1" noChangeArrowheads="1"/>
          </p:cNvSpPr>
          <p:nvPr>
            <p:ph type="sldNum" sz="quarter" idx="4"/>
          </p:nvPr>
        </p:nvSpPr>
        <p:spPr bwMode="auto">
          <a:xfrm>
            <a:off x="7594601" y="6453188"/>
            <a:ext cx="2311400" cy="404812"/>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fontAlgn="base">
              <a:buClrTx/>
              <a:buFontTx/>
              <a:buNone/>
              <a:defRPr sz="1400">
                <a:ea typeface="ＭＳ Ｐゴシック" pitchFamily="50" charset="-128"/>
              </a:defRPr>
            </a:lvl1pPr>
          </a:lstStyle>
          <a:p>
            <a:pPr>
              <a:defRPr/>
            </a:pPr>
            <a:fld id="{C4626550-A09C-4809-9915-A6B52372BBD9}" type="slidenum">
              <a:rPr lang="en-US" altLang="ja-JP">
                <a:solidFill>
                  <a:srgbClr val="000000"/>
                </a:solidFill>
              </a:rPr>
              <a:pPr>
                <a:defRPr/>
              </a:pPr>
              <a:t>‹#›</a:t>
            </a:fld>
            <a:endParaRPr lang="en-US" altLang="ja-JP">
              <a:solidFill>
                <a:srgbClr val="000000"/>
              </a:solidFill>
            </a:endParaRPr>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Lst>
  <p:hf hdr="0" ftr="0" dt="0"/>
  <p:txStyles>
    <p:titleStyle>
      <a:lvl1pPr algn="l" rtl="0" eaLnBrk="0" fontAlgn="base" hangingPunct="0">
        <a:spcBef>
          <a:spcPct val="0"/>
        </a:spcBef>
        <a:spcAft>
          <a:spcPct val="0"/>
        </a:spcAft>
        <a:defRPr kumimoji="1" sz="2800">
          <a:solidFill>
            <a:schemeClr val="tx2"/>
          </a:solidFill>
          <a:latin typeface="+mj-lt"/>
          <a:ea typeface="+mj-ea"/>
          <a:cs typeface="+mj-cs"/>
        </a:defRPr>
      </a:lvl1pPr>
      <a:lvl2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5pPr>
      <a:lvl6pPr marL="45717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6pPr>
      <a:lvl7pPr marL="91434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7pPr>
      <a:lvl8pPr marL="137151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8pPr>
      <a:lvl9pPr marL="182868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9pPr>
    </p:titleStyle>
    <p:bodyStyle>
      <a:lvl1pPr marL="342878" indent="-342878" algn="l" rtl="0" eaLnBrk="0" fontAlgn="base" hangingPunct="0">
        <a:spcBef>
          <a:spcPct val="20000"/>
        </a:spcBef>
        <a:spcAft>
          <a:spcPct val="0"/>
        </a:spcAft>
        <a:buChar char="•"/>
        <a:defRPr kumimoji="1" sz="3200">
          <a:solidFill>
            <a:schemeClr val="tx1"/>
          </a:solidFill>
          <a:latin typeface="+mn-lt"/>
          <a:ea typeface="+mn-ea"/>
          <a:cs typeface="+mn-cs"/>
        </a:defRPr>
      </a:lvl1pPr>
      <a:lvl2pPr marL="742903" indent="-285732" algn="l" rtl="0" eaLnBrk="0" fontAlgn="base" hangingPunct="0">
        <a:spcBef>
          <a:spcPct val="20000"/>
        </a:spcBef>
        <a:spcAft>
          <a:spcPct val="0"/>
        </a:spcAft>
        <a:buChar char="–"/>
        <a:defRPr kumimoji="1" sz="2800">
          <a:solidFill>
            <a:schemeClr val="tx1"/>
          </a:solidFill>
          <a:latin typeface="+mn-lt"/>
          <a:ea typeface="+mn-ea"/>
        </a:defRPr>
      </a:lvl2pPr>
      <a:lvl3pPr marL="1142927" indent="-228586" algn="l" rtl="0" eaLnBrk="0" fontAlgn="base" hangingPunct="0">
        <a:spcBef>
          <a:spcPct val="20000"/>
        </a:spcBef>
        <a:spcAft>
          <a:spcPct val="0"/>
        </a:spcAft>
        <a:buChar char="•"/>
        <a:defRPr kumimoji="1" sz="2400">
          <a:solidFill>
            <a:schemeClr val="tx1"/>
          </a:solidFill>
          <a:latin typeface="+mn-lt"/>
          <a:ea typeface="+mn-ea"/>
        </a:defRPr>
      </a:lvl3pPr>
      <a:lvl4pPr marL="1600097" indent="-228586" algn="l" rtl="0" eaLnBrk="0" fontAlgn="base" hangingPunct="0">
        <a:spcBef>
          <a:spcPct val="20000"/>
        </a:spcBef>
        <a:spcAft>
          <a:spcPct val="0"/>
        </a:spcAft>
        <a:buChar char="–"/>
        <a:defRPr kumimoji="1" sz="2000">
          <a:solidFill>
            <a:schemeClr val="tx1"/>
          </a:solidFill>
          <a:latin typeface="+mn-lt"/>
          <a:ea typeface="+mn-ea"/>
        </a:defRPr>
      </a:lvl4pPr>
      <a:lvl5pPr marL="2057268" indent="-228586" algn="l" rtl="0" eaLnBrk="0" fontAlgn="base" hangingPunct="0">
        <a:spcBef>
          <a:spcPct val="20000"/>
        </a:spcBef>
        <a:spcAft>
          <a:spcPct val="0"/>
        </a:spcAft>
        <a:buChar char="»"/>
        <a:defRPr kumimoji="1" sz="2000">
          <a:solidFill>
            <a:schemeClr val="tx1"/>
          </a:solidFill>
          <a:latin typeface="+mn-lt"/>
          <a:ea typeface="+mn-ea"/>
        </a:defRPr>
      </a:lvl5pPr>
      <a:lvl6pPr marL="2514439" indent="-228586" algn="l" rtl="0" fontAlgn="base">
        <a:spcBef>
          <a:spcPct val="20000"/>
        </a:spcBef>
        <a:spcAft>
          <a:spcPct val="0"/>
        </a:spcAft>
        <a:buChar char="»"/>
        <a:defRPr kumimoji="1" sz="2000">
          <a:solidFill>
            <a:schemeClr val="tx1"/>
          </a:solidFill>
          <a:latin typeface="+mn-lt"/>
          <a:ea typeface="+mn-ea"/>
        </a:defRPr>
      </a:lvl6pPr>
      <a:lvl7pPr marL="2971610" indent="-228586" algn="l" rtl="0" fontAlgn="base">
        <a:spcBef>
          <a:spcPct val="20000"/>
        </a:spcBef>
        <a:spcAft>
          <a:spcPct val="0"/>
        </a:spcAft>
        <a:buChar char="»"/>
        <a:defRPr kumimoji="1" sz="2000">
          <a:solidFill>
            <a:schemeClr val="tx1"/>
          </a:solidFill>
          <a:latin typeface="+mn-lt"/>
          <a:ea typeface="+mn-ea"/>
        </a:defRPr>
      </a:lvl7pPr>
      <a:lvl8pPr marL="3428780" indent="-228586" algn="l" rtl="0" fontAlgn="base">
        <a:spcBef>
          <a:spcPct val="20000"/>
        </a:spcBef>
        <a:spcAft>
          <a:spcPct val="0"/>
        </a:spcAft>
        <a:buChar char="»"/>
        <a:defRPr kumimoji="1" sz="2000">
          <a:solidFill>
            <a:schemeClr val="tx1"/>
          </a:solidFill>
          <a:latin typeface="+mn-lt"/>
          <a:ea typeface="+mn-ea"/>
        </a:defRPr>
      </a:lvl8pPr>
      <a:lvl9pPr marL="3885951" indent="-228586"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41" rtl="0" eaLnBrk="1" latinLnBrk="0" hangingPunct="1">
        <a:defRPr kumimoji="1" sz="1800" kern="1200">
          <a:solidFill>
            <a:schemeClr val="tx1"/>
          </a:solidFill>
          <a:latin typeface="+mn-lt"/>
          <a:ea typeface="+mn-ea"/>
          <a:cs typeface="+mn-cs"/>
        </a:defRPr>
      </a:lvl1pPr>
      <a:lvl2pPr marL="457171" algn="l" defTabSz="914341" rtl="0" eaLnBrk="1" latinLnBrk="0" hangingPunct="1">
        <a:defRPr kumimoji="1" sz="1800" kern="1200">
          <a:solidFill>
            <a:schemeClr val="tx1"/>
          </a:solidFill>
          <a:latin typeface="+mn-lt"/>
          <a:ea typeface="+mn-ea"/>
          <a:cs typeface="+mn-cs"/>
        </a:defRPr>
      </a:lvl2pPr>
      <a:lvl3pPr marL="914341" algn="l" defTabSz="914341" rtl="0" eaLnBrk="1" latinLnBrk="0" hangingPunct="1">
        <a:defRPr kumimoji="1" sz="1800" kern="1200">
          <a:solidFill>
            <a:schemeClr val="tx1"/>
          </a:solidFill>
          <a:latin typeface="+mn-lt"/>
          <a:ea typeface="+mn-ea"/>
          <a:cs typeface="+mn-cs"/>
        </a:defRPr>
      </a:lvl3pPr>
      <a:lvl4pPr marL="1371513" algn="l" defTabSz="914341" rtl="0" eaLnBrk="1" latinLnBrk="0" hangingPunct="1">
        <a:defRPr kumimoji="1" sz="1800" kern="1200">
          <a:solidFill>
            <a:schemeClr val="tx1"/>
          </a:solidFill>
          <a:latin typeface="+mn-lt"/>
          <a:ea typeface="+mn-ea"/>
          <a:cs typeface="+mn-cs"/>
        </a:defRPr>
      </a:lvl4pPr>
      <a:lvl5pPr marL="1828683" algn="l" defTabSz="914341" rtl="0" eaLnBrk="1" latinLnBrk="0" hangingPunct="1">
        <a:defRPr kumimoji="1" sz="1800" kern="1200">
          <a:solidFill>
            <a:schemeClr val="tx1"/>
          </a:solidFill>
          <a:latin typeface="+mn-lt"/>
          <a:ea typeface="+mn-ea"/>
          <a:cs typeface="+mn-cs"/>
        </a:defRPr>
      </a:lvl5pPr>
      <a:lvl6pPr marL="2285854" algn="l" defTabSz="914341" rtl="0" eaLnBrk="1" latinLnBrk="0" hangingPunct="1">
        <a:defRPr kumimoji="1" sz="1800" kern="1200">
          <a:solidFill>
            <a:schemeClr val="tx1"/>
          </a:solidFill>
          <a:latin typeface="+mn-lt"/>
          <a:ea typeface="+mn-ea"/>
          <a:cs typeface="+mn-cs"/>
        </a:defRPr>
      </a:lvl6pPr>
      <a:lvl7pPr marL="2743024" algn="l" defTabSz="914341" rtl="0" eaLnBrk="1" latinLnBrk="0" hangingPunct="1">
        <a:defRPr kumimoji="1" sz="1800" kern="1200">
          <a:solidFill>
            <a:schemeClr val="tx1"/>
          </a:solidFill>
          <a:latin typeface="+mn-lt"/>
          <a:ea typeface="+mn-ea"/>
          <a:cs typeface="+mn-cs"/>
        </a:defRPr>
      </a:lvl7pPr>
      <a:lvl8pPr marL="3200196" algn="l" defTabSz="914341" rtl="0" eaLnBrk="1" latinLnBrk="0" hangingPunct="1">
        <a:defRPr kumimoji="1" sz="1800" kern="1200">
          <a:solidFill>
            <a:schemeClr val="tx1"/>
          </a:solidFill>
          <a:latin typeface="+mn-lt"/>
          <a:ea typeface="+mn-ea"/>
          <a:cs typeface="+mn-cs"/>
        </a:defRPr>
      </a:lvl8pPr>
      <a:lvl9pPr marL="3657366" algn="l" defTabSz="914341"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208251" y="287338"/>
            <a:ext cx="7297737" cy="620712"/>
          </a:xfrm>
          <a:prstGeom prst="rect">
            <a:avLst/>
          </a:prstGeom>
          <a:noFill/>
          <a:ln w="9525">
            <a:noFill/>
            <a:miter lim="800000"/>
            <a:headEnd/>
            <a:tailEnd/>
          </a:ln>
        </p:spPr>
        <p:txBody>
          <a:bodyPr vert="horz" wrap="square" lIns="91434" tIns="45717" rIns="91434" bIns="45717" numCol="1" anchor="ctr" anchorCtr="0" compatLnSpc="1">
            <a:prstTxWarp prst="textNoShape">
              <a:avLst/>
            </a:prstTxWarp>
          </a:bodyPr>
          <a:lstStyle/>
          <a:p>
            <a:pPr lvl="0"/>
            <a:r>
              <a:rPr lang="ja-JP" altLang="en-US"/>
              <a:t>マスタ タイトルの書式設定</a:t>
            </a:r>
          </a:p>
        </p:txBody>
      </p:sp>
      <p:sp>
        <p:nvSpPr>
          <p:cNvPr id="2051" name="Rectangle 3"/>
          <p:cNvSpPr>
            <a:spLocks noGrp="1" noChangeArrowheads="1"/>
          </p:cNvSpPr>
          <p:nvPr>
            <p:ph type="body" idx="1"/>
          </p:nvPr>
        </p:nvSpPr>
        <p:spPr bwMode="auto">
          <a:xfrm>
            <a:off x="495301" y="1600207"/>
            <a:ext cx="8915400" cy="4525963"/>
          </a:xfrm>
          <a:prstGeom prst="rect">
            <a:avLst/>
          </a:prstGeom>
          <a:noFill/>
          <a:ln w="9525">
            <a:noFill/>
            <a:miter lim="800000"/>
            <a:headEnd/>
            <a:tailEnd/>
          </a:ln>
        </p:spPr>
        <p:txBody>
          <a:bodyPr vert="horz" wrap="square" lIns="91434" tIns="45717" rIns="91434" bIns="4571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Line 7"/>
          <p:cNvSpPr>
            <a:spLocks noChangeShapeType="1"/>
          </p:cNvSpPr>
          <p:nvPr/>
        </p:nvSpPr>
        <p:spPr bwMode="auto">
          <a:xfrm>
            <a:off x="104" y="981075"/>
            <a:ext cx="9906000" cy="0"/>
          </a:xfrm>
          <a:prstGeom prst="line">
            <a:avLst/>
          </a:prstGeom>
          <a:noFill/>
          <a:ln w="76200">
            <a:solidFill>
              <a:srgbClr val="FF6600"/>
            </a:solidFill>
            <a:round/>
            <a:headEnd/>
            <a:tailEnd/>
          </a:ln>
          <a:effectLst/>
        </p:spPr>
        <p:txBody>
          <a:bodyPr lIns="91434" tIns="45717" rIns="91434" bIns="45717" anchor="ctr"/>
          <a:lstStyle/>
          <a:p>
            <a:pPr fontAlgn="t">
              <a:buClr>
                <a:srgbClr val="808080"/>
              </a:buClr>
              <a:buFont typeface="Wingdings" pitchFamily="2" charset="2"/>
              <a:buChar char="l"/>
              <a:defRPr/>
            </a:pPr>
            <a:endParaRPr lang="ja-JP" altLang="en-US" sz="1000" dirty="0">
              <a:solidFill>
                <a:srgbClr val="000000"/>
              </a:solidFill>
              <a:ea typeface="ＭＳ Ｐゴシック" pitchFamily="50" charset="-128"/>
            </a:endParaRPr>
          </a:p>
        </p:txBody>
      </p:sp>
      <p:pic>
        <p:nvPicPr>
          <p:cNvPr id="2053" name="Picture 17"/>
          <p:cNvPicPr>
            <a:picLocks noChangeAspect="1" noChangeArrowheads="1"/>
          </p:cNvPicPr>
          <p:nvPr/>
        </p:nvPicPr>
        <p:blipFill>
          <a:blip r:embed="rId16" cstate="print"/>
          <a:srcRect/>
          <a:stretch>
            <a:fillRect/>
          </a:stretch>
        </p:blipFill>
        <p:spPr bwMode="auto">
          <a:xfrm>
            <a:off x="7032731" y="50800"/>
            <a:ext cx="2847975" cy="285750"/>
          </a:xfrm>
          <a:prstGeom prst="rect">
            <a:avLst/>
          </a:prstGeom>
          <a:noFill/>
          <a:ln w="9525" algn="ctr">
            <a:noFill/>
            <a:miter lim="800000"/>
            <a:headEnd/>
            <a:tailEnd/>
          </a:ln>
        </p:spPr>
      </p:pic>
      <p:sp>
        <p:nvSpPr>
          <p:cNvPr id="1043" name="Rectangle 19"/>
          <p:cNvSpPr>
            <a:spLocks noGrp="1" noChangeArrowheads="1"/>
          </p:cNvSpPr>
          <p:nvPr>
            <p:ph type="sldNum" sz="quarter" idx="4"/>
          </p:nvPr>
        </p:nvSpPr>
        <p:spPr bwMode="auto">
          <a:xfrm>
            <a:off x="7594601" y="6453188"/>
            <a:ext cx="2311400" cy="404812"/>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fontAlgn="base">
              <a:buClrTx/>
              <a:buFontTx/>
              <a:buNone/>
              <a:defRPr sz="1400">
                <a:ea typeface="ＭＳ Ｐゴシック" pitchFamily="50" charset="-128"/>
              </a:defRPr>
            </a:lvl1pPr>
          </a:lstStyle>
          <a:p>
            <a:pPr>
              <a:defRPr/>
            </a:pPr>
            <a:fld id="{C4626550-A09C-4809-9915-A6B52372BBD9}" type="slidenum">
              <a:rPr lang="en-US" altLang="ja-JP">
                <a:solidFill>
                  <a:srgbClr val="000000"/>
                </a:solidFill>
              </a:rPr>
              <a:pPr>
                <a:defRPr/>
              </a:pPr>
              <a:t>‹#›</a:t>
            </a:fld>
            <a:endParaRPr lang="en-US" altLang="ja-JP">
              <a:solidFill>
                <a:srgbClr val="000000"/>
              </a:solidFill>
            </a:endParaRPr>
          </a:p>
        </p:txBody>
      </p:sp>
    </p:spTree>
  </p:cSld>
  <p:clrMap bg1="lt1" tx1="dk1" bg2="lt2" tx2="dk2" accent1="accent1" accent2="accent2" accent3="accent3" accent4="accent4" accent5="accent5" accent6="accent6" hlink="hlink" folHlink="folHlink"/>
  <p:sldLayoutIdLst>
    <p:sldLayoutId id="2147483965" r:id="rId1"/>
    <p:sldLayoutId id="2147483966" r:id="rId2"/>
    <p:sldLayoutId id="2147483967" r:id="rId3"/>
    <p:sldLayoutId id="2147483968" r:id="rId4"/>
    <p:sldLayoutId id="2147483969" r:id="rId5"/>
    <p:sldLayoutId id="2147483970" r:id="rId6"/>
    <p:sldLayoutId id="2147483971" r:id="rId7"/>
    <p:sldLayoutId id="2147483972" r:id="rId8"/>
    <p:sldLayoutId id="2147483973" r:id="rId9"/>
    <p:sldLayoutId id="2147483974" r:id="rId10"/>
    <p:sldLayoutId id="2147483975" r:id="rId11"/>
    <p:sldLayoutId id="2147483976" r:id="rId12"/>
    <p:sldLayoutId id="2147483977" r:id="rId13"/>
    <p:sldLayoutId id="2147483978" r:id="rId14"/>
  </p:sldLayoutIdLst>
  <p:hf hdr="0" ftr="0" dt="0"/>
  <p:txStyles>
    <p:titleStyle>
      <a:lvl1pPr algn="l" rtl="0" eaLnBrk="0" fontAlgn="base" hangingPunct="0">
        <a:spcBef>
          <a:spcPct val="0"/>
        </a:spcBef>
        <a:spcAft>
          <a:spcPct val="0"/>
        </a:spcAft>
        <a:defRPr kumimoji="1" sz="2800">
          <a:solidFill>
            <a:schemeClr val="tx2"/>
          </a:solidFill>
          <a:latin typeface="+mj-lt"/>
          <a:ea typeface="+mj-ea"/>
          <a:cs typeface="+mj-cs"/>
        </a:defRPr>
      </a:lvl1pPr>
      <a:lvl2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2"/>
          </a:solidFill>
          <a:latin typeface="HGP創英角ｺﾞｼｯｸUB" pitchFamily="50" charset="-128"/>
          <a:ea typeface="HGP創英角ｺﾞｼｯｸUB" pitchFamily="50" charset="-128"/>
        </a:defRPr>
      </a:lvl5pPr>
      <a:lvl6pPr marL="45717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6pPr>
      <a:lvl7pPr marL="914341"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7pPr>
      <a:lvl8pPr marL="137151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8pPr>
      <a:lvl9pPr marL="1828683" algn="l" rtl="0" fontAlgn="base">
        <a:spcBef>
          <a:spcPct val="0"/>
        </a:spcBef>
        <a:spcAft>
          <a:spcPct val="0"/>
        </a:spcAft>
        <a:defRPr kumimoji="1" sz="2800">
          <a:solidFill>
            <a:schemeClr val="tx2"/>
          </a:solidFill>
          <a:latin typeface="HGP創英角ｺﾞｼｯｸUB" pitchFamily="50" charset="-128"/>
          <a:ea typeface="HGP創英角ｺﾞｼｯｸUB" pitchFamily="50" charset="-128"/>
        </a:defRPr>
      </a:lvl9pPr>
    </p:titleStyle>
    <p:bodyStyle>
      <a:lvl1pPr marL="342878" indent="-342878" algn="l" rtl="0" eaLnBrk="0" fontAlgn="base" hangingPunct="0">
        <a:spcBef>
          <a:spcPct val="20000"/>
        </a:spcBef>
        <a:spcAft>
          <a:spcPct val="0"/>
        </a:spcAft>
        <a:buChar char="•"/>
        <a:defRPr kumimoji="1" sz="3200">
          <a:solidFill>
            <a:schemeClr val="tx1"/>
          </a:solidFill>
          <a:latin typeface="+mn-lt"/>
          <a:ea typeface="+mn-ea"/>
          <a:cs typeface="+mn-cs"/>
        </a:defRPr>
      </a:lvl1pPr>
      <a:lvl2pPr marL="742903" indent="-285732" algn="l" rtl="0" eaLnBrk="0" fontAlgn="base" hangingPunct="0">
        <a:spcBef>
          <a:spcPct val="20000"/>
        </a:spcBef>
        <a:spcAft>
          <a:spcPct val="0"/>
        </a:spcAft>
        <a:buChar char="–"/>
        <a:defRPr kumimoji="1" sz="2800">
          <a:solidFill>
            <a:schemeClr val="tx1"/>
          </a:solidFill>
          <a:latin typeface="+mn-lt"/>
          <a:ea typeface="+mn-ea"/>
        </a:defRPr>
      </a:lvl2pPr>
      <a:lvl3pPr marL="1142927" indent="-228586" algn="l" rtl="0" eaLnBrk="0" fontAlgn="base" hangingPunct="0">
        <a:spcBef>
          <a:spcPct val="20000"/>
        </a:spcBef>
        <a:spcAft>
          <a:spcPct val="0"/>
        </a:spcAft>
        <a:buChar char="•"/>
        <a:defRPr kumimoji="1" sz="2400">
          <a:solidFill>
            <a:schemeClr val="tx1"/>
          </a:solidFill>
          <a:latin typeface="+mn-lt"/>
          <a:ea typeface="+mn-ea"/>
        </a:defRPr>
      </a:lvl3pPr>
      <a:lvl4pPr marL="1600097" indent="-228586" algn="l" rtl="0" eaLnBrk="0" fontAlgn="base" hangingPunct="0">
        <a:spcBef>
          <a:spcPct val="20000"/>
        </a:spcBef>
        <a:spcAft>
          <a:spcPct val="0"/>
        </a:spcAft>
        <a:buChar char="–"/>
        <a:defRPr kumimoji="1" sz="2000">
          <a:solidFill>
            <a:schemeClr val="tx1"/>
          </a:solidFill>
          <a:latin typeface="+mn-lt"/>
          <a:ea typeface="+mn-ea"/>
        </a:defRPr>
      </a:lvl4pPr>
      <a:lvl5pPr marL="2057268" indent="-228586" algn="l" rtl="0" eaLnBrk="0" fontAlgn="base" hangingPunct="0">
        <a:spcBef>
          <a:spcPct val="20000"/>
        </a:spcBef>
        <a:spcAft>
          <a:spcPct val="0"/>
        </a:spcAft>
        <a:buChar char="»"/>
        <a:defRPr kumimoji="1" sz="2000">
          <a:solidFill>
            <a:schemeClr val="tx1"/>
          </a:solidFill>
          <a:latin typeface="+mn-lt"/>
          <a:ea typeface="+mn-ea"/>
        </a:defRPr>
      </a:lvl5pPr>
      <a:lvl6pPr marL="2514439" indent="-228586" algn="l" rtl="0" fontAlgn="base">
        <a:spcBef>
          <a:spcPct val="20000"/>
        </a:spcBef>
        <a:spcAft>
          <a:spcPct val="0"/>
        </a:spcAft>
        <a:buChar char="»"/>
        <a:defRPr kumimoji="1" sz="2000">
          <a:solidFill>
            <a:schemeClr val="tx1"/>
          </a:solidFill>
          <a:latin typeface="+mn-lt"/>
          <a:ea typeface="+mn-ea"/>
        </a:defRPr>
      </a:lvl6pPr>
      <a:lvl7pPr marL="2971610" indent="-228586" algn="l" rtl="0" fontAlgn="base">
        <a:spcBef>
          <a:spcPct val="20000"/>
        </a:spcBef>
        <a:spcAft>
          <a:spcPct val="0"/>
        </a:spcAft>
        <a:buChar char="»"/>
        <a:defRPr kumimoji="1" sz="2000">
          <a:solidFill>
            <a:schemeClr val="tx1"/>
          </a:solidFill>
          <a:latin typeface="+mn-lt"/>
          <a:ea typeface="+mn-ea"/>
        </a:defRPr>
      </a:lvl7pPr>
      <a:lvl8pPr marL="3428780" indent="-228586" algn="l" rtl="0" fontAlgn="base">
        <a:spcBef>
          <a:spcPct val="20000"/>
        </a:spcBef>
        <a:spcAft>
          <a:spcPct val="0"/>
        </a:spcAft>
        <a:buChar char="»"/>
        <a:defRPr kumimoji="1" sz="2000">
          <a:solidFill>
            <a:schemeClr val="tx1"/>
          </a:solidFill>
          <a:latin typeface="+mn-lt"/>
          <a:ea typeface="+mn-ea"/>
        </a:defRPr>
      </a:lvl8pPr>
      <a:lvl9pPr marL="3885951" indent="-228586"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41" rtl="0" eaLnBrk="1" latinLnBrk="0" hangingPunct="1">
        <a:defRPr kumimoji="1" sz="1800" kern="1200">
          <a:solidFill>
            <a:schemeClr val="tx1"/>
          </a:solidFill>
          <a:latin typeface="+mn-lt"/>
          <a:ea typeface="+mn-ea"/>
          <a:cs typeface="+mn-cs"/>
        </a:defRPr>
      </a:lvl1pPr>
      <a:lvl2pPr marL="457171" algn="l" defTabSz="914341" rtl="0" eaLnBrk="1" latinLnBrk="0" hangingPunct="1">
        <a:defRPr kumimoji="1" sz="1800" kern="1200">
          <a:solidFill>
            <a:schemeClr val="tx1"/>
          </a:solidFill>
          <a:latin typeface="+mn-lt"/>
          <a:ea typeface="+mn-ea"/>
          <a:cs typeface="+mn-cs"/>
        </a:defRPr>
      </a:lvl2pPr>
      <a:lvl3pPr marL="914341" algn="l" defTabSz="914341" rtl="0" eaLnBrk="1" latinLnBrk="0" hangingPunct="1">
        <a:defRPr kumimoji="1" sz="1800" kern="1200">
          <a:solidFill>
            <a:schemeClr val="tx1"/>
          </a:solidFill>
          <a:latin typeface="+mn-lt"/>
          <a:ea typeface="+mn-ea"/>
          <a:cs typeface="+mn-cs"/>
        </a:defRPr>
      </a:lvl3pPr>
      <a:lvl4pPr marL="1371513" algn="l" defTabSz="914341" rtl="0" eaLnBrk="1" latinLnBrk="0" hangingPunct="1">
        <a:defRPr kumimoji="1" sz="1800" kern="1200">
          <a:solidFill>
            <a:schemeClr val="tx1"/>
          </a:solidFill>
          <a:latin typeface="+mn-lt"/>
          <a:ea typeface="+mn-ea"/>
          <a:cs typeface="+mn-cs"/>
        </a:defRPr>
      </a:lvl4pPr>
      <a:lvl5pPr marL="1828683" algn="l" defTabSz="914341" rtl="0" eaLnBrk="1" latinLnBrk="0" hangingPunct="1">
        <a:defRPr kumimoji="1" sz="1800" kern="1200">
          <a:solidFill>
            <a:schemeClr val="tx1"/>
          </a:solidFill>
          <a:latin typeface="+mn-lt"/>
          <a:ea typeface="+mn-ea"/>
          <a:cs typeface="+mn-cs"/>
        </a:defRPr>
      </a:lvl5pPr>
      <a:lvl6pPr marL="2285854" algn="l" defTabSz="914341" rtl="0" eaLnBrk="1" latinLnBrk="0" hangingPunct="1">
        <a:defRPr kumimoji="1" sz="1800" kern="1200">
          <a:solidFill>
            <a:schemeClr val="tx1"/>
          </a:solidFill>
          <a:latin typeface="+mn-lt"/>
          <a:ea typeface="+mn-ea"/>
          <a:cs typeface="+mn-cs"/>
        </a:defRPr>
      </a:lvl6pPr>
      <a:lvl7pPr marL="2743024" algn="l" defTabSz="914341" rtl="0" eaLnBrk="1" latinLnBrk="0" hangingPunct="1">
        <a:defRPr kumimoji="1" sz="1800" kern="1200">
          <a:solidFill>
            <a:schemeClr val="tx1"/>
          </a:solidFill>
          <a:latin typeface="+mn-lt"/>
          <a:ea typeface="+mn-ea"/>
          <a:cs typeface="+mn-cs"/>
        </a:defRPr>
      </a:lvl7pPr>
      <a:lvl8pPr marL="3200196" algn="l" defTabSz="914341" rtl="0" eaLnBrk="1" latinLnBrk="0" hangingPunct="1">
        <a:defRPr kumimoji="1" sz="1800" kern="1200">
          <a:solidFill>
            <a:schemeClr val="tx1"/>
          </a:solidFill>
          <a:latin typeface="+mn-lt"/>
          <a:ea typeface="+mn-ea"/>
          <a:cs typeface="+mn-cs"/>
        </a:defRPr>
      </a:lvl8pPr>
      <a:lvl9pPr marL="3657366" algn="l" defTabSz="914341"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a:defRPr/>
            </a:pPr>
            <a:fld id="{C4626550-A09C-4809-9915-A6B52372BBD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68282560"/>
      </p:ext>
    </p:extLst>
  </p:cSld>
  <p:clrMap bg1="lt1" tx1="dk1" bg2="lt2" tx2="dk2" accent1="accent1" accent2="accent2" accent3="accent3" accent4="accent4" accent5="accent5" accent6="accent6" hlink="hlink" folHlink="folHlink"/>
  <p:sldLayoutIdLst>
    <p:sldLayoutId id="2147484490" r:id="rId1"/>
    <p:sldLayoutId id="2147484491" r:id="rId2"/>
    <p:sldLayoutId id="2147484492" r:id="rId3"/>
    <p:sldLayoutId id="2147484493" r:id="rId4"/>
    <p:sldLayoutId id="2147484494" r:id="rId5"/>
    <p:sldLayoutId id="2147484495" r:id="rId6"/>
    <p:sldLayoutId id="2147484496" r:id="rId7"/>
    <p:sldLayoutId id="2147484497" r:id="rId8"/>
    <p:sldLayoutId id="2147484498" r:id="rId9"/>
    <p:sldLayoutId id="2147484499" r:id="rId10"/>
    <p:sldLayoutId id="2147484500" r:id="rId11"/>
    <p:sldLayoutId id="2147484501" r:id="rId12"/>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3974243870"/>
              </p:ext>
            </p:extLst>
          </p:nvPr>
        </p:nvGraphicFramePr>
        <p:xfrm>
          <a:off x="196886" y="4726458"/>
          <a:ext cx="9519529" cy="2086918"/>
        </p:xfrm>
        <a:graphic>
          <a:graphicData uri="http://schemas.openxmlformats.org/drawingml/2006/table">
            <a:tbl>
              <a:tblPr firstRow="1" bandRow="1">
                <a:tableStyleId>{F5AB1C69-6EDB-4FF4-983F-18BD219EF322}</a:tableStyleId>
              </a:tblPr>
              <a:tblGrid>
                <a:gridCol w="9519529">
                  <a:extLst>
                    <a:ext uri="{9D8B030D-6E8A-4147-A177-3AD203B41FA5}">
                      <a16:colId xmlns:a16="http://schemas.microsoft.com/office/drawing/2014/main" val="1150086424"/>
                    </a:ext>
                  </a:extLst>
                </a:gridCol>
              </a:tblGrid>
              <a:tr h="343842">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latin typeface="+mj-ea"/>
                          <a:ea typeface="+mj-ea"/>
                        </a:rPr>
                        <a:t>〇　</a:t>
                      </a:r>
                      <a:r>
                        <a:rPr lang="ja-JP" altLang="en-US" sz="1600" b="1" u="sng" dirty="0">
                          <a:solidFill>
                            <a:schemeClr val="bg1"/>
                          </a:solidFill>
                          <a:latin typeface="+mj-ea"/>
                          <a:ea typeface="+mj-ea"/>
                        </a:rPr>
                        <a:t>水素・燃料アンモニア等供給目標及び供給計画</a:t>
                      </a:r>
                      <a:endParaRPr lang="en-US" altLang="ja-JP" sz="1600" b="1" u="sng" dirty="0">
                        <a:solidFill>
                          <a:schemeClr val="bg1"/>
                        </a:solidFill>
                        <a:latin typeface="+mj-ea"/>
                        <a:ea typeface="+mj-ea"/>
                      </a:endParaRPr>
                    </a:p>
                  </a:txBody>
                  <a:tcPr anchor="ctr"/>
                </a:tc>
                <a:extLst>
                  <a:ext uri="{0D108BD9-81ED-4DB2-BD59-A6C34878D82A}">
                    <a16:rowId xmlns:a16="http://schemas.microsoft.com/office/drawing/2014/main" val="3255715718"/>
                  </a:ext>
                </a:extLst>
              </a:tr>
              <a:tr h="656426">
                <a:tc>
                  <a:txBody>
                    <a:bodyPr/>
                    <a:lstStyle/>
                    <a:p>
                      <a:pPr>
                        <a:lnSpc>
                          <a:spcPct val="150000"/>
                        </a:lnSpc>
                      </a:pPr>
                      <a:r>
                        <a:rPr kumimoji="1" lang="ja-JP" altLang="en-US" sz="1200" dirty="0">
                          <a:latin typeface="+mj-ea"/>
                          <a:ea typeface="+mj-ea"/>
                        </a:rPr>
                        <a:t>　　　・</a:t>
                      </a:r>
                      <a:r>
                        <a:rPr lang="ja-JP" altLang="en-US" sz="1200" dirty="0">
                          <a:solidFill>
                            <a:schemeClr val="tx1"/>
                          </a:solidFill>
                          <a:latin typeface="+mj-ea"/>
                          <a:ea typeface="+mj-ea"/>
                        </a:rPr>
                        <a:t>水素・燃料アンモニアの需要量について、</a:t>
                      </a:r>
                      <a:r>
                        <a:rPr lang="en-US" altLang="ja-JP" sz="1200" dirty="0">
                          <a:solidFill>
                            <a:schemeClr val="tx1"/>
                          </a:solidFill>
                          <a:latin typeface="+mj-ea"/>
                          <a:ea typeface="+mj-ea"/>
                        </a:rPr>
                        <a:t>3</a:t>
                      </a:r>
                      <a:r>
                        <a:rPr lang="ja-JP" altLang="en-US" sz="1200" dirty="0">
                          <a:solidFill>
                            <a:schemeClr val="tx1"/>
                          </a:solidFill>
                          <a:latin typeface="+mj-ea"/>
                          <a:ea typeface="+mj-ea"/>
                        </a:rPr>
                        <a:t>港湾（大阪港・堺泉北港・阪南港）エリア内を範囲として、推計。</a:t>
                      </a:r>
                      <a:endParaRPr lang="en-US" altLang="ja-JP" sz="1200" dirty="0">
                        <a:solidFill>
                          <a:schemeClr val="tx1"/>
                        </a:solidFill>
                        <a:latin typeface="+mj-ea"/>
                        <a:ea typeface="+mj-ea"/>
                      </a:endParaRPr>
                    </a:p>
                    <a:p>
                      <a:pPr>
                        <a:lnSpc>
                          <a:spcPct val="150000"/>
                        </a:lnSpc>
                      </a:pPr>
                      <a:r>
                        <a:rPr lang="ja-JP" altLang="en-US" sz="1200" dirty="0">
                          <a:solidFill>
                            <a:schemeClr val="tx1"/>
                          </a:solidFill>
                          <a:latin typeface="+mj-ea"/>
                          <a:ea typeface="+mj-ea"/>
                        </a:rPr>
                        <a:t>　　　 </a:t>
                      </a:r>
                      <a:r>
                        <a:rPr lang="en-US" altLang="ja-JP" sz="1200" dirty="0">
                          <a:solidFill>
                            <a:schemeClr val="tx1"/>
                          </a:solidFill>
                          <a:latin typeface="+mj-ea"/>
                          <a:ea typeface="+mj-ea"/>
                        </a:rPr>
                        <a:t>2030</a:t>
                      </a:r>
                      <a:r>
                        <a:rPr lang="ja-JP" altLang="en-US" sz="1200" dirty="0">
                          <a:solidFill>
                            <a:schemeClr val="tx1"/>
                          </a:solidFill>
                          <a:latin typeface="+mj-ea"/>
                          <a:ea typeface="+mj-ea"/>
                        </a:rPr>
                        <a:t>年度時点は各事業者による将来計画に基づき、推計。</a:t>
                      </a:r>
                      <a:endParaRPr lang="en-US" altLang="ja-JP" sz="1200" dirty="0">
                        <a:solidFill>
                          <a:schemeClr val="tx1"/>
                        </a:solidFill>
                        <a:latin typeface="+mj-ea"/>
                        <a:ea typeface="+mj-ea"/>
                      </a:endParaRPr>
                    </a:p>
                    <a:p>
                      <a:pPr marL="0" marR="0" lvl="0" indent="0" algn="l" defTabSz="742950" rtl="0" eaLnBrk="1" fontAlgn="auto" latinLnBrk="0" hangingPunct="1">
                        <a:lnSpc>
                          <a:spcPct val="150000"/>
                        </a:lnSpc>
                        <a:spcBef>
                          <a:spcPts val="0"/>
                        </a:spcBef>
                        <a:spcAft>
                          <a:spcPts val="0"/>
                        </a:spcAft>
                        <a:buClrTx/>
                        <a:buSzTx/>
                        <a:buFontTx/>
                        <a:buNone/>
                        <a:tabLst/>
                        <a:defRPr/>
                      </a:pPr>
                      <a:r>
                        <a:rPr lang="ja-JP" altLang="en-US" sz="1200" baseline="0" dirty="0">
                          <a:solidFill>
                            <a:schemeClr val="tx1"/>
                          </a:solidFill>
                          <a:latin typeface="+mj-ea"/>
                          <a:ea typeface="+mj-ea"/>
                        </a:rPr>
                        <a:t>　　　 </a:t>
                      </a:r>
                      <a:r>
                        <a:rPr lang="en-US" altLang="ja-JP" sz="1200" dirty="0">
                          <a:solidFill>
                            <a:schemeClr val="tx1"/>
                          </a:solidFill>
                          <a:latin typeface="+mj-ea"/>
                          <a:ea typeface="+mj-ea"/>
                        </a:rPr>
                        <a:t>2050</a:t>
                      </a:r>
                      <a:r>
                        <a:rPr lang="ja-JP" altLang="en-US" sz="1200" dirty="0">
                          <a:solidFill>
                            <a:schemeClr val="tx1"/>
                          </a:solidFill>
                          <a:latin typeface="+mj-ea"/>
                          <a:ea typeface="+mj-ea"/>
                        </a:rPr>
                        <a:t>年時点については、化石燃料が全量水素・燃料アンモニア等に置き換わると仮定し、推計。</a:t>
                      </a:r>
                      <a:endParaRPr lang="en-US" altLang="ja-JP" sz="1200" dirty="0">
                        <a:solidFill>
                          <a:schemeClr val="tx1"/>
                        </a:solidFill>
                        <a:latin typeface="+mj-ea"/>
                        <a:ea typeface="+mj-ea"/>
                      </a:endParaRPr>
                    </a:p>
                    <a:p>
                      <a:pPr marL="0" marR="0" lvl="0" indent="0" algn="l" defTabSz="742950" rtl="0" eaLnBrk="1" fontAlgn="auto" latinLnBrk="0" hangingPunct="1">
                        <a:lnSpc>
                          <a:spcPct val="150000"/>
                        </a:lnSpc>
                        <a:spcBef>
                          <a:spcPts val="0"/>
                        </a:spcBef>
                        <a:spcAft>
                          <a:spcPts val="0"/>
                        </a:spcAft>
                        <a:buClrTx/>
                        <a:buSzTx/>
                        <a:buFontTx/>
                        <a:buNone/>
                        <a:tabLst/>
                        <a:defRPr/>
                      </a:pPr>
                      <a:r>
                        <a:rPr lang="ja-JP" altLang="en-US" sz="1200" dirty="0">
                          <a:solidFill>
                            <a:schemeClr val="tx1"/>
                          </a:solidFill>
                          <a:latin typeface="+mj-ea"/>
                          <a:ea typeface="+mj-ea"/>
                        </a:rPr>
                        <a:t>　　　 </a:t>
                      </a:r>
                      <a:r>
                        <a:rPr lang="en-US" altLang="ja-JP" sz="1200" baseline="0" dirty="0">
                          <a:solidFill>
                            <a:schemeClr val="tx1"/>
                          </a:solidFill>
                          <a:latin typeface="+mj-ea"/>
                          <a:ea typeface="+mj-ea"/>
                        </a:rPr>
                        <a:t>2050</a:t>
                      </a:r>
                      <a:r>
                        <a:rPr lang="ja-JP" altLang="en-US" sz="1200" baseline="0" dirty="0">
                          <a:solidFill>
                            <a:schemeClr val="tx1"/>
                          </a:solidFill>
                          <a:latin typeface="+mj-ea"/>
                          <a:ea typeface="+mj-ea"/>
                        </a:rPr>
                        <a:t>年の</a:t>
                      </a:r>
                      <a:r>
                        <a:rPr lang="en-US" altLang="ja-JP" sz="1200" dirty="0">
                          <a:solidFill>
                            <a:schemeClr val="tx1"/>
                          </a:solidFill>
                          <a:latin typeface="+mj-ea"/>
                          <a:ea typeface="+mj-ea"/>
                        </a:rPr>
                        <a:t>3</a:t>
                      </a:r>
                      <a:r>
                        <a:rPr lang="ja-JP" altLang="en-US" sz="1200" dirty="0">
                          <a:solidFill>
                            <a:schemeClr val="tx1"/>
                          </a:solidFill>
                          <a:latin typeface="+mj-ea"/>
                          <a:ea typeface="+mj-ea"/>
                        </a:rPr>
                        <a:t>港全体での年間需要量について、水素は約</a:t>
                      </a:r>
                      <a:r>
                        <a:rPr lang="en-US" altLang="ja-JP" sz="1200" dirty="0">
                          <a:solidFill>
                            <a:schemeClr val="tx1"/>
                          </a:solidFill>
                          <a:latin typeface="+mj-ea"/>
                          <a:ea typeface="+mj-ea"/>
                        </a:rPr>
                        <a:t>67</a:t>
                      </a:r>
                      <a:r>
                        <a:rPr lang="ja-JP" altLang="en-US" sz="1200" dirty="0">
                          <a:solidFill>
                            <a:schemeClr val="tx1"/>
                          </a:solidFill>
                          <a:latin typeface="+mj-ea"/>
                          <a:ea typeface="+mj-ea"/>
                        </a:rPr>
                        <a:t>万トン、燃料アンモニアは約</a:t>
                      </a:r>
                      <a:r>
                        <a:rPr lang="en-US" altLang="ja-JP" sz="1200" dirty="0">
                          <a:solidFill>
                            <a:schemeClr val="tx1"/>
                          </a:solidFill>
                          <a:latin typeface="+mj-ea"/>
                          <a:ea typeface="+mj-ea"/>
                        </a:rPr>
                        <a:t>115</a:t>
                      </a:r>
                      <a:r>
                        <a:rPr lang="ja-JP" altLang="en-US" sz="1200" dirty="0">
                          <a:solidFill>
                            <a:schemeClr val="tx1"/>
                          </a:solidFill>
                          <a:latin typeface="+mj-ea"/>
                          <a:ea typeface="+mj-ea"/>
                        </a:rPr>
                        <a:t>万トン。（液化水素での輸入を基本シナリオとする）　　　　　　</a:t>
                      </a:r>
                      <a:endParaRPr lang="en-US" altLang="ja-JP" sz="1200" dirty="0">
                        <a:solidFill>
                          <a:schemeClr val="tx1"/>
                        </a:solidFill>
                        <a:latin typeface="+mj-ea"/>
                        <a:ea typeface="+mj-ea"/>
                      </a:endParaRPr>
                    </a:p>
                  </a:txBody>
                  <a:tcPr anchor="ctr"/>
                </a:tc>
                <a:extLst>
                  <a:ext uri="{0D108BD9-81ED-4DB2-BD59-A6C34878D82A}">
                    <a16:rowId xmlns:a16="http://schemas.microsoft.com/office/drawing/2014/main" val="2164339010"/>
                  </a:ext>
                </a:extLst>
              </a:tr>
              <a:tr h="304483">
                <a:tc>
                  <a:txBody>
                    <a:bodyPr/>
                    <a:lstStyle/>
                    <a:p>
                      <a:pPr>
                        <a:lnSpc>
                          <a:spcPct val="150000"/>
                        </a:lnSpc>
                      </a:pPr>
                      <a:r>
                        <a:rPr kumimoji="1" lang="ja-JP" altLang="en-US" sz="1200" dirty="0">
                          <a:latin typeface="+mj-ea"/>
                          <a:ea typeface="+mj-ea"/>
                        </a:rPr>
                        <a:t>　　　・</a:t>
                      </a:r>
                      <a:r>
                        <a:rPr lang="ja-JP" altLang="en-US" sz="1200" dirty="0">
                          <a:solidFill>
                            <a:schemeClr val="tx1"/>
                          </a:solidFill>
                          <a:latin typeface="+mj-ea"/>
                          <a:ea typeface="+mj-ea"/>
                        </a:rPr>
                        <a:t>算出した需要量から、</a:t>
                      </a:r>
                      <a:r>
                        <a:rPr lang="en-US" altLang="ja-JP" sz="1200" dirty="0">
                          <a:solidFill>
                            <a:schemeClr val="tx1"/>
                          </a:solidFill>
                          <a:latin typeface="+mj-ea"/>
                          <a:ea typeface="+mj-ea"/>
                        </a:rPr>
                        <a:t>2030</a:t>
                      </a:r>
                      <a:r>
                        <a:rPr lang="ja-JP" altLang="en-US" sz="1200" dirty="0">
                          <a:solidFill>
                            <a:schemeClr val="tx1"/>
                          </a:solidFill>
                          <a:latin typeface="+mj-ea"/>
                          <a:ea typeface="+mj-ea"/>
                        </a:rPr>
                        <a:t>年度及び</a:t>
                      </a:r>
                      <a:r>
                        <a:rPr lang="en-US" altLang="ja-JP" sz="1200" dirty="0">
                          <a:solidFill>
                            <a:schemeClr val="tx1"/>
                          </a:solidFill>
                          <a:latin typeface="+mj-ea"/>
                          <a:ea typeface="+mj-ea"/>
                        </a:rPr>
                        <a:t>2050</a:t>
                      </a:r>
                      <a:r>
                        <a:rPr lang="ja-JP" altLang="en-US" sz="1200" dirty="0">
                          <a:solidFill>
                            <a:schemeClr val="tx1"/>
                          </a:solidFill>
                          <a:latin typeface="+mj-ea"/>
                          <a:ea typeface="+mj-ea"/>
                        </a:rPr>
                        <a:t>年に必要な貯蔵施設の規模を推計。</a:t>
                      </a:r>
                      <a:endParaRPr lang="en-US" altLang="ja-JP" sz="1200" dirty="0">
                        <a:solidFill>
                          <a:schemeClr val="tx1"/>
                        </a:solidFill>
                        <a:latin typeface="+mj-ea"/>
                        <a:ea typeface="+mj-ea"/>
                      </a:endParaRPr>
                    </a:p>
                    <a:p>
                      <a:pPr>
                        <a:lnSpc>
                          <a:spcPct val="150000"/>
                        </a:lnSpc>
                      </a:pPr>
                      <a:r>
                        <a:rPr lang="ja-JP" altLang="en-US" sz="1200" dirty="0">
                          <a:solidFill>
                            <a:schemeClr val="tx1"/>
                          </a:solidFill>
                          <a:latin typeface="+mj-ea"/>
                          <a:ea typeface="+mj-ea"/>
                        </a:rPr>
                        <a:t>　　　　</a:t>
                      </a:r>
                      <a:r>
                        <a:rPr lang="en-US" altLang="ja-JP" sz="1200" dirty="0">
                          <a:solidFill>
                            <a:schemeClr val="tx1"/>
                          </a:solidFill>
                          <a:latin typeface="+mj-ea"/>
                          <a:ea typeface="+mj-ea"/>
                        </a:rPr>
                        <a:t>2050</a:t>
                      </a:r>
                      <a:r>
                        <a:rPr lang="ja-JP" altLang="en-US" sz="1200" dirty="0">
                          <a:solidFill>
                            <a:schemeClr val="tx1"/>
                          </a:solidFill>
                          <a:latin typeface="+mj-ea"/>
                          <a:ea typeface="+mj-ea"/>
                        </a:rPr>
                        <a:t>年時点で水素タンク</a:t>
                      </a:r>
                      <a:r>
                        <a:rPr lang="en-US" altLang="ja-JP" sz="1200" dirty="0">
                          <a:solidFill>
                            <a:schemeClr val="tx1"/>
                          </a:solidFill>
                          <a:latin typeface="+mj-ea"/>
                          <a:ea typeface="+mj-ea"/>
                        </a:rPr>
                        <a:t>22</a:t>
                      </a:r>
                      <a:r>
                        <a:rPr lang="ja-JP" altLang="en-US" sz="1200" dirty="0">
                          <a:solidFill>
                            <a:schemeClr val="tx1"/>
                          </a:solidFill>
                          <a:latin typeface="+mj-ea"/>
                          <a:ea typeface="+mj-ea"/>
                        </a:rPr>
                        <a:t>基（</a:t>
                      </a:r>
                      <a:r>
                        <a:rPr lang="en-US" altLang="ja-JP" sz="1200" dirty="0">
                          <a:solidFill>
                            <a:schemeClr val="tx1"/>
                          </a:solidFill>
                          <a:latin typeface="+mj-ea"/>
                          <a:ea typeface="+mj-ea"/>
                        </a:rPr>
                        <a:t>50,000m³/1</a:t>
                      </a:r>
                      <a:r>
                        <a:rPr lang="ja-JP" altLang="en-US" sz="1200" dirty="0">
                          <a:solidFill>
                            <a:schemeClr val="tx1"/>
                          </a:solidFill>
                          <a:latin typeface="+mj-ea"/>
                          <a:ea typeface="+mj-ea"/>
                        </a:rPr>
                        <a:t>基）、燃料アンモニアタンク</a:t>
                      </a:r>
                      <a:r>
                        <a:rPr lang="en-US" altLang="ja-JP" sz="1200" dirty="0">
                          <a:solidFill>
                            <a:schemeClr val="tx1"/>
                          </a:solidFill>
                          <a:latin typeface="+mj-ea"/>
                          <a:ea typeface="+mj-ea"/>
                        </a:rPr>
                        <a:t>2</a:t>
                      </a:r>
                      <a:r>
                        <a:rPr lang="ja-JP" altLang="en-US" sz="1200" dirty="0">
                          <a:solidFill>
                            <a:schemeClr val="tx1"/>
                          </a:solidFill>
                          <a:latin typeface="+mj-ea"/>
                          <a:ea typeface="+mj-ea"/>
                        </a:rPr>
                        <a:t>基（</a:t>
                      </a:r>
                      <a:r>
                        <a:rPr lang="en-US" altLang="ja-JP" sz="1200" dirty="0">
                          <a:solidFill>
                            <a:schemeClr val="tx1"/>
                          </a:solidFill>
                          <a:latin typeface="+mj-ea"/>
                          <a:ea typeface="+mj-ea"/>
                        </a:rPr>
                        <a:t>5</a:t>
                      </a:r>
                      <a:r>
                        <a:rPr lang="ja-JP" altLang="en-US" sz="1200" dirty="0">
                          <a:solidFill>
                            <a:schemeClr val="tx1"/>
                          </a:solidFill>
                          <a:latin typeface="+mj-ea"/>
                          <a:ea typeface="+mj-ea"/>
                        </a:rPr>
                        <a:t>万トン</a:t>
                      </a:r>
                      <a:r>
                        <a:rPr lang="en-US" altLang="ja-JP" sz="1200" dirty="0">
                          <a:solidFill>
                            <a:schemeClr val="tx1"/>
                          </a:solidFill>
                          <a:latin typeface="+mj-ea"/>
                          <a:ea typeface="+mj-ea"/>
                        </a:rPr>
                        <a:t>/</a:t>
                      </a:r>
                      <a:r>
                        <a:rPr lang="ja-JP" altLang="en-US" sz="1200" dirty="0">
                          <a:solidFill>
                            <a:schemeClr val="tx1"/>
                          </a:solidFill>
                          <a:latin typeface="+mj-ea"/>
                          <a:ea typeface="+mj-ea"/>
                        </a:rPr>
                        <a:t>１基）が必要。</a:t>
                      </a:r>
                      <a:endParaRPr lang="en-US" altLang="ja-JP" sz="1200" dirty="0">
                        <a:solidFill>
                          <a:schemeClr val="tx1"/>
                        </a:solidFill>
                        <a:latin typeface="+mj-ea"/>
                        <a:ea typeface="+mj-ea"/>
                      </a:endParaRPr>
                    </a:p>
                  </a:txBody>
                  <a:tcPr anchor="ctr"/>
                </a:tc>
                <a:extLst>
                  <a:ext uri="{0D108BD9-81ED-4DB2-BD59-A6C34878D82A}">
                    <a16:rowId xmlns:a16="http://schemas.microsoft.com/office/drawing/2014/main" val="2003557617"/>
                  </a:ext>
                </a:extLst>
              </a:tr>
            </a:tbl>
          </a:graphicData>
        </a:graphic>
      </p:graphicFrame>
      <p:sp>
        <p:nvSpPr>
          <p:cNvPr id="4" name="Text Box 2"/>
          <p:cNvSpPr txBox="1">
            <a:spLocks noChangeArrowheads="1"/>
          </p:cNvSpPr>
          <p:nvPr/>
        </p:nvSpPr>
        <p:spPr bwMode="auto">
          <a:xfrm>
            <a:off x="-3092" y="29376"/>
            <a:ext cx="7764404" cy="374526"/>
          </a:xfrm>
          <a:prstGeom prst="rect">
            <a:avLst/>
          </a:prstGeom>
          <a:noFill/>
          <a:ln w="9525">
            <a:noFill/>
            <a:miter lim="800000"/>
            <a:headEnd/>
            <a:tailEnd/>
          </a:ln>
        </p:spPr>
        <p:txBody>
          <a:bodyPr anchor="ctr"/>
          <a:lstStyle/>
          <a:p>
            <a:r>
              <a:rPr lang="ja-JP" altLang="en-US" b="1" dirty="0">
                <a:ln w="0"/>
                <a:solidFill>
                  <a:srgbClr val="006699"/>
                </a:solidFill>
                <a:latin typeface="ＭＳ Ｐゴシック" panose="020B0600070205080204" pitchFamily="50" charset="-128"/>
                <a:ea typeface="ＭＳ Ｐゴシック" panose="020B0600070205080204" pitchFamily="50" charset="-128"/>
              </a:rPr>
              <a:t>カーボンニュートラルポート（ＣＮＰ）形成計画（案）のポイント</a:t>
            </a:r>
          </a:p>
        </p:txBody>
      </p:sp>
      <p:cxnSp>
        <p:nvCxnSpPr>
          <p:cNvPr id="9" name="直線コネクタ 8"/>
          <p:cNvCxnSpPr/>
          <p:nvPr/>
        </p:nvCxnSpPr>
        <p:spPr>
          <a:xfrm>
            <a:off x="1" y="476250"/>
            <a:ext cx="9720000" cy="0"/>
          </a:xfrm>
          <a:prstGeom prst="line">
            <a:avLst/>
          </a:prstGeom>
          <a:ln w="50800" cmpd="sng"/>
        </p:spPr>
        <p:style>
          <a:lnRef idx="1">
            <a:schemeClr val="accent1"/>
          </a:lnRef>
          <a:fillRef idx="0">
            <a:schemeClr val="accent1"/>
          </a:fillRef>
          <a:effectRef idx="0">
            <a:schemeClr val="accent1"/>
          </a:effectRef>
          <a:fontRef idx="minor">
            <a:schemeClr val="tx1"/>
          </a:fontRef>
        </p:style>
      </p:cxnSp>
      <p:graphicFrame>
        <p:nvGraphicFramePr>
          <p:cNvPr id="2" name="表 1"/>
          <p:cNvGraphicFramePr>
            <a:graphicFrameLocks noGrp="1"/>
          </p:cNvGraphicFramePr>
          <p:nvPr>
            <p:extLst>
              <p:ext uri="{D42A27DB-BD31-4B8C-83A1-F6EECF244321}">
                <p14:modId xmlns:p14="http://schemas.microsoft.com/office/powerpoint/2010/main" val="4189187380"/>
              </p:ext>
            </p:extLst>
          </p:nvPr>
        </p:nvGraphicFramePr>
        <p:xfrm>
          <a:off x="205282" y="2414351"/>
          <a:ext cx="9519529" cy="2094769"/>
        </p:xfrm>
        <a:graphic>
          <a:graphicData uri="http://schemas.openxmlformats.org/drawingml/2006/table">
            <a:tbl>
              <a:tblPr firstRow="1" bandRow="1">
                <a:tableStyleId>{F5AB1C69-6EDB-4FF4-983F-18BD219EF322}</a:tableStyleId>
              </a:tblPr>
              <a:tblGrid>
                <a:gridCol w="9519529">
                  <a:extLst>
                    <a:ext uri="{9D8B030D-6E8A-4147-A177-3AD203B41FA5}">
                      <a16:colId xmlns:a16="http://schemas.microsoft.com/office/drawing/2014/main" val="1150086424"/>
                    </a:ext>
                  </a:extLst>
                </a:gridCol>
              </a:tblGrid>
              <a:tr h="351693">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latin typeface="+mj-ea"/>
                          <a:ea typeface="+mj-ea"/>
                        </a:rPr>
                        <a:t>〇　</a:t>
                      </a:r>
                      <a:r>
                        <a:rPr lang="ja-JP" altLang="en-US" sz="1600" b="1" u="sng" dirty="0">
                          <a:solidFill>
                            <a:schemeClr val="bg1"/>
                          </a:solidFill>
                          <a:latin typeface="+mj-ea"/>
                          <a:ea typeface="+mj-ea"/>
                        </a:rPr>
                        <a:t>温室効果ガス削減目標及び削減計画</a:t>
                      </a:r>
                    </a:p>
                  </a:txBody>
                  <a:tcPr anchor="ctr"/>
                </a:tc>
                <a:extLst>
                  <a:ext uri="{0D108BD9-81ED-4DB2-BD59-A6C34878D82A}">
                    <a16:rowId xmlns:a16="http://schemas.microsoft.com/office/drawing/2014/main" val="3255715718"/>
                  </a:ext>
                </a:extLst>
              </a:tr>
              <a:tr h="287749">
                <a:tc>
                  <a:txBody>
                    <a:bodyPr/>
                    <a:lstStyle/>
                    <a:p>
                      <a:pPr marL="0" marR="0" lvl="0" indent="0" algn="l" defTabSz="742950" rtl="0" eaLnBrk="1" fontAlgn="auto" latinLnBrk="0" hangingPunct="1">
                        <a:lnSpc>
                          <a:spcPct val="150000"/>
                        </a:lnSpc>
                        <a:spcBef>
                          <a:spcPts val="0"/>
                        </a:spcBef>
                        <a:spcAft>
                          <a:spcPts val="0"/>
                        </a:spcAft>
                        <a:buClrTx/>
                        <a:buSzTx/>
                        <a:buFontTx/>
                        <a:buNone/>
                        <a:tabLst/>
                        <a:defRPr/>
                      </a:pPr>
                      <a:r>
                        <a:rPr kumimoji="1" lang="ja-JP" altLang="en-US" sz="1200" dirty="0">
                          <a:solidFill>
                            <a:schemeClr val="tx1"/>
                          </a:solidFill>
                          <a:latin typeface="+mj-ea"/>
                          <a:ea typeface="+mj-ea"/>
                        </a:rPr>
                        <a:t>　　　・</a:t>
                      </a:r>
                      <a:r>
                        <a:rPr lang="en-US" altLang="ja-JP" sz="1200" dirty="0">
                          <a:solidFill>
                            <a:schemeClr val="tx1"/>
                          </a:solidFill>
                          <a:latin typeface="+mj-ea"/>
                          <a:ea typeface="+mj-ea"/>
                        </a:rPr>
                        <a:t>2030</a:t>
                      </a:r>
                      <a:r>
                        <a:rPr lang="ja-JP" altLang="en-US" sz="1200" dirty="0">
                          <a:solidFill>
                            <a:schemeClr val="tx1"/>
                          </a:solidFill>
                          <a:latin typeface="+mj-ea"/>
                          <a:ea typeface="+mj-ea"/>
                        </a:rPr>
                        <a:t>年度及び</a:t>
                      </a:r>
                      <a:r>
                        <a:rPr lang="en-US" altLang="ja-JP" sz="1200" dirty="0">
                          <a:solidFill>
                            <a:schemeClr val="tx1"/>
                          </a:solidFill>
                          <a:latin typeface="+mj-ea"/>
                          <a:ea typeface="+mj-ea"/>
                        </a:rPr>
                        <a:t>2050</a:t>
                      </a:r>
                      <a:r>
                        <a:rPr lang="ja-JP" altLang="en-US" sz="1200" dirty="0">
                          <a:solidFill>
                            <a:schemeClr val="tx1"/>
                          </a:solidFill>
                          <a:latin typeface="+mj-ea"/>
                          <a:ea typeface="+mj-ea"/>
                        </a:rPr>
                        <a:t>年に導入されている技術・取組（①アンケート・ヒアリングで把握した事業者の取組、②大口利用事業者の中長期経営計</a:t>
                      </a:r>
                      <a:endParaRPr lang="en-US" altLang="ja-JP" sz="1200" dirty="0">
                        <a:solidFill>
                          <a:schemeClr val="tx1"/>
                        </a:solidFill>
                        <a:latin typeface="+mj-ea"/>
                        <a:ea typeface="+mj-ea"/>
                      </a:endParaRPr>
                    </a:p>
                    <a:p>
                      <a:pPr marL="0" marR="0" lvl="0" indent="0" algn="l" defTabSz="742950" rtl="0" eaLnBrk="1" fontAlgn="auto" latinLnBrk="0" hangingPunct="1">
                        <a:lnSpc>
                          <a:spcPct val="150000"/>
                        </a:lnSpc>
                        <a:spcBef>
                          <a:spcPts val="0"/>
                        </a:spcBef>
                        <a:spcAft>
                          <a:spcPts val="0"/>
                        </a:spcAft>
                        <a:buClrTx/>
                        <a:buSzTx/>
                        <a:buFontTx/>
                        <a:buNone/>
                        <a:tabLst/>
                        <a:defRPr/>
                      </a:pPr>
                      <a:r>
                        <a:rPr lang="en-US" altLang="ja-JP" sz="1200" dirty="0">
                          <a:solidFill>
                            <a:schemeClr val="tx1"/>
                          </a:solidFill>
                          <a:latin typeface="+mj-ea"/>
                          <a:ea typeface="+mj-ea"/>
                        </a:rPr>
                        <a:t>         </a:t>
                      </a:r>
                      <a:r>
                        <a:rPr lang="ja-JP" altLang="en-US" sz="1200" dirty="0">
                          <a:solidFill>
                            <a:schemeClr val="tx1"/>
                          </a:solidFill>
                          <a:latin typeface="+mj-ea"/>
                          <a:ea typeface="+mj-ea"/>
                        </a:rPr>
                        <a:t>画、③次世代エネルギーに関する政策）を参考に、削減の取組シナリオを設定。</a:t>
                      </a:r>
                      <a:endParaRPr lang="en-US" altLang="ja-JP" sz="1200" dirty="0">
                        <a:solidFill>
                          <a:schemeClr val="tx1"/>
                        </a:solidFill>
                        <a:latin typeface="+mj-ea"/>
                        <a:ea typeface="+mj-ea"/>
                      </a:endParaRPr>
                    </a:p>
                  </a:txBody>
                  <a:tcPr anchor="ctr"/>
                </a:tc>
                <a:extLst>
                  <a:ext uri="{0D108BD9-81ED-4DB2-BD59-A6C34878D82A}">
                    <a16:rowId xmlns:a16="http://schemas.microsoft.com/office/drawing/2014/main" val="2164339010"/>
                  </a:ext>
                </a:extLst>
              </a:tr>
              <a:tr h="479581">
                <a:tc>
                  <a:txBody>
                    <a:bodyPr/>
                    <a:lstStyle/>
                    <a:p>
                      <a:pPr>
                        <a:lnSpc>
                          <a:spcPct val="150000"/>
                        </a:lnSpc>
                      </a:pPr>
                      <a:r>
                        <a:rPr kumimoji="1" lang="ja-JP" altLang="en-US" sz="1200" dirty="0">
                          <a:solidFill>
                            <a:schemeClr val="tx1"/>
                          </a:solidFill>
                          <a:latin typeface="+mj-ea"/>
                          <a:ea typeface="+mj-ea"/>
                        </a:rPr>
                        <a:t>　　　・上記シナリオにより推計した結果、</a:t>
                      </a:r>
                      <a:r>
                        <a:rPr kumimoji="1" lang="en-US" altLang="ja-JP" sz="1200" dirty="0">
                          <a:solidFill>
                            <a:schemeClr val="tx1"/>
                          </a:solidFill>
                          <a:latin typeface="+mj-ea"/>
                          <a:ea typeface="+mj-ea"/>
                        </a:rPr>
                        <a:t>2030</a:t>
                      </a:r>
                      <a:r>
                        <a:rPr kumimoji="1" lang="ja-JP" altLang="en-US" sz="1200" dirty="0">
                          <a:solidFill>
                            <a:schemeClr val="tx1"/>
                          </a:solidFill>
                          <a:latin typeface="+mj-ea"/>
                          <a:ea typeface="+mj-ea"/>
                        </a:rPr>
                        <a:t>年度において</a:t>
                      </a:r>
                      <a:r>
                        <a:rPr lang="ja-JP" altLang="en-US" sz="1200" dirty="0">
                          <a:solidFill>
                            <a:schemeClr val="tx1"/>
                          </a:solidFill>
                          <a:latin typeface="+mj-ea"/>
                          <a:ea typeface="+mj-ea"/>
                        </a:rPr>
                        <a:t>削減量の目標数値とギャップが生じているため、その解消には更なる取組が必要。</a:t>
                      </a:r>
                      <a:endParaRPr lang="en-US" altLang="ja-JP" sz="1200" dirty="0">
                        <a:solidFill>
                          <a:schemeClr val="tx1"/>
                        </a:solidFill>
                        <a:latin typeface="+mj-ea"/>
                        <a:ea typeface="+mj-ea"/>
                      </a:endParaRPr>
                    </a:p>
                    <a:p>
                      <a:pPr>
                        <a:lnSpc>
                          <a:spcPct val="150000"/>
                        </a:lnSpc>
                      </a:pPr>
                      <a:r>
                        <a:rPr lang="ja-JP" altLang="en-US" sz="1200" dirty="0">
                          <a:solidFill>
                            <a:schemeClr val="tx1"/>
                          </a:solidFill>
                          <a:latin typeface="+mj-ea"/>
                          <a:ea typeface="+mj-ea"/>
                        </a:rPr>
                        <a:t>　　　　</a:t>
                      </a:r>
                      <a:r>
                        <a:rPr lang="ja-JP" altLang="en-US" sz="1100" dirty="0">
                          <a:solidFill>
                            <a:schemeClr val="tx1"/>
                          </a:solidFill>
                          <a:latin typeface="+mj-ea"/>
                          <a:ea typeface="+mj-ea"/>
                        </a:rPr>
                        <a:t>（例：シナリオでは、コンテナ・フェリー・</a:t>
                      </a:r>
                      <a:r>
                        <a:rPr lang="en-US" altLang="ja-JP" sz="1100" dirty="0">
                          <a:solidFill>
                            <a:schemeClr val="tx1"/>
                          </a:solidFill>
                          <a:latin typeface="+mj-ea"/>
                          <a:ea typeface="+mj-ea"/>
                        </a:rPr>
                        <a:t>RORO</a:t>
                      </a:r>
                      <a:r>
                        <a:rPr lang="ja-JP" altLang="en-US" sz="1100" dirty="0">
                          <a:solidFill>
                            <a:schemeClr val="tx1"/>
                          </a:solidFill>
                          <a:latin typeface="+mj-ea"/>
                          <a:ea typeface="+mj-ea"/>
                        </a:rPr>
                        <a:t>ターミナルに陸電導入と想定→ギャップ解消には、陸電未導入エリアの船舶の</a:t>
                      </a:r>
                      <a:r>
                        <a:rPr lang="en-US" altLang="ja-JP" sz="1100" dirty="0">
                          <a:solidFill>
                            <a:schemeClr val="tx1"/>
                          </a:solidFill>
                          <a:latin typeface="+mj-ea"/>
                          <a:ea typeface="+mj-ea"/>
                        </a:rPr>
                        <a:t>65%</a:t>
                      </a:r>
                      <a:r>
                        <a:rPr lang="ja-JP" altLang="en-US" sz="1100" dirty="0">
                          <a:solidFill>
                            <a:schemeClr val="tx1"/>
                          </a:solidFill>
                          <a:latin typeface="+mj-ea"/>
                          <a:ea typeface="+mj-ea"/>
                        </a:rPr>
                        <a:t>を対象に導入が必要）</a:t>
                      </a:r>
                    </a:p>
                    <a:p>
                      <a:pPr>
                        <a:lnSpc>
                          <a:spcPct val="150000"/>
                        </a:lnSpc>
                      </a:pPr>
                      <a:r>
                        <a:rPr lang="ja-JP" altLang="en-US" sz="1200" dirty="0">
                          <a:solidFill>
                            <a:schemeClr val="tx1"/>
                          </a:solidFill>
                          <a:latin typeface="+mj-ea"/>
                          <a:ea typeface="+mj-ea"/>
                        </a:rPr>
                        <a:t>　　  ・形成計画上は、目標未達成のまま今後の取組課題とし、排出量の推移をふまえて、令和</a:t>
                      </a:r>
                      <a:r>
                        <a:rPr lang="en-US" altLang="ja-JP" sz="1200" dirty="0">
                          <a:solidFill>
                            <a:schemeClr val="tx1"/>
                          </a:solidFill>
                          <a:latin typeface="+mj-ea"/>
                          <a:ea typeface="+mj-ea"/>
                        </a:rPr>
                        <a:t>5</a:t>
                      </a:r>
                      <a:r>
                        <a:rPr lang="ja-JP" altLang="en-US" sz="1200" dirty="0">
                          <a:solidFill>
                            <a:schemeClr val="tx1"/>
                          </a:solidFill>
                          <a:latin typeface="+mj-ea"/>
                          <a:ea typeface="+mj-ea"/>
                        </a:rPr>
                        <a:t>年度に策定をめざす港湾脱炭素化推進計画に</a:t>
                      </a:r>
                      <a:endParaRPr lang="en-US" altLang="ja-JP" sz="1200" dirty="0">
                        <a:solidFill>
                          <a:schemeClr val="tx1"/>
                        </a:solidFill>
                        <a:latin typeface="+mj-ea"/>
                        <a:ea typeface="+mj-ea"/>
                      </a:endParaRPr>
                    </a:p>
                    <a:p>
                      <a:pPr>
                        <a:lnSpc>
                          <a:spcPct val="150000"/>
                        </a:lnSpc>
                      </a:pPr>
                      <a:r>
                        <a:rPr lang="ja-JP" altLang="en-US" sz="1200" dirty="0">
                          <a:solidFill>
                            <a:schemeClr val="tx1"/>
                          </a:solidFill>
                          <a:latin typeface="+mj-ea"/>
                          <a:ea typeface="+mj-ea"/>
                        </a:rPr>
                        <a:t>　　　</a:t>
                      </a:r>
                      <a:r>
                        <a:rPr lang="ja-JP" altLang="en-US" sz="1200" baseline="0" dirty="0">
                          <a:solidFill>
                            <a:schemeClr val="tx1"/>
                          </a:solidFill>
                          <a:latin typeface="+mj-ea"/>
                          <a:ea typeface="+mj-ea"/>
                        </a:rPr>
                        <a:t> </a:t>
                      </a:r>
                      <a:r>
                        <a:rPr lang="ja-JP" altLang="en-US" sz="1200" dirty="0">
                          <a:solidFill>
                            <a:schemeClr val="tx1"/>
                          </a:solidFill>
                          <a:latin typeface="+mj-ea"/>
                          <a:ea typeface="+mj-ea"/>
                        </a:rPr>
                        <a:t>おいて適宜見直し。</a:t>
                      </a:r>
                      <a:endParaRPr lang="en-US" altLang="ja-JP" sz="1200" dirty="0">
                        <a:solidFill>
                          <a:schemeClr val="tx1"/>
                        </a:solidFill>
                        <a:latin typeface="+mj-ea"/>
                        <a:ea typeface="+mj-ea"/>
                      </a:endParaRPr>
                    </a:p>
                  </a:txBody>
                  <a:tcPr anchor="ctr"/>
                </a:tc>
                <a:extLst>
                  <a:ext uri="{0D108BD9-81ED-4DB2-BD59-A6C34878D82A}">
                    <a16:rowId xmlns:a16="http://schemas.microsoft.com/office/drawing/2014/main" val="2003557617"/>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182163766"/>
              </p:ext>
            </p:extLst>
          </p:nvPr>
        </p:nvGraphicFramePr>
        <p:xfrm>
          <a:off x="205282" y="638418"/>
          <a:ext cx="9519529" cy="1554962"/>
        </p:xfrm>
        <a:graphic>
          <a:graphicData uri="http://schemas.openxmlformats.org/drawingml/2006/table">
            <a:tbl>
              <a:tblPr firstRow="1" bandRow="1">
                <a:tableStyleId>{F5AB1C69-6EDB-4FF4-983F-18BD219EF322}</a:tableStyleId>
              </a:tblPr>
              <a:tblGrid>
                <a:gridCol w="9519529">
                  <a:extLst>
                    <a:ext uri="{9D8B030D-6E8A-4147-A177-3AD203B41FA5}">
                      <a16:colId xmlns:a16="http://schemas.microsoft.com/office/drawing/2014/main" val="1150086424"/>
                    </a:ext>
                  </a:extLst>
                </a:gridCol>
              </a:tblGrid>
              <a:tr h="348208">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latin typeface="ＭＳ Ｐゴシック 見出し"/>
                          <a:ea typeface="+mn-ea"/>
                        </a:rPr>
                        <a:t>〇　</a:t>
                      </a:r>
                      <a:r>
                        <a:rPr lang="en-US" altLang="ja-JP" sz="1600" b="1" u="sng" dirty="0">
                          <a:solidFill>
                            <a:schemeClr val="bg1"/>
                          </a:solidFill>
                          <a:latin typeface="ＭＳ Ｐゴシック 見出し"/>
                          <a:ea typeface="+mn-ea"/>
                        </a:rPr>
                        <a:t>CNP</a:t>
                      </a:r>
                      <a:r>
                        <a:rPr lang="ja-JP" altLang="en-US" sz="1600" b="1" u="sng" dirty="0">
                          <a:solidFill>
                            <a:schemeClr val="bg1"/>
                          </a:solidFill>
                          <a:latin typeface="ＭＳ Ｐゴシック 見出し"/>
                          <a:ea typeface="+mn-ea"/>
                        </a:rPr>
                        <a:t>形成計画における基本的な事項</a:t>
                      </a:r>
                      <a:endParaRPr lang="ja-JP" altLang="en-US" sz="1600" b="1" u="sng" dirty="0">
                        <a:solidFill>
                          <a:schemeClr val="bg1"/>
                        </a:solidFill>
                        <a:latin typeface="ＭＳ Ｐゴシック 見出し"/>
                      </a:endParaRPr>
                    </a:p>
                  </a:txBody>
                  <a:tcPr anchor="ctr"/>
                </a:tc>
                <a:extLst>
                  <a:ext uri="{0D108BD9-81ED-4DB2-BD59-A6C34878D82A}">
                    <a16:rowId xmlns:a16="http://schemas.microsoft.com/office/drawing/2014/main" val="3255715718"/>
                  </a:ext>
                </a:extLst>
              </a:tr>
              <a:tr h="284897">
                <a:tc>
                  <a:txBody>
                    <a:bodyPr/>
                    <a:lstStyle/>
                    <a:p>
                      <a:pPr marL="0" marR="0" lvl="0" indent="0" algn="l" defTabSz="742950" rtl="0" eaLnBrk="1" fontAlgn="auto" latinLnBrk="0" hangingPunct="1">
                        <a:lnSpc>
                          <a:spcPct val="150000"/>
                        </a:lnSpc>
                        <a:spcBef>
                          <a:spcPts val="0"/>
                        </a:spcBef>
                        <a:spcAft>
                          <a:spcPts val="0"/>
                        </a:spcAft>
                        <a:buClrTx/>
                        <a:buSzTx/>
                        <a:buFontTx/>
                        <a:buNone/>
                        <a:tabLst/>
                        <a:defRPr/>
                      </a:pPr>
                      <a:r>
                        <a:rPr kumimoji="1" lang="ja-JP" altLang="en-US" sz="1200" dirty="0">
                          <a:latin typeface="ＭＳ Ｐゴシック 見出し"/>
                        </a:rPr>
                        <a:t>　　　・</a:t>
                      </a:r>
                      <a:r>
                        <a:rPr kumimoji="1" lang="ja-JP" altLang="en-US" sz="1200" dirty="0">
                          <a:solidFill>
                            <a:schemeClr val="tx1"/>
                          </a:solidFill>
                          <a:latin typeface="ＭＳ Ｐゴシック 見出し"/>
                        </a:rPr>
                        <a:t>堺泉北港について、次世代エネルギーの輸入拠点（一次受入拠点）の形成を検討。大阪港、阪南港は次世代エネルギーの二次受入・供給</a:t>
                      </a:r>
                      <a:endParaRPr kumimoji="1" lang="en-US" altLang="ja-JP" sz="1200" dirty="0">
                        <a:solidFill>
                          <a:schemeClr val="tx1"/>
                        </a:solidFill>
                        <a:latin typeface="ＭＳ Ｐゴシック 見出し"/>
                      </a:endParaRPr>
                    </a:p>
                    <a:p>
                      <a:pPr marL="0" marR="0" lvl="0" indent="0" algn="l" defTabSz="742950" rtl="0" eaLnBrk="1" fontAlgn="auto" latinLnBrk="0" hangingPunct="1">
                        <a:lnSpc>
                          <a:spcPct val="150000"/>
                        </a:lnSpc>
                        <a:spcBef>
                          <a:spcPts val="0"/>
                        </a:spcBef>
                        <a:spcAft>
                          <a:spcPts val="0"/>
                        </a:spcAft>
                        <a:buClrTx/>
                        <a:buSzTx/>
                        <a:buFontTx/>
                        <a:buNone/>
                        <a:tabLst/>
                        <a:defRPr/>
                      </a:pPr>
                      <a:r>
                        <a:rPr kumimoji="1" lang="ja-JP" altLang="en-US" sz="1200" dirty="0">
                          <a:solidFill>
                            <a:schemeClr val="tx1"/>
                          </a:solidFill>
                          <a:latin typeface="ＭＳ Ｐゴシック 見出し"/>
                        </a:rPr>
                        <a:t>　　　　拠点の形成を検討。</a:t>
                      </a:r>
                      <a:endParaRPr kumimoji="1" lang="en-US" altLang="ja-JP" sz="1200" dirty="0">
                        <a:solidFill>
                          <a:schemeClr val="tx1"/>
                        </a:solidFill>
                        <a:latin typeface="ＭＳ Ｐゴシック 見出し"/>
                      </a:endParaRPr>
                    </a:p>
                  </a:txBody>
                  <a:tcPr anchor="ctr"/>
                </a:tc>
                <a:extLst>
                  <a:ext uri="{0D108BD9-81ED-4DB2-BD59-A6C34878D82A}">
                    <a16:rowId xmlns:a16="http://schemas.microsoft.com/office/drawing/2014/main" val="2164339010"/>
                  </a:ext>
                </a:extLst>
              </a:tr>
              <a:tr h="474829">
                <a:tc>
                  <a:txBody>
                    <a:bodyPr/>
                    <a:lstStyle/>
                    <a:p>
                      <a:pPr>
                        <a:lnSpc>
                          <a:spcPct val="150000"/>
                        </a:lnSpc>
                      </a:pPr>
                      <a:r>
                        <a:rPr kumimoji="1" lang="ja-JP" altLang="en-US" sz="1200" dirty="0">
                          <a:latin typeface="ＭＳ Ｐゴシック 見出し"/>
                        </a:rPr>
                        <a:t>　　　</a:t>
                      </a:r>
                      <a:r>
                        <a:rPr kumimoji="1" lang="ja-JP" altLang="en-US" sz="1200" dirty="0">
                          <a:solidFill>
                            <a:schemeClr val="tx1"/>
                          </a:solidFill>
                          <a:latin typeface="ＭＳ Ｐゴシック 見出し"/>
                        </a:rPr>
                        <a:t>・二次受入・供給拠点の形成にあたっては、堺泉北港を一次受入拠点の基軸としつつ、次世代エネルギーの需給環境の状況に応じ、</a:t>
                      </a:r>
                      <a:endParaRPr kumimoji="1" lang="en-US" altLang="ja-JP" sz="1200" dirty="0">
                        <a:solidFill>
                          <a:schemeClr val="tx1"/>
                        </a:solidFill>
                        <a:latin typeface="ＭＳ Ｐゴシック 見出し"/>
                      </a:endParaRPr>
                    </a:p>
                    <a:p>
                      <a:pPr>
                        <a:lnSpc>
                          <a:spcPct val="150000"/>
                        </a:lnSpc>
                      </a:pPr>
                      <a:r>
                        <a:rPr kumimoji="1" lang="ja-JP" altLang="en-US" sz="1200" dirty="0">
                          <a:solidFill>
                            <a:schemeClr val="tx1"/>
                          </a:solidFill>
                          <a:latin typeface="ＭＳ Ｐゴシック 見出し"/>
                        </a:rPr>
                        <a:t>　　　</a:t>
                      </a:r>
                      <a:r>
                        <a:rPr kumimoji="1" lang="ja-JP" altLang="en-US" sz="1200" baseline="0" dirty="0">
                          <a:solidFill>
                            <a:schemeClr val="tx1"/>
                          </a:solidFill>
                          <a:latin typeface="ＭＳ Ｐゴシック 見出し"/>
                        </a:rPr>
                        <a:t>  </a:t>
                      </a:r>
                      <a:r>
                        <a:rPr kumimoji="1" lang="ja-JP" altLang="en-US" sz="1200" dirty="0">
                          <a:solidFill>
                            <a:schemeClr val="tx1"/>
                          </a:solidFill>
                          <a:latin typeface="ＭＳ Ｐゴシック 見出し"/>
                        </a:rPr>
                        <a:t>大阪“みなと”だけでなく他港との連携など関西一円を見据え、検討。</a:t>
                      </a:r>
                      <a:endParaRPr lang="en-US" altLang="ja-JP" sz="1200" dirty="0">
                        <a:solidFill>
                          <a:schemeClr val="tx1"/>
                        </a:solidFill>
                        <a:latin typeface="ＭＳ Ｐゴシック 見出し"/>
                      </a:endParaRPr>
                    </a:p>
                  </a:txBody>
                  <a:tcPr anchor="ctr"/>
                </a:tc>
                <a:extLst>
                  <a:ext uri="{0D108BD9-81ED-4DB2-BD59-A6C34878D82A}">
                    <a16:rowId xmlns:a16="http://schemas.microsoft.com/office/drawing/2014/main" val="2003557617"/>
                  </a:ext>
                </a:extLst>
              </a:tr>
            </a:tbl>
          </a:graphicData>
        </a:graphic>
      </p:graphicFrame>
      <p:sp>
        <p:nvSpPr>
          <p:cNvPr id="6" name="テキスト ボックス 5"/>
          <p:cNvSpPr txBox="1"/>
          <p:nvPr/>
        </p:nvSpPr>
        <p:spPr>
          <a:xfrm>
            <a:off x="8762307" y="16584"/>
            <a:ext cx="954107" cy="400110"/>
          </a:xfrm>
          <a:prstGeom prst="rect">
            <a:avLst/>
          </a:prstGeom>
          <a:solidFill>
            <a:schemeClr val="bg1"/>
          </a:solidFill>
          <a:ln>
            <a:solidFill>
              <a:schemeClr val="tx1"/>
            </a:solidFill>
          </a:ln>
        </p:spPr>
        <p:txBody>
          <a:bodyPr wrap="non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資料３</a:t>
            </a:r>
          </a:p>
        </p:txBody>
      </p:sp>
      <p:sp>
        <p:nvSpPr>
          <p:cNvPr id="5" name="スライド番号プレースホルダー 4"/>
          <p:cNvSpPr>
            <a:spLocks noGrp="1"/>
          </p:cNvSpPr>
          <p:nvPr>
            <p:ph type="sldNum" sz="quarter" idx="11"/>
          </p:nvPr>
        </p:nvSpPr>
        <p:spPr>
          <a:xfrm>
            <a:off x="7692702" y="6520259"/>
            <a:ext cx="2228850" cy="365125"/>
          </a:xfrm>
        </p:spPr>
        <p:txBody>
          <a:bodyPr/>
          <a:lstStyle/>
          <a:p>
            <a:fld id="{18EAE80E-A420-40D4-8E6A-F3B1068ED3F0}" type="slidenum">
              <a:rPr lang="ja-JP" altLang="en-US" smtClean="0"/>
              <a:pPr/>
              <a:t>1</a:t>
            </a:fld>
            <a:endParaRPr lang="ja-JP" altLang="en-US" dirty="0"/>
          </a:p>
        </p:txBody>
      </p:sp>
    </p:spTree>
    <p:extLst>
      <p:ext uri="{BB962C8B-B14F-4D97-AF65-F5344CB8AC3E}">
        <p14:creationId xmlns:p14="http://schemas.microsoft.com/office/powerpoint/2010/main" val="4266601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p:cNvGraphicFramePr>
            <a:graphicFrameLocks noGrp="1"/>
          </p:cNvGraphicFramePr>
          <p:nvPr>
            <p:extLst>
              <p:ext uri="{D42A27DB-BD31-4B8C-83A1-F6EECF244321}">
                <p14:modId xmlns:p14="http://schemas.microsoft.com/office/powerpoint/2010/main" val="2320528271"/>
              </p:ext>
            </p:extLst>
          </p:nvPr>
        </p:nvGraphicFramePr>
        <p:xfrm>
          <a:off x="196885" y="3539163"/>
          <a:ext cx="9519529" cy="2583279"/>
        </p:xfrm>
        <a:graphic>
          <a:graphicData uri="http://schemas.openxmlformats.org/drawingml/2006/table">
            <a:tbl>
              <a:tblPr firstRow="1" bandRow="1">
                <a:tableStyleId>{F5AB1C69-6EDB-4FF4-983F-18BD219EF322}</a:tableStyleId>
              </a:tblPr>
              <a:tblGrid>
                <a:gridCol w="9519529">
                  <a:extLst>
                    <a:ext uri="{9D8B030D-6E8A-4147-A177-3AD203B41FA5}">
                      <a16:colId xmlns:a16="http://schemas.microsoft.com/office/drawing/2014/main" val="1150086424"/>
                    </a:ext>
                  </a:extLst>
                </a:gridCol>
              </a:tblGrid>
              <a:tr h="34014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latin typeface="+mj-ea"/>
                          <a:ea typeface="+mj-ea"/>
                        </a:rPr>
                        <a:t>〇　</a:t>
                      </a:r>
                      <a:r>
                        <a:rPr lang="ja-JP" altLang="en-US" sz="1600" b="1" u="sng" dirty="0">
                          <a:solidFill>
                            <a:schemeClr val="bg1"/>
                          </a:solidFill>
                          <a:latin typeface="+mj-ea"/>
                          <a:ea typeface="+mj-ea"/>
                        </a:rPr>
                        <a:t>計画策定後の継続した取組</a:t>
                      </a:r>
                      <a:endParaRPr lang="en-US" altLang="ja-JP" sz="1600" b="1" u="sng" dirty="0">
                        <a:solidFill>
                          <a:schemeClr val="bg1"/>
                        </a:solidFill>
                        <a:latin typeface="+mj-ea"/>
                        <a:ea typeface="+mj-ea"/>
                      </a:endParaRPr>
                    </a:p>
                  </a:txBody>
                  <a:tcPr anchor="ctr"/>
                </a:tc>
                <a:extLst>
                  <a:ext uri="{0D108BD9-81ED-4DB2-BD59-A6C34878D82A}">
                    <a16:rowId xmlns:a16="http://schemas.microsoft.com/office/drawing/2014/main" val="3255715718"/>
                  </a:ext>
                </a:extLst>
              </a:tr>
              <a:tr h="463828">
                <a:tc>
                  <a:txBody>
                    <a:bodyPr/>
                    <a:lstStyle/>
                    <a:p>
                      <a:pPr>
                        <a:lnSpc>
                          <a:spcPct val="150000"/>
                        </a:lnSpc>
                      </a:pPr>
                      <a:r>
                        <a:rPr kumimoji="1" lang="ja-JP" altLang="en-US" sz="1200" dirty="0">
                          <a:latin typeface="+mj-ea"/>
                          <a:ea typeface="+mj-ea"/>
                        </a:rPr>
                        <a:t>　　　・</a:t>
                      </a:r>
                      <a:r>
                        <a:rPr lang="ja-JP" altLang="en-US" sz="1200" dirty="0">
                          <a:solidFill>
                            <a:schemeClr val="tx1"/>
                          </a:solidFill>
                          <a:latin typeface="+mj-ea"/>
                          <a:ea typeface="+mj-ea"/>
                        </a:rPr>
                        <a:t>策定した計画については、次年度以降定期的に</a:t>
                      </a:r>
                      <a:r>
                        <a:rPr lang="en-US" altLang="ja-JP" sz="1200" dirty="0">
                          <a:solidFill>
                            <a:schemeClr val="tx1"/>
                          </a:solidFill>
                          <a:latin typeface="+mj-ea"/>
                          <a:ea typeface="+mj-ea"/>
                        </a:rPr>
                        <a:t>PDCA</a:t>
                      </a:r>
                      <a:r>
                        <a:rPr lang="ja-JP" altLang="en-US" sz="1200" dirty="0">
                          <a:solidFill>
                            <a:schemeClr val="tx1"/>
                          </a:solidFill>
                          <a:latin typeface="+mj-ea"/>
                          <a:ea typeface="+mj-ea"/>
                        </a:rPr>
                        <a:t>サイクルを回す取組を継続。</a:t>
                      </a:r>
                      <a:endParaRPr lang="en-US" altLang="ja-JP" sz="1200" dirty="0">
                        <a:solidFill>
                          <a:schemeClr val="tx1"/>
                        </a:solidFill>
                        <a:latin typeface="+mj-ea"/>
                        <a:ea typeface="+mj-ea"/>
                      </a:endParaRPr>
                    </a:p>
                    <a:p>
                      <a:r>
                        <a:rPr lang="ja-JP" altLang="en-US" sz="1200" dirty="0">
                          <a:solidFill>
                            <a:schemeClr val="tx1"/>
                          </a:solidFill>
                          <a:latin typeface="+mj-ea"/>
                          <a:ea typeface="+mj-ea"/>
                        </a:rPr>
                        <a:t>　　　　（港湾法の改正内容を踏まえ、新たに港湾脱炭素化推進協議会を設置し、令和</a:t>
                      </a:r>
                      <a:r>
                        <a:rPr lang="en-US" altLang="ja-JP" sz="1200" dirty="0">
                          <a:solidFill>
                            <a:schemeClr val="tx1"/>
                          </a:solidFill>
                          <a:latin typeface="+mj-ea"/>
                          <a:ea typeface="+mj-ea"/>
                        </a:rPr>
                        <a:t>5</a:t>
                      </a:r>
                      <a:r>
                        <a:rPr lang="ja-JP" altLang="en-US" sz="1200" dirty="0">
                          <a:solidFill>
                            <a:schemeClr val="tx1"/>
                          </a:solidFill>
                          <a:latin typeface="+mj-ea"/>
                          <a:ea typeface="+mj-ea"/>
                        </a:rPr>
                        <a:t>年度に港湾脱炭素化推進計画の策定をめざす。）</a:t>
                      </a:r>
                      <a:endParaRPr lang="en-US" altLang="ja-JP" sz="1200" b="1" dirty="0">
                        <a:solidFill>
                          <a:schemeClr val="tx1"/>
                        </a:solidFill>
                        <a:latin typeface="+mj-ea"/>
                        <a:ea typeface="+mj-ea"/>
                      </a:endParaRPr>
                    </a:p>
                  </a:txBody>
                  <a:tcPr anchor="ctr"/>
                </a:tc>
                <a:extLst>
                  <a:ext uri="{0D108BD9-81ED-4DB2-BD59-A6C34878D82A}">
                    <a16:rowId xmlns:a16="http://schemas.microsoft.com/office/drawing/2014/main" val="2164339010"/>
                  </a:ext>
                </a:extLst>
              </a:tr>
              <a:tr h="1020423">
                <a:tc>
                  <a:txBody>
                    <a:bodyPr/>
                    <a:lstStyle/>
                    <a:p>
                      <a:pPr>
                        <a:lnSpc>
                          <a:spcPct val="150000"/>
                        </a:lnSpc>
                      </a:pPr>
                      <a:r>
                        <a:rPr kumimoji="1" lang="ja-JP" altLang="en-US" sz="1200" dirty="0">
                          <a:latin typeface="+mj-ea"/>
                          <a:ea typeface="+mj-ea"/>
                        </a:rPr>
                        <a:t>　　　・</a:t>
                      </a:r>
                      <a:r>
                        <a:rPr lang="ja-JP" altLang="en-US" sz="1200" dirty="0">
                          <a:solidFill>
                            <a:schemeClr val="tx1"/>
                          </a:solidFill>
                          <a:latin typeface="+mj-ea"/>
                          <a:ea typeface="+mj-ea"/>
                        </a:rPr>
                        <a:t>その他の取組</a:t>
                      </a:r>
                      <a:endParaRPr lang="en-US" altLang="ja-JP" sz="1200" dirty="0">
                        <a:solidFill>
                          <a:schemeClr val="tx1"/>
                        </a:solidFill>
                        <a:latin typeface="+mj-ea"/>
                        <a:ea typeface="+mj-ea"/>
                      </a:endParaRPr>
                    </a:p>
                    <a:p>
                      <a:pPr>
                        <a:lnSpc>
                          <a:spcPct val="150000"/>
                        </a:lnSpc>
                      </a:pPr>
                      <a:r>
                        <a:rPr lang="ja-JP" altLang="en-US" sz="1200" dirty="0">
                          <a:solidFill>
                            <a:schemeClr val="tx1"/>
                          </a:solidFill>
                          <a:latin typeface="+mj-ea"/>
                          <a:ea typeface="+mj-ea"/>
                        </a:rPr>
                        <a:t>　　　　　　　・「港湾ターミナルの脱炭素化に関する認証制度」の活用を検討</a:t>
                      </a:r>
                      <a:endParaRPr lang="en-US" altLang="ja-JP" sz="1200" dirty="0">
                        <a:solidFill>
                          <a:schemeClr val="tx1"/>
                        </a:solidFill>
                        <a:latin typeface="+mj-ea"/>
                        <a:ea typeface="+mj-ea"/>
                      </a:endParaRPr>
                    </a:p>
                    <a:p>
                      <a:pPr marL="0" marR="0" lvl="0" indent="0" algn="l" defTabSz="742950" rtl="0" eaLnBrk="1" fontAlgn="auto" latinLnBrk="0" hangingPunct="1">
                        <a:lnSpc>
                          <a:spcPct val="150000"/>
                        </a:lnSpc>
                        <a:spcBef>
                          <a:spcPts val="0"/>
                        </a:spcBef>
                        <a:spcAft>
                          <a:spcPts val="0"/>
                        </a:spcAft>
                        <a:buClrTx/>
                        <a:buSzTx/>
                        <a:buFontTx/>
                        <a:buNone/>
                        <a:tabLst/>
                        <a:defRPr/>
                      </a:pPr>
                      <a:r>
                        <a:rPr lang="ja-JP" altLang="en-US" sz="1200" dirty="0">
                          <a:solidFill>
                            <a:schemeClr val="tx1"/>
                          </a:solidFill>
                          <a:latin typeface="+mj-ea"/>
                          <a:ea typeface="+mj-ea"/>
                        </a:rPr>
                        <a:t>　　　　　　　</a:t>
                      </a:r>
                      <a:r>
                        <a:rPr lang="ja-JP" altLang="en-US" sz="1200">
                          <a:solidFill>
                            <a:schemeClr val="tx1"/>
                          </a:solidFill>
                          <a:latin typeface="+mj-ea"/>
                          <a:ea typeface="+mj-ea"/>
                        </a:rPr>
                        <a:t>・</a:t>
                      </a:r>
                      <a:r>
                        <a:rPr lang="ja-JP" altLang="en-US" sz="1200" smtClean="0">
                          <a:solidFill>
                            <a:schemeClr val="tx1"/>
                          </a:solidFill>
                          <a:latin typeface="+mj-ea"/>
                          <a:ea typeface="+mj-ea"/>
                        </a:rPr>
                        <a:t>「港湾地域における土地</a:t>
                      </a:r>
                      <a:r>
                        <a:rPr lang="ja-JP" altLang="en-US" sz="1200" dirty="0">
                          <a:solidFill>
                            <a:schemeClr val="tx1"/>
                          </a:solidFill>
                          <a:latin typeface="+mj-ea"/>
                          <a:ea typeface="+mj-ea"/>
                        </a:rPr>
                        <a:t>利用の規制緩和」については、改正港湾法における構築物の用途規制を柔軟に設定できる</a:t>
                      </a:r>
                      <a:r>
                        <a:rPr lang="ja-JP" altLang="en-US" sz="1200" dirty="0" smtClean="0">
                          <a:solidFill>
                            <a:schemeClr val="tx1"/>
                          </a:solidFill>
                          <a:latin typeface="+mj-ea"/>
                          <a:ea typeface="+mj-ea"/>
                        </a:rPr>
                        <a:t>特例等の</a:t>
                      </a:r>
                      <a:endParaRPr lang="en-US" altLang="ja-JP" sz="1200" dirty="0" smtClean="0">
                        <a:solidFill>
                          <a:schemeClr val="tx1"/>
                        </a:solidFill>
                        <a:latin typeface="+mj-ea"/>
                        <a:ea typeface="+mj-ea"/>
                      </a:endParaRPr>
                    </a:p>
                    <a:p>
                      <a:pPr marL="0" marR="0" lvl="0" indent="0" algn="l" defTabSz="742950" rtl="0" eaLnBrk="1" fontAlgn="auto" latinLnBrk="0" hangingPunct="1">
                        <a:lnSpc>
                          <a:spcPct val="150000"/>
                        </a:lnSpc>
                        <a:spcBef>
                          <a:spcPts val="0"/>
                        </a:spcBef>
                        <a:spcAft>
                          <a:spcPts val="0"/>
                        </a:spcAft>
                        <a:buClrTx/>
                        <a:buSzTx/>
                        <a:buFontTx/>
                        <a:buNone/>
                        <a:tabLst/>
                        <a:defRPr/>
                      </a:pPr>
                      <a:r>
                        <a:rPr kumimoji="1" lang="ja-JP" altLang="en-US" sz="1200" kern="1200" dirty="0" smtClean="0">
                          <a:solidFill>
                            <a:schemeClr val="tx1"/>
                          </a:solidFill>
                          <a:latin typeface="+mj-ea"/>
                          <a:ea typeface="+mj-ea"/>
                          <a:cs typeface="+mn-cs"/>
                        </a:rPr>
                        <a:t>　　　　　　　</a:t>
                      </a:r>
                      <a:r>
                        <a:rPr kumimoji="1" lang="ja-JP" altLang="en-US" sz="1200" kern="1200" baseline="0" dirty="0" smtClean="0">
                          <a:solidFill>
                            <a:schemeClr val="tx1"/>
                          </a:solidFill>
                          <a:latin typeface="+mj-ea"/>
                          <a:ea typeface="+mj-ea"/>
                          <a:cs typeface="+mn-cs"/>
                        </a:rPr>
                        <a:t>  </a:t>
                      </a:r>
                      <a:r>
                        <a:rPr kumimoji="1" lang="ja-JP" altLang="en-US" sz="1200" kern="1200" dirty="0" smtClean="0">
                          <a:solidFill>
                            <a:schemeClr val="tx1"/>
                          </a:solidFill>
                          <a:latin typeface="+mj-ea"/>
                          <a:ea typeface="+mn-ea"/>
                          <a:cs typeface="+mn-cs"/>
                        </a:rPr>
                        <a:t>活</a:t>
                      </a:r>
                      <a:r>
                        <a:rPr lang="ja-JP" altLang="en-US" sz="1200" dirty="0" smtClean="0">
                          <a:solidFill>
                            <a:schemeClr val="tx1"/>
                          </a:solidFill>
                          <a:latin typeface="+mj-ea"/>
                          <a:ea typeface="+mj-ea"/>
                        </a:rPr>
                        <a:t>用</a:t>
                      </a:r>
                      <a:r>
                        <a:rPr lang="ja-JP" altLang="en-US" sz="1200" dirty="0">
                          <a:solidFill>
                            <a:schemeClr val="tx1"/>
                          </a:solidFill>
                          <a:latin typeface="+mj-ea"/>
                          <a:ea typeface="+mj-ea"/>
                        </a:rPr>
                        <a:t>を検討</a:t>
                      </a:r>
                      <a:endParaRPr lang="en-US" altLang="ja-JP" sz="1200" dirty="0">
                        <a:solidFill>
                          <a:schemeClr val="tx1"/>
                        </a:solidFill>
                        <a:latin typeface="+mj-ea"/>
                        <a:ea typeface="+mj-ea"/>
                      </a:endParaRPr>
                    </a:p>
                    <a:p>
                      <a:pPr>
                        <a:lnSpc>
                          <a:spcPct val="150000"/>
                        </a:lnSpc>
                      </a:pPr>
                      <a:r>
                        <a:rPr lang="ja-JP" altLang="en-US" sz="1200" dirty="0">
                          <a:solidFill>
                            <a:schemeClr val="tx1"/>
                          </a:solidFill>
                          <a:latin typeface="+mj-ea"/>
                          <a:ea typeface="+mj-ea"/>
                        </a:rPr>
                        <a:t>　　　　　　　</a:t>
                      </a:r>
                      <a:r>
                        <a:rPr lang="ja-JP" altLang="en-US" sz="1200" dirty="0" smtClean="0">
                          <a:solidFill>
                            <a:schemeClr val="tx1"/>
                          </a:solidFill>
                          <a:latin typeface="+mj-ea"/>
                          <a:ea typeface="+mj-ea"/>
                        </a:rPr>
                        <a:t>・次世代エネルギーの</a:t>
                      </a:r>
                      <a:r>
                        <a:rPr lang="ja-JP" altLang="en-US" sz="1200" dirty="0">
                          <a:solidFill>
                            <a:schemeClr val="tx1"/>
                          </a:solidFill>
                          <a:latin typeface="+mj-ea"/>
                          <a:ea typeface="+mj-ea"/>
                        </a:rPr>
                        <a:t>取扱いにかかる法規制、基準</a:t>
                      </a:r>
                      <a:r>
                        <a:rPr lang="ja-JP" altLang="en-US" sz="1200" dirty="0" smtClean="0">
                          <a:solidFill>
                            <a:schemeClr val="tx1"/>
                          </a:solidFill>
                          <a:latin typeface="+mj-ea"/>
                          <a:ea typeface="+mj-ea"/>
                        </a:rPr>
                        <a:t>の緩和措置及び</a:t>
                      </a:r>
                      <a:r>
                        <a:rPr lang="ja-JP" altLang="en-US" sz="1200" dirty="0">
                          <a:solidFill>
                            <a:schemeClr val="tx1"/>
                          </a:solidFill>
                          <a:latin typeface="+mj-ea"/>
                          <a:ea typeface="+mj-ea"/>
                        </a:rPr>
                        <a:t>施設整備に係るコスト等の課題に対する検討</a:t>
                      </a:r>
                      <a:endParaRPr lang="en-US" altLang="ja-JP" sz="1200" dirty="0">
                        <a:solidFill>
                          <a:schemeClr val="tx1"/>
                        </a:solidFill>
                        <a:latin typeface="+mj-ea"/>
                        <a:ea typeface="+mj-ea"/>
                      </a:endParaRPr>
                    </a:p>
                    <a:p>
                      <a:pPr>
                        <a:lnSpc>
                          <a:spcPct val="150000"/>
                        </a:lnSpc>
                      </a:pPr>
                      <a:r>
                        <a:rPr lang="ja-JP" altLang="en-US" sz="1200" dirty="0">
                          <a:solidFill>
                            <a:schemeClr val="tx1"/>
                          </a:solidFill>
                          <a:latin typeface="+mj-ea"/>
                          <a:ea typeface="+mj-ea"/>
                        </a:rPr>
                        <a:t>　　　　　　　・</a:t>
                      </a:r>
                      <a:r>
                        <a:rPr lang="en-US" altLang="ja-JP" sz="1200" dirty="0">
                          <a:solidFill>
                            <a:schemeClr val="tx1"/>
                          </a:solidFill>
                          <a:latin typeface="+mj-ea"/>
                          <a:ea typeface="+mj-ea"/>
                        </a:rPr>
                        <a:t>CNP</a:t>
                      </a:r>
                      <a:r>
                        <a:rPr lang="ja-JP" altLang="en-US" sz="1200" dirty="0">
                          <a:solidFill>
                            <a:schemeClr val="tx1"/>
                          </a:solidFill>
                          <a:latin typeface="+mj-ea"/>
                          <a:ea typeface="+mj-ea"/>
                        </a:rPr>
                        <a:t>形成計画の対象地区において土地売却等を行う際の脱炭素化への協力要請等</a:t>
                      </a:r>
                      <a:endParaRPr lang="ja-JP" altLang="ja-JP" sz="1200" dirty="0">
                        <a:solidFill>
                          <a:schemeClr val="tx1"/>
                        </a:solidFill>
                        <a:latin typeface="+mj-ea"/>
                        <a:ea typeface="+mj-ea"/>
                      </a:endParaRPr>
                    </a:p>
                  </a:txBody>
                  <a:tcPr anchor="ctr"/>
                </a:tc>
                <a:extLst>
                  <a:ext uri="{0D108BD9-81ED-4DB2-BD59-A6C34878D82A}">
                    <a16:rowId xmlns:a16="http://schemas.microsoft.com/office/drawing/2014/main" val="2003557617"/>
                  </a:ext>
                </a:extLst>
              </a:tr>
            </a:tbl>
          </a:graphicData>
        </a:graphic>
      </p:graphicFrame>
      <p:graphicFrame>
        <p:nvGraphicFramePr>
          <p:cNvPr id="14" name="表 13">
            <a:extLst>
              <a:ext uri="{FF2B5EF4-FFF2-40B4-BE49-F238E27FC236}">
                <a16:creationId xmlns:a16="http://schemas.microsoft.com/office/drawing/2014/main" id="{F56222BA-B418-4CA9-AA58-58E9B03C5F7A}"/>
              </a:ext>
            </a:extLst>
          </p:cNvPr>
          <p:cNvGraphicFramePr>
            <a:graphicFrameLocks noGrp="1"/>
          </p:cNvGraphicFramePr>
          <p:nvPr>
            <p:extLst>
              <p:ext uri="{D42A27DB-BD31-4B8C-83A1-F6EECF244321}">
                <p14:modId xmlns:p14="http://schemas.microsoft.com/office/powerpoint/2010/main" val="1779279555"/>
              </p:ext>
            </p:extLst>
          </p:nvPr>
        </p:nvGraphicFramePr>
        <p:xfrm>
          <a:off x="196885" y="1484784"/>
          <a:ext cx="9274542" cy="864048"/>
        </p:xfrm>
        <a:graphic>
          <a:graphicData uri="http://schemas.openxmlformats.org/drawingml/2006/table">
            <a:tbl>
              <a:tblPr firstRow="1" bandRow="1">
                <a:tableStyleId>{5940675A-B579-460E-94D1-54222C63F5DA}</a:tableStyleId>
              </a:tblPr>
              <a:tblGrid>
                <a:gridCol w="2484000">
                  <a:extLst>
                    <a:ext uri="{9D8B030D-6E8A-4147-A177-3AD203B41FA5}">
                      <a16:colId xmlns:a16="http://schemas.microsoft.com/office/drawing/2014/main" val="1390695492"/>
                    </a:ext>
                  </a:extLst>
                </a:gridCol>
                <a:gridCol w="1503001">
                  <a:extLst>
                    <a:ext uri="{9D8B030D-6E8A-4147-A177-3AD203B41FA5}">
                      <a16:colId xmlns:a16="http://schemas.microsoft.com/office/drawing/2014/main" val="3761638086"/>
                    </a:ext>
                  </a:extLst>
                </a:gridCol>
                <a:gridCol w="563160">
                  <a:extLst>
                    <a:ext uri="{9D8B030D-6E8A-4147-A177-3AD203B41FA5}">
                      <a16:colId xmlns:a16="http://schemas.microsoft.com/office/drawing/2014/main" val="1925773038"/>
                    </a:ext>
                  </a:extLst>
                </a:gridCol>
                <a:gridCol w="563160">
                  <a:extLst>
                    <a:ext uri="{9D8B030D-6E8A-4147-A177-3AD203B41FA5}">
                      <a16:colId xmlns:a16="http://schemas.microsoft.com/office/drawing/2014/main" val="1218770199"/>
                    </a:ext>
                  </a:extLst>
                </a:gridCol>
                <a:gridCol w="563160">
                  <a:extLst>
                    <a:ext uri="{9D8B030D-6E8A-4147-A177-3AD203B41FA5}">
                      <a16:colId xmlns:a16="http://schemas.microsoft.com/office/drawing/2014/main" val="31723665"/>
                    </a:ext>
                  </a:extLst>
                </a:gridCol>
                <a:gridCol w="563160">
                  <a:extLst>
                    <a:ext uri="{9D8B030D-6E8A-4147-A177-3AD203B41FA5}">
                      <a16:colId xmlns:a16="http://schemas.microsoft.com/office/drawing/2014/main" val="751806854"/>
                    </a:ext>
                  </a:extLst>
                </a:gridCol>
                <a:gridCol w="563160">
                  <a:extLst>
                    <a:ext uri="{9D8B030D-6E8A-4147-A177-3AD203B41FA5}">
                      <a16:colId xmlns:a16="http://schemas.microsoft.com/office/drawing/2014/main" val="3288043534"/>
                    </a:ext>
                  </a:extLst>
                </a:gridCol>
                <a:gridCol w="563160">
                  <a:extLst>
                    <a:ext uri="{9D8B030D-6E8A-4147-A177-3AD203B41FA5}">
                      <a16:colId xmlns:a16="http://schemas.microsoft.com/office/drawing/2014/main" val="1067415148"/>
                    </a:ext>
                  </a:extLst>
                </a:gridCol>
                <a:gridCol w="230607">
                  <a:extLst>
                    <a:ext uri="{9D8B030D-6E8A-4147-A177-3AD203B41FA5}">
                      <a16:colId xmlns:a16="http://schemas.microsoft.com/office/drawing/2014/main" val="3611313892"/>
                    </a:ext>
                  </a:extLst>
                </a:gridCol>
                <a:gridCol w="1677974">
                  <a:extLst>
                    <a:ext uri="{9D8B030D-6E8A-4147-A177-3AD203B41FA5}">
                      <a16:colId xmlns:a16="http://schemas.microsoft.com/office/drawing/2014/main" val="532515363"/>
                    </a:ext>
                  </a:extLst>
                </a:gridCol>
              </a:tblGrid>
              <a:tr h="432048">
                <a:tc>
                  <a:txBody>
                    <a:bodyPr/>
                    <a:lstStyle/>
                    <a:p>
                      <a:pPr algn="ctr"/>
                      <a:r>
                        <a:rPr kumimoji="1" lang="ja-JP" altLang="en-US" sz="1100" dirty="0">
                          <a:latin typeface="ＭＳ Ｐゴシック 見出し"/>
                          <a:ea typeface="+mj-ea"/>
                        </a:rPr>
                        <a:t>主な取組</a:t>
                      </a:r>
                    </a:p>
                  </a:txBody>
                  <a:tcPr anchor="ctr"/>
                </a:tc>
                <a:tc gridSpan="8">
                  <a:txBody>
                    <a:bodyPr/>
                    <a:lstStyle/>
                    <a:p>
                      <a:pPr algn="ctr"/>
                      <a:r>
                        <a:rPr kumimoji="1" lang="ja-JP" altLang="en-US" sz="1100" b="1" dirty="0">
                          <a:latin typeface="ＭＳ Ｐゴシック 見出し"/>
                        </a:rPr>
                        <a:t>短・中期</a:t>
                      </a:r>
                      <a:endParaRPr kumimoji="1" lang="en-US" altLang="ja-JP" sz="1100" b="1" dirty="0">
                        <a:latin typeface="ＭＳ Ｐゴシック 見出し"/>
                      </a:endParaRPr>
                    </a:p>
                    <a:p>
                      <a:pPr algn="ctr"/>
                      <a:r>
                        <a:rPr kumimoji="1" lang="ja-JP" altLang="en-US" sz="1100" b="1" dirty="0">
                          <a:latin typeface="ＭＳ Ｐゴシック 見出し"/>
                        </a:rPr>
                        <a:t>（～</a:t>
                      </a:r>
                      <a:r>
                        <a:rPr kumimoji="1" lang="en-US" altLang="ja-JP" sz="1100" b="1" dirty="0">
                          <a:latin typeface="ＭＳ Ｐゴシック 見出し"/>
                        </a:rPr>
                        <a:t>2030</a:t>
                      </a:r>
                      <a:r>
                        <a:rPr kumimoji="1" lang="ja-JP" altLang="en-US" sz="1100" b="1" dirty="0">
                          <a:latin typeface="ＭＳ Ｐゴシック 見出し"/>
                        </a:rPr>
                        <a:t>年度）</a:t>
                      </a:r>
                      <a:endParaRPr kumimoji="1" lang="ja-JP" altLang="en-US" sz="1100" dirty="0">
                        <a:latin typeface="ＭＳ Ｐゴシック 見出し"/>
                      </a:endParaRPr>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tc>
                  <a:txBody>
                    <a:bodyPr/>
                    <a:lstStyle/>
                    <a:p>
                      <a:pPr algn="ctr"/>
                      <a:r>
                        <a:rPr kumimoji="1" lang="ja-JP" altLang="en-US" sz="1100" b="1" dirty="0">
                          <a:latin typeface="ＭＳ Ｐゴシック 見出し"/>
                        </a:rPr>
                        <a:t>長期</a:t>
                      </a:r>
                      <a:endParaRPr kumimoji="1" lang="en-US" altLang="ja-JP" sz="1100" b="1" dirty="0">
                        <a:latin typeface="ＭＳ Ｐゴシック 見出し"/>
                      </a:endParaRPr>
                    </a:p>
                    <a:p>
                      <a:pPr algn="ctr"/>
                      <a:r>
                        <a:rPr kumimoji="1" lang="ja-JP" altLang="en-US" sz="1100" b="1" dirty="0">
                          <a:latin typeface="ＭＳ Ｐゴシック 見出し"/>
                        </a:rPr>
                        <a:t>（～</a:t>
                      </a:r>
                      <a:r>
                        <a:rPr kumimoji="1" lang="en-US" altLang="ja-JP" sz="1100" b="1" dirty="0">
                          <a:latin typeface="ＭＳ Ｐゴシック 見出し"/>
                        </a:rPr>
                        <a:t>2050</a:t>
                      </a:r>
                      <a:r>
                        <a:rPr kumimoji="1" lang="ja-JP" altLang="en-US" sz="1100" b="1" dirty="0">
                          <a:latin typeface="ＭＳ Ｐゴシック 見出し"/>
                        </a:rPr>
                        <a:t>年）</a:t>
                      </a:r>
                    </a:p>
                  </a:txBody>
                  <a:tcPr/>
                </a:tc>
                <a:extLst>
                  <a:ext uri="{0D108BD9-81ED-4DB2-BD59-A6C34878D82A}">
                    <a16:rowId xmlns:a16="http://schemas.microsoft.com/office/drawing/2014/main" val="2694867600"/>
                  </a:ext>
                </a:extLst>
              </a:tr>
              <a:tr h="432000">
                <a:tc>
                  <a:txBody>
                    <a:bodyPr/>
                    <a:lstStyle/>
                    <a:p>
                      <a:r>
                        <a:rPr kumimoji="1" lang="en-US" altLang="ja-JP" sz="1100" kern="1200" dirty="0">
                          <a:solidFill>
                            <a:schemeClr val="tx1"/>
                          </a:solidFill>
                          <a:latin typeface="ＭＳ Ｐゴシック 見出し"/>
                          <a:ea typeface="+mn-ea"/>
                          <a:cs typeface="+mn-cs"/>
                        </a:rPr>
                        <a:t>【</a:t>
                      </a:r>
                      <a:r>
                        <a:rPr kumimoji="1" lang="ja-JP" altLang="en-US" sz="1100" kern="1200" dirty="0">
                          <a:solidFill>
                            <a:schemeClr val="tx1"/>
                          </a:solidFill>
                          <a:latin typeface="ＭＳ Ｐゴシック 見出し"/>
                          <a:ea typeface="+mn-ea"/>
                          <a:cs typeface="+mn-cs"/>
                        </a:rPr>
                        <a:t>ターミナル内</a:t>
                      </a:r>
                      <a:r>
                        <a:rPr kumimoji="1" lang="en-US" altLang="ja-JP" sz="1100" kern="1200" dirty="0">
                          <a:solidFill>
                            <a:schemeClr val="tx1"/>
                          </a:solidFill>
                          <a:latin typeface="ＭＳ Ｐゴシック 見出し"/>
                          <a:ea typeface="+mn-ea"/>
                          <a:cs typeface="+mn-cs"/>
                        </a:rPr>
                        <a:t>】</a:t>
                      </a:r>
                    </a:p>
                    <a:p>
                      <a:r>
                        <a:rPr kumimoji="1" lang="ja-JP" altLang="en-US" sz="1100" kern="1200" dirty="0">
                          <a:solidFill>
                            <a:schemeClr val="tx1"/>
                          </a:solidFill>
                          <a:latin typeface="ＭＳ Ｐゴシック 見出し"/>
                          <a:ea typeface="+mn-ea"/>
                          <a:cs typeface="+mn-cs"/>
                        </a:rPr>
                        <a:t>上屋・ヤード照</a:t>
                      </a:r>
                      <a:r>
                        <a:rPr kumimoji="1" lang="ja-JP" altLang="en-US" sz="1100" kern="1200" dirty="0">
                          <a:solidFill>
                            <a:schemeClr val="tx1"/>
                          </a:solidFill>
                          <a:latin typeface="+mj-ea"/>
                          <a:ea typeface="+mj-ea"/>
                          <a:cs typeface="+mn-cs"/>
                        </a:rPr>
                        <a:t>明の</a:t>
                      </a:r>
                      <a:r>
                        <a:rPr kumimoji="1" lang="en-US" altLang="ja-JP" sz="1100" kern="1200" dirty="0">
                          <a:solidFill>
                            <a:schemeClr val="tx1"/>
                          </a:solidFill>
                          <a:latin typeface="+mj-ea"/>
                          <a:ea typeface="+mj-ea"/>
                          <a:cs typeface="+mn-cs"/>
                        </a:rPr>
                        <a:t>LED</a:t>
                      </a:r>
                      <a:r>
                        <a:rPr kumimoji="1" lang="ja-JP" altLang="en-US" sz="1100" kern="1200" dirty="0">
                          <a:solidFill>
                            <a:schemeClr val="tx1"/>
                          </a:solidFill>
                          <a:latin typeface="+mj-ea"/>
                          <a:ea typeface="+mj-ea"/>
                          <a:cs typeface="+mn-cs"/>
                        </a:rPr>
                        <a:t>化による</a:t>
                      </a:r>
                      <a:r>
                        <a:rPr kumimoji="1" lang="ja-JP" altLang="en-US" sz="1100" kern="1200" dirty="0">
                          <a:solidFill>
                            <a:schemeClr val="tx1"/>
                          </a:solidFill>
                          <a:latin typeface="ＭＳ Ｐゴシック 見出し"/>
                          <a:ea typeface="+mn-ea"/>
                          <a:cs typeface="+mn-cs"/>
                        </a:rPr>
                        <a:t>省エネ</a:t>
                      </a:r>
                    </a:p>
                  </a:txBody>
                  <a:tcPr anchor="ctr"/>
                </a:tc>
                <a:tc>
                  <a:txBody>
                    <a:bodyPr/>
                    <a:lstStyle/>
                    <a:p>
                      <a:endParaRPr kumimoji="1" lang="ja-JP" altLang="en-US" sz="1100" dirty="0">
                        <a:latin typeface="ＭＳ Ｐゴシック 見出し"/>
                      </a:endParaRPr>
                    </a:p>
                  </a:txBody>
                  <a:tcPr>
                    <a:lnR w="12700" cap="flat" cmpd="sng" algn="ctr">
                      <a:noFill/>
                      <a:prstDash val="solid"/>
                      <a:round/>
                      <a:headEnd type="none" w="med" len="med"/>
                      <a:tailEnd type="none" w="med" len="med"/>
                    </a:lnR>
                  </a:tcPr>
                </a:tc>
                <a:tc>
                  <a:txBody>
                    <a:bodyPr/>
                    <a:lstStyle/>
                    <a:p>
                      <a:endParaRPr kumimoji="1" lang="ja-JP" altLang="en-US" sz="11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1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1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1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1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1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100" dirty="0">
                        <a:latin typeface="ＭＳ Ｐゴシック 見出し"/>
                      </a:endParaRPr>
                    </a:p>
                  </a:txBody>
                  <a:tcPr>
                    <a:lnL w="12700" cap="flat" cmpd="sng" algn="ctr">
                      <a:noFill/>
                      <a:prstDash val="solid"/>
                      <a:round/>
                      <a:headEnd type="none" w="med" len="med"/>
                      <a:tailEnd type="none" w="med" len="med"/>
                    </a:lnL>
                  </a:tcPr>
                </a:tc>
                <a:tc>
                  <a:txBody>
                    <a:bodyPr/>
                    <a:lstStyle/>
                    <a:p>
                      <a:endParaRPr kumimoji="1" lang="ja-JP" altLang="en-US" sz="1100" dirty="0">
                        <a:latin typeface="ＭＳ Ｐゴシック 見出し"/>
                      </a:endParaRPr>
                    </a:p>
                  </a:txBody>
                  <a:tcPr/>
                </a:tc>
                <a:extLst>
                  <a:ext uri="{0D108BD9-81ED-4DB2-BD59-A6C34878D82A}">
                    <a16:rowId xmlns:a16="http://schemas.microsoft.com/office/drawing/2014/main" val="900782027"/>
                  </a:ext>
                </a:extLst>
              </a:tr>
            </a:tbl>
          </a:graphicData>
        </a:graphic>
      </p:graphicFrame>
      <p:sp>
        <p:nvSpPr>
          <p:cNvPr id="15" name="矢印: 五方向 24">
            <a:extLst>
              <a:ext uri="{FF2B5EF4-FFF2-40B4-BE49-F238E27FC236}">
                <a16:creationId xmlns:a16="http://schemas.microsoft.com/office/drawing/2014/main" id="{A2F6E574-9625-47F9-8F79-626D8D28E2E1}"/>
              </a:ext>
            </a:extLst>
          </p:cNvPr>
          <p:cNvSpPr/>
          <p:nvPr/>
        </p:nvSpPr>
        <p:spPr>
          <a:xfrm>
            <a:off x="2695742" y="2034313"/>
            <a:ext cx="5104800" cy="216000"/>
          </a:xfrm>
          <a:prstGeom prst="homePlat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見出し"/>
              </a:rPr>
              <a:t>照明の</a:t>
            </a:r>
            <a:r>
              <a:rPr kumimoji="1" lang="en-US" altLang="ja-JP" sz="1100" dirty="0">
                <a:solidFill>
                  <a:schemeClr val="tx1"/>
                </a:solidFill>
                <a:latin typeface="ＭＳ Ｐゴシック 見出し"/>
              </a:rPr>
              <a:t>LED</a:t>
            </a:r>
            <a:r>
              <a:rPr kumimoji="1" lang="ja-JP" altLang="en-US" sz="1100" dirty="0">
                <a:solidFill>
                  <a:schemeClr val="tx1"/>
                </a:solidFill>
                <a:latin typeface="ＭＳ Ｐゴシック 見出し"/>
              </a:rPr>
              <a:t>化</a:t>
            </a:r>
          </a:p>
        </p:txBody>
      </p:sp>
      <p:graphicFrame>
        <p:nvGraphicFramePr>
          <p:cNvPr id="16" name="表 15"/>
          <p:cNvGraphicFramePr>
            <a:graphicFrameLocks noGrp="1"/>
          </p:cNvGraphicFramePr>
          <p:nvPr>
            <p:extLst>
              <p:ext uri="{D42A27DB-BD31-4B8C-83A1-F6EECF244321}">
                <p14:modId xmlns:p14="http://schemas.microsoft.com/office/powerpoint/2010/main" val="550036776"/>
              </p:ext>
            </p:extLst>
          </p:nvPr>
        </p:nvGraphicFramePr>
        <p:xfrm>
          <a:off x="196886" y="638138"/>
          <a:ext cx="9519529" cy="630622"/>
        </p:xfrm>
        <a:graphic>
          <a:graphicData uri="http://schemas.openxmlformats.org/drawingml/2006/table">
            <a:tbl>
              <a:tblPr firstRow="1" bandRow="1">
                <a:tableStyleId>{F5AB1C69-6EDB-4FF4-983F-18BD219EF322}</a:tableStyleId>
              </a:tblPr>
              <a:tblGrid>
                <a:gridCol w="9519529">
                  <a:extLst>
                    <a:ext uri="{9D8B030D-6E8A-4147-A177-3AD203B41FA5}">
                      <a16:colId xmlns:a16="http://schemas.microsoft.com/office/drawing/2014/main" val="1150086424"/>
                    </a:ext>
                  </a:extLst>
                </a:gridCol>
              </a:tblGrid>
              <a:tr h="280868">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600" b="1" dirty="0">
                          <a:solidFill>
                            <a:schemeClr val="bg1"/>
                          </a:solidFill>
                          <a:latin typeface="ＭＳ Ｐゴシック 見出し"/>
                          <a:ea typeface="+mn-ea"/>
                        </a:rPr>
                        <a:t>〇　</a:t>
                      </a:r>
                      <a:r>
                        <a:rPr lang="ja-JP" altLang="en-US" sz="1600" b="1" u="sng" dirty="0">
                          <a:solidFill>
                            <a:schemeClr val="bg1"/>
                          </a:solidFill>
                          <a:latin typeface="ＭＳ Ｐゴシック 見出し"/>
                          <a:ea typeface="+mn-ea"/>
                        </a:rPr>
                        <a:t>ロードマップ</a:t>
                      </a:r>
                      <a:endParaRPr lang="en-US" altLang="ja-JP" sz="1600" b="1" u="sng" dirty="0">
                        <a:solidFill>
                          <a:schemeClr val="bg1"/>
                        </a:solidFill>
                        <a:latin typeface="ＭＳ Ｐゴシック 見出し"/>
                      </a:endParaRPr>
                    </a:p>
                  </a:txBody>
                  <a:tcPr anchor="ctr"/>
                </a:tc>
                <a:extLst>
                  <a:ext uri="{0D108BD9-81ED-4DB2-BD59-A6C34878D82A}">
                    <a16:rowId xmlns:a16="http://schemas.microsoft.com/office/drawing/2014/main" val="3255715718"/>
                  </a:ext>
                </a:extLst>
              </a:tr>
              <a:tr h="295342">
                <a:tc>
                  <a:txBody>
                    <a:bodyPr/>
                    <a:lstStyle/>
                    <a:p>
                      <a:r>
                        <a:rPr kumimoji="1" lang="ja-JP" altLang="en-US" sz="1200" dirty="0">
                          <a:latin typeface="ＭＳ Ｐゴシック 見出し"/>
                        </a:rPr>
                        <a:t>　　　・</a:t>
                      </a:r>
                      <a:r>
                        <a:rPr lang="ja-JP" altLang="en-US" sz="1200" dirty="0">
                          <a:solidFill>
                            <a:schemeClr val="tx1"/>
                          </a:solidFill>
                          <a:latin typeface="ＭＳ Ｐゴシック 見出し"/>
                        </a:rPr>
                        <a:t>削減の取組シナリオを前提とし、具体的に記載。（以下に特徴的な取組を記載）</a:t>
                      </a:r>
                      <a:endParaRPr lang="en-US" altLang="ja-JP" sz="1200" b="1" dirty="0">
                        <a:solidFill>
                          <a:schemeClr val="tx1"/>
                        </a:solidFill>
                        <a:latin typeface="ＭＳ Ｐゴシック 見出し"/>
                      </a:endParaRPr>
                    </a:p>
                  </a:txBody>
                  <a:tcPr anchor="ctr"/>
                </a:tc>
                <a:extLst>
                  <a:ext uri="{0D108BD9-81ED-4DB2-BD59-A6C34878D82A}">
                    <a16:rowId xmlns:a16="http://schemas.microsoft.com/office/drawing/2014/main" val="2164339010"/>
                  </a:ext>
                </a:extLst>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80447462"/>
              </p:ext>
            </p:extLst>
          </p:nvPr>
        </p:nvGraphicFramePr>
        <p:xfrm>
          <a:off x="196885" y="2348880"/>
          <a:ext cx="9274542" cy="457200"/>
        </p:xfrm>
        <a:graphic>
          <a:graphicData uri="http://schemas.openxmlformats.org/drawingml/2006/table">
            <a:tbl>
              <a:tblPr firstRow="1" bandRow="1">
                <a:tableStyleId>{5940675A-B579-460E-94D1-54222C63F5DA}</a:tableStyleId>
              </a:tblPr>
              <a:tblGrid>
                <a:gridCol w="2484000">
                  <a:extLst>
                    <a:ext uri="{9D8B030D-6E8A-4147-A177-3AD203B41FA5}">
                      <a16:colId xmlns:a16="http://schemas.microsoft.com/office/drawing/2014/main" val="2161535170"/>
                    </a:ext>
                  </a:extLst>
                </a:gridCol>
                <a:gridCol w="1503001">
                  <a:extLst>
                    <a:ext uri="{9D8B030D-6E8A-4147-A177-3AD203B41FA5}">
                      <a16:colId xmlns:a16="http://schemas.microsoft.com/office/drawing/2014/main" val="2056966071"/>
                    </a:ext>
                  </a:extLst>
                </a:gridCol>
                <a:gridCol w="563160">
                  <a:extLst>
                    <a:ext uri="{9D8B030D-6E8A-4147-A177-3AD203B41FA5}">
                      <a16:colId xmlns:a16="http://schemas.microsoft.com/office/drawing/2014/main" val="2721201932"/>
                    </a:ext>
                  </a:extLst>
                </a:gridCol>
                <a:gridCol w="563160">
                  <a:extLst>
                    <a:ext uri="{9D8B030D-6E8A-4147-A177-3AD203B41FA5}">
                      <a16:colId xmlns:a16="http://schemas.microsoft.com/office/drawing/2014/main" val="3722514759"/>
                    </a:ext>
                  </a:extLst>
                </a:gridCol>
                <a:gridCol w="563160">
                  <a:extLst>
                    <a:ext uri="{9D8B030D-6E8A-4147-A177-3AD203B41FA5}">
                      <a16:colId xmlns:a16="http://schemas.microsoft.com/office/drawing/2014/main" val="4024405871"/>
                    </a:ext>
                  </a:extLst>
                </a:gridCol>
                <a:gridCol w="563160">
                  <a:extLst>
                    <a:ext uri="{9D8B030D-6E8A-4147-A177-3AD203B41FA5}">
                      <a16:colId xmlns:a16="http://schemas.microsoft.com/office/drawing/2014/main" val="2303765182"/>
                    </a:ext>
                  </a:extLst>
                </a:gridCol>
                <a:gridCol w="563160">
                  <a:extLst>
                    <a:ext uri="{9D8B030D-6E8A-4147-A177-3AD203B41FA5}">
                      <a16:colId xmlns:a16="http://schemas.microsoft.com/office/drawing/2014/main" val="3030717035"/>
                    </a:ext>
                  </a:extLst>
                </a:gridCol>
                <a:gridCol w="563160">
                  <a:extLst>
                    <a:ext uri="{9D8B030D-6E8A-4147-A177-3AD203B41FA5}">
                      <a16:colId xmlns:a16="http://schemas.microsoft.com/office/drawing/2014/main" val="3111354674"/>
                    </a:ext>
                  </a:extLst>
                </a:gridCol>
                <a:gridCol w="230607">
                  <a:extLst>
                    <a:ext uri="{9D8B030D-6E8A-4147-A177-3AD203B41FA5}">
                      <a16:colId xmlns:a16="http://schemas.microsoft.com/office/drawing/2014/main" val="2664023455"/>
                    </a:ext>
                  </a:extLst>
                </a:gridCol>
                <a:gridCol w="1677974">
                  <a:extLst>
                    <a:ext uri="{9D8B030D-6E8A-4147-A177-3AD203B41FA5}">
                      <a16:colId xmlns:a16="http://schemas.microsoft.com/office/drawing/2014/main" val="434368120"/>
                    </a:ext>
                  </a:extLst>
                </a:gridCol>
              </a:tblGrid>
              <a:tr h="432000">
                <a:tc>
                  <a:txBody>
                    <a:bodyPr/>
                    <a:lstStyle/>
                    <a:p>
                      <a:r>
                        <a:rPr kumimoji="1" lang="en-US" altLang="ja-JP" sz="1200" kern="1200" dirty="0">
                          <a:solidFill>
                            <a:schemeClr val="tx1"/>
                          </a:solidFill>
                          <a:latin typeface="ＭＳ Ｐゴシック 見出し"/>
                          <a:ea typeface="+mn-ea"/>
                          <a:cs typeface="+mn-cs"/>
                        </a:rPr>
                        <a:t>【</a:t>
                      </a:r>
                      <a:r>
                        <a:rPr kumimoji="1" lang="ja-JP" altLang="en-US" sz="1200" kern="1200" dirty="0">
                          <a:solidFill>
                            <a:schemeClr val="tx1"/>
                          </a:solidFill>
                          <a:latin typeface="ＭＳ Ｐゴシック 見出し"/>
                          <a:ea typeface="+mn-ea"/>
                          <a:cs typeface="+mn-cs"/>
                        </a:rPr>
                        <a:t>船舶・車両</a:t>
                      </a:r>
                      <a:r>
                        <a:rPr kumimoji="1" lang="en-US" altLang="ja-JP" sz="1200" kern="1200" dirty="0">
                          <a:solidFill>
                            <a:schemeClr val="tx1"/>
                          </a:solidFill>
                          <a:latin typeface="ＭＳ Ｐゴシック 見出し"/>
                          <a:ea typeface="+mn-ea"/>
                          <a:cs typeface="+mn-cs"/>
                        </a:rPr>
                        <a:t>】</a:t>
                      </a:r>
                    </a:p>
                    <a:p>
                      <a:r>
                        <a:rPr kumimoji="1" lang="ja-JP" altLang="en-US" sz="1200" kern="1200" dirty="0">
                          <a:solidFill>
                            <a:schemeClr val="tx1"/>
                          </a:solidFill>
                          <a:latin typeface="ＭＳ Ｐゴシック 見出し"/>
                          <a:ea typeface="+mn-ea"/>
                          <a:cs typeface="+mn-cs"/>
                        </a:rPr>
                        <a:t>陸上電力供給施設整備</a:t>
                      </a:r>
                    </a:p>
                  </a:txBody>
                  <a:tcPr anchor="ctr"/>
                </a:tc>
                <a:tc>
                  <a:txBody>
                    <a:bodyPr/>
                    <a:lstStyle/>
                    <a:p>
                      <a:endParaRPr kumimoji="1" lang="ja-JP" altLang="en-US" sz="1200" dirty="0">
                        <a:latin typeface="ＭＳ Ｐゴシック 見出し"/>
                      </a:endParaRPr>
                    </a:p>
                  </a:txBody>
                  <a:tcPr>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tcPr>
                </a:tc>
                <a:tc>
                  <a:txBody>
                    <a:bodyPr/>
                    <a:lstStyle/>
                    <a:p>
                      <a:endParaRPr kumimoji="1" lang="ja-JP" altLang="en-US" sz="1200" dirty="0">
                        <a:latin typeface="ＭＳ Ｐゴシック 見出し"/>
                      </a:endParaRPr>
                    </a:p>
                  </a:txBody>
                  <a:tcPr/>
                </a:tc>
                <a:extLst>
                  <a:ext uri="{0D108BD9-81ED-4DB2-BD59-A6C34878D82A}">
                    <a16:rowId xmlns:a16="http://schemas.microsoft.com/office/drawing/2014/main" val="2481770300"/>
                  </a:ext>
                </a:extLst>
              </a:tr>
            </a:tbl>
          </a:graphicData>
        </a:graphic>
      </p:graphicFrame>
      <p:sp>
        <p:nvSpPr>
          <p:cNvPr id="22" name="矢印: 五方向 24">
            <a:extLst>
              <a:ext uri="{FF2B5EF4-FFF2-40B4-BE49-F238E27FC236}">
                <a16:creationId xmlns:a16="http://schemas.microsoft.com/office/drawing/2014/main" id="{C6C62839-B628-4437-A98C-677EC293ED0F}"/>
              </a:ext>
            </a:extLst>
          </p:cNvPr>
          <p:cNvSpPr/>
          <p:nvPr/>
        </p:nvSpPr>
        <p:spPr>
          <a:xfrm>
            <a:off x="6843427" y="2469480"/>
            <a:ext cx="2628000" cy="216000"/>
          </a:xfrm>
          <a:prstGeom prst="homePlat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見出し"/>
              </a:rPr>
              <a:t>導入</a:t>
            </a:r>
          </a:p>
        </p:txBody>
      </p:sp>
      <p:sp>
        <p:nvSpPr>
          <p:cNvPr id="23" name="矢印: 五方向 23">
            <a:extLst>
              <a:ext uri="{FF2B5EF4-FFF2-40B4-BE49-F238E27FC236}">
                <a16:creationId xmlns:a16="http://schemas.microsoft.com/office/drawing/2014/main" id="{B3B05514-9FDF-41E1-9971-373258E575D6}"/>
              </a:ext>
            </a:extLst>
          </p:cNvPr>
          <p:cNvSpPr/>
          <p:nvPr/>
        </p:nvSpPr>
        <p:spPr>
          <a:xfrm>
            <a:off x="2695742" y="2474488"/>
            <a:ext cx="1443364" cy="216000"/>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j-ea"/>
                <a:ea typeface="+mj-ea"/>
              </a:rPr>
              <a:t>調査・検討</a:t>
            </a:r>
            <a:endParaRPr lang="en-US" altLang="ja-JP" sz="1100" dirty="0">
              <a:solidFill>
                <a:schemeClr val="tx1"/>
              </a:solidFill>
              <a:latin typeface="+mj-ea"/>
              <a:ea typeface="+mj-ea"/>
            </a:endParaRPr>
          </a:p>
          <a:p>
            <a:pPr algn="ctr"/>
            <a:r>
              <a:rPr lang="ja-JP" altLang="en-US" sz="1100" dirty="0">
                <a:solidFill>
                  <a:schemeClr val="tx1"/>
                </a:solidFill>
                <a:latin typeface="+mj-ea"/>
                <a:ea typeface="+mj-ea"/>
              </a:rPr>
              <a:t>（</a:t>
            </a:r>
            <a:r>
              <a:rPr lang="en-US" altLang="ja-JP" sz="1100" dirty="0">
                <a:solidFill>
                  <a:schemeClr val="tx1"/>
                </a:solidFill>
                <a:latin typeface="+mj-ea"/>
                <a:ea typeface="+mj-ea"/>
              </a:rPr>
              <a:t> 2023</a:t>
            </a:r>
            <a:r>
              <a:rPr lang="ja-JP" altLang="en-US" sz="1100" dirty="0">
                <a:solidFill>
                  <a:schemeClr val="tx1"/>
                </a:solidFill>
                <a:latin typeface="+mj-ea"/>
                <a:ea typeface="+mj-ea"/>
              </a:rPr>
              <a:t>・</a:t>
            </a:r>
            <a:r>
              <a:rPr lang="en-US" altLang="ja-JP" sz="1100" dirty="0">
                <a:solidFill>
                  <a:schemeClr val="tx1"/>
                </a:solidFill>
                <a:latin typeface="+mj-ea"/>
                <a:ea typeface="+mj-ea"/>
              </a:rPr>
              <a:t>2024</a:t>
            </a:r>
            <a:r>
              <a:rPr lang="ja-JP" altLang="en-US" sz="1100" dirty="0">
                <a:solidFill>
                  <a:schemeClr val="tx1"/>
                </a:solidFill>
                <a:latin typeface="+mj-ea"/>
                <a:ea typeface="+mj-ea"/>
              </a:rPr>
              <a:t>年度）</a:t>
            </a:r>
          </a:p>
        </p:txBody>
      </p:sp>
      <p:sp>
        <p:nvSpPr>
          <p:cNvPr id="24" name="矢印: 五方向 23">
            <a:extLst>
              <a:ext uri="{FF2B5EF4-FFF2-40B4-BE49-F238E27FC236}">
                <a16:creationId xmlns:a16="http://schemas.microsoft.com/office/drawing/2014/main" id="{72E58104-A032-4B9B-9987-548213D01C0B}"/>
              </a:ext>
            </a:extLst>
          </p:cNvPr>
          <p:cNvSpPr/>
          <p:nvPr/>
        </p:nvSpPr>
        <p:spPr>
          <a:xfrm>
            <a:off x="4137776" y="2464388"/>
            <a:ext cx="2700000" cy="216000"/>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j-ea"/>
                <a:ea typeface="+mj-ea"/>
              </a:rPr>
              <a:t>設計・整備</a:t>
            </a:r>
            <a:endParaRPr lang="en-US" altLang="ja-JP" sz="1100" dirty="0">
              <a:solidFill>
                <a:schemeClr val="tx1"/>
              </a:solidFill>
              <a:latin typeface="+mj-ea"/>
              <a:ea typeface="+mj-ea"/>
            </a:endParaRPr>
          </a:p>
          <a:p>
            <a:pPr algn="ctr"/>
            <a:r>
              <a:rPr lang="ja-JP" altLang="en-US" sz="1100" dirty="0">
                <a:solidFill>
                  <a:schemeClr val="tx1"/>
                </a:solidFill>
                <a:latin typeface="+mj-ea"/>
                <a:ea typeface="+mj-ea"/>
              </a:rPr>
              <a:t>（</a:t>
            </a:r>
            <a:r>
              <a:rPr lang="en-US" altLang="ja-JP" sz="1100" dirty="0">
                <a:solidFill>
                  <a:schemeClr val="tx1"/>
                </a:solidFill>
                <a:latin typeface="+mj-ea"/>
                <a:ea typeface="+mj-ea"/>
              </a:rPr>
              <a:t>2025</a:t>
            </a:r>
            <a:r>
              <a:rPr lang="ja-JP" altLang="en-US" sz="1100" dirty="0">
                <a:solidFill>
                  <a:schemeClr val="tx1"/>
                </a:solidFill>
                <a:latin typeface="+mj-ea"/>
                <a:ea typeface="+mj-ea"/>
              </a:rPr>
              <a:t>～</a:t>
            </a:r>
            <a:r>
              <a:rPr lang="en-US" altLang="ja-JP" sz="1100" dirty="0">
                <a:solidFill>
                  <a:schemeClr val="tx1"/>
                </a:solidFill>
                <a:latin typeface="+mj-ea"/>
                <a:ea typeface="+mj-ea"/>
              </a:rPr>
              <a:t>2028</a:t>
            </a:r>
            <a:r>
              <a:rPr lang="ja-JP" altLang="en-US" sz="1100" dirty="0">
                <a:solidFill>
                  <a:schemeClr val="tx1"/>
                </a:solidFill>
                <a:latin typeface="+mj-ea"/>
                <a:ea typeface="+mj-ea"/>
              </a:rPr>
              <a:t>年度）</a:t>
            </a:r>
          </a:p>
        </p:txBody>
      </p:sp>
      <p:graphicFrame>
        <p:nvGraphicFramePr>
          <p:cNvPr id="25" name="表 24"/>
          <p:cNvGraphicFramePr>
            <a:graphicFrameLocks noGrp="1"/>
          </p:cNvGraphicFramePr>
          <p:nvPr>
            <p:extLst>
              <p:ext uri="{D42A27DB-BD31-4B8C-83A1-F6EECF244321}">
                <p14:modId xmlns:p14="http://schemas.microsoft.com/office/powerpoint/2010/main" val="40589082"/>
              </p:ext>
            </p:extLst>
          </p:nvPr>
        </p:nvGraphicFramePr>
        <p:xfrm>
          <a:off x="196885" y="2808701"/>
          <a:ext cx="9274542" cy="457200"/>
        </p:xfrm>
        <a:graphic>
          <a:graphicData uri="http://schemas.openxmlformats.org/drawingml/2006/table">
            <a:tbl>
              <a:tblPr firstRow="1" bandRow="1">
                <a:tableStyleId>{5940675A-B579-460E-94D1-54222C63F5DA}</a:tableStyleId>
              </a:tblPr>
              <a:tblGrid>
                <a:gridCol w="2484000">
                  <a:extLst>
                    <a:ext uri="{9D8B030D-6E8A-4147-A177-3AD203B41FA5}">
                      <a16:colId xmlns:a16="http://schemas.microsoft.com/office/drawing/2014/main" val="75652346"/>
                    </a:ext>
                  </a:extLst>
                </a:gridCol>
                <a:gridCol w="1503001">
                  <a:extLst>
                    <a:ext uri="{9D8B030D-6E8A-4147-A177-3AD203B41FA5}">
                      <a16:colId xmlns:a16="http://schemas.microsoft.com/office/drawing/2014/main" val="1558070186"/>
                    </a:ext>
                  </a:extLst>
                </a:gridCol>
                <a:gridCol w="563160">
                  <a:extLst>
                    <a:ext uri="{9D8B030D-6E8A-4147-A177-3AD203B41FA5}">
                      <a16:colId xmlns:a16="http://schemas.microsoft.com/office/drawing/2014/main" val="895749585"/>
                    </a:ext>
                  </a:extLst>
                </a:gridCol>
                <a:gridCol w="563160">
                  <a:extLst>
                    <a:ext uri="{9D8B030D-6E8A-4147-A177-3AD203B41FA5}">
                      <a16:colId xmlns:a16="http://schemas.microsoft.com/office/drawing/2014/main" val="2034716996"/>
                    </a:ext>
                  </a:extLst>
                </a:gridCol>
                <a:gridCol w="563160">
                  <a:extLst>
                    <a:ext uri="{9D8B030D-6E8A-4147-A177-3AD203B41FA5}">
                      <a16:colId xmlns:a16="http://schemas.microsoft.com/office/drawing/2014/main" val="734869919"/>
                    </a:ext>
                  </a:extLst>
                </a:gridCol>
                <a:gridCol w="563160">
                  <a:extLst>
                    <a:ext uri="{9D8B030D-6E8A-4147-A177-3AD203B41FA5}">
                      <a16:colId xmlns:a16="http://schemas.microsoft.com/office/drawing/2014/main" val="478063612"/>
                    </a:ext>
                  </a:extLst>
                </a:gridCol>
                <a:gridCol w="563160">
                  <a:extLst>
                    <a:ext uri="{9D8B030D-6E8A-4147-A177-3AD203B41FA5}">
                      <a16:colId xmlns:a16="http://schemas.microsoft.com/office/drawing/2014/main" val="1756063196"/>
                    </a:ext>
                  </a:extLst>
                </a:gridCol>
                <a:gridCol w="563160">
                  <a:extLst>
                    <a:ext uri="{9D8B030D-6E8A-4147-A177-3AD203B41FA5}">
                      <a16:colId xmlns:a16="http://schemas.microsoft.com/office/drawing/2014/main" val="1329410182"/>
                    </a:ext>
                  </a:extLst>
                </a:gridCol>
                <a:gridCol w="230607">
                  <a:extLst>
                    <a:ext uri="{9D8B030D-6E8A-4147-A177-3AD203B41FA5}">
                      <a16:colId xmlns:a16="http://schemas.microsoft.com/office/drawing/2014/main" val="4252356051"/>
                    </a:ext>
                  </a:extLst>
                </a:gridCol>
                <a:gridCol w="1677974">
                  <a:extLst>
                    <a:ext uri="{9D8B030D-6E8A-4147-A177-3AD203B41FA5}">
                      <a16:colId xmlns:a16="http://schemas.microsoft.com/office/drawing/2014/main" val="2460917162"/>
                    </a:ext>
                  </a:extLst>
                </a:gridCol>
              </a:tblGrid>
              <a:tr h="43200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latin typeface="ＭＳ Ｐゴシック 見出し"/>
                          <a:ea typeface="+mn-ea"/>
                          <a:cs typeface="+mn-cs"/>
                        </a:rPr>
                        <a:t>【</a:t>
                      </a:r>
                      <a:r>
                        <a:rPr kumimoji="1" lang="ja-JP" altLang="en-US" sz="1200" kern="1200" dirty="0">
                          <a:solidFill>
                            <a:schemeClr val="tx1"/>
                          </a:solidFill>
                          <a:latin typeface="ＭＳ Ｐゴシック 見出し"/>
                          <a:ea typeface="+mn-ea"/>
                          <a:cs typeface="+mn-cs"/>
                        </a:rPr>
                        <a:t>ターミナル外</a:t>
                      </a:r>
                      <a:r>
                        <a:rPr kumimoji="1" lang="en-US" altLang="ja-JP" sz="1200" kern="1200" dirty="0">
                          <a:solidFill>
                            <a:schemeClr val="tx1"/>
                          </a:solidFill>
                          <a:latin typeface="ＭＳ Ｐゴシック 見出し"/>
                          <a:ea typeface="+mn-ea"/>
                          <a:cs typeface="+mn-cs"/>
                        </a:rPr>
                        <a:t>】</a:t>
                      </a: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ＭＳ Ｐゴシック 見出し"/>
                          <a:ea typeface="+mn-ea"/>
                          <a:cs typeface="+mn-cs"/>
                        </a:rPr>
                        <a:t>非化石エネルギー由来の電力使用</a:t>
                      </a:r>
                    </a:p>
                  </a:txBody>
                  <a:tcPr anchor="ctr"/>
                </a:tc>
                <a:tc>
                  <a:txBody>
                    <a:bodyPr/>
                    <a:lstStyle/>
                    <a:p>
                      <a:endParaRPr kumimoji="1" lang="ja-JP" altLang="en-US" sz="1200" dirty="0">
                        <a:latin typeface="ＭＳ Ｐゴシック 見出し"/>
                      </a:endParaRPr>
                    </a:p>
                  </a:txBody>
                  <a:tcPr>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endParaRPr kumimoji="1" lang="ja-JP" altLang="en-US" sz="1200" dirty="0">
                        <a:latin typeface="ＭＳ Ｐゴシック 見出し"/>
                      </a:endParaRPr>
                    </a:p>
                  </a:txBody>
                  <a:tcPr>
                    <a:lnL w="12700" cap="flat" cmpd="sng" algn="ctr">
                      <a:noFill/>
                      <a:prstDash val="solid"/>
                      <a:round/>
                      <a:headEnd type="none" w="med" len="med"/>
                      <a:tailEnd type="none" w="med" len="med"/>
                    </a:lnL>
                  </a:tcPr>
                </a:tc>
                <a:tc>
                  <a:txBody>
                    <a:bodyPr/>
                    <a:lstStyle/>
                    <a:p>
                      <a:endParaRPr kumimoji="1" lang="ja-JP" altLang="en-US" sz="1200" dirty="0">
                        <a:latin typeface="ＭＳ Ｐゴシック 見出し"/>
                      </a:endParaRPr>
                    </a:p>
                  </a:txBody>
                  <a:tcPr/>
                </a:tc>
                <a:extLst>
                  <a:ext uri="{0D108BD9-81ED-4DB2-BD59-A6C34878D82A}">
                    <a16:rowId xmlns:a16="http://schemas.microsoft.com/office/drawing/2014/main" val="384033479"/>
                  </a:ext>
                </a:extLst>
              </a:tr>
            </a:tbl>
          </a:graphicData>
        </a:graphic>
      </p:graphicFrame>
      <p:sp>
        <p:nvSpPr>
          <p:cNvPr id="26" name="矢印: 五方向 24">
            <a:extLst>
              <a:ext uri="{FF2B5EF4-FFF2-40B4-BE49-F238E27FC236}">
                <a16:creationId xmlns:a16="http://schemas.microsoft.com/office/drawing/2014/main" id="{46B7B790-C536-49C9-BB21-E3554D6A074B}"/>
              </a:ext>
            </a:extLst>
          </p:cNvPr>
          <p:cNvSpPr/>
          <p:nvPr/>
        </p:nvSpPr>
        <p:spPr>
          <a:xfrm>
            <a:off x="2695742" y="2921588"/>
            <a:ext cx="5104800" cy="216000"/>
          </a:xfrm>
          <a:prstGeom prst="homePlat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ＭＳ Ｐゴシック 見出し"/>
              </a:rPr>
              <a:t>電力会社の取組による電力排出係数削減</a:t>
            </a:r>
            <a:endParaRPr kumimoji="1" lang="ja-JP" altLang="en-US" sz="1100" dirty="0">
              <a:solidFill>
                <a:schemeClr val="tx1"/>
              </a:solidFill>
              <a:latin typeface="ＭＳ Ｐゴシック 見出し"/>
            </a:endParaRPr>
          </a:p>
        </p:txBody>
      </p:sp>
      <p:sp>
        <p:nvSpPr>
          <p:cNvPr id="27" name="矢印: 五方向 24">
            <a:extLst>
              <a:ext uri="{FF2B5EF4-FFF2-40B4-BE49-F238E27FC236}">
                <a16:creationId xmlns:a16="http://schemas.microsoft.com/office/drawing/2014/main" id="{B77A756C-F5AB-42AE-ABF8-E6895E247477}"/>
              </a:ext>
            </a:extLst>
          </p:cNvPr>
          <p:cNvSpPr/>
          <p:nvPr/>
        </p:nvSpPr>
        <p:spPr>
          <a:xfrm>
            <a:off x="7811168" y="2937145"/>
            <a:ext cx="1656000" cy="216000"/>
          </a:xfrm>
          <a:prstGeom prst="homePlat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pPr algn="ctr"/>
            <a:r>
              <a:rPr lang="ja-JP" altLang="en-US" sz="1100" dirty="0">
                <a:solidFill>
                  <a:schemeClr val="tx1"/>
                </a:solidFill>
                <a:latin typeface="ＭＳ Ｐゴシック 見出し"/>
              </a:rPr>
              <a:t>水素等非化石エネルギー由来の電力利用</a:t>
            </a:r>
            <a:endParaRPr kumimoji="1" lang="ja-JP" altLang="en-US" sz="1100" dirty="0">
              <a:solidFill>
                <a:schemeClr val="tx1"/>
              </a:solidFill>
              <a:latin typeface="ＭＳ Ｐゴシック 見出し"/>
            </a:endParaRPr>
          </a:p>
        </p:txBody>
      </p:sp>
      <p:sp>
        <p:nvSpPr>
          <p:cNvPr id="18" name="スライド番号プレースホルダー 4"/>
          <p:cNvSpPr>
            <a:spLocks noGrp="1"/>
          </p:cNvSpPr>
          <p:nvPr>
            <p:ph type="sldNum" sz="quarter" idx="11"/>
          </p:nvPr>
        </p:nvSpPr>
        <p:spPr>
          <a:xfrm>
            <a:off x="7692702" y="6520259"/>
            <a:ext cx="2228850" cy="365125"/>
          </a:xfrm>
        </p:spPr>
        <p:txBody>
          <a:bodyPr/>
          <a:lstStyle/>
          <a:p>
            <a:fld id="{18EAE80E-A420-40D4-8E6A-F3B1068ED3F0}" type="slidenum">
              <a:rPr lang="ja-JP" altLang="en-US" smtClean="0"/>
              <a:pPr/>
              <a:t>2</a:t>
            </a:fld>
            <a:endParaRPr lang="ja-JP" altLang="en-US" dirty="0"/>
          </a:p>
        </p:txBody>
      </p:sp>
      <p:sp>
        <p:nvSpPr>
          <p:cNvPr id="20" name="Text Box 2">
            <a:extLst>
              <a:ext uri="{FF2B5EF4-FFF2-40B4-BE49-F238E27FC236}">
                <a16:creationId xmlns:a16="http://schemas.microsoft.com/office/drawing/2014/main" id="{EC5D2AA4-4D55-4C35-B568-2BFAD716D1E3}"/>
              </a:ext>
            </a:extLst>
          </p:cNvPr>
          <p:cNvSpPr txBox="1">
            <a:spLocks noChangeArrowheads="1"/>
          </p:cNvSpPr>
          <p:nvPr/>
        </p:nvSpPr>
        <p:spPr bwMode="auto">
          <a:xfrm>
            <a:off x="-3092" y="29376"/>
            <a:ext cx="7764404" cy="374526"/>
          </a:xfrm>
          <a:prstGeom prst="rect">
            <a:avLst/>
          </a:prstGeom>
          <a:noFill/>
          <a:ln w="9525">
            <a:noFill/>
            <a:miter lim="800000"/>
            <a:headEnd/>
            <a:tailEnd/>
          </a:ln>
        </p:spPr>
        <p:txBody>
          <a:bodyPr anchor="ctr"/>
          <a:lstStyle/>
          <a:p>
            <a:r>
              <a:rPr lang="ja-JP" altLang="en-US" b="1" dirty="0">
                <a:ln w="0"/>
                <a:solidFill>
                  <a:srgbClr val="006699"/>
                </a:solidFill>
                <a:latin typeface="ＭＳ Ｐゴシック" panose="020B0600070205080204" pitchFamily="50" charset="-128"/>
                <a:ea typeface="ＭＳ Ｐゴシック" panose="020B0600070205080204" pitchFamily="50" charset="-128"/>
              </a:rPr>
              <a:t>カーボンニュートラルポート（ＣＮＰ）形成計画（案）のポイント</a:t>
            </a:r>
          </a:p>
        </p:txBody>
      </p:sp>
      <p:cxnSp>
        <p:nvCxnSpPr>
          <p:cNvPr id="28" name="直線コネクタ 27">
            <a:extLst>
              <a:ext uri="{FF2B5EF4-FFF2-40B4-BE49-F238E27FC236}">
                <a16:creationId xmlns:a16="http://schemas.microsoft.com/office/drawing/2014/main" id="{CEE1EA41-9A9A-48F5-8A0E-F486025ACF2B}"/>
              </a:ext>
            </a:extLst>
          </p:cNvPr>
          <p:cNvCxnSpPr/>
          <p:nvPr/>
        </p:nvCxnSpPr>
        <p:spPr>
          <a:xfrm>
            <a:off x="1" y="476250"/>
            <a:ext cx="9720000" cy="0"/>
          </a:xfrm>
          <a:prstGeom prst="line">
            <a:avLst/>
          </a:prstGeom>
          <a:ln w="50800" cmpd="sng"/>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8075470"/>
      </p:ext>
    </p:extLst>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28575" cap="flat" cmpd="sng" algn="ctr">
          <a:solidFill>
            <a:srgbClr val="FF0000"/>
          </a:solid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t" latinLnBrk="0" hangingPunct="1">
          <a:lnSpc>
            <a:spcPct val="100000"/>
          </a:lnSpc>
          <a:spcBef>
            <a:spcPct val="0"/>
          </a:spcBef>
          <a:spcAft>
            <a:spcPct val="0"/>
          </a:spcAft>
          <a:buClr>
            <a:schemeClr val="bg2"/>
          </a:buClr>
          <a:buSzTx/>
          <a:buFont typeface="Wingdings" pitchFamily="2" charset="2"/>
          <a:buChar char="l"/>
          <a:tabLst/>
          <a:defRPr kumimoji="1" lang="ja-JP" altLang="en-US" sz="10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861</Words>
  <Application>Microsoft Office PowerPoint</Application>
  <PresentationFormat>A4 210 x 297 mm</PresentationFormat>
  <Paragraphs>56</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5</vt:i4>
      </vt:variant>
      <vt:variant>
        <vt:lpstr>スライド タイトル</vt:lpstr>
      </vt:variant>
      <vt:variant>
        <vt:i4>2</vt:i4>
      </vt:variant>
    </vt:vector>
  </HeadingPairs>
  <TitlesOfParts>
    <vt:vector size="16" baseType="lpstr">
      <vt:lpstr>HGP創英角ｺﾞｼｯｸUB</vt:lpstr>
      <vt:lpstr>HG丸ｺﾞｼｯｸM-PRO</vt:lpstr>
      <vt:lpstr>ＭＳ Ｐゴシック</vt:lpstr>
      <vt:lpstr>ＭＳ Ｐゴシック 見出し</vt:lpstr>
      <vt:lpstr>Arial</vt:lpstr>
      <vt:lpstr>Calibri</vt:lpstr>
      <vt:lpstr>Calibri Light</vt:lpstr>
      <vt:lpstr>Times New Roman</vt:lpstr>
      <vt:lpstr>Wingdings</vt:lpstr>
      <vt:lpstr>blank</vt:lpstr>
      <vt:lpstr>1_blank</vt:lpstr>
      <vt:lpstr>2_blank</vt:lpstr>
      <vt:lpstr>3_blank</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竹谷　悠</dc:creator>
  <cp:lastModifiedBy>竹谷　悠</cp:lastModifiedBy>
  <cp:revision>35</cp:revision>
  <cp:lastPrinted>2023-01-12T07:14:59Z</cp:lastPrinted>
  <dcterms:modified xsi:type="dcterms:W3CDTF">2023-01-18T10:23:39Z</dcterms:modified>
</cp:coreProperties>
</file>