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3" r:id="rId1"/>
  </p:sldMasterIdLst>
  <p:notesMasterIdLst>
    <p:notesMasterId r:id="rId3"/>
  </p:notesMasterIdLst>
  <p:sldIdLst>
    <p:sldId id="262" r:id="rId2"/>
  </p:sldIdLst>
  <p:sldSz cx="9902825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58" autoAdjust="0"/>
  </p:normalViewPr>
  <p:slideViewPr>
    <p:cSldViewPr snapToGrid="0">
      <p:cViewPr varScale="1">
        <p:scale>
          <a:sx n="70" d="100"/>
          <a:sy n="70" d="100"/>
        </p:scale>
        <p:origin x="12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10.25.163.244\disk1\&#20445;&#38522;&#32773;&#21162;&#21147;&#25903;&#25588;&#21046;&#24230;\09%20&#12288;&#20998;&#26512;&#36039;&#26009;&#12398;&#20316;&#25104;&#65288;11&#26376;&#12363;&#12425;1&#26376;&#65289;\01_2020&#24180;&#24230;&#12288;&#20998;&#26512;&#36039;&#26009;\02_&#20998;&#26512;&#36039;&#26009;&#65288;&#21069;&#24180;&#24230;&#12522;&#12496;&#12452;&#12473;&#65289;\&#9733;&#30906;&#23450;&#20418;&#25968;&#29256;&#65288;&#24066;&#30010;&#26449;&#65289;&#25351;&#27161;&#12372;&#12392;&#12398;&#21512;&#35336;&#12539;&#24179;&#22343;&#28857;&#25968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2020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保険者努力支援制度（市町村分）　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 sz="1400"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都道府県別平均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獲得点　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995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点満点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2636520386859306E-2"/>
          <c:y val="0.10463429571303587"/>
          <c:w val="0.92883566053121203"/>
          <c:h val="0.6743843686205891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'2020全体'!$E$2</c:f>
              <c:strCache>
                <c:ptCount val="1"/>
                <c:pt idx="0">
                  <c:v>共通１ 特定健診・保健指導・メタボ(190点）</c:v>
                </c:pt>
              </c:strCache>
            </c:strRef>
          </c:tx>
          <c:invertIfNegative val="0"/>
          <c:cat>
            <c:strRef>
              <c:f>'2020全体'!$D$3:$D$50</c:f>
              <c:strCache>
                <c:ptCount val="48"/>
                <c:pt idx="0">
                  <c:v>㉛北海道</c:v>
                </c:pt>
                <c:pt idx="1">
                  <c:v>⑳青森県</c:v>
                </c:pt>
                <c:pt idx="2">
                  <c:v>㉙岩手県</c:v>
                </c:pt>
                <c:pt idx="3">
                  <c:v>⑨宮城県</c:v>
                </c:pt>
                <c:pt idx="4">
                  <c:v>㉟秋田県</c:v>
                </c:pt>
                <c:pt idx="5">
                  <c:v>①山形県</c:v>
                </c:pt>
                <c:pt idx="6">
                  <c:v>⑫福島県</c:v>
                </c:pt>
                <c:pt idx="7">
                  <c:v>㊹茨城県</c:v>
                </c:pt>
                <c:pt idx="8">
                  <c:v>㉑栃木県</c:v>
                </c:pt>
                <c:pt idx="9">
                  <c:v>㉕群馬県</c:v>
                </c:pt>
                <c:pt idx="10">
                  <c:v>㊴埼玉県</c:v>
                </c:pt>
                <c:pt idx="11">
                  <c:v>㊳千葉県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⑮新潟県</c:v>
                </c:pt>
                <c:pt idx="15">
                  <c:v>⑩富山県</c:v>
                </c:pt>
                <c:pt idx="16">
                  <c:v>③石川県</c:v>
                </c:pt>
                <c:pt idx="17">
                  <c:v>⑭福井県</c:v>
                </c:pt>
                <c:pt idx="18">
                  <c:v>㉘山梨県</c:v>
                </c:pt>
                <c:pt idx="19">
                  <c:v>⑬長野県</c:v>
                </c:pt>
                <c:pt idx="20">
                  <c:v>⑱岐阜県</c:v>
                </c:pt>
                <c:pt idx="21">
                  <c:v>⑰静岡県</c:v>
                </c:pt>
                <c:pt idx="22">
                  <c:v>㊲愛知県</c:v>
                </c:pt>
                <c:pt idx="23">
                  <c:v>㉜三重県</c:v>
                </c:pt>
                <c:pt idx="24">
                  <c:v>㉒滋賀県</c:v>
                </c:pt>
                <c:pt idx="25">
                  <c:v>㊶京都府</c:v>
                </c:pt>
                <c:pt idx="26">
                  <c:v>㊵大阪府</c:v>
                </c:pt>
                <c:pt idx="27">
                  <c:v>㉚兵庫県</c:v>
                </c:pt>
                <c:pt idx="28">
                  <c:v>㊺奈良県</c:v>
                </c:pt>
                <c:pt idx="29">
                  <c:v>㊱和歌山県</c:v>
                </c:pt>
                <c:pt idx="30">
                  <c:v>⑲鳥取県</c:v>
                </c:pt>
                <c:pt idx="31">
                  <c:v>㉝島根県</c:v>
                </c:pt>
                <c:pt idx="32">
                  <c:v>㊷岡山県</c:v>
                </c:pt>
                <c:pt idx="33">
                  <c:v>㉞広島県</c:v>
                </c:pt>
                <c:pt idx="34">
                  <c:v>㊸山口県</c:v>
                </c:pt>
                <c:pt idx="35">
                  <c:v>⑪徳島県</c:v>
                </c:pt>
                <c:pt idx="36">
                  <c:v>㉗香川県</c:v>
                </c:pt>
                <c:pt idx="37">
                  <c:v>㉔愛媛県</c:v>
                </c:pt>
                <c:pt idx="38">
                  <c:v>㉓高知県</c:v>
                </c:pt>
                <c:pt idx="39">
                  <c:v>㉖福岡県</c:v>
                </c:pt>
                <c:pt idx="40">
                  <c:v>②佐賀県</c:v>
                </c:pt>
                <c:pt idx="41">
                  <c:v>⑥長崎県</c:v>
                </c:pt>
                <c:pt idx="42">
                  <c:v>⑧熊本県</c:v>
                </c:pt>
                <c:pt idx="43">
                  <c:v>⑯大分県</c:v>
                </c:pt>
                <c:pt idx="44">
                  <c:v>④宮崎県</c:v>
                </c:pt>
                <c:pt idx="45">
                  <c:v>⑤鹿児島県</c:v>
                </c:pt>
                <c:pt idx="46">
                  <c:v>⑦沖縄県</c:v>
                </c:pt>
                <c:pt idx="47">
                  <c:v>全国</c:v>
                </c:pt>
              </c:strCache>
            </c:strRef>
          </c:cat>
          <c:val>
            <c:numRef>
              <c:f>'2020全体'!$E$3:$E$50</c:f>
              <c:numCache>
                <c:formatCode>0.00_);[Red]\(0.00\)</c:formatCode>
                <c:ptCount val="48"/>
                <c:pt idx="0">
                  <c:v>44.592178770949722</c:v>
                </c:pt>
                <c:pt idx="1">
                  <c:v>46.125</c:v>
                </c:pt>
                <c:pt idx="2">
                  <c:v>26.969696969696969</c:v>
                </c:pt>
                <c:pt idx="3">
                  <c:v>31.714285714285715</c:v>
                </c:pt>
                <c:pt idx="4">
                  <c:v>19</c:v>
                </c:pt>
                <c:pt idx="5">
                  <c:v>50.571428571428569</c:v>
                </c:pt>
                <c:pt idx="6">
                  <c:v>52.864406779661017</c:v>
                </c:pt>
                <c:pt idx="7">
                  <c:v>35</c:v>
                </c:pt>
                <c:pt idx="8">
                  <c:v>29.8</c:v>
                </c:pt>
                <c:pt idx="9">
                  <c:v>18.8</c:v>
                </c:pt>
                <c:pt idx="10">
                  <c:v>18.412698412698411</c:v>
                </c:pt>
                <c:pt idx="11">
                  <c:v>28.981481481481481</c:v>
                </c:pt>
                <c:pt idx="12">
                  <c:v>17.5</c:v>
                </c:pt>
                <c:pt idx="13">
                  <c:v>7.2121212121212119</c:v>
                </c:pt>
                <c:pt idx="14">
                  <c:v>44.333333333333336</c:v>
                </c:pt>
                <c:pt idx="15">
                  <c:v>48.666666666666664</c:v>
                </c:pt>
                <c:pt idx="16">
                  <c:v>71.578947368421055</c:v>
                </c:pt>
                <c:pt idx="17">
                  <c:v>20</c:v>
                </c:pt>
                <c:pt idx="18">
                  <c:v>52.333333333333336</c:v>
                </c:pt>
                <c:pt idx="19">
                  <c:v>78.545454545454547</c:v>
                </c:pt>
                <c:pt idx="20">
                  <c:v>40.476190476190474</c:v>
                </c:pt>
                <c:pt idx="21">
                  <c:v>33.857142857142854</c:v>
                </c:pt>
                <c:pt idx="22">
                  <c:v>26.444444444444443</c:v>
                </c:pt>
                <c:pt idx="23">
                  <c:v>5.5172413793103452</c:v>
                </c:pt>
                <c:pt idx="24">
                  <c:v>48.94736842105263</c:v>
                </c:pt>
                <c:pt idx="25">
                  <c:v>22.115384615384617</c:v>
                </c:pt>
                <c:pt idx="26">
                  <c:v>18.13953488372093</c:v>
                </c:pt>
                <c:pt idx="27">
                  <c:v>18.902439024390244</c:v>
                </c:pt>
                <c:pt idx="28">
                  <c:v>23.46153846153846</c:v>
                </c:pt>
                <c:pt idx="29">
                  <c:v>24.166666666666668</c:v>
                </c:pt>
                <c:pt idx="30">
                  <c:v>30.526315789473685</c:v>
                </c:pt>
                <c:pt idx="31">
                  <c:v>32.631578947368418</c:v>
                </c:pt>
                <c:pt idx="32">
                  <c:v>10.037037037037036</c:v>
                </c:pt>
                <c:pt idx="33">
                  <c:v>24.043478260869566</c:v>
                </c:pt>
                <c:pt idx="34">
                  <c:v>4.6315789473684212</c:v>
                </c:pt>
                <c:pt idx="35">
                  <c:v>83.333333333333329</c:v>
                </c:pt>
                <c:pt idx="36">
                  <c:v>31.470588235294116</c:v>
                </c:pt>
                <c:pt idx="37">
                  <c:v>31.75</c:v>
                </c:pt>
                <c:pt idx="38">
                  <c:v>34.058823529411768</c:v>
                </c:pt>
                <c:pt idx="39">
                  <c:v>53.666666666666664</c:v>
                </c:pt>
                <c:pt idx="40">
                  <c:v>67.75</c:v>
                </c:pt>
                <c:pt idx="41">
                  <c:v>82.38095238095238</c:v>
                </c:pt>
                <c:pt idx="42">
                  <c:v>83.333333333333329</c:v>
                </c:pt>
                <c:pt idx="43">
                  <c:v>49.166666666666664</c:v>
                </c:pt>
                <c:pt idx="44">
                  <c:v>70.307692307692307</c:v>
                </c:pt>
                <c:pt idx="45">
                  <c:v>49.837209302325583</c:v>
                </c:pt>
                <c:pt idx="46">
                  <c:v>77.073170731707322</c:v>
                </c:pt>
                <c:pt idx="47">
                  <c:v>38.745264039550506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76-4361-9916-986FF1C73846}"/>
            </c:ext>
          </c:extLst>
        </c:ser>
        <c:ser>
          <c:idx val="1"/>
          <c:order val="1"/>
          <c:tx>
            <c:strRef>
              <c:f>'2020全体'!$F$2</c:f>
              <c:strCache>
                <c:ptCount val="1"/>
                <c:pt idx="0">
                  <c:v>共通２がん検診・歯周疾患健診（70点）</c:v>
                </c:pt>
              </c:strCache>
            </c:strRef>
          </c:tx>
          <c:invertIfNegative val="0"/>
          <c:cat>
            <c:strRef>
              <c:f>'2020全体'!$D$3:$D$50</c:f>
              <c:strCache>
                <c:ptCount val="48"/>
                <c:pt idx="0">
                  <c:v>㉛北海道</c:v>
                </c:pt>
                <c:pt idx="1">
                  <c:v>⑳青森県</c:v>
                </c:pt>
                <c:pt idx="2">
                  <c:v>㉙岩手県</c:v>
                </c:pt>
                <c:pt idx="3">
                  <c:v>⑨宮城県</c:v>
                </c:pt>
                <c:pt idx="4">
                  <c:v>㉟秋田県</c:v>
                </c:pt>
                <c:pt idx="5">
                  <c:v>①山形県</c:v>
                </c:pt>
                <c:pt idx="6">
                  <c:v>⑫福島県</c:v>
                </c:pt>
                <c:pt idx="7">
                  <c:v>㊹茨城県</c:v>
                </c:pt>
                <c:pt idx="8">
                  <c:v>㉑栃木県</c:v>
                </c:pt>
                <c:pt idx="9">
                  <c:v>㉕群馬県</c:v>
                </c:pt>
                <c:pt idx="10">
                  <c:v>㊴埼玉県</c:v>
                </c:pt>
                <c:pt idx="11">
                  <c:v>㊳千葉県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⑮新潟県</c:v>
                </c:pt>
                <c:pt idx="15">
                  <c:v>⑩富山県</c:v>
                </c:pt>
                <c:pt idx="16">
                  <c:v>③石川県</c:v>
                </c:pt>
                <c:pt idx="17">
                  <c:v>⑭福井県</c:v>
                </c:pt>
                <c:pt idx="18">
                  <c:v>㉘山梨県</c:v>
                </c:pt>
                <c:pt idx="19">
                  <c:v>⑬長野県</c:v>
                </c:pt>
                <c:pt idx="20">
                  <c:v>⑱岐阜県</c:v>
                </c:pt>
                <c:pt idx="21">
                  <c:v>⑰静岡県</c:v>
                </c:pt>
                <c:pt idx="22">
                  <c:v>㊲愛知県</c:v>
                </c:pt>
                <c:pt idx="23">
                  <c:v>㉜三重県</c:v>
                </c:pt>
                <c:pt idx="24">
                  <c:v>㉒滋賀県</c:v>
                </c:pt>
                <c:pt idx="25">
                  <c:v>㊶京都府</c:v>
                </c:pt>
                <c:pt idx="26">
                  <c:v>㊵大阪府</c:v>
                </c:pt>
                <c:pt idx="27">
                  <c:v>㉚兵庫県</c:v>
                </c:pt>
                <c:pt idx="28">
                  <c:v>㊺奈良県</c:v>
                </c:pt>
                <c:pt idx="29">
                  <c:v>㊱和歌山県</c:v>
                </c:pt>
                <c:pt idx="30">
                  <c:v>⑲鳥取県</c:v>
                </c:pt>
                <c:pt idx="31">
                  <c:v>㉝島根県</c:v>
                </c:pt>
                <c:pt idx="32">
                  <c:v>㊷岡山県</c:v>
                </c:pt>
                <c:pt idx="33">
                  <c:v>㉞広島県</c:v>
                </c:pt>
                <c:pt idx="34">
                  <c:v>㊸山口県</c:v>
                </c:pt>
                <c:pt idx="35">
                  <c:v>⑪徳島県</c:v>
                </c:pt>
                <c:pt idx="36">
                  <c:v>㉗香川県</c:v>
                </c:pt>
                <c:pt idx="37">
                  <c:v>㉔愛媛県</c:v>
                </c:pt>
                <c:pt idx="38">
                  <c:v>㉓高知県</c:v>
                </c:pt>
                <c:pt idx="39">
                  <c:v>㉖福岡県</c:v>
                </c:pt>
                <c:pt idx="40">
                  <c:v>②佐賀県</c:v>
                </c:pt>
                <c:pt idx="41">
                  <c:v>⑥長崎県</c:v>
                </c:pt>
                <c:pt idx="42">
                  <c:v>⑧熊本県</c:v>
                </c:pt>
                <c:pt idx="43">
                  <c:v>⑯大分県</c:v>
                </c:pt>
                <c:pt idx="44">
                  <c:v>④宮崎県</c:v>
                </c:pt>
                <c:pt idx="45">
                  <c:v>⑤鹿児島県</c:v>
                </c:pt>
                <c:pt idx="46">
                  <c:v>⑦沖縄県</c:v>
                </c:pt>
                <c:pt idx="47">
                  <c:v>全国</c:v>
                </c:pt>
              </c:strCache>
            </c:strRef>
          </c:cat>
          <c:val>
            <c:numRef>
              <c:f>'2020全体'!$F$3:$F$50</c:f>
              <c:numCache>
                <c:formatCode>0.00_);[Red]\(0.00\)</c:formatCode>
                <c:ptCount val="48"/>
                <c:pt idx="0">
                  <c:v>27.715083798882681</c:v>
                </c:pt>
                <c:pt idx="1">
                  <c:v>35.274999999999999</c:v>
                </c:pt>
                <c:pt idx="2">
                  <c:v>30.818181818181817</c:v>
                </c:pt>
                <c:pt idx="3">
                  <c:v>38.028571428571432</c:v>
                </c:pt>
                <c:pt idx="4">
                  <c:v>30.72</c:v>
                </c:pt>
                <c:pt idx="5">
                  <c:v>37.114285714285714</c:v>
                </c:pt>
                <c:pt idx="6">
                  <c:v>28</c:v>
                </c:pt>
                <c:pt idx="7">
                  <c:v>21.227272727272727</c:v>
                </c:pt>
                <c:pt idx="8">
                  <c:v>32.68</c:v>
                </c:pt>
                <c:pt idx="9">
                  <c:v>28.2</c:v>
                </c:pt>
                <c:pt idx="10">
                  <c:v>19.841269841269842</c:v>
                </c:pt>
                <c:pt idx="11">
                  <c:v>26.87037037037037</c:v>
                </c:pt>
                <c:pt idx="12">
                  <c:v>25.29032258064516</c:v>
                </c:pt>
                <c:pt idx="13">
                  <c:v>19.696969696969695</c:v>
                </c:pt>
                <c:pt idx="14">
                  <c:v>32.06666666666667</c:v>
                </c:pt>
                <c:pt idx="15">
                  <c:v>31.533333333333335</c:v>
                </c:pt>
                <c:pt idx="16">
                  <c:v>26.789473684210527</c:v>
                </c:pt>
                <c:pt idx="17">
                  <c:v>25.411764705882351</c:v>
                </c:pt>
                <c:pt idx="18">
                  <c:v>30.222222222222221</c:v>
                </c:pt>
                <c:pt idx="19">
                  <c:v>25.870129870129869</c:v>
                </c:pt>
                <c:pt idx="20">
                  <c:v>30.38095238095238</c:v>
                </c:pt>
                <c:pt idx="21">
                  <c:v>30.457142857142856</c:v>
                </c:pt>
                <c:pt idx="22">
                  <c:v>28.574074074074073</c:v>
                </c:pt>
                <c:pt idx="23">
                  <c:v>27.586206896551722</c:v>
                </c:pt>
                <c:pt idx="24">
                  <c:v>16</c:v>
                </c:pt>
                <c:pt idx="25">
                  <c:v>17.03846153846154</c:v>
                </c:pt>
                <c:pt idx="26">
                  <c:v>24.13953488372093</c:v>
                </c:pt>
                <c:pt idx="27">
                  <c:v>25.902439024390244</c:v>
                </c:pt>
                <c:pt idx="28">
                  <c:v>25.487179487179485</c:v>
                </c:pt>
                <c:pt idx="29">
                  <c:v>36.033333333333331</c:v>
                </c:pt>
                <c:pt idx="30">
                  <c:v>41.421052631578945</c:v>
                </c:pt>
                <c:pt idx="31">
                  <c:v>28.789473684210527</c:v>
                </c:pt>
                <c:pt idx="32">
                  <c:v>24.111111111111111</c:v>
                </c:pt>
                <c:pt idx="33">
                  <c:v>28.130434782608695</c:v>
                </c:pt>
                <c:pt idx="34">
                  <c:v>17.105263157894736</c:v>
                </c:pt>
                <c:pt idx="35">
                  <c:v>24.916666666666668</c:v>
                </c:pt>
                <c:pt idx="36">
                  <c:v>32.764705882352942</c:v>
                </c:pt>
                <c:pt idx="37">
                  <c:v>23.3</c:v>
                </c:pt>
                <c:pt idx="38">
                  <c:v>25.323529411764707</c:v>
                </c:pt>
                <c:pt idx="39">
                  <c:v>20.05</c:v>
                </c:pt>
                <c:pt idx="40">
                  <c:v>27.35</c:v>
                </c:pt>
                <c:pt idx="41">
                  <c:v>28.238095238095237</c:v>
                </c:pt>
                <c:pt idx="42">
                  <c:v>33.62222222222222</c:v>
                </c:pt>
                <c:pt idx="43">
                  <c:v>25.888888888888889</c:v>
                </c:pt>
                <c:pt idx="44">
                  <c:v>27.76923076923077</c:v>
                </c:pt>
                <c:pt idx="45">
                  <c:v>33.02325581395349</c:v>
                </c:pt>
                <c:pt idx="46">
                  <c:v>24.609756097560975</c:v>
                </c:pt>
                <c:pt idx="47">
                  <c:v>27.689019772188093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76-4361-9916-986FF1C73846}"/>
            </c:ext>
          </c:extLst>
        </c:ser>
        <c:ser>
          <c:idx val="2"/>
          <c:order val="2"/>
          <c:tx>
            <c:strRef>
              <c:f>'2020全体'!$G$2</c:f>
              <c:strCache>
                <c:ptCount val="1"/>
                <c:pt idx="0">
                  <c:v>共通3重症化予防（120点）</c:v>
                </c:pt>
              </c:strCache>
            </c:strRef>
          </c:tx>
          <c:invertIfNegative val="0"/>
          <c:cat>
            <c:strRef>
              <c:f>'2020全体'!$D$3:$D$50</c:f>
              <c:strCache>
                <c:ptCount val="48"/>
                <c:pt idx="0">
                  <c:v>㉛北海道</c:v>
                </c:pt>
                <c:pt idx="1">
                  <c:v>⑳青森県</c:v>
                </c:pt>
                <c:pt idx="2">
                  <c:v>㉙岩手県</c:v>
                </c:pt>
                <c:pt idx="3">
                  <c:v>⑨宮城県</c:v>
                </c:pt>
                <c:pt idx="4">
                  <c:v>㉟秋田県</c:v>
                </c:pt>
                <c:pt idx="5">
                  <c:v>①山形県</c:v>
                </c:pt>
                <c:pt idx="6">
                  <c:v>⑫福島県</c:v>
                </c:pt>
                <c:pt idx="7">
                  <c:v>㊹茨城県</c:v>
                </c:pt>
                <c:pt idx="8">
                  <c:v>㉑栃木県</c:v>
                </c:pt>
                <c:pt idx="9">
                  <c:v>㉕群馬県</c:v>
                </c:pt>
                <c:pt idx="10">
                  <c:v>㊴埼玉県</c:v>
                </c:pt>
                <c:pt idx="11">
                  <c:v>㊳千葉県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⑮新潟県</c:v>
                </c:pt>
                <c:pt idx="15">
                  <c:v>⑩富山県</c:v>
                </c:pt>
                <c:pt idx="16">
                  <c:v>③石川県</c:v>
                </c:pt>
                <c:pt idx="17">
                  <c:v>⑭福井県</c:v>
                </c:pt>
                <c:pt idx="18">
                  <c:v>㉘山梨県</c:v>
                </c:pt>
                <c:pt idx="19">
                  <c:v>⑬長野県</c:v>
                </c:pt>
                <c:pt idx="20">
                  <c:v>⑱岐阜県</c:v>
                </c:pt>
                <c:pt idx="21">
                  <c:v>⑰静岡県</c:v>
                </c:pt>
                <c:pt idx="22">
                  <c:v>㊲愛知県</c:v>
                </c:pt>
                <c:pt idx="23">
                  <c:v>㉜三重県</c:v>
                </c:pt>
                <c:pt idx="24">
                  <c:v>㉒滋賀県</c:v>
                </c:pt>
                <c:pt idx="25">
                  <c:v>㊶京都府</c:v>
                </c:pt>
                <c:pt idx="26">
                  <c:v>㊵大阪府</c:v>
                </c:pt>
                <c:pt idx="27">
                  <c:v>㉚兵庫県</c:v>
                </c:pt>
                <c:pt idx="28">
                  <c:v>㊺奈良県</c:v>
                </c:pt>
                <c:pt idx="29">
                  <c:v>㊱和歌山県</c:v>
                </c:pt>
                <c:pt idx="30">
                  <c:v>⑲鳥取県</c:v>
                </c:pt>
                <c:pt idx="31">
                  <c:v>㉝島根県</c:v>
                </c:pt>
                <c:pt idx="32">
                  <c:v>㊷岡山県</c:v>
                </c:pt>
                <c:pt idx="33">
                  <c:v>㉞広島県</c:v>
                </c:pt>
                <c:pt idx="34">
                  <c:v>㊸山口県</c:v>
                </c:pt>
                <c:pt idx="35">
                  <c:v>⑪徳島県</c:v>
                </c:pt>
                <c:pt idx="36">
                  <c:v>㉗香川県</c:v>
                </c:pt>
                <c:pt idx="37">
                  <c:v>㉔愛媛県</c:v>
                </c:pt>
                <c:pt idx="38">
                  <c:v>㉓高知県</c:v>
                </c:pt>
                <c:pt idx="39">
                  <c:v>㉖福岡県</c:v>
                </c:pt>
                <c:pt idx="40">
                  <c:v>②佐賀県</c:v>
                </c:pt>
                <c:pt idx="41">
                  <c:v>⑥長崎県</c:v>
                </c:pt>
                <c:pt idx="42">
                  <c:v>⑧熊本県</c:v>
                </c:pt>
                <c:pt idx="43">
                  <c:v>⑯大分県</c:v>
                </c:pt>
                <c:pt idx="44">
                  <c:v>④宮崎県</c:v>
                </c:pt>
                <c:pt idx="45">
                  <c:v>⑤鹿児島県</c:v>
                </c:pt>
                <c:pt idx="46">
                  <c:v>⑦沖縄県</c:v>
                </c:pt>
                <c:pt idx="47">
                  <c:v>全国</c:v>
                </c:pt>
              </c:strCache>
            </c:strRef>
          </c:cat>
          <c:val>
            <c:numRef>
              <c:f>'2020全体'!$G$3:$G$50</c:f>
              <c:numCache>
                <c:formatCode>0.00_);[Red]\(0.00\)</c:formatCode>
                <c:ptCount val="48"/>
                <c:pt idx="0">
                  <c:v>75.083798882681563</c:v>
                </c:pt>
                <c:pt idx="1">
                  <c:v>97</c:v>
                </c:pt>
                <c:pt idx="2">
                  <c:v>96.969696969696969</c:v>
                </c:pt>
                <c:pt idx="3">
                  <c:v>106.28571428571429</c:v>
                </c:pt>
                <c:pt idx="4">
                  <c:v>106</c:v>
                </c:pt>
                <c:pt idx="5">
                  <c:v>109.71428571428571</c:v>
                </c:pt>
                <c:pt idx="6">
                  <c:v>109.32203389830508</c:v>
                </c:pt>
                <c:pt idx="7">
                  <c:v>96.818181818181813</c:v>
                </c:pt>
                <c:pt idx="8">
                  <c:v>99.2</c:v>
                </c:pt>
                <c:pt idx="9">
                  <c:v>114</c:v>
                </c:pt>
                <c:pt idx="10">
                  <c:v>109.84126984126983</c:v>
                </c:pt>
                <c:pt idx="11">
                  <c:v>96.851851851851848</c:v>
                </c:pt>
                <c:pt idx="12">
                  <c:v>92.58064516129032</c:v>
                </c:pt>
                <c:pt idx="13">
                  <c:v>86.36363636363636</c:v>
                </c:pt>
                <c:pt idx="14">
                  <c:v>108</c:v>
                </c:pt>
                <c:pt idx="15">
                  <c:v>114.66666666666667</c:v>
                </c:pt>
                <c:pt idx="16">
                  <c:v>120</c:v>
                </c:pt>
                <c:pt idx="17">
                  <c:v>117.64705882352941</c:v>
                </c:pt>
                <c:pt idx="18">
                  <c:v>92.222222222222229</c:v>
                </c:pt>
                <c:pt idx="19">
                  <c:v>102.72727272727273</c:v>
                </c:pt>
                <c:pt idx="20">
                  <c:v>115.23809523809524</c:v>
                </c:pt>
                <c:pt idx="21">
                  <c:v>96.857142857142861</c:v>
                </c:pt>
                <c:pt idx="22">
                  <c:v>92.407407407407405</c:v>
                </c:pt>
                <c:pt idx="23">
                  <c:v>120</c:v>
                </c:pt>
                <c:pt idx="24">
                  <c:v>104.73684210526316</c:v>
                </c:pt>
                <c:pt idx="25">
                  <c:v>92.692307692307693</c:v>
                </c:pt>
                <c:pt idx="26">
                  <c:v>92.558139534883722</c:v>
                </c:pt>
                <c:pt idx="27">
                  <c:v>116.09756097560975</c:v>
                </c:pt>
                <c:pt idx="28">
                  <c:v>69.487179487179489</c:v>
                </c:pt>
                <c:pt idx="29">
                  <c:v>92</c:v>
                </c:pt>
                <c:pt idx="30">
                  <c:v>75.78947368421052</c:v>
                </c:pt>
                <c:pt idx="31">
                  <c:v>80.526315789473685</c:v>
                </c:pt>
                <c:pt idx="32">
                  <c:v>87.777777777777771</c:v>
                </c:pt>
                <c:pt idx="33">
                  <c:v>93.913043478260875</c:v>
                </c:pt>
                <c:pt idx="34">
                  <c:v>80.526315789473685</c:v>
                </c:pt>
                <c:pt idx="35">
                  <c:v>115</c:v>
                </c:pt>
                <c:pt idx="36">
                  <c:v>120</c:v>
                </c:pt>
                <c:pt idx="37">
                  <c:v>107</c:v>
                </c:pt>
                <c:pt idx="38">
                  <c:v>102.35294117647059</c:v>
                </c:pt>
                <c:pt idx="39">
                  <c:v>106.33333333333333</c:v>
                </c:pt>
                <c:pt idx="40">
                  <c:v>114</c:v>
                </c:pt>
                <c:pt idx="41">
                  <c:v>110.47619047619048</c:v>
                </c:pt>
                <c:pt idx="42">
                  <c:v>112</c:v>
                </c:pt>
                <c:pt idx="43">
                  <c:v>106.66666666666667</c:v>
                </c:pt>
                <c:pt idx="44">
                  <c:v>107.69230769230769</c:v>
                </c:pt>
                <c:pt idx="45">
                  <c:v>118.13953488372093</c:v>
                </c:pt>
                <c:pt idx="46">
                  <c:v>109.26829268292683</c:v>
                </c:pt>
                <c:pt idx="47">
                  <c:v>101.93257880755975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76-4361-9916-986FF1C73846}"/>
            </c:ext>
          </c:extLst>
        </c:ser>
        <c:ser>
          <c:idx val="3"/>
          <c:order val="3"/>
          <c:tx>
            <c:strRef>
              <c:f>'2020全体'!$H$2</c:f>
              <c:strCache>
                <c:ptCount val="1"/>
                <c:pt idx="0">
                  <c:v>共通４個人インセンティブ（110点）</c:v>
                </c:pt>
              </c:strCache>
            </c:strRef>
          </c:tx>
          <c:invertIfNegative val="0"/>
          <c:cat>
            <c:strRef>
              <c:f>'2020全体'!$D$3:$D$50</c:f>
              <c:strCache>
                <c:ptCount val="48"/>
                <c:pt idx="0">
                  <c:v>㉛北海道</c:v>
                </c:pt>
                <c:pt idx="1">
                  <c:v>⑳青森県</c:v>
                </c:pt>
                <c:pt idx="2">
                  <c:v>㉙岩手県</c:v>
                </c:pt>
                <c:pt idx="3">
                  <c:v>⑨宮城県</c:v>
                </c:pt>
                <c:pt idx="4">
                  <c:v>㉟秋田県</c:v>
                </c:pt>
                <c:pt idx="5">
                  <c:v>①山形県</c:v>
                </c:pt>
                <c:pt idx="6">
                  <c:v>⑫福島県</c:v>
                </c:pt>
                <c:pt idx="7">
                  <c:v>㊹茨城県</c:v>
                </c:pt>
                <c:pt idx="8">
                  <c:v>㉑栃木県</c:v>
                </c:pt>
                <c:pt idx="9">
                  <c:v>㉕群馬県</c:v>
                </c:pt>
                <c:pt idx="10">
                  <c:v>㊴埼玉県</c:v>
                </c:pt>
                <c:pt idx="11">
                  <c:v>㊳千葉県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⑮新潟県</c:v>
                </c:pt>
                <c:pt idx="15">
                  <c:v>⑩富山県</c:v>
                </c:pt>
                <c:pt idx="16">
                  <c:v>③石川県</c:v>
                </c:pt>
                <c:pt idx="17">
                  <c:v>⑭福井県</c:v>
                </c:pt>
                <c:pt idx="18">
                  <c:v>㉘山梨県</c:v>
                </c:pt>
                <c:pt idx="19">
                  <c:v>⑬長野県</c:v>
                </c:pt>
                <c:pt idx="20">
                  <c:v>⑱岐阜県</c:v>
                </c:pt>
                <c:pt idx="21">
                  <c:v>⑰静岡県</c:v>
                </c:pt>
                <c:pt idx="22">
                  <c:v>㊲愛知県</c:v>
                </c:pt>
                <c:pt idx="23">
                  <c:v>㉜三重県</c:v>
                </c:pt>
                <c:pt idx="24">
                  <c:v>㉒滋賀県</c:v>
                </c:pt>
                <c:pt idx="25">
                  <c:v>㊶京都府</c:v>
                </c:pt>
                <c:pt idx="26">
                  <c:v>㊵大阪府</c:v>
                </c:pt>
                <c:pt idx="27">
                  <c:v>㉚兵庫県</c:v>
                </c:pt>
                <c:pt idx="28">
                  <c:v>㊺奈良県</c:v>
                </c:pt>
                <c:pt idx="29">
                  <c:v>㊱和歌山県</c:v>
                </c:pt>
                <c:pt idx="30">
                  <c:v>⑲鳥取県</c:v>
                </c:pt>
                <c:pt idx="31">
                  <c:v>㉝島根県</c:v>
                </c:pt>
                <c:pt idx="32">
                  <c:v>㊷岡山県</c:v>
                </c:pt>
                <c:pt idx="33">
                  <c:v>㉞広島県</c:v>
                </c:pt>
                <c:pt idx="34">
                  <c:v>㊸山口県</c:v>
                </c:pt>
                <c:pt idx="35">
                  <c:v>⑪徳島県</c:v>
                </c:pt>
                <c:pt idx="36">
                  <c:v>㉗香川県</c:v>
                </c:pt>
                <c:pt idx="37">
                  <c:v>㉔愛媛県</c:v>
                </c:pt>
                <c:pt idx="38">
                  <c:v>㉓高知県</c:v>
                </c:pt>
                <c:pt idx="39">
                  <c:v>㉖福岡県</c:v>
                </c:pt>
                <c:pt idx="40">
                  <c:v>②佐賀県</c:v>
                </c:pt>
                <c:pt idx="41">
                  <c:v>⑥長崎県</c:v>
                </c:pt>
                <c:pt idx="42">
                  <c:v>⑧熊本県</c:v>
                </c:pt>
                <c:pt idx="43">
                  <c:v>⑯大分県</c:v>
                </c:pt>
                <c:pt idx="44">
                  <c:v>④宮崎県</c:v>
                </c:pt>
                <c:pt idx="45">
                  <c:v>⑤鹿児島県</c:v>
                </c:pt>
                <c:pt idx="46">
                  <c:v>⑦沖縄県</c:v>
                </c:pt>
                <c:pt idx="47">
                  <c:v>全国</c:v>
                </c:pt>
              </c:strCache>
            </c:strRef>
          </c:cat>
          <c:val>
            <c:numRef>
              <c:f>'2020全体'!$H$3:$H$50</c:f>
              <c:numCache>
                <c:formatCode>0.00_);[Red]\(0.00\)</c:formatCode>
                <c:ptCount val="48"/>
                <c:pt idx="0">
                  <c:v>52.486033519553075</c:v>
                </c:pt>
                <c:pt idx="1">
                  <c:v>66.75</c:v>
                </c:pt>
                <c:pt idx="2">
                  <c:v>40</c:v>
                </c:pt>
                <c:pt idx="3">
                  <c:v>82.142857142857139</c:v>
                </c:pt>
                <c:pt idx="4">
                  <c:v>53</c:v>
                </c:pt>
                <c:pt idx="5">
                  <c:v>98.857142857142861</c:v>
                </c:pt>
                <c:pt idx="6">
                  <c:v>96.016949152542367</c:v>
                </c:pt>
                <c:pt idx="7">
                  <c:v>72.61363636363636</c:v>
                </c:pt>
                <c:pt idx="8">
                  <c:v>91.4</c:v>
                </c:pt>
                <c:pt idx="9">
                  <c:v>64.857142857142861</c:v>
                </c:pt>
                <c:pt idx="10">
                  <c:v>88.095238095238102</c:v>
                </c:pt>
                <c:pt idx="11">
                  <c:v>67.870370370370367</c:v>
                </c:pt>
                <c:pt idx="12">
                  <c:v>46.612903225806448</c:v>
                </c:pt>
                <c:pt idx="13">
                  <c:v>64.393939393939391</c:v>
                </c:pt>
                <c:pt idx="14">
                  <c:v>75.666666666666671</c:v>
                </c:pt>
                <c:pt idx="15">
                  <c:v>82.333333333333329</c:v>
                </c:pt>
                <c:pt idx="16">
                  <c:v>97.10526315789474</c:v>
                </c:pt>
                <c:pt idx="17">
                  <c:v>87.941176470588232</c:v>
                </c:pt>
                <c:pt idx="18">
                  <c:v>51.111111111111114</c:v>
                </c:pt>
                <c:pt idx="19">
                  <c:v>62.597402597402599</c:v>
                </c:pt>
                <c:pt idx="20">
                  <c:v>95.833333333333329</c:v>
                </c:pt>
                <c:pt idx="21">
                  <c:v>90.285714285714292</c:v>
                </c:pt>
                <c:pt idx="22">
                  <c:v>77.222222222222229</c:v>
                </c:pt>
                <c:pt idx="23">
                  <c:v>91.896551724137936</c:v>
                </c:pt>
                <c:pt idx="24">
                  <c:v>85</c:v>
                </c:pt>
                <c:pt idx="25">
                  <c:v>68.461538461538467</c:v>
                </c:pt>
                <c:pt idx="26">
                  <c:v>85</c:v>
                </c:pt>
                <c:pt idx="27">
                  <c:v>80.731707317073173</c:v>
                </c:pt>
                <c:pt idx="28">
                  <c:v>43.846153846153847</c:v>
                </c:pt>
                <c:pt idx="29">
                  <c:v>64.5</c:v>
                </c:pt>
                <c:pt idx="30">
                  <c:v>85.263157894736835</c:v>
                </c:pt>
                <c:pt idx="31">
                  <c:v>40.526315789473685</c:v>
                </c:pt>
                <c:pt idx="32">
                  <c:v>61.851851851851855</c:v>
                </c:pt>
                <c:pt idx="33">
                  <c:v>101.73913043478261</c:v>
                </c:pt>
                <c:pt idx="34">
                  <c:v>71.84210526315789</c:v>
                </c:pt>
                <c:pt idx="35">
                  <c:v>98.125</c:v>
                </c:pt>
                <c:pt idx="36">
                  <c:v>109.70588235294117</c:v>
                </c:pt>
                <c:pt idx="37">
                  <c:v>72.5</c:v>
                </c:pt>
                <c:pt idx="38">
                  <c:v>92.058823529411768</c:v>
                </c:pt>
                <c:pt idx="39">
                  <c:v>72.333333333333329</c:v>
                </c:pt>
                <c:pt idx="40">
                  <c:v>86.75</c:v>
                </c:pt>
                <c:pt idx="41">
                  <c:v>67.857142857142861</c:v>
                </c:pt>
                <c:pt idx="42">
                  <c:v>55.555555555555557</c:v>
                </c:pt>
                <c:pt idx="43">
                  <c:v>87.777777777777771</c:v>
                </c:pt>
                <c:pt idx="44">
                  <c:v>82.5</c:v>
                </c:pt>
                <c:pt idx="45">
                  <c:v>70.348837209302332</c:v>
                </c:pt>
                <c:pt idx="46">
                  <c:v>55.609756097560975</c:v>
                </c:pt>
                <c:pt idx="47">
                  <c:v>75.254745903243119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D76-4361-9916-986FF1C73846}"/>
            </c:ext>
          </c:extLst>
        </c:ser>
        <c:ser>
          <c:idx val="4"/>
          <c:order val="4"/>
          <c:tx>
            <c:strRef>
              <c:f>'2020全体'!$I$2</c:f>
              <c:strCache>
                <c:ptCount val="1"/>
                <c:pt idx="0">
                  <c:v>共通５重複服薬（50点）</c:v>
                </c:pt>
              </c:strCache>
            </c:strRef>
          </c:tx>
          <c:invertIfNegative val="0"/>
          <c:cat>
            <c:strRef>
              <c:f>'2020全体'!$D$3:$D$50</c:f>
              <c:strCache>
                <c:ptCount val="48"/>
                <c:pt idx="0">
                  <c:v>㉛北海道</c:v>
                </c:pt>
                <c:pt idx="1">
                  <c:v>⑳青森県</c:v>
                </c:pt>
                <c:pt idx="2">
                  <c:v>㉙岩手県</c:v>
                </c:pt>
                <c:pt idx="3">
                  <c:v>⑨宮城県</c:v>
                </c:pt>
                <c:pt idx="4">
                  <c:v>㉟秋田県</c:v>
                </c:pt>
                <c:pt idx="5">
                  <c:v>①山形県</c:v>
                </c:pt>
                <c:pt idx="6">
                  <c:v>⑫福島県</c:v>
                </c:pt>
                <c:pt idx="7">
                  <c:v>㊹茨城県</c:v>
                </c:pt>
                <c:pt idx="8">
                  <c:v>㉑栃木県</c:v>
                </c:pt>
                <c:pt idx="9">
                  <c:v>㉕群馬県</c:v>
                </c:pt>
                <c:pt idx="10">
                  <c:v>㊴埼玉県</c:v>
                </c:pt>
                <c:pt idx="11">
                  <c:v>㊳千葉県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⑮新潟県</c:v>
                </c:pt>
                <c:pt idx="15">
                  <c:v>⑩富山県</c:v>
                </c:pt>
                <c:pt idx="16">
                  <c:v>③石川県</c:v>
                </c:pt>
                <c:pt idx="17">
                  <c:v>⑭福井県</c:v>
                </c:pt>
                <c:pt idx="18">
                  <c:v>㉘山梨県</c:v>
                </c:pt>
                <c:pt idx="19">
                  <c:v>⑬長野県</c:v>
                </c:pt>
                <c:pt idx="20">
                  <c:v>⑱岐阜県</c:v>
                </c:pt>
                <c:pt idx="21">
                  <c:v>⑰静岡県</c:v>
                </c:pt>
                <c:pt idx="22">
                  <c:v>㊲愛知県</c:v>
                </c:pt>
                <c:pt idx="23">
                  <c:v>㉜三重県</c:v>
                </c:pt>
                <c:pt idx="24">
                  <c:v>㉒滋賀県</c:v>
                </c:pt>
                <c:pt idx="25">
                  <c:v>㊶京都府</c:v>
                </c:pt>
                <c:pt idx="26">
                  <c:v>㊵大阪府</c:v>
                </c:pt>
                <c:pt idx="27">
                  <c:v>㉚兵庫県</c:v>
                </c:pt>
                <c:pt idx="28">
                  <c:v>㊺奈良県</c:v>
                </c:pt>
                <c:pt idx="29">
                  <c:v>㊱和歌山県</c:v>
                </c:pt>
                <c:pt idx="30">
                  <c:v>⑲鳥取県</c:v>
                </c:pt>
                <c:pt idx="31">
                  <c:v>㉝島根県</c:v>
                </c:pt>
                <c:pt idx="32">
                  <c:v>㊷岡山県</c:v>
                </c:pt>
                <c:pt idx="33">
                  <c:v>㉞広島県</c:v>
                </c:pt>
                <c:pt idx="34">
                  <c:v>㊸山口県</c:v>
                </c:pt>
                <c:pt idx="35">
                  <c:v>⑪徳島県</c:v>
                </c:pt>
                <c:pt idx="36">
                  <c:v>㉗香川県</c:v>
                </c:pt>
                <c:pt idx="37">
                  <c:v>㉔愛媛県</c:v>
                </c:pt>
                <c:pt idx="38">
                  <c:v>㉓高知県</c:v>
                </c:pt>
                <c:pt idx="39">
                  <c:v>㉖福岡県</c:v>
                </c:pt>
                <c:pt idx="40">
                  <c:v>②佐賀県</c:v>
                </c:pt>
                <c:pt idx="41">
                  <c:v>⑥長崎県</c:v>
                </c:pt>
                <c:pt idx="42">
                  <c:v>⑧熊本県</c:v>
                </c:pt>
                <c:pt idx="43">
                  <c:v>⑯大分県</c:v>
                </c:pt>
                <c:pt idx="44">
                  <c:v>④宮崎県</c:v>
                </c:pt>
                <c:pt idx="45">
                  <c:v>⑤鹿児島県</c:v>
                </c:pt>
                <c:pt idx="46">
                  <c:v>⑦沖縄県</c:v>
                </c:pt>
                <c:pt idx="47">
                  <c:v>全国</c:v>
                </c:pt>
              </c:strCache>
            </c:strRef>
          </c:cat>
          <c:val>
            <c:numRef>
              <c:f>'2020全体'!$I$3:$I$50</c:f>
              <c:numCache>
                <c:formatCode>0.00_);[Red]\(0.00\)</c:formatCode>
                <c:ptCount val="48"/>
                <c:pt idx="0">
                  <c:v>34.022346368715084</c:v>
                </c:pt>
                <c:pt idx="1">
                  <c:v>45.25</c:v>
                </c:pt>
                <c:pt idx="2">
                  <c:v>27.272727272727273</c:v>
                </c:pt>
                <c:pt idx="3">
                  <c:v>45.714285714285715</c:v>
                </c:pt>
                <c:pt idx="4">
                  <c:v>23.2</c:v>
                </c:pt>
                <c:pt idx="5">
                  <c:v>50</c:v>
                </c:pt>
                <c:pt idx="6">
                  <c:v>47.627118644067799</c:v>
                </c:pt>
                <c:pt idx="7">
                  <c:v>33.409090909090907</c:v>
                </c:pt>
                <c:pt idx="8">
                  <c:v>50</c:v>
                </c:pt>
                <c:pt idx="9">
                  <c:v>44.285714285714285</c:v>
                </c:pt>
                <c:pt idx="10">
                  <c:v>25.396825396825395</c:v>
                </c:pt>
                <c:pt idx="11">
                  <c:v>42.222222222222221</c:v>
                </c:pt>
                <c:pt idx="12">
                  <c:v>28.870967741935484</c:v>
                </c:pt>
                <c:pt idx="13">
                  <c:v>30.606060606060606</c:v>
                </c:pt>
                <c:pt idx="14">
                  <c:v>46.666666666666664</c:v>
                </c:pt>
                <c:pt idx="15">
                  <c:v>44</c:v>
                </c:pt>
                <c:pt idx="16">
                  <c:v>50</c:v>
                </c:pt>
                <c:pt idx="17">
                  <c:v>45.294117647058826</c:v>
                </c:pt>
                <c:pt idx="18">
                  <c:v>47.037037037037038</c:v>
                </c:pt>
                <c:pt idx="19">
                  <c:v>37.922077922077925</c:v>
                </c:pt>
                <c:pt idx="20">
                  <c:v>48.80952380952381</c:v>
                </c:pt>
                <c:pt idx="21">
                  <c:v>44</c:v>
                </c:pt>
                <c:pt idx="22">
                  <c:v>41.296296296296298</c:v>
                </c:pt>
                <c:pt idx="23">
                  <c:v>50</c:v>
                </c:pt>
                <c:pt idx="24">
                  <c:v>50</c:v>
                </c:pt>
                <c:pt idx="25">
                  <c:v>32.692307692307693</c:v>
                </c:pt>
                <c:pt idx="26">
                  <c:v>33.720930232558139</c:v>
                </c:pt>
                <c:pt idx="27">
                  <c:v>50</c:v>
                </c:pt>
                <c:pt idx="28">
                  <c:v>50</c:v>
                </c:pt>
                <c:pt idx="29">
                  <c:v>34.666666666666664</c:v>
                </c:pt>
                <c:pt idx="30">
                  <c:v>45.263157894736842</c:v>
                </c:pt>
                <c:pt idx="31">
                  <c:v>18.421052631578949</c:v>
                </c:pt>
                <c:pt idx="32">
                  <c:v>37.407407407407405</c:v>
                </c:pt>
                <c:pt idx="33">
                  <c:v>34.782608695652172</c:v>
                </c:pt>
                <c:pt idx="34">
                  <c:v>31.05263157894737</c:v>
                </c:pt>
                <c:pt idx="35">
                  <c:v>50</c:v>
                </c:pt>
                <c:pt idx="36">
                  <c:v>30</c:v>
                </c:pt>
                <c:pt idx="37">
                  <c:v>41.5</c:v>
                </c:pt>
                <c:pt idx="38">
                  <c:v>40</c:v>
                </c:pt>
                <c:pt idx="39">
                  <c:v>44.666666666666664</c:v>
                </c:pt>
                <c:pt idx="40">
                  <c:v>50</c:v>
                </c:pt>
                <c:pt idx="41">
                  <c:v>43.333333333333336</c:v>
                </c:pt>
                <c:pt idx="42">
                  <c:v>42.666666666666664</c:v>
                </c:pt>
                <c:pt idx="43">
                  <c:v>47.222222222222221</c:v>
                </c:pt>
                <c:pt idx="44">
                  <c:v>45.384615384615387</c:v>
                </c:pt>
                <c:pt idx="45">
                  <c:v>48.837209302325583</c:v>
                </c:pt>
                <c:pt idx="46">
                  <c:v>45.853658536585364</c:v>
                </c:pt>
                <c:pt idx="47">
                  <c:v>41.071791775586725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76-4361-9916-986FF1C73846}"/>
            </c:ext>
          </c:extLst>
        </c:ser>
        <c:ser>
          <c:idx val="5"/>
          <c:order val="5"/>
          <c:tx>
            <c:strRef>
              <c:f>'2020全体'!$J$2</c:f>
              <c:strCache>
                <c:ptCount val="1"/>
                <c:pt idx="0">
                  <c:v>共通６ジェネリック（130点）</c:v>
                </c:pt>
              </c:strCache>
            </c:strRef>
          </c:tx>
          <c:invertIfNegative val="0"/>
          <c:cat>
            <c:strRef>
              <c:f>'2020全体'!$D$3:$D$50</c:f>
              <c:strCache>
                <c:ptCount val="48"/>
                <c:pt idx="0">
                  <c:v>㉛北海道</c:v>
                </c:pt>
                <c:pt idx="1">
                  <c:v>⑳青森県</c:v>
                </c:pt>
                <c:pt idx="2">
                  <c:v>㉙岩手県</c:v>
                </c:pt>
                <c:pt idx="3">
                  <c:v>⑨宮城県</c:v>
                </c:pt>
                <c:pt idx="4">
                  <c:v>㉟秋田県</c:v>
                </c:pt>
                <c:pt idx="5">
                  <c:v>①山形県</c:v>
                </c:pt>
                <c:pt idx="6">
                  <c:v>⑫福島県</c:v>
                </c:pt>
                <c:pt idx="7">
                  <c:v>㊹茨城県</c:v>
                </c:pt>
                <c:pt idx="8">
                  <c:v>㉑栃木県</c:v>
                </c:pt>
                <c:pt idx="9">
                  <c:v>㉕群馬県</c:v>
                </c:pt>
                <c:pt idx="10">
                  <c:v>㊴埼玉県</c:v>
                </c:pt>
                <c:pt idx="11">
                  <c:v>㊳千葉県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⑮新潟県</c:v>
                </c:pt>
                <c:pt idx="15">
                  <c:v>⑩富山県</c:v>
                </c:pt>
                <c:pt idx="16">
                  <c:v>③石川県</c:v>
                </c:pt>
                <c:pt idx="17">
                  <c:v>⑭福井県</c:v>
                </c:pt>
                <c:pt idx="18">
                  <c:v>㉘山梨県</c:v>
                </c:pt>
                <c:pt idx="19">
                  <c:v>⑬長野県</c:v>
                </c:pt>
                <c:pt idx="20">
                  <c:v>⑱岐阜県</c:v>
                </c:pt>
                <c:pt idx="21">
                  <c:v>⑰静岡県</c:v>
                </c:pt>
                <c:pt idx="22">
                  <c:v>㊲愛知県</c:v>
                </c:pt>
                <c:pt idx="23">
                  <c:v>㉜三重県</c:v>
                </c:pt>
                <c:pt idx="24">
                  <c:v>㉒滋賀県</c:v>
                </c:pt>
                <c:pt idx="25">
                  <c:v>㊶京都府</c:v>
                </c:pt>
                <c:pt idx="26">
                  <c:v>㊵大阪府</c:v>
                </c:pt>
                <c:pt idx="27">
                  <c:v>㉚兵庫県</c:v>
                </c:pt>
                <c:pt idx="28">
                  <c:v>㊺奈良県</c:v>
                </c:pt>
                <c:pt idx="29">
                  <c:v>㊱和歌山県</c:v>
                </c:pt>
                <c:pt idx="30">
                  <c:v>⑲鳥取県</c:v>
                </c:pt>
                <c:pt idx="31">
                  <c:v>㉝島根県</c:v>
                </c:pt>
                <c:pt idx="32">
                  <c:v>㊷岡山県</c:v>
                </c:pt>
                <c:pt idx="33">
                  <c:v>㉞広島県</c:v>
                </c:pt>
                <c:pt idx="34">
                  <c:v>㊸山口県</c:v>
                </c:pt>
                <c:pt idx="35">
                  <c:v>⑪徳島県</c:v>
                </c:pt>
                <c:pt idx="36">
                  <c:v>㉗香川県</c:v>
                </c:pt>
                <c:pt idx="37">
                  <c:v>㉔愛媛県</c:v>
                </c:pt>
                <c:pt idx="38">
                  <c:v>㉓高知県</c:v>
                </c:pt>
                <c:pt idx="39">
                  <c:v>㉖福岡県</c:v>
                </c:pt>
                <c:pt idx="40">
                  <c:v>②佐賀県</c:v>
                </c:pt>
                <c:pt idx="41">
                  <c:v>⑥長崎県</c:v>
                </c:pt>
                <c:pt idx="42">
                  <c:v>⑧熊本県</c:v>
                </c:pt>
                <c:pt idx="43">
                  <c:v>⑯大分県</c:v>
                </c:pt>
                <c:pt idx="44">
                  <c:v>④宮崎県</c:v>
                </c:pt>
                <c:pt idx="45">
                  <c:v>⑤鹿児島県</c:v>
                </c:pt>
                <c:pt idx="46">
                  <c:v>⑦沖縄県</c:v>
                </c:pt>
                <c:pt idx="47">
                  <c:v>全国</c:v>
                </c:pt>
              </c:strCache>
            </c:strRef>
          </c:cat>
          <c:val>
            <c:numRef>
              <c:f>'2020全体'!$J$3:$J$50</c:f>
              <c:numCache>
                <c:formatCode>0.00_);[Red]\(0.00\)</c:formatCode>
                <c:ptCount val="48"/>
                <c:pt idx="0">
                  <c:v>73.055865921787714</c:v>
                </c:pt>
                <c:pt idx="1">
                  <c:v>66.2</c:v>
                </c:pt>
                <c:pt idx="2">
                  <c:v>114.96969696969697</c:v>
                </c:pt>
                <c:pt idx="3">
                  <c:v>91.114285714285714</c:v>
                </c:pt>
                <c:pt idx="4">
                  <c:v>80.92</c:v>
                </c:pt>
                <c:pt idx="5">
                  <c:v>96.571428571428569</c:v>
                </c:pt>
                <c:pt idx="6">
                  <c:v>60.542372881355931</c:v>
                </c:pt>
                <c:pt idx="7">
                  <c:v>40.022727272727273</c:v>
                </c:pt>
                <c:pt idx="8">
                  <c:v>37.799999999999997</c:v>
                </c:pt>
                <c:pt idx="9">
                  <c:v>68.428571428571431</c:v>
                </c:pt>
                <c:pt idx="10">
                  <c:v>39.507936507936506</c:v>
                </c:pt>
                <c:pt idx="11">
                  <c:v>33.351851851851855</c:v>
                </c:pt>
                <c:pt idx="12">
                  <c:v>28.532258064516128</c:v>
                </c:pt>
                <c:pt idx="13">
                  <c:v>18.636363636363637</c:v>
                </c:pt>
                <c:pt idx="14">
                  <c:v>52.7</c:v>
                </c:pt>
                <c:pt idx="15">
                  <c:v>61.466666666666669</c:v>
                </c:pt>
                <c:pt idx="16">
                  <c:v>57.94736842105263</c:v>
                </c:pt>
                <c:pt idx="17">
                  <c:v>70.647058823529406</c:v>
                </c:pt>
                <c:pt idx="18">
                  <c:v>50.925925925925924</c:v>
                </c:pt>
                <c:pt idx="19">
                  <c:v>80.454545454545453</c:v>
                </c:pt>
                <c:pt idx="20">
                  <c:v>27.38095238095238</c:v>
                </c:pt>
                <c:pt idx="21">
                  <c:v>59.685714285714283</c:v>
                </c:pt>
                <c:pt idx="22">
                  <c:v>37.185185185185183</c:v>
                </c:pt>
                <c:pt idx="23">
                  <c:v>30.206896551724139</c:v>
                </c:pt>
                <c:pt idx="24">
                  <c:v>28.105263157894736</c:v>
                </c:pt>
                <c:pt idx="25">
                  <c:v>18.807692307692307</c:v>
                </c:pt>
                <c:pt idx="26">
                  <c:v>15.116279069767442</c:v>
                </c:pt>
                <c:pt idx="27">
                  <c:v>34.878048780487802</c:v>
                </c:pt>
                <c:pt idx="28">
                  <c:v>24.282051282051281</c:v>
                </c:pt>
                <c:pt idx="29">
                  <c:v>25.733333333333334</c:v>
                </c:pt>
                <c:pt idx="30">
                  <c:v>75.473684210526315</c:v>
                </c:pt>
                <c:pt idx="31">
                  <c:v>79.263157894736835</c:v>
                </c:pt>
                <c:pt idx="32">
                  <c:v>27.777777777777779</c:v>
                </c:pt>
                <c:pt idx="33">
                  <c:v>26.695652173913043</c:v>
                </c:pt>
                <c:pt idx="34">
                  <c:v>46.263157894736842</c:v>
                </c:pt>
                <c:pt idx="35">
                  <c:v>36.25</c:v>
                </c:pt>
                <c:pt idx="36">
                  <c:v>28.823529411764707</c:v>
                </c:pt>
                <c:pt idx="37">
                  <c:v>38</c:v>
                </c:pt>
                <c:pt idx="38">
                  <c:v>39.5</c:v>
                </c:pt>
                <c:pt idx="39">
                  <c:v>57.666666666666664</c:v>
                </c:pt>
                <c:pt idx="40">
                  <c:v>84.75</c:v>
                </c:pt>
                <c:pt idx="41">
                  <c:v>76.238095238095241</c:v>
                </c:pt>
                <c:pt idx="42">
                  <c:v>84.75555555555556</c:v>
                </c:pt>
                <c:pt idx="43">
                  <c:v>41.666666666666664</c:v>
                </c:pt>
                <c:pt idx="44">
                  <c:v>80.961538461538467</c:v>
                </c:pt>
                <c:pt idx="45">
                  <c:v>101.51162790697674</c:v>
                </c:pt>
                <c:pt idx="46">
                  <c:v>113.4390243902439</c:v>
                </c:pt>
                <c:pt idx="47">
                  <c:v>54.55771222757965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D76-4361-9916-986FF1C73846}"/>
            </c:ext>
          </c:extLst>
        </c:ser>
        <c:ser>
          <c:idx val="6"/>
          <c:order val="6"/>
          <c:tx>
            <c:strRef>
              <c:f>'2020全体'!$K$2</c:f>
              <c:strCache>
                <c:ptCount val="1"/>
                <c:pt idx="0">
                  <c:v>固有１収納率（100点）</c:v>
                </c:pt>
              </c:strCache>
            </c:strRef>
          </c:tx>
          <c:invertIfNegative val="0"/>
          <c:cat>
            <c:strRef>
              <c:f>'2020全体'!$D$3:$D$50</c:f>
              <c:strCache>
                <c:ptCount val="48"/>
                <c:pt idx="0">
                  <c:v>㉛北海道</c:v>
                </c:pt>
                <c:pt idx="1">
                  <c:v>⑳青森県</c:v>
                </c:pt>
                <c:pt idx="2">
                  <c:v>㉙岩手県</c:v>
                </c:pt>
                <c:pt idx="3">
                  <c:v>⑨宮城県</c:v>
                </c:pt>
                <c:pt idx="4">
                  <c:v>㉟秋田県</c:v>
                </c:pt>
                <c:pt idx="5">
                  <c:v>①山形県</c:v>
                </c:pt>
                <c:pt idx="6">
                  <c:v>⑫福島県</c:v>
                </c:pt>
                <c:pt idx="7">
                  <c:v>㊹茨城県</c:v>
                </c:pt>
                <c:pt idx="8">
                  <c:v>㉑栃木県</c:v>
                </c:pt>
                <c:pt idx="9">
                  <c:v>㉕群馬県</c:v>
                </c:pt>
                <c:pt idx="10">
                  <c:v>㊴埼玉県</c:v>
                </c:pt>
                <c:pt idx="11">
                  <c:v>㊳千葉県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⑮新潟県</c:v>
                </c:pt>
                <c:pt idx="15">
                  <c:v>⑩富山県</c:v>
                </c:pt>
                <c:pt idx="16">
                  <c:v>③石川県</c:v>
                </c:pt>
                <c:pt idx="17">
                  <c:v>⑭福井県</c:v>
                </c:pt>
                <c:pt idx="18">
                  <c:v>㉘山梨県</c:v>
                </c:pt>
                <c:pt idx="19">
                  <c:v>⑬長野県</c:v>
                </c:pt>
                <c:pt idx="20">
                  <c:v>⑱岐阜県</c:v>
                </c:pt>
                <c:pt idx="21">
                  <c:v>⑰静岡県</c:v>
                </c:pt>
                <c:pt idx="22">
                  <c:v>㊲愛知県</c:v>
                </c:pt>
                <c:pt idx="23">
                  <c:v>㉜三重県</c:v>
                </c:pt>
                <c:pt idx="24">
                  <c:v>㉒滋賀県</c:v>
                </c:pt>
                <c:pt idx="25">
                  <c:v>㊶京都府</c:v>
                </c:pt>
                <c:pt idx="26">
                  <c:v>㊵大阪府</c:v>
                </c:pt>
                <c:pt idx="27">
                  <c:v>㉚兵庫県</c:v>
                </c:pt>
                <c:pt idx="28">
                  <c:v>㊺奈良県</c:v>
                </c:pt>
                <c:pt idx="29">
                  <c:v>㊱和歌山県</c:v>
                </c:pt>
                <c:pt idx="30">
                  <c:v>⑲鳥取県</c:v>
                </c:pt>
                <c:pt idx="31">
                  <c:v>㉝島根県</c:v>
                </c:pt>
                <c:pt idx="32">
                  <c:v>㊷岡山県</c:v>
                </c:pt>
                <c:pt idx="33">
                  <c:v>㉞広島県</c:v>
                </c:pt>
                <c:pt idx="34">
                  <c:v>㊸山口県</c:v>
                </c:pt>
                <c:pt idx="35">
                  <c:v>⑪徳島県</c:v>
                </c:pt>
                <c:pt idx="36">
                  <c:v>㉗香川県</c:v>
                </c:pt>
                <c:pt idx="37">
                  <c:v>㉔愛媛県</c:v>
                </c:pt>
                <c:pt idx="38">
                  <c:v>㉓高知県</c:v>
                </c:pt>
                <c:pt idx="39">
                  <c:v>㉖福岡県</c:v>
                </c:pt>
                <c:pt idx="40">
                  <c:v>②佐賀県</c:v>
                </c:pt>
                <c:pt idx="41">
                  <c:v>⑥長崎県</c:v>
                </c:pt>
                <c:pt idx="42">
                  <c:v>⑧熊本県</c:v>
                </c:pt>
                <c:pt idx="43">
                  <c:v>⑯大分県</c:v>
                </c:pt>
                <c:pt idx="44">
                  <c:v>④宮崎県</c:v>
                </c:pt>
                <c:pt idx="45">
                  <c:v>⑤鹿児島県</c:v>
                </c:pt>
                <c:pt idx="46">
                  <c:v>⑦沖縄県</c:v>
                </c:pt>
                <c:pt idx="47">
                  <c:v>全国</c:v>
                </c:pt>
              </c:strCache>
            </c:strRef>
          </c:cat>
          <c:val>
            <c:numRef>
              <c:f>'2020全体'!$K$3:$K$50</c:f>
              <c:numCache>
                <c:formatCode>0.00_);[Red]\(0.00\)</c:formatCode>
                <c:ptCount val="48"/>
                <c:pt idx="0">
                  <c:v>54.329608938547487</c:v>
                </c:pt>
                <c:pt idx="1">
                  <c:v>21</c:v>
                </c:pt>
                <c:pt idx="2">
                  <c:v>43.787878787878789</c:v>
                </c:pt>
                <c:pt idx="3">
                  <c:v>32.714285714285715</c:v>
                </c:pt>
                <c:pt idx="4">
                  <c:v>38.6</c:v>
                </c:pt>
                <c:pt idx="5">
                  <c:v>45.428571428571431</c:v>
                </c:pt>
                <c:pt idx="6">
                  <c:v>36.949152542372879</c:v>
                </c:pt>
                <c:pt idx="7">
                  <c:v>21.477272727272727</c:v>
                </c:pt>
                <c:pt idx="8">
                  <c:v>20</c:v>
                </c:pt>
                <c:pt idx="9">
                  <c:v>37.142857142857146</c:v>
                </c:pt>
                <c:pt idx="10">
                  <c:v>36.349206349206348</c:v>
                </c:pt>
                <c:pt idx="11">
                  <c:v>18.425925925925927</c:v>
                </c:pt>
                <c:pt idx="12">
                  <c:v>30.241935483870968</c:v>
                </c:pt>
                <c:pt idx="13">
                  <c:v>23.030303030303031</c:v>
                </c:pt>
                <c:pt idx="14">
                  <c:v>57.833333333333336</c:v>
                </c:pt>
                <c:pt idx="15">
                  <c:v>49.666666666666664</c:v>
                </c:pt>
                <c:pt idx="16">
                  <c:v>43.94736842105263</c:v>
                </c:pt>
                <c:pt idx="17">
                  <c:v>52.058823529411768</c:v>
                </c:pt>
                <c:pt idx="18">
                  <c:v>49.629629629629626</c:v>
                </c:pt>
                <c:pt idx="19">
                  <c:v>59.285714285714285</c:v>
                </c:pt>
                <c:pt idx="20">
                  <c:v>34.642857142857146</c:v>
                </c:pt>
                <c:pt idx="21">
                  <c:v>43.142857142857146</c:v>
                </c:pt>
                <c:pt idx="22">
                  <c:v>40.370370370370374</c:v>
                </c:pt>
                <c:pt idx="23">
                  <c:v>28.793103448275861</c:v>
                </c:pt>
                <c:pt idx="24">
                  <c:v>48.421052631578945</c:v>
                </c:pt>
                <c:pt idx="25">
                  <c:v>53.653846153846153</c:v>
                </c:pt>
                <c:pt idx="26">
                  <c:v>35.348837209302324</c:v>
                </c:pt>
                <c:pt idx="27">
                  <c:v>37.68292682926829</c:v>
                </c:pt>
                <c:pt idx="28">
                  <c:v>44.487179487179489</c:v>
                </c:pt>
                <c:pt idx="29">
                  <c:v>45</c:v>
                </c:pt>
                <c:pt idx="30">
                  <c:v>39.210526315789473</c:v>
                </c:pt>
                <c:pt idx="31">
                  <c:v>63.421052631578945</c:v>
                </c:pt>
                <c:pt idx="32">
                  <c:v>35</c:v>
                </c:pt>
                <c:pt idx="33">
                  <c:v>31.304347826086957</c:v>
                </c:pt>
                <c:pt idx="34">
                  <c:v>34.473684210526315</c:v>
                </c:pt>
                <c:pt idx="35">
                  <c:v>27.5</c:v>
                </c:pt>
                <c:pt idx="36">
                  <c:v>28.235294117647058</c:v>
                </c:pt>
                <c:pt idx="37">
                  <c:v>61.75</c:v>
                </c:pt>
                <c:pt idx="38">
                  <c:v>57.941176470588232</c:v>
                </c:pt>
                <c:pt idx="39">
                  <c:v>24.916666666666668</c:v>
                </c:pt>
                <c:pt idx="40">
                  <c:v>42</c:v>
                </c:pt>
                <c:pt idx="41">
                  <c:v>41.19047619047619</c:v>
                </c:pt>
                <c:pt idx="42">
                  <c:v>42.222222222222221</c:v>
                </c:pt>
                <c:pt idx="43">
                  <c:v>42.222222222222221</c:v>
                </c:pt>
                <c:pt idx="44">
                  <c:v>51.730769230769234</c:v>
                </c:pt>
                <c:pt idx="45">
                  <c:v>33.488372093023258</c:v>
                </c:pt>
                <c:pt idx="46">
                  <c:v>41.097560975609753</c:v>
                </c:pt>
                <c:pt idx="47">
                  <c:v>40.024381606928571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D76-4361-9916-986FF1C73846}"/>
            </c:ext>
          </c:extLst>
        </c:ser>
        <c:ser>
          <c:idx val="7"/>
          <c:order val="7"/>
          <c:tx>
            <c:strRef>
              <c:f>'2020全体'!$L$2</c:f>
              <c:strCache>
                <c:ptCount val="1"/>
                <c:pt idx="0">
                  <c:v>固有２データヘルス（40点）</c:v>
                </c:pt>
              </c:strCache>
            </c:strRef>
          </c:tx>
          <c:invertIfNegative val="0"/>
          <c:cat>
            <c:strRef>
              <c:f>'2020全体'!$D$3:$D$50</c:f>
              <c:strCache>
                <c:ptCount val="48"/>
                <c:pt idx="0">
                  <c:v>㉛北海道</c:v>
                </c:pt>
                <c:pt idx="1">
                  <c:v>⑳青森県</c:v>
                </c:pt>
                <c:pt idx="2">
                  <c:v>㉙岩手県</c:v>
                </c:pt>
                <c:pt idx="3">
                  <c:v>⑨宮城県</c:v>
                </c:pt>
                <c:pt idx="4">
                  <c:v>㉟秋田県</c:v>
                </c:pt>
                <c:pt idx="5">
                  <c:v>①山形県</c:v>
                </c:pt>
                <c:pt idx="6">
                  <c:v>⑫福島県</c:v>
                </c:pt>
                <c:pt idx="7">
                  <c:v>㊹茨城県</c:v>
                </c:pt>
                <c:pt idx="8">
                  <c:v>㉑栃木県</c:v>
                </c:pt>
                <c:pt idx="9">
                  <c:v>㉕群馬県</c:v>
                </c:pt>
                <c:pt idx="10">
                  <c:v>㊴埼玉県</c:v>
                </c:pt>
                <c:pt idx="11">
                  <c:v>㊳千葉県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⑮新潟県</c:v>
                </c:pt>
                <c:pt idx="15">
                  <c:v>⑩富山県</c:v>
                </c:pt>
                <c:pt idx="16">
                  <c:v>③石川県</c:v>
                </c:pt>
                <c:pt idx="17">
                  <c:v>⑭福井県</c:v>
                </c:pt>
                <c:pt idx="18">
                  <c:v>㉘山梨県</c:v>
                </c:pt>
                <c:pt idx="19">
                  <c:v>⑬長野県</c:v>
                </c:pt>
                <c:pt idx="20">
                  <c:v>⑱岐阜県</c:v>
                </c:pt>
                <c:pt idx="21">
                  <c:v>⑰静岡県</c:v>
                </c:pt>
                <c:pt idx="22">
                  <c:v>㊲愛知県</c:v>
                </c:pt>
                <c:pt idx="23">
                  <c:v>㉜三重県</c:v>
                </c:pt>
                <c:pt idx="24">
                  <c:v>㉒滋賀県</c:v>
                </c:pt>
                <c:pt idx="25">
                  <c:v>㊶京都府</c:v>
                </c:pt>
                <c:pt idx="26">
                  <c:v>㊵大阪府</c:v>
                </c:pt>
                <c:pt idx="27">
                  <c:v>㉚兵庫県</c:v>
                </c:pt>
                <c:pt idx="28">
                  <c:v>㊺奈良県</c:v>
                </c:pt>
                <c:pt idx="29">
                  <c:v>㊱和歌山県</c:v>
                </c:pt>
                <c:pt idx="30">
                  <c:v>⑲鳥取県</c:v>
                </c:pt>
                <c:pt idx="31">
                  <c:v>㉝島根県</c:v>
                </c:pt>
                <c:pt idx="32">
                  <c:v>㊷岡山県</c:v>
                </c:pt>
                <c:pt idx="33">
                  <c:v>㉞広島県</c:v>
                </c:pt>
                <c:pt idx="34">
                  <c:v>㊸山口県</c:v>
                </c:pt>
                <c:pt idx="35">
                  <c:v>⑪徳島県</c:v>
                </c:pt>
                <c:pt idx="36">
                  <c:v>㉗香川県</c:v>
                </c:pt>
                <c:pt idx="37">
                  <c:v>㉔愛媛県</c:v>
                </c:pt>
                <c:pt idx="38">
                  <c:v>㉓高知県</c:v>
                </c:pt>
                <c:pt idx="39">
                  <c:v>㉖福岡県</c:v>
                </c:pt>
                <c:pt idx="40">
                  <c:v>②佐賀県</c:v>
                </c:pt>
                <c:pt idx="41">
                  <c:v>⑥長崎県</c:v>
                </c:pt>
                <c:pt idx="42">
                  <c:v>⑧熊本県</c:v>
                </c:pt>
                <c:pt idx="43">
                  <c:v>⑯大分県</c:v>
                </c:pt>
                <c:pt idx="44">
                  <c:v>④宮崎県</c:v>
                </c:pt>
                <c:pt idx="45">
                  <c:v>⑤鹿児島県</c:v>
                </c:pt>
                <c:pt idx="46">
                  <c:v>⑦沖縄県</c:v>
                </c:pt>
                <c:pt idx="47">
                  <c:v>全国</c:v>
                </c:pt>
              </c:strCache>
            </c:strRef>
          </c:cat>
          <c:val>
            <c:numRef>
              <c:f>'2020全体'!$L$3:$L$50</c:f>
              <c:numCache>
                <c:formatCode>0.00_);[Red]\(0.00\)</c:formatCode>
                <c:ptCount val="48"/>
                <c:pt idx="0">
                  <c:v>33.340782122905026</c:v>
                </c:pt>
                <c:pt idx="1">
                  <c:v>38.9</c:v>
                </c:pt>
                <c:pt idx="2">
                  <c:v>37.81818181818182</c:v>
                </c:pt>
                <c:pt idx="3">
                  <c:v>39.085714285714289</c:v>
                </c:pt>
                <c:pt idx="4">
                  <c:v>36.479999999999997</c:v>
                </c:pt>
                <c:pt idx="5">
                  <c:v>40</c:v>
                </c:pt>
                <c:pt idx="6">
                  <c:v>38.016949152542374</c:v>
                </c:pt>
                <c:pt idx="7">
                  <c:v>39.727272727272727</c:v>
                </c:pt>
                <c:pt idx="8">
                  <c:v>39.92</c:v>
                </c:pt>
                <c:pt idx="9">
                  <c:v>38.542857142857144</c:v>
                </c:pt>
                <c:pt idx="10">
                  <c:v>37.746031746031747</c:v>
                </c:pt>
                <c:pt idx="11">
                  <c:v>34.962962962962962</c:v>
                </c:pt>
                <c:pt idx="12">
                  <c:v>34.774193548387096</c:v>
                </c:pt>
                <c:pt idx="13">
                  <c:v>39.484848484848484</c:v>
                </c:pt>
                <c:pt idx="14">
                  <c:v>39.93333333333333</c:v>
                </c:pt>
                <c:pt idx="15">
                  <c:v>40</c:v>
                </c:pt>
                <c:pt idx="16">
                  <c:v>40</c:v>
                </c:pt>
                <c:pt idx="17">
                  <c:v>40</c:v>
                </c:pt>
                <c:pt idx="18">
                  <c:v>39.851851851851855</c:v>
                </c:pt>
                <c:pt idx="19">
                  <c:v>37.220779220779221</c:v>
                </c:pt>
                <c:pt idx="20">
                  <c:v>39.642857142857146</c:v>
                </c:pt>
                <c:pt idx="21">
                  <c:v>38.6</c:v>
                </c:pt>
                <c:pt idx="22">
                  <c:v>34.037037037037038</c:v>
                </c:pt>
                <c:pt idx="23">
                  <c:v>38.689655172413794</c:v>
                </c:pt>
                <c:pt idx="24">
                  <c:v>39.578947368421055</c:v>
                </c:pt>
                <c:pt idx="25">
                  <c:v>34.53846153846154</c:v>
                </c:pt>
                <c:pt idx="26">
                  <c:v>35.046511627906973</c:v>
                </c:pt>
                <c:pt idx="27">
                  <c:v>38.902439024390247</c:v>
                </c:pt>
                <c:pt idx="28">
                  <c:v>27.589743589743591</c:v>
                </c:pt>
                <c:pt idx="29">
                  <c:v>36.633333333333333</c:v>
                </c:pt>
                <c:pt idx="30">
                  <c:v>37.157894736842103</c:v>
                </c:pt>
                <c:pt idx="31">
                  <c:v>38</c:v>
                </c:pt>
                <c:pt idx="32">
                  <c:v>36</c:v>
                </c:pt>
                <c:pt idx="33">
                  <c:v>37.565217391304351</c:v>
                </c:pt>
                <c:pt idx="34">
                  <c:v>34.05263157894737</c:v>
                </c:pt>
                <c:pt idx="35">
                  <c:v>40</c:v>
                </c:pt>
                <c:pt idx="36">
                  <c:v>40</c:v>
                </c:pt>
                <c:pt idx="37">
                  <c:v>39.799999999999997</c:v>
                </c:pt>
                <c:pt idx="38">
                  <c:v>36.205882352941174</c:v>
                </c:pt>
                <c:pt idx="39">
                  <c:v>39.43333333333333</c:v>
                </c:pt>
                <c:pt idx="40">
                  <c:v>40</c:v>
                </c:pt>
                <c:pt idx="41">
                  <c:v>39.80952380952381</c:v>
                </c:pt>
                <c:pt idx="42">
                  <c:v>40</c:v>
                </c:pt>
                <c:pt idx="43">
                  <c:v>40</c:v>
                </c:pt>
                <c:pt idx="44">
                  <c:v>39.846153846153847</c:v>
                </c:pt>
                <c:pt idx="45">
                  <c:v>40</c:v>
                </c:pt>
                <c:pt idx="46">
                  <c:v>39.853658536585364</c:v>
                </c:pt>
                <c:pt idx="47">
                  <c:v>38.016788081231155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D76-4361-9916-986FF1C73846}"/>
            </c:ext>
          </c:extLst>
        </c:ser>
        <c:ser>
          <c:idx val="8"/>
          <c:order val="8"/>
          <c:tx>
            <c:strRef>
              <c:f>'2020全体'!$M$2</c:f>
              <c:strCache>
                <c:ptCount val="1"/>
                <c:pt idx="0">
                  <c:v>固有３医療費通知（25点）</c:v>
                </c:pt>
              </c:strCache>
            </c:strRef>
          </c:tx>
          <c:invertIfNegative val="0"/>
          <c:cat>
            <c:strRef>
              <c:f>'2020全体'!$D$3:$D$50</c:f>
              <c:strCache>
                <c:ptCount val="48"/>
                <c:pt idx="0">
                  <c:v>㉛北海道</c:v>
                </c:pt>
                <c:pt idx="1">
                  <c:v>⑳青森県</c:v>
                </c:pt>
                <c:pt idx="2">
                  <c:v>㉙岩手県</c:v>
                </c:pt>
                <c:pt idx="3">
                  <c:v>⑨宮城県</c:v>
                </c:pt>
                <c:pt idx="4">
                  <c:v>㉟秋田県</c:v>
                </c:pt>
                <c:pt idx="5">
                  <c:v>①山形県</c:v>
                </c:pt>
                <c:pt idx="6">
                  <c:v>⑫福島県</c:v>
                </c:pt>
                <c:pt idx="7">
                  <c:v>㊹茨城県</c:v>
                </c:pt>
                <c:pt idx="8">
                  <c:v>㉑栃木県</c:v>
                </c:pt>
                <c:pt idx="9">
                  <c:v>㉕群馬県</c:v>
                </c:pt>
                <c:pt idx="10">
                  <c:v>㊴埼玉県</c:v>
                </c:pt>
                <c:pt idx="11">
                  <c:v>㊳千葉県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⑮新潟県</c:v>
                </c:pt>
                <c:pt idx="15">
                  <c:v>⑩富山県</c:v>
                </c:pt>
                <c:pt idx="16">
                  <c:v>③石川県</c:v>
                </c:pt>
                <c:pt idx="17">
                  <c:v>⑭福井県</c:v>
                </c:pt>
                <c:pt idx="18">
                  <c:v>㉘山梨県</c:v>
                </c:pt>
                <c:pt idx="19">
                  <c:v>⑬長野県</c:v>
                </c:pt>
                <c:pt idx="20">
                  <c:v>⑱岐阜県</c:v>
                </c:pt>
                <c:pt idx="21">
                  <c:v>⑰静岡県</c:v>
                </c:pt>
                <c:pt idx="22">
                  <c:v>㊲愛知県</c:v>
                </c:pt>
                <c:pt idx="23">
                  <c:v>㉜三重県</c:v>
                </c:pt>
                <c:pt idx="24">
                  <c:v>㉒滋賀県</c:v>
                </c:pt>
                <c:pt idx="25">
                  <c:v>㊶京都府</c:v>
                </c:pt>
                <c:pt idx="26">
                  <c:v>㊵大阪府</c:v>
                </c:pt>
                <c:pt idx="27">
                  <c:v>㉚兵庫県</c:v>
                </c:pt>
                <c:pt idx="28">
                  <c:v>㊺奈良県</c:v>
                </c:pt>
                <c:pt idx="29">
                  <c:v>㊱和歌山県</c:v>
                </c:pt>
                <c:pt idx="30">
                  <c:v>⑲鳥取県</c:v>
                </c:pt>
                <c:pt idx="31">
                  <c:v>㉝島根県</c:v>
                </c:pt>
                <c:pt idx="32">
                  <c:v>㊷岡山県</c:v>
                </c:pt>
                <c:pt idx="33">
                  <c:v>㉞広島県</c:v>
                </c:pt>
                <c:pt idx="34">
                  <c:v>㊸山口県</c:v>
                </c:pt>
                <c:pt idx="35">
                  <c:v>⑪徳島県</c:v>
                </c:pt>
                <c:pt idx="36">
                  <c:v>㉗香川県</c:v>
                </c:pt>
                <c:pt idx="37">
                  <c:v>㉔愛媛県</c:v>
                </c:pt>
                <c:pt idx="38">
                  <c:v>㉓高知県</c:v>
                </c:pt>
                <c:pt idx="39">
                  <c:v>㉖福岡県</c:v>
                </c:pt>
                <c:pt idx="40">
                  <c:v>②佐賀県</c:v>
                </c:pt>
                <c:pt idx="41">
                  <c:v>⑥長崎県</c:v>
                </c:pt>
                <c:pt idx="42">
                  <c:v>⑧熊本県</c:v>
                </c:pt>
                <c:pt idx="43">
                  <c:v>⑯大分県</c:v>
                </c:pt>
                <c:pt idx="44">
                  <c:v>④宮崎県</c:v>
                </c:pt>
                <c:pt idx="45">
                  <c:v>⑤鹿児島県</c:v>
                </c:pt>
                <c:pt idx="46">
                  <c:v>⑦沖縄県</c:v>
                </c:pt>
                <c:pt idx="47">
                  <c:v>全国</c:v>
                </c:pt>
              </c:strCache>
            </c:strRef>
          </c:cat>
          <c:val>
            <c:numRef>
              <c:f>'2020全体'!$M$3:$M$50</c:f>
              <c:numCache>
                <c:formatCode>0.00_);[Red]\(0.00\)</c:formatCode>
                <c:ptCount val="48"/>
                <c:pt idx="0">
                  <c:v>23.491620111731844</c:v>
                </c:pt>
                <c:pt idx="1">
                  <c:v>25</c:v>
                </c:pt>
                <c:pt idx="2">
                  <c:v>24.696969696969695</c:v>
                </c:pt>
                <c:pt idx="3">
                  <c:v>21.857142857142858</c:v>
                </c:pt>
                <c:pt idx="4">
                  <c:v>23.8</c:v>
                </c:pt>
                <c:pt idx="5">
                  <c:v>24.714285714285715</c:v>
                </c:pt>
                <c:pt idx="6">
                  <c:v>25</c:v>
                </c:pt>
                <c:pt idx="7">
                  <c:v>15</c:v>
                </c:pt>
                <c:pt idx="8">
                  <c:v>23.8</c:v>
                </c:pt>
                <c:pt idx="9">
                  <c:v>22.142857142857142</c:v>
                </c:pt>
                <c:pt idx="10">
                  <c:v>22.777777777777779</c:v>
                </c:pt>
                <c:pt idx="11">
                  <c:v>23.425925925925927</c:v>
                </c:pt>
                <c:pt idx="12">
                  <c:v>17.419354838709676</c:v>
                </c:pt>
                <c:pt idx="13">
                  <c:v>24.696969696969695</c:v>
                </c:pt>
                <c:pt idx="14">
                  <c:v>23.333333333333332</c:v>
                </c:pt>
                <c:pt idx="15">
                  <c:v>23</c:v>
                </c:pt>
                <c:pt idx="16">
                  <c:v>24.210526315789473</c:v>
                </c:pt>
                <c:pt idx="17">
                  <c:v>24.411764705882351</c:v>
                </c:pt>
                <c:pt idx="18">
                  <c:v>25</c:v>
                </c:pt>
                <c:pt idx="19">
                  <c:v>24.805194805194805</c:v>
                </c:pt>
                <c:pt idx="20">
                  <c:v>25</c:v>
                </c:pt>
                <c:pt idx="21">
                  <c:v>25</c:v>
                </c:pt>
                <c:pt idx="22">
                  <c:v>24.166666666666668</c:v>
                </c:pt>
                <c:pt idx="23">
                  <c:v>24.310344827586206</c:v>
                </c:pt>
                <c:pt idx="24">
                  <c:v>25</c:v>
                </c:pt>
                <c:pt idx="25">
                  <c:v>16.73076923076923</c:v>
                </c:pt>
                <c:pt idx="26">
                  <c:v>23.255813953488371</c:v>
                </c:pt>
                <c:pt idx="27">
                  <c:v>16.097560975609756</c:v>
                </c:pt>
                <c:pt idx="28">
                  <c:v>25</c:v>
                </c:pt>
                <c:pt idx="29">
                  <c:v>25</c:v>
                </c:pt>
                <c:pt idx="30">
                  <c:v>24.210526315789473</c:v>
                </c:pt>
                <c:pt idx="31">
                  <c:v>24.473684210526315</c:v>
                </c:pt>
                <c:pt idx="32">
                  <c:v>25</c:v>
                </c:pt>
                <c:pt idx="33">
                  <c:v>24.130434782608695</c:v>
                </c:pt>
                <c:pt idx="34">
                  <c:v>23.94736842105263</c:v>
                </c:pt>
                <c:pt idx="35">
                  <c:v>25</c:v>
                </c:pt>
                <c:pt idx="36">
                  <c:v>25</c:v>
                </c:pt>
                <c:pt idx="37">
                  <c:v>23.5</c:v>
                </c:pt>
                <c:pt idx="38">
                  <c:v>25</c:v>
                </c:pt>
                <c:pt idx="39">
                  <c:v>23.833333333333332</c:v>
                </c:pt>
                <c:pt idx="40">
                  <c:v>25</c:v>
                </c:pt>
                <c:pt idx="41">
                  <c:v>25</c:v>
                </c:pt>
                <c:pt idx="42">
                  <c:v>21.666666666666668</c:v>
                </c:pt>
                <c:pt idx="43">
                  <c:v>23.888888888888889</c:v>
                </c:pt>
                <c:pt idx="44">
                  <c:v>24.615384615384617</c:v>
                </c:pt>
                <c:pt idx="45">
                  <c:v>24.534883720930232</c:v>
                </c:pt>
                <c:pt idx="46">
                  <c:v>24.26829268292683</c:v>
                </c:pt>
                <c:pt idx="47">
                  <c:v>23.515198770527622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D76-4361-9916-986FF1C73846}"/>
            </c:ext>
          </c:extLst>
        </c:ser>
        <c:ser>
          <c:idx val="9"/>
          <c:order val="9"/>
          <c:tx>
            <c:strRef>
              <c:f>'2020全体'!$N$2</c:f>
              <c:strCache>
                <c:ptCount val="1"/>
                <c:pt idx="0">
                  <c:v>固有４地域包括(25点）</c:v>
                </c:pt>
              </c:strCache>
            </c:strRef>
          </c:tx>
          <c:invertIfNegative val="0"/>
          <c:cat>
            <c:strRef>
              <c:f>'2020全体'!$D$3:$D$50</c:f>
              <c:strCache>
                <c:ptCount val="48"/>
                <c:pt idx="0">
                  <c:v>㉛北海道</c:v>
                </c:pt>
                <c:pt idx="1">
                  <c:v>⑳青森県</c:v>
                </c:pt>
                <c:pt idx="2">
                  <c:v>㉙岩手県</c:v>
                </c:pt>
                <c:pt idx="3">
                  <c:v>⑨宮城県</c:v>
                </c:pt>
                <c:pt idx="4">
                  <c:v>㉟秋田県</c:v>
                </c:pt>
                <c:pt idx="5">
                  <c:v>①山形県</c:v>
                </c:pt>
                <c:pt idx="6">
                  <c:v>⑫福島県</c:v>
                </c:pt>
                <c:pt idx="7">
                  <c:v>㊹茨城県</c:v>
                </c:pt>
                <c:pt idx="8">
                  <c:v>㉑栃木県</c:v>
                </c:pt>
                <c:pt idx="9">
                  <c:v>㉕群馬県</c:v>
                </c:pt>
                <c:pt idx="10">
                  <c:v>㊴埼玉県</c:v>
                </c:pt>
                <c:pt idx="11">
                  <c:v>㊳千葉県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⑮新潟県</c:v>
                </c:pt>
                <c:pt idx="15">
                  <c:v>⑩富山県</c:v>
                </c:pt>
                <c:pt idx="16">
                  <c:v>③石川県</c:v>
                </c:pt>
                <c:pt idx="17">
                  <c:v>⑭福井県</c:v>
                </c:pt>
                <c:pt idx="18">
                  <c:v>㉘山梨県</c:v>
                </c:pt>
                <c:pt idx="19">
                  <c:v>⑬長野県</c:v>
                </c:pt>
                <c:pt idx="20">
                  <c:v>⑱岐阜県</c:v>
                </c:pt>
                <c:pt idx="21">
                  <c:v>⑰静岡県</c:v>
                </c:pt>
                <c:pt idx="22">
                  <c:v>㊲愛知県</c:v>
                </c:pt>
                <c:pt idx="23">
                  <c:v>㉜三重県</c:v>
                </c:pt>
                <c:pt idx="24">
                  <c:v>㉒滋賀県</c:v>
                </c:pt>
                <c:pt idx="25">
                  <c:v>㊶京都府</c:v>
                </c:pt>
                <c:pt idx="26">
                  <c:v>㊵大阪府</c:v>
                </c:pt>
                <c:pt idx="27">
                  <c:v>㉚兵庫県</c:v>
                </c:pt>
                <c:pt idx="28">
                  <c:v>㊺奈良県</c:v>
                </c:pt>
                <c:pt idx="29">
                  <c:v>㊱和歌山県</c:v>
                </c:pt>
                <c:pt idx="30">
                  <c:v>⑲鳥取県</c:v>
                </c:pt>
                <c:pt idx="31">
                  <c:v>㉝島根県</c:v>
                </c:pt>
                <c:pt idx="32">
                  <c:v>㊷岡山県</c:v>
                </c:pt>
                <c:pt idx="33">
                  <c:v>㉞広島県</c:v>
                </c:pt>
                <c:pt idx="34">
                  <c:v>㊸山口県</c:v>
                </c:pt>
                <c:pt idx="35">
                  <c:v>⑪徳島県</c:v>
                </c:pt>
                <c:pt idx="36">
                  <c:v>㉗香川県</c:v>
                </c:pt>
                <c:pt idx="37">
                  <c:v>㉔愛媛県</c:v>
                </c:pt>
                <c:pt idx="38">
                  <c:v>㉓高知県</c:v>
                </c:pt>
                <c:pt idx="39">
                  <c:v>㉖福岡県</c:v>
                </c:pt>
                <c:pt idx="40">
                  <c:v>②佐賀県</c:v>
                </c:pt>
                <c:pt idx="41">
                  <c:v>⑥長崎県</c:v>
                </c:pt>
                <c:pt idx="42">
                  <c:v>⑧熊本県</c:v>
                </c:pt>
                <c:pt idx="43">
                  <c:v>⑯大分県</c:v>
                </c:pt>
                <c:pt idx="44">
                  <c:v>④宮崎県</c:v>
                </c:pt>
                <c:pt idx="45">
                  <c:v>⑤鹿児島県</c:v>
                </c:pt>
                <c:pt idx="46">
                  <c:v>⑦沖縄県</c:v>
                </c:pt>
                <c:pt idx="47">
                  <c:v>全国</c:v>
                </c:pt>
              </c:strCache>
            </c:strRef>
          </c:cat>
          <c:val>
            <c:numRef>
              <c:f>'2020全体'!$N$3:$N$50</c:f>
              <c:numCache>
                <c:formatCode>0.00_);[Red]\(0.00\)</c:formatCode>
                <c:ptCount val="48"/>
                <c:pt idx="0">
                  <c:v>16.843575418994412</c:v>
                </c:pt>
                <c:pt idx="1">
                  <c:v>18.75</c:v>
                </c:pt>
                <c:pt idx="2">
                  <c:v>12.272727272727273</c:v>
                </c:pt>
                <c:pt idx="3">
                  <c:v>21.857142857142858</c:v>
                </c:pt>
                <c:pt idx="4">
                  <c:v>8.1999999999999993</c:v>
                </c:pt>
                <c:pt idx="5">
                  <c:v>22.571428571428573</c:v>
                </c:pt>
                <c:pt idx="6">
                  <c:v>17.118644067796609</c:v>
                </c:pt>
                <c:pt idx="7">
                  <c:v>9.7727272727272734</c:v>
                </c:pt>
                <c:pt idx="8">
                  <c:v>22.2</c:v>
                </c:pt>
                <c:pt idx="9">
                  <c:v>17</c:v>
                </c:pt>
                <c:pt idx="10">
                  <c:v>10.952380952380953</c:v>
                </c:pt>
                <c:pt idx="11">
                  <c:v>15.74074074074074</c:v>
                </c:pt>
                <c:pt idx="12">
                  <c:v>8.7903225806451619</c:v>
                </c:pt>
                <c:pt idx="13">
                  <c:v>11.363636363636363</c:v>
                </c:pt>
                <c:pt idx="14">
                  <c:v>21</c:v>
                </c:pt>
                <c:pt idx="15">
                  <c:v>19.333333333333332</c:v>
                </c:pt>
                <c:pt idx="16">
                  <c:v>22.368421052631579</c:v>
                </c:pt>
                <c:pt idx="17">
                  <c:v>22.058823529411764</c:v>
                </c:pt>
                <c:pt idx="18">
                  <c:v>14.62962962962963</c:v>
                </c:pt>
                <c:pt idx="19">
                  <c:v>17.922077922077921</c:v>
                </c:pt>
                <c:pt idx="20">
                  <c:v>21.547619047619047</c:v>
                </c:pt>
                <c:pt idx="21">
                  <c:v>13.285714285714286</c:v>
                </c:pt>
                <c:pt idx="22">
                  <c:v>10.648148148148149</c:v>
                </c:pt>
                <c:pt idx="23">
                  <c:v>18.275862068965516</c:v>
                </c:pt>
                <c:pt idx="24">
                  <c:v>13.157894736842104</c:v>
                </c:pt>
                <c:pt idx="25">
                  <c:v>14.423076923076923</c:v>
                </c:pt>
                <c:pt idx="26">
                  <c:v>11.744186046511627</c:v>
                </c:pt>
                <c:pt idx="27">
                  <c:v>17.195121951219512</c:v>
                </c:pt>
                <c:pt idx="28">
                  <c:v>7.9487179487179489</c:v>
                </c:pt>
                <c:pt idx="29">
                  <c:v>19.5</c:v>
                </c:pt>
                <c:pt idx="30">
                  <c:v>13.684210526315789</c:v>
                </c:pt>
                <c:pt idx="31">
                  <c:v>13.684210526315789</c:v>
                </c:pt>
                <c:pt idx="32">
                  <c:v>13.703703703703704</c:v>
                </c:pt>
                <c:pt idx="33">
                  <c:v>13.260869565217391</c:v>
                </c:pt>
                <c:pt idx="34">
                  <c:v>11.578947368421053</c:v>
                </c:pt>
                <c:pt idx="35">
                  <c:v>23.541666666666668</c:v>
                </c:pt>
                <c:pt idx="36">
                  <c:v>13.529411764705882</c:v>
                </c:pt>
                <c:pt idx="37">
                  <c:v>21</c:v>
                </c:pt>
                <c:pt idx="38">
                  <c:v>14.264705882352942</c:v>
                </c:pt>
                <c:pt idx="39">
                  <c:v>19.583333333333332</c:v>
                </c:pt>
                <c:pt idx="40">
                  <c:v>21.75</c:v>
                </c:pt>
                <c:pt idx="41">
                  <c:v>16.19047619047619</c:v>
                </c:pt>
                <c:pt idx="42">
                  <c:v>20.333333333333332</c:v>
                </c:pt>
                <c:pt idx="43">
                  <c:v>24.166666666666668</c:v>
                </c:pt>
                <c:pt idx="44">
                  <c:v>18.846153846153847</c:v>
                </c:pt>
                <c:pt idx="45">
                  <c:v>20.11627906976744</c:v>
                </c:pt>
                <c:pt idx="46">
                  <c:v>22.195121951219512</c:v>
                </c:pt>
                <c:pt idx="47">
                  <c:v>16.593639215250402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D76-4361-9916-986FF1C73846}"/>
            </c:ext>
          </c:extLst>
        </c:ser>
        <c:ser>
          <c:idx val="10"/>
          <c:order val="10"/>
          <c:tx>
            <c:strRef>
              <c:f>'2020全体'!$O$2</c:f>
              <c:strCache>
                <c:ptCount val="1"/>
                <c:pt idx="0">
                  <c:v>固有５第三者求償（40点）</c:v>
                </c:pt>
              </c:strCache>
            </c:strRef>
          </c:tx>
          <c:invertIfNegative val="0"/>
          <c:cat>
            <c:strRef>
              <c:f>'2020全体'!$D$3:$D$50</c:f>
              <c:strCache>
                <c:ptCount val="48"/>
                <c:pt idx="0">
                  <c:v>㉛北海道</c:v>
                </c:pt>
                <c:pt idx="1">
                  <c:v>⑳青森県</c:v>
                </c:pt>
                <c:pt idx="2">
                  <c:v>㉙岩手県</c:v>
                </c:pt>
                <c:pt idx="3">
                  <c:v>⑨宮城県</c:v>
                </c:pt>
                <c:pt idx="4">
                  <c:v>㉟秋田県</c:v>
                </c:pt>
                <c:pt idx="5">
                  <c:v>①山形県</c:v>
                </c:pt>
                <c:pt idx="6">
                  <c:v>⑫福島県</c:v>
                </c:pt>
                <c:pt idx="7">
                  <c:v>㊹茨城県</c:v>
                </c:pt>
                <c:pt idx="8">
                  <c:v>㉑栃木県</c:v>
                </c:pt>
                <c:pt idx="9">
                  <c:v>㉕群馬県</c:v>
                </c:pt>
                <c:pt idx="10">
                  <c:v>㊴埼玉県</c:v>
                </c:pt>
                <c:pt idx="11">
                  <c:v>㊳千葉県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⑮新潟県</c:v>
                </c:pt>
                <c:pt idx="15">
                  <c:v>⑩富山県</c:v>
                </c:pt>
                <c:pt idx="16">
                  <c:v>③石川県</c:v>
                </c:pt>
                <c:pt idx="17">
                  <c:v>⑭福井県</c:v>
                </c:pt>
                <c:pt idx="18">
                  <c:v>㉘山梨県</c:v>
                </c:pt>
                <c:pt idx="19">
                  <c:v>⑬長野県</c:v>
                </c:pt>
                <c:pt idx="20">
                  <c:v>⑱岐阜県</c:v>
                </c:pt>
                <c:pt idx="21">
                  <c:v>⑰静岡県</c:v>
                </c:pt>
                <c:pt idx="22">
                  <c:v>㊲愛知県</c:v>
                </c:pt>
                <c:pt idx="23">
                  <c:v>㉜三重県</c:v>
                </c:pt>
                <c:pt idx="24">
                  <c:v>㉒滋賀県</c:v>
                </c:pt>
                <c:pt idx="25">
                  <c:v>㊶京都府</c:v>
                </c:pt>
                <c:pt idx="26">
                  <c:v>㊵大阪府</c:v>
                </c:pt>
                <c:pt idx="27">
                  <c:v>㉚兵庫県</c:v>
                </c:pt>
                <c:pt idx="28">
                  <c:v>㊺奈良県</c:v>
                </c:pt>
                <c:pt idx="29">
                  <c:v>㊱和歌山県</c:v>
                </c:pt>
                <c:pt idx="30">
                  <c:v>⑲鳥取県</c:v>
                </c:pt>
                <c:pt idx="31">
                  <c:v>㉝島根県</c:v>
                </c:pt>
                <c:pt idx="32">
                  <c:v>㊷岡山県</c:v>
                </c:pt>
                <c:pt idx="33">
                  <c:v>㉞広島県</c:v>
                </c:pt>
                <c:pt idx="34">
                  <c:v>㊸山口県</c:v>
                </c:pt>
                <c:pt idx="35">
                  <c:v>⑪徳島県</c:v>
                </c:pt>
                <c:pt idx="36">
                  <c:v>㉗香川県</c:v>
                </c:pt>
                <c:pt idx="37">
                  <c:v>㉔愛媛県</c:v>
                </c:pt>
                <c:pt idx="38">
                  <c:v>㉓高知県</c:v>
                </c:pt>
                <c:pt idx="39">
                  <c:v>㉖福岡県</c:v>
                </c:pt>
                <c:pt idx="40">
                  <c:v>②佐賀県</c:v>
                </c:pt>
                <c:pt idx="41">
                  <c:v>⑥長崎県</c:v>
                </c:pt>
                <c:pt idx="42">
                  <c:v>⑧熊本県</c:v>
                </c:pt>
                <c:pt idx="43">
                  <c:v>⑯大分県</c:v>
                </c:pt>
                <c:pt idx="44">
                  <c:v>④宮崎県</c:v>
                </c:pt>
                <c:pt idx="45">
                  <c:v>⑤鹿児島県</c:v>
                </c:pt>
                <c:pt idx="46">
                  <c:v>⑦沖縄県</c:v>
                </c:pt>
                <c:pt idx="47">
                  <c:v>全国</c:v>
                </c:pt>
              </c:strCache>
            </c:strRef>
          </c:cat>
          <c:val>
            <c:numRef>
              <c:f>'2020全体'!$O$3:$O$50</c:f>
              <c:numCache>
                <c:formatCode>0.00_);[Red]\(0.00\)</c:formatCode>
                <c:ptCount val="48"/>
                <c:pt idx="0">
                  <c:v>28.41340782122905</c:v>
                </c:pt>
                <c:pt idx="1">
                  <c:v>31.125</c:v>
                </c:pt>
                <c:pt idx="2">
                  <c:v>28.90909090909091</c:v>
                </c:pt>
                <c:pt idx="3">
                  <c:v>36.971428571428568</c:v>
                </c:pt>
                <c:pt idx="4">
                  <c:v>26.52</c:v>
                </c:pt>
                <c:pt idx="5">
                  <c:v>33.142857142857146</c:v>
                </c:pt>
                <c:pt idx="6">
                  <c:v>30.677966101694917</c:v>
                </c:pt>
                <c:pt idx="7">
                  <c:v>28.15909090909091</c:v>
                </c:pt>
                <c:pt idx="8">
                  <c:v>34.72</c:v>
                </c:pt>
                <c:pt idx="9">
                  <c:v>34.942857142857143</c:v>
                </c:pt>
                <c:pt idx="10">
                  <c:v>22.666666666666668</c:v>
                </c:pt>
                <c:pt idx="11">
                  <c:v>32.851851851851855</c:v>
                </c:pt>
                <c:pt idx="12">
                  <c:v>23.64516129032258</c:v>
                </c:pt>
                <c:pt idx="13">
                  <c:v>26.272727272727273</c:v>
                </c:pt>
                <c:pt idx="14">
                  <c:v>29.466666666666665</c:v>
                </c:pt>
                <c:pt idx="15">
                  <c:v>36.93333333333333</c:v>
                </c:pt>
                <c:pt idx="16">
                  <c:v>35.789473684210527</c:v>
                </c:pt>
                <c:pt idx="17">
                  <c:v>32.058823529411768</c:v>
                </c:pt>
                <c:pt idx="18">
                  <c:v>34.074074074074076</c:v>
                </c:pt>
                <c:pt idx="19">
                  <c:v>23.311688311688311</c:v>
                </c:pt>
                <c:pt idx="20">
                  <c:v>28</c:v>
                </c:pt>
                <c:pt idx="21">
                  <c:v>33.457142857142856</c:v>
                </c:pt>
                <c:pt idx="22">
                  <c:v>26.166666666666668</c:v>
                </c:pt>
                <c:pt idx="23">
                  <c:v>36.275862068965516</c:v>
                </c:pt>
                <c:pt idx="24">
                  <c:v>30.315789473684209</c:v>
                </c:pt>
                <c:pt idx="25">
                  <c:v>26.384615384615383</c:v>
                </c:pt>
                <c:pt idx="26">
                  <c:v>29.511627906976745</c:v>
                </c:pt>
                <c:pt idx="27">
                  <c:v>35.609756097560975</c:v>
                </c:pt>
                <c:pt idx="28">
                  <c:v>33.07692307692308</c:v>
                </c:pt>
                <c:pt idx="29">
                  <c:v>35.533333333333331</c:v>
                </c:pt>
                <c:pt idx="30">
                  <c:v>33.789473684210527</c:v>
                </c:pt>
                <c:pt idx="31">
                  <c:v>35.89473684210526</c:v>
                </c:pt>
                <c:pt idx="32">
                  <c:v>30.111111111111111</c:v>
                </c:pt>
                <c:pt idx="33">
                  <c:v>27.434782608695652</c:v>
                </c:pt>
                <c:pt idx="34">
                  <c:v>25.263157894736842</c:v>
                </c:pt>
                <c:pt idx="35">
                  <c:v>28.958333333333332</c:v>
                </c:pt>
                <c:pt idx="36">
                  <c:v>28.117647058823529</c:v>
                </c:pt>
                <c:pt idx="37">
                  <c:v>30.75</c:v>
                </c:pt>
                <c:pt idx="38">
                  <c:v>32.411764705882355</c:v>
                </c:pt>
                <c:pt idx="39">
                  <c:v>36.166666666666664</c:v>
                </c:pt>
                <c:pt idx="40">
                  <c:v>37.450000000000003</c:v>
                </c:pt>
                <c:pt idx="41">
                  <c:v>34.857142857142854</c:v>
                </c:pt>
                <c:pt idx="42">
                  <c:v>30.355555555555554</c:v>
                </c:pt>
                <c:pt idx="43">
                  <c:v>34.444444444444443</c:v>
                </c:pt>
                <c:pt idx="44">
                  <c:v>31.846153846153847</c:v>
                </c:pt>
                <c:pt idx="45">
                  <c:v>36.627906976744185</c:v>
                </c:pt>
                <c:pt idx="46">
                  <c:v>27.536585365853657</c:v>
                </c:pt>
                <c:pt idx="47">
                  <c:v>31.212752023330431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D76-4361-9916-986FF1C73846}"/>
            </c:ext>
          </c:extLst>
        </c:ser>
        <c:ser>
          <c:idx val="11"/>
          <c:order val="11"/>
          <c:tx>
            <c:strRef>
              <c:f>'2020全体'!$P$2</c:f>
              <c:strCache>
                <c:ptCount val="1"/>
                <c:pt idx="0">
                  <c:v>固有６適正かつ健全な取組（95点）</c:v>
                </c:pt>
              </c:strCache>
            </c:strRef>
          </c:tx>
          <c:invertIfNegative val="0"/>
          <c:cat>
            <c:strRef>
              <c:f>'2020全体'!$D$3:$D$50</c:f>
              <c:strCache>
                <c:ptCount val="48"/>
                <c:pt idx="0">
                  <c:v>㉛北海道</c:v>
                </c:pt>
                <c:pt idx="1">
                  <c:v>⑳青森県</c:v>
                </c:pt>
                <c:pt idx="2">
                  <c:v>㉙岩手県</c:v>
                </c:pt>
                <c:pt idx="3">
                  <c:v>⑨宮城県</c:v>
                </c:pt>
                <c:pt idx="4">
                  <c:v>㉟秋田県</c:v>
                </c:pt>
                <c:pt idx="5">
                  <c:v>①山形県</c:v>
                </c:pt>
                <c:pt idx="6">
                  <c:v>⑫福島県</c:v>
                </c:pt>
                <c:pt idx="7">
                  <c:v>㊹茨城県</c:v>
                </c:pt>
                <c:pt idx="8">
                  <c:v>㉑栃木県</c:v>
                </c:pt>
                <c:pt idx="9">
                  <c:v>㉕群馬県</c:v>
                </c:pt>
                <c:pt idx="10">
                  <c:v>㊴埼玉県</c:v>
                </c:pt>
                <c:pt idx="11">
                  <c:v>㊳千葉県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⑮新潟県</c:v>
                </c:pt>
                <c:pt idx="15">
                  <c:v>⑩富山県</c:v>
                </c:pt>
                <c:pt idx="16">
                  <c:v>③石川県</c:v>
                </c:pt>
                <c:pt idx="17">
                  <c:v>⑭福井県</c:v>
                </c:pt>
                <c:pt idx="18">
                  <c:v>㉘山梨県</c:v>
                </c:pt>
                <c:pt idx="19">
                  <c:v>⑬長野県</c:v>
                </c:pt>
                <c:pt idx="20">
                  <c:v>⑱岐阜県</c:v>
                </c:pt>
                <c:pt idx="21">
                  <c:v>⑰静岡県</c:v>
                </c:pt>
                <c:pt idx="22">
                  <c:v>㊲愛知県</c:v>
                </c:pt>
                <c:pt idx="23">
                  <c:v>㉜三重県</c:v>
                </c:pt>
                <c:pt idx="24">
                  <c:v>㉒滋賀県</c:v>
                </c:pt>
                <c:pt idx="25">
                  <c:v>㊶京都府</c:v>
                </c:pt>
                <c:pt idx="26">
                  <c:v>㊵大阪府</c:v>
                </c:pt>
                <c:pt idx="27">
                  <c:v>㉚兵庫県</c:v>
                </c:pt>
                <c:pt idx="28">
                  <c:v>㊺奈良県</c:v>
                </c:pt>
                <c:pt idx="29">
                  <c:v>㊱和歌山県</c:v>
                </c:pt>
                <c:pt idx="30">
                  <c:v>⑲鳥取県</c:v>
                </c:pt>
                <c:pt idx="31">
                  <c:v>㉝島根県</c:v>
                </c:pt>
                <c:pt idx="32">
                  <c:v>㊷岡山県</c:v>
                </c:pt>
                <c:pt idx="33">
                  <c:v>㉞広島県</c:v>
                </c:pt>
                <c:pt idx="34">
                  <c:v>㊸山口県</c:v>
                </c:pt>
                <c:pt idx="35">
                  <c:v>⑪徳島県</c:v>
                </c:pt>
                <c:pt idx="36">
                  <c:v>㉗香川県</c:v>
                </c:pt>
                <c:pt idx="37">
                  <c:v>㉔愛媛県</c:v>
                </c:pt>
                <c:pt idx="38">
                  <c:v>㉓高知県</c:v>
                </c:pt>
                <c:pt idx="39">
                  <c:v>㉖福岡県</c:v>
                </c:pt>
                <c:pt idx="40">
                  <c:v>②佐賀県</c:v>
                </c:pt>
                <c:pt idx="41">
                  <c:v>⑥長崎県</c:v>
                </c:pt>
                <c:pt idx="42">
                  <c:v>⑧熊本県</c:v>
                </c:pt>
                <c:pt idx="43">
                  <c:v>⑯大分県</c:v>
                </c:pt>
                <c:pt idx="44">
                  <c:v>④宮崎県</c:v>
                </c:pt>
                <c:pt idx="45">
                  <c:v>⑤鹿児島県</c:v>
                </c:pt>
                <c:pt idx="46">
                  <c:v>⑦沖縄県</c:v>
                </c:pt>
                <c:pt idx="47">
                  <c:v>全国</c:v>
                </c:pt>
              </c:strCache>
            </c:strRef>
          </c:cat>
          <c:val>
            <c:numRef>
              <c:f>'2020全体'!$P$3:$P$50</c:f>
              <c:numCache>
                <c:formatCode>0.00_);[Red]\(0.00\)</c:formatCode>
                <c:ptCount val="48"/>
                <c:pt idx="0">
                  <c:v>74.173184357541899</c:v>
                </c:pt>
                <c:pt idx="1">
                  <c:v>70.775000000000006</c:v>
                </c:pt>
                <c:pt idx="2">
                  <c:v>64.121212121212125</c:v>
                </c:pt>
                <c:pt idx="3">
                  <c:v>72.714285714285708</c:v>
                </c:pt>
                <c:pt idx="4">
                  <c:v>67.48</c:v>
                </c:pt>
                <c:pt idx="5">
                  <c:v>76.171428571428578</c:v>
                </c:pt>
                <c:pt idx="6">
                  <c:v>64.830508474576277</c:v>
                </c:pt>
                <c:pt idx="7">
                  <c:v>39.272727272727273</c:v>
                </c:pt>
                <c:pt idx="8">
                  <c:v>82.2</c:v>
                </c:pt>
                <c:pt idx="9">
                  <c:v>69.285714285714292</c:v>
                </c:pt>
                <c:pt idx="10">
                  <c:v>57.888888888888886</c:v>
                </c:pt>
                <c:pt idx="11">
                  <c:v>71.574074074074076</c:v>
                </c:pt>
                <c:pt idx="12">
                  <c:v>32.661290322580648</c:v>
                </c:pt>
                <c:pt idx="13">
                  <c:v>56.878787878787875</c:v>
                </c:pt>
                <c:pt idx="14">
                  <c:v>74.433333333333337</c:v>
                </c:pt>
                <c:pt idx="15">
                  <c:v>69.466666666666669</c:v>
                </c:pt>
                <c:pt idx="16">
                  <c:v>68.368421052631575</c:v>
                </c:pt>
                <c:pt idx="17">
                  <c:v>66.647058823529406</c:v>
                </c:pt>
                <c:pt idx="18">
                  <c:v>67.481481481481481</c:v>
                </c:pt>
                <c:pt idx="19">
                  <c:v>56.493506493506494</c:v>
                </c:pt>
                <c:pt idx="20">
                  <c:v>68.095238095238102</c:v>
                </c:pt>
                <c:pt idx="21">
                  <c:v>66.571428571428569</c:v>
                </c:pt>
                <c:pt idx="22">
                  <c:v>57.574074074074076</c:v>
                </c:pt>
                <c:pt idx="23">
                  <c:v>58.96551724137931</c:v>
                </c:pt>
                <c:pt idx="24">
                  <c:v>75.631578947368425</c:v>
                </c:pt>
                <c:pt idx="25">
                  <c:v>65.807692307692307</c:v>
                </c:pt>
                <c:pt idx="26">
                  <c:v>71.186046511627907</c:v>
                </c:pt>
                <c:pt idx="27">
                  <c:v>65.780487804878049</c:v>
                </c:pt>
                <c:pt idx="28">
                  <c:v>61.205128205128204</c:v>
                </c:pt>
                <c:pt idx="29">
                  <c:v>69.63333333333334</c:v>
                </c:pt>
                <c:pt idx="30">
                  <c:v>71.315789473684205</c:v>
                </c:pt>
                <c:pt idx="31">
                  <c:v>74.421052631578945</c:v>
                </c:pt>
                <c:pt idx="32">
                  <c:v>72.222222222222229</c:v>
                </c:pt>
                <c:pt idx="33">
                  <c:v>73.347826086956516</c:v>
                </c:pt>
                <c:pt idx="34">
                  <c:v>73.578947368421055</c:v>
                </c:pt>
                <c:pt idx="35">
                  <c:v>63.583333333333336</c:v>
                </c:pt>
                <c:pt idx="36">
                  <c:v>66.529411764705884</c:v>
                </c:pt>
                <c:pt idx="37">
                  <c:v>68.2</c:v>
                </c:pt>
                <c:pt idx="38">
                  <c:v>62.705882352941174</c:v>
                </c:pt>
                <c:pt idx="39">
                  <c:v>57.56666666666667</c:v>
                </c:pt>
                <c:pt idx="40">
                  <c:v>64.5</c:v>
                </c:pt>
                <c:pt idx="41">
                  <c:v>73.952380952380949</c:v>
                </c:pt>
                <c:pt idx="42">
                  <c:v>69.111111111111114</c:v>
                </c:pt>
                <c:pt idx="43">
                  <c:v>79</c:v>
                </c:pt>
                <c:pt idx="44">
                  <c:v>71.92307692307692</c:v>
                </c:pt>
                <c:pt idx="45">
                  <c:v>69.348837209302332</c:v>
                </c:pt>
                <c:pt idx="46">
                  <c:v>55.146341463414636</c:v>
                </c:pt>
                <c:pt idx="47">
                  <c:v>66.591935626912999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D76-4361-9916-986FF1C738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263108096"/>
        <c:axId val="263109632"/>
      </c:barChart>
      <c:lineChart>
        <c:grouping val="standard"/>
        <c:varyColors val="0"/>
        <c:ser>
          <c:idx val="12"/>
          <c:order val="12"/>
          <c:tx>
            <c:strRef>
              <c:f>'2020全体'!$Q$2</c:f>
              <c:strCache>
                <c:ptCount val="1"/>
                <c:pt idx="0">
                  <c:v>合計
（995点）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8558892343860933E-2"/>
                  <c:y val="-9.221543847343529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DD76-4361-9916-986FF1C73846}"/>
                </c:ext>
              </c:extLst>
            </c:dLbl>
            <c:dLbl>
              <c:idx val="5"/>
              <c:layout>
                <c:manualLayout>
                  <c:x val="-2.5446577113096541E-2"/>
                  <c:y val="-6.356517935258109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600" b="0">
                      <a:solidFill>
                        <a:schemeClr val="tx1"/>
                      </a:solidFill>
                      <a:latin typeface="游ゴシック" panose="020B0400000000000000" pitchFamily="50" charset="-128"/>
                      <a:ea typeface="游ゴシック" panose="020B0400000000000000" pitchFamily="50" charset="-128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033328873326548E-2"/>
                      <c:h val="2.80565762613006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DD76-4361-9916-986FF1C73846}"/>
                </c:ext>
              </c:extLst>
            </c:dLbl>
            <c:dLbl>
              <c:idx val="7"/>
              <c:layout>
                <c:manualLayout>
                  <c:x val="-3.2214101519829584E-2"/>
                  <c:y val="-7.237585010189028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600" b="0">
                      <a:solidFill>
                        <a:schemeClr val="tx1"/>
                      </a:solidFill>
                      <a:latin typeface="游ゴシック" panose="020B0400000000000000" pitchFamily="50" charset="-128"/>
                      <a:ea typeface="游ゴシック" panose="020B0400000000000000" pitchFamily="50" charset="-128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590949711948523E-2"/>
                      <c:h val="2.17083878988481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DD76-4361-9916-986FF1C73846}"/>
                </c:ext>
              </c:extLst>
            </c:dLbl>
            <c:dLbl>
              <c:idx val="9"/>
              <c:layout>
                <c:manualLayout>
                  <c:x val="-2.0019236934915086E-2"/>
                  <c:y val="-9.300962379702570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E736-4E1A-AA3F-9CFCB0525E04}"/>
                </c:ext>
              </c:extLst>
            </c:dLbl>
            <c:dLbl>
              <c:idx val="10"/>
              <c:layout>
                <c:manualLayout>
                  <c:x val="-2.2901545771029985E-2"/>
                  <c:y val="-1.41898512685913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736-4E1A-AA3F-9CFCB0525E04}"/>
                </c:ext>
              </c:extLst>
            </c:dLbl>
            <c:dLbl>
              <c:idx val="12"/>
              <c:layout>
                <c:manualLayout>
                  <c:x val="-3.1783358545066691E-2"/>
                  <c:y val="-5.121738050364991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600" b="0">
                      <a:solidFill>
                        <a:schemeClr val="tx1"/>
                      </a:solidFill>
                      <a:latin typeface="游ゴシック" panose="020B0400000000000000" pitchFamily="50" charset="-128"/>
                      <a:ea typeface="游ゴシック" panose="020B0400000000000000" pitchFamily="50" charset="-128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356367049008163E-2"/>
                      <c:h val="2.876170263689681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DD76-4361-9916-986FF1C73846}"/>
                </c:ext>
              </c:extLst>
            </c:dLbl>
            <c:dLbl>
              <c:idx val="13"/>
              <c:layout>
                <c:manualLayout>
                  <c:x val="-2.7229169111822826E-2"/>
                  <c:y val="-9.398458658333858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600" b="0">
                      <a:solidFill>
                        <a:schemeClr val="tx1"/>
                      </a:solidFill>
                      <a:latin typeface="游ゴシック" panose="020B0400000000000000" pitchFamily="50" charset="-128"/>
                      <a:ea typeface="游ゴシック" panose="020B0400000000000000" pitchFamily="50" charset="-128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1903700778669527E-2"/>
                      <c:h val="2.867194961215425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DD76-4361-9916-986FF1C73846}"/>
                </c:ext>
              </c:extLst>
            </c:dLbl>
            <c:dLbl>
              <c:idx val="14"/>
              <c:layout>
                <c:manualLayout>
                  <c:x val="-2.5149086245591534E-2"/>
                  <c:y val="-9.300962379702537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736-4E1A-AA3F-9CFCB0525E04}"/>
                </c:ext>
              </c:extLst>
            </c:dLbl>
            <c:dLbl>
              <c:idx val="16"/>
              <c:layout>
                <c:manualLayout>
                  <c:x val="-2.4473571935281095E-2"/>
                  <c:y val="-1.00383493729950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600" b="0">
                      <a:solidFill>
                        <a:schemeClr val="tx1"/>
                      </a:solidFill>
                      <a:latin typeface="游ゴシック" panose="020B0400000000000000" pitchFamily="50" charset="-128"/>
                      <a:ea typeface="游ゴシック" panose="020B0400000000000000" pitchFamily="50" charset="-128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028632110600715E-2"/>
                      <c:h val="2.16817313805637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DD76-4361-9916-986FF1C73846}"/>
                </c:ext>
              </c:extLst>
            </c:dLbl>
            <c:dLbl>
              <c:idx val="18"/>
              <c:layout>
                <c:manualLayout>
                  <c:x val="-2.2406232564949946E-2"/>
                  <c:y val="8.361475648877222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DD76-4361-9916-986FF1C73846}"/>
                </c:ext>
              </c:extLst>
            </c:dLbl>
            <c:dLbl>
              <c:idx val="20"/>
              <c:layout>
                <c:manualLayout>
                  <c:x val="-2.5149086245591534E-2"/>
                  <c:y val="-9.300962379702537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736-4E1A-AA3F-9CFCB0525E04}"/>
                </c:ext>
              </c:extLst>
            </c:dLbl>
            <c:dLbl>
              <c:idx val="22"/>
              <c:layout>
                <c:manualLayout>
                  <c:x val="-2.2584161590253286E-2"/>
                  <c:y val="-1.30046660834062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736-4E1A-AA3F-9CFCB0525E04}"/>
                </c:ext>
              </c:extLst>
            </c:dLbl>
            <c:dLbl>
              <c:idx val="23"/>
              <c:layout>
                <c:manualLayout>
                  <c:x val="-2.2584161590253286E-2"/>
                  <c:y val="-7.44911052785071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736-4E1A-AA3F-9CFCB0525E04}"/>
                </c:ext>
              </c:extLst>
            </c:dLbl>
            <c:dLbl>
              <c:idx val="25"/>
              <c:layout>
                <c:manualLayout>
                  <c:x val="-2.3866623917922505E-2"/>
                  <c:y val="-1.4856517935258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C65-4B52-8EF4-E26E001771BC}"/>
                </c:ext>
              </c:extLst>
            </c:dLbl>
            <c:dLbl>
              <c:idx val="27"/>
              <c:layout>
                <c:manualLayout>
                  <c:x val="-1.8558892343860933E-2"/>
                  <c:y val="-7.837451299286960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DD76-4361-9916-986FF1C73846}"/>
                </c:ext>
              </c:extLst>
            </c:dLbl>
            <c:dLbl>
              <c:idx val="28"/>
              <c:layout>
                <c:manualLayout>
                  <c:x val="-2.6228999379098974E-2"/>
                  <c:y val="-1.29252585810745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600" b="0">
                      <a:solidFill>
                        <a:schemeClr val="tx1"/>
                      </a:solidFill>
                      <a:latin typeface="游ゴシック" panose="020B0400000000000000" pitchFamily="50" charset="-128"/>
                      <a:ea typeface="游ゴシック" panose="020B0400000000000000" pitchFamily="50" charset="-128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880715856333926E-2"/>
                      <c:h val="2.72613006707494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4-DD76-4361-9916-986FF1C73846}"/>
                </c:ext>
              </c:extLst>
            </c:dLbl>
            <c:dLbl>
              <c:idx val="30"/>
              <c:layout>
                <c:manualLayout>
                  <c:x val="-2.2584161590253379E-2"/>
                  <c:y val="-1.30046660834062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E736-4E1A-AA3F-9CFCB0525E04}"/>
                </c:ext>
              </c:extLst>
            </c:dLbl>
            <c:dLbl>
              <c:idx val="31"/>
              <c:layout>
                <c:manualLayout>
                  <c:x val="-2.2584161590253286E-2"/>
                  <c:y val="-9.300962379702537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736-4E1A-AA3F-9CFCB0525E04}"/>
                </c:ext>
              </c:extLst>
            </c:dLbl>
            <c:dLbl>
              <c:idx val="34"/>
              <c:layout>
                <c:manualLayout>
                  <c:x val="-2.9931484550656234E-2"/>
                  <c:y val="-1.1454816350768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600" b="0">
                      <a:solidFill>
                        <a:schemeClr val="tx1"/>
                      </a:solidFill>
                      <a:latin typeface="游ゴシック" panose="020B0400000000000000" pitchFamily="50" charset="-128"/>
                      <a:ea typeface="游ゴシック" panose="020B0400000000000000" pitchFamily="50" charset="-128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308332742775086E-2"/>
                      <c:h val="3.0142396852035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5-DD76-4361-9916-986FF1C73846}"/>
                </c:ext>
              </c:extLst>
            </c:dLbl>
            <c:dLbl>
              <c:idx val="36"/>
              <c:layout>
                <c:manualLayout>
                  <c:x val="-2.2901545771029985E-2"/>
                  <c:y val="-1.41898512685914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DD76-4361-9916-986FF1C73846}"/>
                </c:ext>
              </c:extLst>
            </c:dLbl>
            <c:dLbl>
              <c:idx val="37"/>
              <c:layout>
                <c:manualLayout>
                  <c:x val="-2.4184008098699201E-2"/>
                  <c:y val="-2.15972586759988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DD76-4361-9916-986FF1C73846}"/>
                </c:ext>
              </c:extLst>
            </c:dLbl>
            <c:dLbl>
              <c:idx val="38"/>
              <c:layout>
                <c:manualLayout>
                  <c:x val="-2.2901545771030079E-2"/>
                  <c:y val="-2.90046660834062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DD76-4361-9916-986FF1C73846}"/>
                </c:ext>
              </c:extLst>
            </c:dLbl>
            <c:dLbl>
              <c:idx val="40"/>
              <c:layout>
                <c:manualLayout>
                  <c:x val="-4.0104970046426242E-2"/>
                  <c:y val="-1.55839165937591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600" b="0">
                      <a:solidFill>
                        <a:schemeClr val="tx1"/>
                      </a:solidFill>
                      <a:latin typeface="游ゴシック" panose="020B0400000000000000" pitchFamily="50" charset="-128"/>
                      <a:ea typeface="游ゴシック" panose="020B0400000000000000" pitchFamily="50" charset="-128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19497248776281E-2"/>
                      <c:h val="2.179142011750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DD76-4361-9916-986FF1C73846}"/>
                </c:ext>
              </c:extLst>
            </c:dLbl>
            <c:dLbl>
              <c:idx val="42"/>
              <c:layout>
                <c:manualLayout>
                  <c:x val="-2.0336621115691733E-2"/>
                  <c:y val="-8.634295713035887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DD76-4361-9916-986FF1C73846}"/>
                </c:ext>
              </c:extLst>
            </c:dLbl>
            <c:dLbl>
              <c:idx val="43"/>
              <c:layout>
                <c:manualLayout>
                  <c:x val="-2.2584161590253286E-2"/>
                  <c:y val="-1.3004666083406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736-4E1A-AA3F-9CFCB0525E04}"/>
                </c:ext>
              </c:extLst>
            </c:dLbl>
            <c:dLbl>
              <c:idx val="44"/>
              <c:layout>
                <c:manualLayout>
                  <c:x val="-3.379702256679281E-2"/>
                  <c:y val="-1.156270049577136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600" b="0">
                      <a:solidFill>
                        <a:schemeClr val="tx1"/>
                      </a:solidFill>
                      <a:latin typeface="游ゴシック" panose="020B0400000000000000" pitchFamily="50" charset="-128"/>
                      <a:ea typeface="游ゴシック" panose="020B0400000000000000" pitchFamily="50" charset="-128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985345090921024E-2"/>
                      <c:h val="3.05829687955672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DD76-4361-9916-986FF1C73846}"/>
                </c:ext>
              </c:extLst>
            </c:dLbl>
            <c:dLbl>
              <c:idx val="45"/>
              <c:layout>
                <c:manualLayout>
                  <c:x val="-2.7600558426509793E-2"/>
                  <c:y val="-8.743073782443861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600" b="0">
                      <a:solidFill>
                        <a:schemeClr val="tx1"/>
                      </a:solidFill>
                      <a:latin typeface="游ゴシック" panose="020B0400000000000000" pitchFamily="50" charset="-128"/>
                      <a:ea typeface="游ゴシック" panose="020B0400000000000000" pitchFamily="50" charset="-128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370002091013624E-2"/>
                      <c:h val="1.89102475029364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DD76-4361-9916-986FF1C73846}"/>
                </c:ext>
              </c:extLst>
            </c:dLbl>
            <c:dLbl>
              <c:idx val="46"/>
              <c:layout>
                <c:manualLayout>
                  <c:x val="-1.738675579948146E-2"/>
                  <c:y val="-6.356517935258109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DD76-4361-9916-986FF1C73846}"/>
                </c:ext>
              </c:extLst>
            </c:dLbl>
            <c:dLbl>
              <c:idx val="47"/>
              <c:layout>
                <c:manualLayout>
                  <c:x val="-2.1611610828223261E-2"/>
                  <c:y val="-1.543788276465445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600" b="0">
                      <a:latin typeface="游ゴシック" panose="020B0400000000000000" pitchFamily="50" charset="-128"/>
                      <a:ea typeface="游ゴシック" panose="020B0400000000000000" pitchFamily="50" charset="-128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DD76-4361-9916-986FF1C738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600"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'2020全体'!$Q$3:$Q$50</c:f>
              <c:numCache>
                <c:formatCode>0.00_);[Red]\(0.00\)</c:formatCode>
                <c:ptCount val="48"/>
                <c:pt idx="0">
                  <c:v>537.54748603351959</c:v>
                </c:pt>
                <c:pt idx="1">
                  <c:v>566.9</c:v>
                </c:pt>
                <c:pt idx="2">
                  <c:v>548.60606060606062</c:v>
                </c:pt>
                <c:pt idx="3">
                  <c:v>620.20000000000005</c:v>
                </c:pt>
                <c:pt idx="4">
                  <c:v>513.91999999999996</c:v>
                </c:pt>
                <c:pt idx="5">
                  <c:v>684.85714285714289</c:v>
                </c:pt>
                <c:pt idx="6">
                  <c:v>606.96610169491521</c:v>
                </c:pt>
                <c:pt idx="7">
                  <c:v>452.5</c:v>
                </c:pt>
                <c:pt idx="8">
                  <c:v>563.72</c:v>
                </c:pt>
                <c:pt idx="9">
                  <c:v>557.62857142857138</c:v>
                </c:pt>
                <c:pt idx="10">
                  <c:v>489.47619047619048</c:v>
                </c:pt>
                <c:pt idx="11">
                  <c:v>493.12962962962962</c:v>
                </c:pt>
                <c:pt idx="12">
                  <c:v>386.91935483870969</c:v>
                </c:pt>
                <c:pt idx="13">
                  <c:v>408.63636363636363</c:v>
                </c:pt>
                <c:pt idx="14">
                  <c:v>605.43333333333328</c:v>
                </c:pt>
                <c:pt idx="15">
                  <c:v>621.06666666666672</c:v>
                </c:pt>
                <c:pt idx="16">
                  <c:v>658.10526315789468</c:v>
                </c:pt>
                <c:pt idx="17">
                  <c:v>604.17647058823525</c:v>
                </c:pt>
                <c:pt idx="18">
                  <c:v>554.51851851851848</c:v>
                </c:pt>
                <c:pt idx="19">
                  <c:v>607.15584415584419</c:v>
                </c:pt>
                <c:pt idx="20">
                  <c:v>575.04761904761904</c:v>
                </c:pt>
                <c:pt idx="21">
                  <c:v>575.20000000000005</c:v>
                </c:pt>
                <c:pt idx="22">
                  <c:v>496.09259259259261</c:v>
                </c:pt>
                <c:pt idx="23">
                  <c:v>530.51724137931035</c:v>
                </c:pt>
                <c:pt idx="24">
                  <c:v>564.89473684210532</c:v>
                </c:pt>
                <c:pt idx="25">
                  <c:v>463.34615384615387</c:v>
                </c:pt>
                <c:pt idx="26">
                  <c:v>474.76744186046511</c:v>
                </c:pt>
                <c:pt idx="27">
                  <c:v>537.78048780487802</c:v>
                </c:pt>
                <c:pt idx="28">
                  <c:v>435.87179487179486</c:v>
                </c:pt>
                <c:pt idx="29">
                  <c:v>508.4</c:v>
                </c:pt>
                <c:pt idx="30">
                  <c:v>573.10526315789468</c:v>
                </c:pt>
                <c:pt idx="31">
                  <c:v>530.0526315789474</c:v>
                </c:pt>
                <c:pt idx="32">
                  <c:v>461</c:v>
                </c:pt>
                <c:pt idx="33">
                  <c:v>516.3478260869565</c:v>
                </c:pt>
                <c:pt idx="34">
                  <c:v>454.31578947368422</c:v>
                </c:pt>
                <c:pt idx="35">
                  <c:v>616.20833333333337</c:v>
                </c:pt>
                <c:pt idx="36">
                  <c:v>554.17647058823525</c:v>
                </c:pt>
                <c:pt idx="37">
                  <c:v>559.04999999999995</c:v>
                </c:pt>
                <c:pt idx="38">
                  <c:v>561.82352941176475</c:v>
                </c:pt>
                <c:pt idx="39">
                  <c:v>556.2166666666667</c:v>
                </c:pt>
                <c:pt idx="40">
                  <c:v>661.3</c:v>
                </c:pt>
                <c:pt idx="41">
                  <c:v>639.52380952380952</c:v>
                </c:pt>
                <c:pt idx="42">
                  <c:v>635.62222222222226</c:v>
                </c:pt>
                <c:pt idx="43">
                  <c:v>602.11111111111109</c:v>
                </c:pt>
                <c:pt idx="44">
                  <c:v>653.42307692307691</c:v>
                </c:pt>
                <c:pt idx="45">
                  <c:v>645.81395348837214</c:v>
                </c:pt>
                <c:pt idx="46">
                  <c:v>635.95121951219517</c:v>
                </c:pt>
                <c:pt idx="47">
                  <c:v>555.30687167967619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DD76-4361-9916-986FF1C738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3108096"/>
        <c:axId val="263109632"/>
      </c:lineChart>
      <c:catAx>
        <c:axId val="2631080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txPr>
          <a:bodyPr rot="0" vert="eaVert"/>
          <a:lstStyle/>
          <a:p>
            <a: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pPr>
            <a:endParaRPr lang="ja-JP"/>
          </a:p>
        </c:txPr>
        <c:crossAx val="263109632"/>
        <c:crossesAt val="10000"/>
        <c:auto val="1"/>
        <c:lblAlgn val="ctr"/>
        <c:lblOffset val="100"/>
        <c:noMultiLvlLbl val="0"/>
      </c:catAx>
      <c:valAx>
        <c:axId val="263109632"/>
        <c:scaling>
          <c:orientation val="minMax"/>
          <c:max val="700"/>
          <c:min val="0"/>
        </c:scaling>
        <c:delete val="0"/>
        <c:axPos val="l"/>
        <c:majorGridlines/>
        <c:numFmt formatCode="#,##0_);[Red]\(#,##0\)" sourceLinked="0"/>
        <c:majorTickMark val="none"/>
        <c:minorTickMark val="none"/>
        <c:tickLblPos val="nextTo"/>
        <c:crossAx val="263108096"/>
        <c:crosses val="autoZero"/>
        <c:crossBetween val="between"/>
      </c:valAx>
    </c:plotArea>
    <c:legend>
      <c:legendPos val="b"/>
      <c:legendEntry>
        <c:idx val="12"/>
        <c:delete val="1"/>
      </c:legendEntry>
      <c:layout>
        <c:manualLayout>
          <c:xMode val="edge"/>
          <c:yMode val="edge"/>
          <c:x val="7.2603322789204089E-2"/>
          <c:y val="0.89240740740740743"/>
          <c:w val="0.88685491261331995"/>
          <c:h val="9.4629629629629633E-2"/>
        </c:manualLayout>
      </c:layout>
      <c:overlay val="0"/>
      <c:spPr>
        <a:solidFill>
          <a:schemeClr val="bg1"/>
        </a:solidFill>
        <a:ln>
          <a:noFill/>
          <a:prstDash val="dashDot"/>
        </a:ln>
      </c:spPr>
      <c:txPr>
        <a:bodyPr/>
        <a:lstStyle/>
        <a:p>
          <a:pPr>
            <a:defRPr>
              <a:latin typeface="HG丸ｺﾞｼｯｸM-PRO" panose="020F0600000000000000" pitchFamily="50" charset="-128"/>
              <a:ea typeface="HG丸ｺﾞｼｯｸM-PRO" panose="020F0600000000000000" pitchFamily="50" charset="-128"/>
            </a:defRPr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0.04449</cdr:x>
      <cdr:y>0.23879</cdr:y>
    </cdr:from>
    <cdr:to>
      <cdr:x>0.97122</cdr:x>
      <cdr:y>0.24121</cdr:y>
    </cdr:to>
    <cdr:cxnSp macro="">
      <cdr:nvCxnSpPr>
        <cdr:cNvPr id="2" name="直線コネクタ 1"/>
        <cdr:cNvCxnSpPr/>
      </cdr:nvCxnSpPr>
      <cdr:spPr>
        <a:xfrm xmlns:a="http://schemas.openxmlformats.org/drawingml/2006/main" flipH="1" flipV="1">
          <a:off x="440562" y="1637608"/>
          <a:ext cx="9177264" cy="16625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0.90291</cdr:x>
      <cdr:y>0.00971</cdr:y>
    </cdr:from>
    <cdr:to>
      <cdr:x>0.98178</cdr:x>
      <cdr:y>0.05458</cdr:y>
    </cdr:to>
    <cdr:sp macro="" textlink="">
      <cdr:nvSpPr>
        <cdr:cNvPr id="3" name="テキスト ボックス 12"/>
        <cdr:cNvSpPr txBox="1"/>
      </cdr:nvSpPr>
      <cdr:spPr>
        <a:xfrm xmlns:a="http://schemas.openxmlformats.org/drawingml/2006/main">
          <a:off x="8941351" y="66558"/>
          <a:ext cx="781050" cy="3077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kumimoji="1" lang="ja-JP" altLang="en-US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速報値</a:t>
          </a:r>
          <a:endParaRPr kumimoji="1" lang="ja-JP" altLang="en-US" sz="14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CDFEF-6998-49E9-803A-B186EF2E4EF6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1738" y="1143000"/>
            <a:ext cx="44545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BB4C5-9DA0-4C9D-94F4-2BB4B72183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49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4082" y="2133384"/>
            <a:ext cx="8417401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43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9E45-F50A-436F-9711-3093DD0406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6F72-2776-42E3-98D1-109F4059D52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856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89D4-7CD2-496A-ACA9-9BA862C8CE6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6F72-2776-42E3-98D1-109F4059D52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96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78363" y="274642"/>
            <a:ext cx="2413814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7052" y="274642"/>
            <a:ext cx="7076394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45E51-D59E-4070-87B0-387B864629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6F72-2776-42E3-98D1-109F4059D52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18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8560-2C0D-4807-A6D7-46F6F02AB38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6F72-2776-42E3-98D1-109F4059D52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96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3024" y="4409859"/>
            <a:ext cx="84174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3024" y="2906713"/>
            <a:ext cx="84174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2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B8B4-3E01-40F1-937C-866AE9C3B8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6F72-2776-42E3-98D1-109F4059D52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09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922" y="1600206"/>
            <a:ext cx="474510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7880" y="1600206"/>
            <a:ext cx="474510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18A3-985D-467C-AD0D-78C7499F0C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6F72-2776-42E3-98D1-109F4059D52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09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743" y="274638"/>
            <a:ext cx="8912543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709" y="1535113"/>
            <a:ext cx="437546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8" indent="0">
              <a:buNone/>
              <a:defRPr sz="2000" b="1"/>
            </a:lvl2pPr>
            <a:lvl3pPr marL="914256" indent="0">
              <a:buNone/>
              <a:defRPr sz="1800" b="1"/>
            </a:lvl3pPr>
            <a:lvl4pPr marL="1371383" indent="0">
              <a:buNone/>
              <a:defRPr sz="1600" b="1"/>
            </a:lvl4pPr>
            <a:lvl5pPr marL="1828511" indent="0">
              <a:buNone/>
              <a:defRPr sz="1600" b="1"/>
            </a:lvl5pPr>
            <a:lvl6pPr marL="2285639" indent="0">
              <a:buNone/>
              <a:defRPr sz="1600" b="1"/>
            </a:lvl6pPr>
            <a:lvl7pPr marL="2742767" indent="0">
              <a:buNone/>
              <a:defRPr sz="1600" b="1"/>
            </a:lvl7pPr>
            <a:lvl8pPr marL="3199895" indent="0">
              <a:buNone/>
              <a:defRPr sz="1600" b="1"/>
            </a:lvl8pPr>
            <a:lvl9pPr marL="3657022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709" y="2174875"/>
            <a:ext cx="437546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1872" y="1535113"/>
            <a:ext cx="43771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8" indent="0">
              <a:buNone/>
              <a:defRPr sz="2000" b="1"/>
            </a:lvl2pPr>
            <a:lvl3pPr marL="914256" indent="0">
              <a:buNone/>
              <a:defRPr sz="1800" b="1"/>
            </a:lvl3pPr>
            <a:lvl4pPr marL="1371383" indent="0">
              <a:buNone/>
              <a:defRPr sz="1600" b="1"/>
            </a:lvl4pPr>
            <a:lvl5pPr marL="1828511" indent="0">
              <a:buNone/>
              <a:defRPr sz="1600" b="1"/>
            </a:lvl5pPr>
            <a:lvl6pPr marL="2285639" indent="0">
              <a:buNone/>
              <a:defRPr sz="1600" b="1"/>
            </a:lvl6pPr>
            <a:lvl7pPr marL="2742767" indent="0">
              <a:buNone/>
              <a:defRPr sz="1600" b="1"/>
            </a:lvl7pPr>
            <a:lvl8pPr marL="3199895" indent="0">
              <a:buNone/>
              <a:defRPr sz="1600" b="1"/>
            </a:lvl8pPr>
            <a:lvl9pPr marL="3657022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1872" y="2174875"/>
            <a:ext cx="437718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019EE-6CFC-4809-8052-09D2D3B32DC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6F72-2776-42E3-98D1-109F4059D52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289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77958-2B17-4BB0-9DE7-E243FE872BB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6F72-2776-42E3-98D1-109F4059D52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063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A8C2-BDCB-4745-B908-A809002690F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6F72-2776-42E3-98D1-109F4059D52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29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739" y="273050"/>
            <a:ext cx="32579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249" y="273055"/>
            <a:ext cx="5535954" cy="5853113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739" y="1435103"/>
            <a:ext cx="32579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28" indent="0">
              <a:buNone/>
              <a:defRPr sz="1200"/>
            </a:lvl2pPr>
            <a:lvl3pPr marL="914256" indent="0">
              <a:buNone/>
              <a:defRPr sz="1000"/>
            </a:lvl3pPr>
            <a:lvl4pPr marL="1371383" indent="0">
              <a:buNone/>
              <a:defRPr sz="900"/>
            </a:lvl4pPr>
            <a:lvl5pPr marL="1828511" indent="0">
              <a:buNone/>
              <a:defRPr sz="900"/>
            </a:lvl5pPr>
            <a:lvl6pPr marL="2285639" indent="0">
              <a:buNone/>
              <a:defRPr sz="900"/>
            </a:lvl6pPr>
            <a:lvl7pPr marL="2742767" indent="0">
              <a:buNone/>
              <a:defRPr sz="900"/>
            </a:lvl7pPr>
            <a:lvl8pPr marL="3199895" indent="0">
              <a:buNone/>
              <a:defRPr sz="900"/>
            </a:lvl8pPr>
            <a:lvl9pPr marL="3657022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4FD9F-57C6-4A25-8134-A1C8489AB62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6F72-2776-42E3-98D1-109F4059D52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972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741" y="4800600"/>
            <a:ext cx="59416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741" y="612775"/>
            <a:ext cx="5941695" cy="4114800"/>
          </a:xfrm>
        </p:spPr>
        <p:txBody>
          <a:bodyPr/>
          <a:lstStyle>
            <a:lvl1pPr marL="0" indent="0">
              <a:buNone/>
              <a:defRPr sz="3199"/>
            </a:lvl1pPr>
            <a:lvl2pPr marL="457128" indent="0">
              <a:buNone/>
              <a:defRPr sz="2800"/>
            </a:lvl2pPr>
            <a:lvl3pPr marL="914256" indent="0">
              <a:buNone/>
              <a:defRPr sz="2400"/>
            </a:lvl3pPr>
            <a:lvl4pPr marL="1371383" indent="0">
              <a:buNone/>
              <a:defRPr sz="2000"/>
            </a:lvl4pPr>
            <a:lvl5pPr marL="1828511" indent="0">
              <a:buNone/>
              <a:defRPr sz="2000"/>
            </a:lvl5pPr>
            <a:lvl6pPr marL="2285639" indent="0">
              <a:buNone/>
              <a:defRPr sz="2000"/>
            </a:lvl6pPr>
            <a:lvl7pPr marL="2742767" indent="0">
              <a:buNone/>
              <a:defRPr sz="2000"/>
            </a:lvl7pPr>
            <a:lvl8pPr marL="3199895" indent="0">
              <a:buNone/>
              <a:defRPr sz="2000"/>
            </a:lvl8pPr>
            <a:lvl9pPr marL="3657022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741" y="5367338"/>
            <a:ext cx="59416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28" indent="0">
              <a:buNone/>
              <a:defRPr sz="1200"/>
            </a:lvl2pPr>
            <a:lvl3pPr marL="914256" indent="0">
              <a:buNone/>
              <a:defRPr sz="1000"/>
            </a:lvl3pPr>
            <a:lvl4pPr marL="1371383" indent="0">
              <a:buNone/>
              <a:defRPr sz="900"/>
            </a:lvl4pPr>
            <a:lvl5pPr marL="1828511" indent="0">
              <a:buNone/>
              <a:defRPr sz="900"/>
            </a:lvl5pPr>
            <a:lvl6pPr marL="2285639" indent="0">
              <a:buNone/>
              <a:defRPr sz="900"/>
            </a:lvl6pPr>
            <a:lvl7pPr marL="2742767" indent="0">
              <a:buNone/>
              <a:defRPr sz="900"/>
            </a:lvl7pPr>
            <a:lvl8pPr marL="3199895" indent="0">
              <a:buNone/>
              <a:defRPr sz="900"/>
            </a:lvl8pPr>
            <a:lvl9pPr marL="3657022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6AB8-8FB2-4E58-A9B3-74D7A8D9D10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6F72-2776-42E3-98D1-109F4059D52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718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743" y="274638"/>
            <a:ext cx="89125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743" y="1600206"/>
            <a:ext cx="89125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98" y="6359309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46-2D85-4FF8-A492-EB4E3D3F3D7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242" y="6359309"/>
            <a:ext cx="3135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7551" y="6359309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16F72-2776-42E3-98D1-109F4059D52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6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defTabSz="914256" rtl="0" eaLnBrk="1" latinLnBrk="0" hangingPunct="1">
        <a:spcBef>
          <a:spcPct val="0"/>
        </a:spcBef>
        <a:buNone/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5" indent="-342845" algn="l" defTabSz="9142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832" indent="-285705" algn="l" defTabSz="9142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20" indent="-228564" algn="l" defTabSz="9142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47" indent="-228564" algn="l" defTabSz="9142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76" indent="-228564" algn="l" defTabSz="9142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03" indent="-228564" algn="l" defTabSz="9142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32" indent="-228564" algn="l" defTabSz="9142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59" indent="-228564" algn="l" defTabSz="9142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87" indent="-228564" algn="l" defTabSz="9142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5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8" algn="l" defTabSz="91425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6" algn="l" defTabSz="91425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3" algn="l" defTabSz="91425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1" algn="l" defTabSz="91425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9" algn="l" defTabSz="91425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7" algn="l" defTabSz="91425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95" algn="l" defTabSz="91425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22" algn="l" defTabSz="91425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9676200"/>
              </p:ext>
            </p:extLst>
          </p:nvPr>
        </p:nvGraphicFramePr>
        <p:xfrm>
          <a:off x="1" y="1"/>
          <a:ext cx="9902825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テキスト ボックス 1"/>
          <p:cNvSpPr txBox="1"/>
          <p:nvPr/>
        </p:nvSpPr>
        <p:spPr>
          <a:xfrm>
            <a:off x="-66501" y="448824"/>
            <a:ext cx="573577" cy="24119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14439"/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（点）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6F72-2776-42E3-98D1-109F4059D52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99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0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43</Words>
  <Application>Microsoft Office PowerPoint</Application>
  <PresentationFormat>ユーザー設定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游ゴシック</vt:lpstr>
      <vt:lpstr>Arial</vt:lpstr>
      <vt:lpstr>Calibri</vt:lpstr>
      <vt:lpstr>30_Office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原園　篤</dc:creator>
  <cp:lastModifiedBy>原園　篤</cp:lastModifiedBy>
  <cp:revision>2</cp:revision>
  <dcterms:created xsi:type="dcterms:W3CDTF">2020-01-30T07:04:28Z</dcterms:created>
  <dcterms:modified xsi:type="dcterms:W3CDTF">2020-03-03T07:15:04Z</dcterms:modified>
</cp:coreProperties>
</file>