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38D2-ADCC-496E-8BBD-53E588C77695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AC76-20E1-40EF-8F1B-2C495D5C5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838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38D2-ADCC-496E-8BBD-53E588C77695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AC76-20E1-40EF-8F1B-2C495D5C5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63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38D2-ADCC-496E-8BBD-53E588C77695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AC76-20E1-40EF-8F1B-2C495D5C5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30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38D2-ADCC-496E-8BBD-53E588C77695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AC76-20E1-40EF-8F1B-2C495D5C5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83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38D2-ADCC-496E-8BBD-53E588C77695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AC76-20E1-40EF-8F1B-2C495D5C5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15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38D2-ADCC-496E-8BBD-53E588C77695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AC76-20E1-40EF-8F1B-2C495D5C5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06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38D2-ADCC-496E-8BBD-53E588C77695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AC76-20E1-40EF-8F1B-2C495D5C5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025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38D2-ADCC-496E-8BBD-53E588C77695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AC76-20E1-40EF-8F1B-2C495D5C5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417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38D2-ADCC-496E-8BBD-53E588C77695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AC76-20E1-40EF-8F1B-2C495D5C5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20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38D2-ADCC-496E-8BBD-53E588C77695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AC76-20E1-40EF-8F1B-2C495D5C5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7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A38D2-ADCC-496E-8BBD-53E588C77695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BAC76-20E1-40EF-8F1B-2C495D5C5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09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A38D2-ADCC-496E-8BBD-53E588C77695}" type="datetimeFigureOut">
              <a:rPr kumimoji="1" lang="ja-JP" altLang="en-US" smtClean="0"/>
              <a:t>2022/5/11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BAC76-20E1-40EF-8F1B-2C495D5C5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94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84290" y="1673593"/>
            <a:ext cx="11011988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）低硫黄燃料油及び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LNG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燃料について、安定的かつ低価格な供給を図る</a:t>
            </a:r>
            <a:r>
              <a:rPr lang="ja-JP" altLang="en-US" sz="2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</a:t>
            </a: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2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めの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取り組みへの支援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）水素燃料電池等を活用した荷役機械（ハイブリッド型、ニアゼロエミッ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ション型等）の導入支援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）荷役機械などへの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水素燃料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電池等の利活用拡大に向けた合理的な規制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の見直し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）陸上電力供給施設の利用促進支援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）省エネ型大型ヤード照明・道路照明の導入支援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）海上交通航路で運航される水素船の運航オペレーションにかかる実証実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験・調査への補助制度及び規制緩和</a:t>
            </a:r>
          </a:p>
          <a:p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10622" y="960285"/>
            <a:ext cx="4852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ＣＮＰ実現に向けた主な課題</a:t>
            </a:r>
            <a:endParaRPr kumimoji="1" lang="ja-JP" altLang="en-US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169236" y="434639"/>
            <a:ext cx="111600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9022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138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　秀之</dc:creator>
  <cp:lastModifiedBy>竹谷　悠</cp:lastModifiedBy>
  <cp:revision>14</cp:revision>
  <cp:lastPrinted>2022-05-11T08:23:03Z</cp:lastPrinted>
  <dcterms:created xsi:type="dcterms:W3CDTF">2022-04-20T07:50:33Z</dcterms:created>
  <dcterms:modified xsi:type="dcterms:W3CDTF">2022-05-11T08:25:10Z</dcterms:modified>
</cp:coreProperties>
</file>