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621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3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383192-AF63-4F73-A8ED-66D52EE926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20912F0-83BA-42C1-A147-51A1B1B1C7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4C62F7-E349-460E-A2CB-CC18716B8F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1E590C9-1515-48AA-9FEC-AAB0677370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0E05E8-BA58-41BA-AC0A-96FF5C3DF5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3081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E646E74-4270-41A9-BE7E-3BFA67A4C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191A8EF-D023-4DE7-B0FA-DBD846625F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3FE99E4-AB58-4CB8-8AA4-0A826EFFD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5A23314-B5F9-4FCA-A44F-38D8634CF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AEDA1A-D73C-4049-A66B-8E04E91D92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084542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6C0E078-E5CE-4846-9F43-6F8C354B61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7BDC93E-B76C-419D-AD75-FFFE633FEF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689337-A543-4111-BE89-7D1EC0E18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B87ABE-9C09-4B37-85B8-40F4746794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78C27A-3820-4394-84DB-A07CD1630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40444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C8CF96-8131-4176-BAD7-2C57F9A75D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C3788A7-1DAE-470F-9B51-CA36C95CCE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E22981-5981-42CA-9022-928AE77E8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6BE941-63D4-42DB-BDF4-F16A251B4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C2F1C8C-5AB6-4ECE-9202-1739874EF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43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B90DD1-BA63-42F6-9ABA-A0A1FD2F90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2E4365A-E7B8-409F-B8E8-B8748B172E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0886D7-48BB-4FD1-81CC-D90F3C69F6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8CB80DC-1B4E-406D-A578-6CB84C603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33E789E-466A-41C5-BCB7-1752FC25D4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737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8454E8-A645-4A9C-A624-B432D7612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0EA165E-EB36-4B78-A212-74DD2A6454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8E3BE7B-D5E5-4370-89E5-4A98A8CA6C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11B00F1-C59B-4399-BD69-499DE7B096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E393D13-9F47-4276-9808-BA3FFDD060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9E0D9C-90A0-47CE-A2C2-C2AE54876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6734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F067C8B-7116-447E-82BB-D9684EE12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D2E634F-A2CA-4E87-8659-B35BEB743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09A406F-814C-4C09-B48E-6154DE1CC3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73407075-C1CF-4AC4-BAC3-E3330C22E2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2184F3E9-6CAA-4D4A-B250-B00275E377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4B19CC8-8D4A-4726-B009-62DC1AD5A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A2F7EA1-A76E-46AA-8215-EF4C1B084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A514FA3-79DA-4303-9A94-3DA51C240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257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90CAFBE-5A71-423A-92CE-74ACB3B0C8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D55CEEA-6A92-49B0-AF7E-6904DCFB2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8A3A49-90AA-468B-A284-F8CDD6718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31664FEA-9D5D-44BA-93B0-EDB2721E2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4441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C287916-5909-403E-8081-DA33A200F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A7A601F-6A13-41C6-A0A8-4AF07760B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8B5405D-61A0-4452-97AA-458416B02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6775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714919-765B-46AF-9AF3-1C200F391B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89B6B0A-3D57-46C3-BE69-85D17D3E0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21DE330-2461-41C6-B29C-17DFBED762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FAF8C-A1D6-44EA-9611-60DA1370C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0670897-DD08-4441-A2CA-C8DEAFEA9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BC4B99B-F764-42A0-B89B-4EA442E91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485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3BBD0C-EA7C-4F89-A5D6-1331FFBA22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A0A844A8-701E-4807-9DB4-60557D7FDB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AE9BC78-B267-4524-8113-419E3DA88F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380D2A0-1577-4E2C-A1AB-5B22D475D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1C255-5A1A-4935-94ED-C27371827B61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E9D54D0-BDB1-46C5-9524-FA5A62110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2B066E2-06F8-4B6B-A863-3ADE20D90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19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F376B0-1C9A-460A-81B3-14FAE9BD3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B568A7A-8667-4C18-B345-B9715E3244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980D5D7-D379-48CE-8B52-E0C5509775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81C255-5A1A-4935-94ED-C27371827B61}" type="datetimeFigureOut">
              <a:rPr kumimoji="1" lang="ja-JP" altLang="en-US" smtClean="0"/>
              <a:t>2022/2/15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6AE8B1F-DE3B-4776-B7F7-3255095B5A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8F23CFF-9C3B-46B8-B493-0ECD2EBAE0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4D9163-E285-4CD6-A956-C2ECF60B2B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3582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正方形/長方形 26"/>
          <p:cNvSpPr/>
          <p:nvPr/>
        </p:nvSpPr>
        <p:spPr>
          <a:xfrm>
            <a:off x="0" y="-115043"/>
            <a:ext cx="12192000" cy="1077218"/>
          </a:xfrm>
          <a:prstGeom prst="rect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txBody>
          <a:bodyPr wrap="square" rtlCol="0" anchor="ctr">
            <a:spAutoFit/>
          </a:bodyPr>
          <a:lstStyle/>
          <a:p>
            <a:pPr defTabSz="342900"/>
            <a:endParaRPr lang="en-US" altLang="ja-JP" sz="2000" dirty="0" smtClean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342900"/>
            <a:r>
              <a:rPr lang="ja-JP" altLang="en-US" sz="2400" dirty="0" smtClean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</a:t>
            </a:r>
            <a:r>
              <a:rPr lang="ja-JP" altLang="en-US" sz="240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“みなと”に</a:t>
            </a:r>
            <a:r>
              <a:rPr lang="ja-JP" altLang="en-US" sz="2400" dirty="0" smtClean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おける</a:t>
            </a:r>
            <a:r>
              <a:rPr lang="en-US" altLang="ja-JP" sz="2400" dirty="0" smtClean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CNP</a:t>
            </a:r>
            <a:r>
              <a:rPr lang="ja-JP" altLang="en-US" sz="2400" dirty="0" smtClean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推進</a:t>
            </a:r>
            <a:r>
              <a:rPr lang="ja-JP" altLang="en-US" sz="2400" dirty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全体スケジュール感の想定</a:t>
            </a:r>
            <a:r>
              <a:rPr lang="ja-JP" altLang="en-US" sz="2400" dirty="0" smtClean="0">
                <a:solidFill>
                  <a:prstClr val="white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イメージ</a:t>
            </a:r>
            <a:endParaRPr lang="en-US" altLang="ja-JP" sz="2400" dirty="0" smtClean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defTabSz="342900"/>
            <a:endParaRPr lang="ja-JP" altLang="en-US" sz="2000" dirty="0">
              <a:solidFill>
                <a:prstClr val="white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34796" y="1297464"/>
            <a:ext cx="101015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大阪“みなと”における</a:t>
            </a:r>
            <a:r>
              <a:rPr lang="en-US" altLang="ja-JP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CNP</a:t>
            </a:r>
            <a:r>
              <a:rPr lang="ja-JP" altLang="en-US" sz="2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推進全体スケジュール感の想定イメージ</a:t>
            </a:r>
          </a:p>
          <a:p>
            <a:endParaRPr kumimoji="1" lang="ja-JP" altLang="en-US" sz="2400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912" y="1908519"/>
            <a:ext cx="11554176" cy="3282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3260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28</Words>
  <Application>Microsoft Office PowerPoint</Application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　秀之</dc:creator>
  <cp:lastModifiedBy>東﨑　克彦</cp:lastModifiedBy>
  <cp:revision>6</cp:revision>
  <dcterms:created xsi:type="dcterms:W3CDTF">2021-12-10T07:32:59Z</dcterms:created>
  <dcterms:modified xsi:type="dcterms:W3CDTF">2022-02-15T09:17:19Z</dcterms:modified>
</cp:coreProperties>
</file>