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622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AF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383192-AF63-4F73-A8ED-66D52EE926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20912F0-83BA-42C1-A147-51A1B1B1C7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4C62F7-E349-460E-A2CB-CC18716B8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C255-5A1A-4935-94ED-C27371827B61}" type="datetimeFigureOut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1E590C9-1515-48AA-9FEC-AAB067737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0E05E8-BA58-41BA-AC0A-96FF5C3DF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9163-E285-4CD6-A956-C2ECF60B2B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3081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646E74-4270-41A9-BE7E-3BFA67A4C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191A8EF-D023-4DE7-B0FA-DBD846625F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FE99E4-AB58-4CB8-8AA4-0A826EFFD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C255-5A1A-4935-94ED-C27371827B61}" type="datetimeFigureOut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A23314-B5F9-4FCA-A44F-38D8634CF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AEDA1A-D73C-4049-A66B-8E04E91D9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9163-E285-4CD6-A956-C2ECF60B2B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8454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6C0E078-E5CE-4846-9F43-6F8C354B61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7BDC93E-B76C-419D-AD75-FFFE633FEF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689337-A543-4111-BE89-7D1EC0E18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C255-5A1A-4935-94ED-C27371827B61}" type="datetimeFigureOut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B87ABE-9C09-4B37-85B8-40F474679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78C27A-3820-4394-84DB-A07CD1630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9163-E285-4CD6-A956-C2ECF60B2B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044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C8CF96-8131-4176-BAD7-2C57F9A75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C3788A7-1DAE-470F-9B51-CA36C95CCE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E22981-5981-42CA-9022-928AE77E8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C255-5A1A-4935-94ED-C27371827B61}" type="datetimeFigureOut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56BE941-63D4-42DB-BDF4-F16A251B4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2F1C8C-5AB6-4ECE-9202-1739874EF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9163-E285-4CD6-A956-C2ECF60B2B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843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B90DD1-BA63-42F6-9ABA-A0A1FD2F9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2E4365A-E7B8-409F-B8E8-B8748B172E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30886D7-48BB-4FD1-81CC-D90F3C69F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C255-5A1A-4935-94ED-C27371827B61}" type="datetimeFigureOut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CB80DC-1B4E-406D-A578-6CB84C603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33E789E-466A-41C5-BCB7-1752FC25D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9163-E285-4CD6-A956-C2ECF60B2B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6737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8454E8-A645-4A9C-A624-B432D7612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0EA165E-EB36-4B78-A212-74DD2A6454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8E3BE7B-D5E5-4370-89E5-4A98A8CA6C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11B00F1-C59B-4399-BD69-499DE7B09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C255-5A1A-4935-94ED-C27371827B61}" type="datetimeFigureOut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E393D13-9F47-4276-9808-BA3FFDD06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69E0D9C-90A0-47CE-A2C2-C2AE54876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9163-E285-4CD6-A956-C2ECF60B2B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0673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067C8B-7116-447E-82BB-D9684EE12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D2E634F-A2CA-4E87-8659-B35BEB7436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09A406F-814C-4C09-B48E-6154DE1CC3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3407075-C1CF-4AC4-BAC3-E3330C22E2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184F3E9-6CAA-4D4A-B250-B00275E377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4B19CC8-8D4A-4726-B009-62DC1AD5A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C255-5A1A-4935-94ED-C27371827B61}" type="datetimeFigureOut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A2F7EA1-A76E-46AA-8215-EF4C1B084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A514FA3-79DA-4303-9A94-3DA51C240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9163-E285-4CD6-A956-C2ECF60B2B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257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0CAFBE-5A71-423A-92CE-74ACB3B0C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D55CEEA-6A92-49B0-AF7E-6904DCFB2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C255-5A1A-4935-94ED-C27371827B61}" type="datetimeFigureOut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D8A3A49-90AA-468B-A284-F8CDD6718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1664FEA-9D5D-44BA-93B0-EDB2721E2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9163-E285-4CD6-A956-C2ECF60B2B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4441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C287916-5909-403E-8081-DA33A200F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C255-5A1A-4935-94ED-C27371827B61}" type="datetimeFigureOut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A7A601F-6A13-41C6-A0A8-4AF07760B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8B5405D-61A0-4452-97AA-458416B02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9163-E285-4CD6-A956-C2ECF60B2B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6677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714919-765B-46AF-9AF3-1C200F391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89B6B0A-3D57-46C3-BE69-85D17D3E0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21DE330-2461-41C6-B29C-17DFBED762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FAF8C-A1D6-44EA-9611-60DA1370C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C255-5A1A-4935-94ED-C27371827B61}" type="datetimeFigureOut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0670897-DD08-4441-A2CA-C8DEAFEA9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BC4B99B-F764-42A0-B89B-4EA442E91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9163-E285-4CD6-A956-C2ECF60B2B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485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3BBD0C-EA7C-4F89-A5D6-1331FFBA2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0A844A8-701E-4807-9DB4-60557D7FDB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AE9BC78-B267-4524-8113-419E3DA88F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380D2A0-1577-4E2C-A1AB-5B22D475D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C255-5A1A-4935-94ED-C27371827B61}" type="datetimeFigureOut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E9D54D0-BDB1-46C5-9524-FA5A62110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2B066E2-06F8-4B6B-A863-3ADE20D90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9163-E285-4CD6-A956-C2ECF60B2B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19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F376B0-1C9A-460A-81B3-14FAE9BD3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B568A7A-8667-4C18-B345-B9715E3244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980D5D7-D379-48CE-8B52-E0C5509775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1C255-5A1A-4935-94ED-C27371827B61}" type="datetimeFigureOut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6AE8B1F-DE3B-4776-B7F7-3255095B5A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8F23CFF-9C3B-46B8-B493-0ECD2EBAE0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D9163-E285-4CD6-A956-C2ECF60B2B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3582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正方形/長方形 34"/>
          <p:cNvSpPr/>
          <p:nvPr/>
        </p:nvSpPr>
        <p:spPr>
          <a:xfrm>
            <a:off x="4934035" y="1414040"/>
            <a:ext cx="6828026" cy="442035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0" y="-123111"/>
            <a:ext cx="12192000" cy="70788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wrap="square" rtlCol="0" anchor="ctr">
            <a:spAutoFit/>
          </a:bodyPr>
          <a:lstStyle/>
          <a:p>
            <a:pPr defTabSz="342900"/>
            <a:endParaRPr lang="en-US" altLang="ja-JP" sz="600" dirty="0" smtClean="0">
              <a:solidFill>
                <a:prstClr val="white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342900"/>
            <a:r>
              <a:rPr lang="ja-JP" altLang="en-US" sz="2400" dirty="0" smtClean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</a:t>
            </a:r>
            <a:r>
              <a:rPr lang="ja-JP" altLang="en-US" sz="2400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“みなと”における</a:t>
            </a:r>
            <a:r>
              <a:rPr lang="en-US" altLang="ja-JP" sz="2400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CNP</a:t>
            </a:r>
            <a:r>
              <a:rPr lang="ja-JP" altLang="en-US" sz="2400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検討会</a:t>
            </a:r>
            <a:r>
              <a:rPr lang="ja-JP" altLang="en-US" sz="2400" dirty="0" smtClean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イメージ</a:t>
            </a:r>
            <a:endParaRPr lang="en-US" altLang="ja-JP" sz="2400" dirty="0" smtClean="0">
              <a:solidFill>
                <a:prstClr val="white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342900"/>
            <a:endParaRPr lang="ja-JP" altLang="en-US" sz="1000" dirty="0">
              <a:solidFill>
                <a:prstClr val="white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34" name="グループ化 33"/>
          <p:cNvGrpSpPr/>
          <p:nvPr/>
        </p:nvGrpSpPr>
        <p:grpSpPr>
          <a:xfrm>
            <a:off x="1448806" y="1339429"/>
            <a:ext cx="9230080" cy="4685658"/>
            <a:chOff x="1206068" y="1499792"/>
            <a:chExt cx="7961994" cy="4685658"/>
          </a:xfrm>
        </p:grpSpPr>
        <p:sp>
          <p:nvSpPr>
            <p:cNvPr id="6" name="正方形/長方形 5"/>
            <p:cNvSpPr/>
            <p:nvPr/>
          </p:nvSpPr>
          <p:spPr>
            <a:xfrm>
              <a:off x="1206068" y="1499792"/>
              <a:ext cx="1784782" cy="468565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大阪“みなと</a:t>
              </a:r>
              <a:r>
                <a:rPr lang="ja-JP" altLang="en-US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”</a:t>
              </a:r>
              <a:endParaRPr lang="en-US" altLang="ja-JP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algn="ctr"/>
              <a:r>
                <a:rPr lang="en-US" altLang="ja-JP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CNP</a:t>
              </a:r>
              <a:r>
                <a:rPr lang="ja-JP" altLang="en-US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検討会</a:t>
              </a:r>
              <a:endParaRPr kumimoji="1"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5785714" y="4781253"/>
              <a:ext cx="3382346" cy="900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阪南港</a:t>
              </a:r>
              <a:r>
                <a:rPr kumimoji="1" lang="ja-JP" altLang="en-US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部会</a:t>
              </a:r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5785716" y="1907763"/>
              <a:ext cx="3382346" cy="900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大阪港部会</a:t>
              </a:r>
            </a:p>
          </p:txBody>
        </p:sp>
        <p:cxnSp>
          <p:nvCxnSpPr>
            <p:cNvPr id="9" name="コネクタ: カギ線 15">
              <a:extLst>
                <a:ext uri="{FF2B5EF4-FFF2-40B4-BE49-F238E27FC236}">
                  <a16:creationId xmlns:a16="http://schemas.microsoft.com/office/drawing/2014/main" id="{DDE2826F-ECC4-4F2D-B198-E296C15AEBBD}"/>
                </a:ext>
              </a:extLst>
            </p:cNvPr>
            <p:cNvCxnSpPr>
              <a:cxnSpLocks/>
            </p:cNvCxnSpPr>
            <p:nvPr/>
          </p:nvCxnSpPr>
          <p:spPr>
            <a:xfrm>
              <a:off x="3000613" y="3700696"/>
              <a:ext cx="2785102" cy="1508596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コネクタ: カギ線 37">
              <a:extLst>
                <a:ext uri="{FF2B5EF4-FFF2-40B4-BE49-F238E27FC236}">
                  <a16:creationId xmlns:a16="http://schemas.microsoft.com/office/drawing/2014/main" id="{9B29E6DC-16CC-4EEA-BBF1-8C8E16C5751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990849" y="2225347"/>
              <a:ext cx="2785101" cy="1475349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正方形/長方形 10"/>
            <p:cNvSpPr/>
            <p:nvPr/>
          </p:nvSpPr>
          <p:spPr>
            <a:xfrm>
              <a:off x="5785713" y="3306783"/>
              <a:ext cx="3382347" cy="900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堺</a:t>
              </a:r>
              <a:r>
                <a:rPr kumimoji="1" lang="ja-JP" altLang="en-US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泉北港</a:t>
              </a:r>
              <a:r>
                <a:rPr kumimoji="1" lang="ja-JP" altLang="en-US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部会</a:t>
              </a:r>
            </a:p>
          </p:txBody>
        </p:sp>
        <p:cxnSp>
          <p:nvCxnSpPr>
            <p:cNvPr id="18" name="直線コネクタ 17"/>
            <p:cNvCxnSpPr/>
            <p:nvPr/>
          </p:nvCxnSpPr>
          <p:spPr>
            <a:xfrm>
              <a:off x="4381497" y="3700696"/>
              <a:ext cx="140421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ABF336D-CA28-4AB4-901E-15FCC41B6466}"/>
              </a:ext>
            </a:extLst>
          </p:cNvPr>
          <p:cNvSpPr txBox="1"/>
          <p:nvPr/>
        </p:nvSpPr>
        <p:spPr>
          <a:xfrm>
            <a:off x="1206068" y="648243"/>
            <a:ext cx="10751935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fontAlgn="base"/>
            <a:r>
              <a:rPr lang="en-US" dirty="0">
                <a:solidFill>
                  <a:srgbClr val="000000"/>
                </a:solidFill>
                <a:latin typeface="HG丸ｺﾞｼｯｸM-PRO"/>
                <a:ea typeface="HG丸ｺﾞｼｯｸM-PRO"/>
              </a:rPr>
              <a:t>CNP</a:t>
            </a:r>
            <a:r>
              <a:rPr lang="ja-JP" altLang="en-US" dirty="0">
                <a:solidFill>
                  <a:srgbClr val="000000"/>
                </a:solidFill>
                <a:latin typeface="HG丸ｺﾞｼｯｸM-PRO"/>
                <a:ea typeface="HG丸ｺﾞｼｯｸM-PRO"/>
              </a:rPr>
              <a:t>検討会の構成</a:t>
            </a:r>
            <a:r>
              <a:rPr lang="ja-JP" altLang="en-US" dirty="0">
                <a:latin typeface="HG丸ｺﾞｼｯｸM-PRO"/>
                <a:ea typeface="HG丸ｺﾞｼｯｸM-PRO"/>
              </a:rPr>
              <a:t>イメージ（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名称はすべて仮称</a:t>
            </a:r>
            <a:r>
              <a:rPr lang="ja-JP" altLang="en-US" dirty="0">
                <a:latin typeface="HG丸ｺﾞｼｯｸM-PRO"/>
                <a:ea typeface="HG丸ｺﾞｼｯｸM-PRO"/>
              </a:rPr>
              <a:t>）</a:t>
            </a:r>
          </a:p>
          <a:p>
            <a:pPr fontAlgn="base"/>
            <a:r>
              <a:rPr lang="ja-JP" altLang="en-US" dirty="0">
                <a:solidFill>
                  <a:srgbClr val="000000"/>
                </a:solidFill>
                <a:latin typeface="HG丸ｺﾞｼｯｸM-PRO"/>
                <a:ea typeface="HG丸ｺﾞｼｯｸM-PRO"/>
              </a:rPr>
              <a:t>　全体の検討会 　　部会の設置　　大阪港部会／堺</a:t>
            </a:r>
            <a:r>
              <a:rPr lang="ja-JP" altLang="en-US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泉北港部会／阪南港部会</a:t>
            </a:r>
            <a:endParaRPr lang="ja-JP" altLang="en-US" dirty="0">
              <a:solidFill>
                <a:srgbClr val="000000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ABF336D-CA28-4AB4-901E-15FCC41B6466}"/>
              </a:ext>
            </a:extLst>
          </p:cNvPr>
          <p:cNvSpPr txBox="1"/>
          <p:nvPr/>
        </p:nvSpPr>
        <p:spPr>
          <a:xfrm>
            <a:off x="1206067" y="6064276"/>
            <a:ext cx="10751935" cy="7386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fontAlgn="base"/>
            <a:r>
              <a:rPr lang="en-US" altLang="ja-JP" sz="14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※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具体的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/>
                <a:ea typeface="HG丸ｺﾞｼｯｸM-PRO"/>
              </a:rPr>
              <a:t>な各港の取り組みについては、それぞれの港の特性に応じた議論が必要となることから、「大阪港部会」「堺泉北港部会」「阪南港部会」を設けて検討をすすめつつ、各港の検討状況を共有し、大阪“みなと”全体を俯瞰し、連携した計画を目指した検討を行うものである。</a:t>
            </a:r>
          </a:p>
        </p:txBody>
      </p:sp>
    </p:spTree>
    <p:extLst>
      <p:ext uri="{BB962C8B-B14F-4D97-AF65-F5344CB8AC3E}">
        <p14:creationId xmlns:p14="http://schemas.microsoft.com/office/powerpoint/2010/main" val="36919171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129</Words>
  <Application>Microsoft Office PowerPoint</Application>
  <PresentationFormat>ワイド画面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HG丸ｺﾞｼｯｸM-PRO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　秀之</dc:creator>
  <cp:lastModifiedBy>東﨑　克彦</cp:lastModifiedBy>
  <cp:revision>8</cp:revision>
  <dcterms:created xsi:type="dcterms:W3CDTF">2021-12-10T07:32:59Z</dcterms:created>
  <dcterms:modified xsi:type="dcterms:W3CDTF">2022-02-15T09:17:32Z</dcterms:modified>
</cp:coreProperties>
</file>