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0" autoAdjust="0"/>
  </p:normalViewPr>
  <p:slideViewPr>
    <p:cSldViewPr>
      <p:cViewPr varScale="1">
        <p:scale>
          <a:sx n="66" d="100"/>
          <a:sy n="66" d="100"/>
        </p:scale>
        <p:origin x="1266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0764-F6A2-420E-A0E3-F66BA6EA039A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B4F5-E760-4797-9CB1-FA413786A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6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2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FB4A-FD52-40B7-AEF6-5BB345C019A1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46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37974"/>
              </p:ext>
            </p:extLst>
          </p:nvPr>
        </p:nvGraphicFramePr>
        <p:xfrm>
          <a:off x="128463" y="692695"/>
          <a:ext cx="9649062" cy="60847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9">
                  <a:extLst>
                    <a:ext uri="{9D8B030D-6E8A-4147-A177-3AD203B41FA5}">
                      <a16:colId xmlns:a16="http://schemas.microsoft.com/office/drawing/2014/main" val="386216851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9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777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Ｒ５年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７月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８月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９月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Ｒ６年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96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kumimoji="1" lang="en-US" altLang="ja-JP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1" lang="en-US" altLang="ja-JP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6309">
                <a:tc>
                  <a:txBody>
                    <a:bodyPr/>
                    <a:lstStyle/>
                    <a:p>
                      <a:endParaRPr kumimoji="1" lang="en-US" altLang="ja-JP" sz="6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パブコメ等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512578" y="2659964"/>
            <a:ext cx="1800161" cy="1403725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・第３期計画の暫定評価</a:t>
            </a:r>
            <a:endParaRPr lang="en-US" altLang="ja-JP" sz="12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・第４期計画素案の作成</a:t>
            </a:r>
            <a:endParaRPr lang="en-US" altLang="ja-JP" sz="12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64607" y="158175"/>
            <a:ext cx="777686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第４期大阪府医療費適正化計画策定スケジュール（案）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616495" y="4415725"/>
            <a:ext cx="592089" cy="44045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審議会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312739" y="4415725"/>
            <a:ext cx="822245" cy="44045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審議会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312583" y="4455288"/>
            <a:ext cx="520737" cy="44045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審議会</a:t>
            </a:r>
            <a:endParaRPr kumimoji="1" lang="ja-JP" altLang="en-US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89702" y="1281405"/>
            <a:ext cx="2279122" cy="24853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</a:gsLst>
            <a:lin ang="10800000" scaled="1"/>
            <a:tileRect/>
          </a:gra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基本方針改正</a:t>
            </a:r>
            <a:endParaRPr kumimoji="1"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8928805" y="92595"/>
            <a:ext cx="809625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marL="177800" indent="-177800" algn="ctr">
              <a:spcAft>
                <a:spcPts val="0"/>
              </a:spcAft>
            </a:pPr>
            <a:r>
              <a:rPr lang="ja-JP" sz="1400" kern="100" smtClean="0">
                <a:effectLst/>
                <a:latin typeface="ＭＳ 明朝"/>
                <a:ea typeface="ＭＳ ゴシック"/>
                <a:cs typeface="Times New Roman"/>
              </a:rPr>
              <a:t>資料</a:t>
            </a:r>
            <a:r>
              <a:rPr lang="ja-JP" altLang="en-US" sz="1400" kern="100">
                <a:latin typeface="ＭＳ 明朝"/>
                <a:ea typeface="ＭＳ ゴシック"/>
                <a:cs typeface="Times New Roman"/>
              </a:rPr>
              <a:t>５</a:t>
            </a:r>
            <a:endParaRPr lang="en-US" altLang="ja-JP" sz="1400" kern="100" smtClean="0">
              <a:effectLst/>
              <a:latin typeface="ＭＳ 明朝"/>
              <a:ea typeface="ＭＳ ゴシック"/>
              <a:cs typeface="Times New Roman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560435" y="2229994"/>
            <a:ext cx="177995" cy="26594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第４期計画策定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9273480" y="4449020"/>
            <a:ext cx="252392" cy="44045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審議会</a:t>
            </a:r>
            <a:endParaRPr kumimoji="1" lang="en-US" altLang="ja-JP" sz="1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042890" y="5119024"/>
            <a:ext cx="695299" cy="246221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パブコメ</a:t>
            </a:r>
            <a:endParaRPr kumimoji="1" lang="en-US" altLang="ja-JP" sz="1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042890" y="5518154"/>
            <a:ext cx="715497" cy="553998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保険者協議会との協議</a:t>
            </a:r>
            <a:endParaRPr kumimoji="1" lang="en-US" altLang="ja-JP" sz="1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063088" y="6196415"/>
            <a:ext cx="699221" cy="4001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市町村との協議</a:t>
            </a:r>
            <a:endParaRPr kumimoji="1" lang="en-US" altLang="ja-JP" sz="10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4150789" y="2659963"/>
            <a:ext cx="3166857" cy="1403725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・第４期計画案の作成</a:t>
            </a:r>
            <a:endParaRPr lang="en-US" altLang="ja-JP" sz="12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8738189" y="2666972"/>
            <a:ext cx="536439" cy="1403725"/>
          </a:xfrm>
          <a:prstGeom prst="rect">
            <a:avLst/>
          </a:prstGeom>
          <a:solidFill>
            <a:schemeClr val="tx2"/>
          </a:solidFill>
          <a:ln w="190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・第４期計画の作成</a:t>
            </a:r>
            <a:endParaRPr lang="en-US" altLang="ja-JP" sz="12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7885093" y="2229994"/>
            <a:ext cx="177995" cy="26594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第４期計画案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092499" y="1570860"/>
            <a:ext cx="2276325" cy="24853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</a:gsLst>
            <a:lin ang="10800000" scaled="1"/>
            <a:tileRect/>
          </a:gra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推計ツール</a:t>
            </a:r>
            <a:endParaRPr kumimoji="1"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89702" y="1860315"/>
            <a:ext cx="2279122" cy="24853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</a:gsLst>
            <a:lin ang="10800000" scaled="1"/>
            <a:tileRect/>
          </a:gra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データセット</a:t>
            </a:r>
            <a:endParaRPr kumimoji="1" lang="en-US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87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89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HGS創英角ｺﾞｼｯｸUB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大阪府</cp:lastModifiedBy>
  <cp:revision>85</cp:revision>
  <cp:lastPrinted>2023-03-17T00:15:54Z</cp:lastPrinted>
  <dcterms:created xsi:type="dcterms:W3CDTF">2016-06-28T04:38:26Z</dcterms:created>
  <dcterms:modified xsi:type="dcterms:W3CDTF">2023-03-17T00:16:07Z</dcterms:modified>
</cp:coreProperties>
</file>