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673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>
        <p:scale>
          <a:sx n="130" d="100"/>
          <a:sy n="130" d="100"/>
        </p:scale>
        <p:origin x="101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93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69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56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65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01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38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53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27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5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4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DB91-6D51-4970-9193-CFEEC5A995B9}" type="datetimeFigureOut">
              <a:rPr kumimoji="1" lang="ja-JP" altLang="en-US" smtClean="0"/>
              <a:t>2014/6/12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1C2DA-5993-4A01-9950-B8E6339E3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30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:\00  万博チーム\図面\白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24"/>
            <a:ext cx="8532043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角丸四角形 4"/>
          <p:cNvSpPr/>
          <p:nvPr/>
        </p:nvSpPr>
        <p:spPr>
          <a:xfrm>
            <a:off x="4020490" y="908720"/>
            <a:ext cx="2041856" cy="2592288"/>
          </a:xfrm>
          <a:custGeom>
            <a:avLst/>
            <a:gdLst>
              <a:gd name="connsiteX0" fmla="*/ 0 w 936104"/>
              <a:gd name="connsiteY0" fmla="*/ 328657 h 2592288"/>
              <a:gd name="connsiteX1" fmla="*/ 328657 w 936104"/>
              <a:gd name="connsiteY1" fmla="*/ 0 h 2592288"/>
              <a:gd name="connsiteX2" fmla="*/ 607447 w 936104"/>
              <a:gd name="connsiteY2" fmla="*/ 0 h 2592288"/>
              <a:gd name="connsiteX3" fmla="*/ 936104 w 936104"/>
              <a:gd name="connsiteY3" fmla="*/ 328657 h 2592288"/>
              <a:gd name="connsiteX4" fmla="*/ 936104 w 936104"/>
              <a:gd name="connsiteY4" fmla="*/ 2263631 h 2592288"/>
              <a:gd name="connsiteX5" fmla="*/ 607447 w 936104"/>
              <a:gd name="connsiteY5" fmla="*/ 2592288 h 2592288"/>
              <a:gd name="connsiteX6" fmla="*/ 328657 w 936104"/>
              <a:gd name="connsiteY6" fmla="*/ 2592288 h 2592288"/>
              <a:gd name="connsiteX7" fmla="*/ 0 w 936104"/>
              <a:gd name="connsiteY7" fmla="*/ 2263631 h 2592288"/>
              <a:gd name="connsiteX8" fmla="*/ 0 w 936104"/>
              <a:gd name="connsiteY8" fmla="*/ 328657 h 2592288"/>
              <a:gd name="connsiteX0" fmla="*/ 0 w 1515967"/>
              <a:gd name="connsiteY0" fmla="*/ 328657 h 2592288"/>
              <a:gd name="connsiteX1" fmla="*/ 328657 w 1515967"/>
              <a:gd name="connsiteY1" fmla="*/ 0 h 2592288"/>
              <a:gd name="connsiteX2" fmla="*/ 607447 w 1515967"/>
              <a:gd name="connsiteY2" fmla="*/ 0 h 2592288"/>
              <a:gd name="connsiteX3" fmla="*/ 936104 w 1515967"/>
              <a:gd name="connsiteY3" fmla="*/ 328657 h 2592288"/>
              <a:gd name="connsiteX4" fmla="*/ 1515967 w 1515967"/>
              <a:gd name="connsiteY4" fmla="*/ 2252480 h 2592288"/>
              <a:gd name="connsiteX5" fmla="*/ 607447 w 1515967"/>
              <a:gd name="connsiteY5" fmla="*/ 2592288 h 2592288"/>
              <a:gd name="connsiteX6" fmla="*/ 328657 w 1515967"/>
              <a:gd name="connsiteY6" fmla="*/ 2592288 h 2592288"/>
              <a:gd name="connsiteX7" fmla="*/ 0 w 1515967"/>
              <a:gd name="connsiteY7" fmla="*/ 2263631 h 2592288"/>
              <a:gd name="connsiteX8" fmla="*/ 0 w 1515967"/>
              <a:gd name="connsiteY8" fmla="*/ 328657 h 2592288"/>
              <a:gd name="connsiteX0" fmla="*/ 0 w 1542165"/>
              <a:gd name="connsiteY0" fmla="*/ 328657 h 2592288"/>
              <a:gd name="connsiteX1" fmla="*/ 328657 w 1542165"/>
              <a:gd name="connsiteY1" fmla="*/ 0 h 2592288"/>
              <a:gd name="connsiteX2" fmla="*/ 607447 w 1542165"/>
              <a:gd name="connsiteY2" fmla="*/ 0 h 2592288"/>
              <a:gd name="connsiteX3" fmla="*/ 936104 w 1542165"/>
              <a:gd name="connsiteY3" fmla="*/ 328657 h 2592288"/>
              <a:gd name="connsiteX4" fmla="*/ 1265187 w 1542165"/>
              <a:gd name="connsiteY4" fmla="*/ 1421885 h 2592288"/>
              <a:gd name="connsiteX5" fmla="*/ 1515967 w 1542165"/>
              <a:gd name="connsiteY5" fmla="*/ 2252480 h 2592288"/>
              <a:gd name="connsiteX6" fmla="*/ 607447 w 1542165"/>
              <a:gd name="connsiteY6" fmla="*/ 2592288 h 2592288"/>
              <a:gd name="connsiteX7" fmla="*/ 328657 w 1542165"/>
              <a:gd name="connsiteY7" fmla="*/ 2592288 h 2592288"/>
              <a:gd name="connsiteX8" fmla="*/ 0 w 1542165"/>
              <a:gd name="connsiteY8" fmla="*/ 2263631 h 2592288"/>
              <a:gd name="connsiteX9" fmla="*/ 0 w 1542165"/>
              <a:gd name="connsiteY9" fmla="*/ 328657 h 2592288"/>
              <a:gd name="connsiteX0" fmla="*/ 0 w 1529547"/>
              <a:gd name="connsiteY0" fmla="*/ 328657 h 2592288"/>
              <a:gd name="connsiteX1" fmla="*/ 328657 w 1529547"/>
              <a:gd name="connsiteY1" fmla="*/ 0 h 2592288"/>
              <a:gd name="connsiteX2" fmla="*/ 607447 w 1529547"/>
              <a:gd name="connsiteY2" fmla="*/ 0 h 2592288"/>
              <a:gd name="connsiteX3" fmla="*/ 936104 w 1529547"/>
              <a:gd name="connsiteY3" fmla="*/ 328657 h 2592288"/>
              <a:gd name="connsiteX4" fmla="*/ 941801 w 1529547"/>
              <a:gd name="connsiteY4" fmla="*/ 1678363 h 2592288"/>
              <a:gd name="connsiteX5" fmla="*/ 1515967 w 1529547"/>
              <a:gd name="connsiteY5" fmla="*/ 2252480 h 2592288"/>
              <a:gd name="connsiteX6" fmla="*/ 607447 w 1529547"/>
              <a:gd name="connsiteY6" fmla="*/ 2592288 h 2592288"/>
              <a:gd name="connsiteX7" fmla="*/ 328657 w 1529547"/>
              <a:gd name="connsiteY7" fmla="*/ 2592288 h 2592288"/>
              <a:gd name="connsiteX8" fmla="*/ 0 w 1529547"/>
              <a:gd name="connsiteY8" fmla="*/ 2263631 h 2592288"/>
              <a:gd name="connsiteX9" fmla="*/ 0 w 1529547"/>
              <a:gd name="connsiteY9" fmla="*/ 328657 h 2592288"/>
              <a:gd name="connsiteX0" fmla="*/ 0 w 1529547"/>
              <a:gd name="connsiteY0" fmla="*/ 328657 h 2592288"/>
              <a:gd name="connsiteX1" fmla="*/ 328657 w 1529547"/>
              <a:gd name="connsiteY1" fmla="*/ 0 h 2592288"/>
              <a:gd name="connsiteX2" fmla="*/ 607447 w 1529547"/>
              <a:gd name="connsiteY2" fmla="*/ 0 h 2592288"/>
              <a:gd name="connsiteX3" fmla="*/ 835743 w 1529547"/>
              <a:gd name="connsiteY3" fmla="*/ 596287 h 2592288"/>
              <a:gd name="connsiteX4" fmla="*/ 941801 w 1529547"/>
              <a:gd name="connsiteY4" fmla="*/ 1678363 h 2592288"/>
              <a:gd name="connsiteX5" fmla="*/ 1515967 w 1529547"/>
              <a:gd name="connsiteY5" fmla="*/ 2252480 h 2592288"/>
              <a:gd name="connsiteX6" fmla="*/ 607447 w 1529547"/>
              <a:gd name="connsiteY6" fmla="*/ 2592288 h 2592288"/>
              <a:gd name="connsiteX7" fmla="*/ 328657 w 1529547"/>
              <a:gd name="connsiteY7" fmla="*/ 2592288 h 2592288"/>
              <a:gd name="connsiteX8" fmla="*/ 0 w 1529547"/>
              <a:gd name="connsiteY8" fmla="*/ 2263631 h 2592288"/>
              <a:gd name="connsiteX9" fmla="*/ 0 w 1529547"/>
              <a:gd name="connsiteY9" fmla="*/ 328657 h 2592288"/>
              <a:gd name="connsiteX0" fmla="*/ 0 w 1529547"/>
              <a:gd name="connsiteY0" fmla="*/ 328657 h 2592288"/>
              <a:gd name="connsiteX1" fmla="*/ 328657 w 1529547"/>
              <a:gd name="connsiteY1" fmla="*/ 0 h 2592288"/>
              <a:gd name="connsiteX2" fmla="*/ 607447 w 1529547"/>
              <a:gd name="connsiteY2" fmla="*/ 0 h 2592288"/>
              <a:gd name="connsiteX3" fmla="*/ 835743 w 1529547"/>
              <a:gd name="connsiteY3" fmla="*/ 596287 h 2592288"/>
              <a:gd name="connsiteX4" fmla="*/ 941801 w 1529547"/>
              <a:gd name="connsiteY4" fmla="*/ 1678363 h 2592288"/>
              <a:gd name="connsiteX5" fmla="*/ 1515967 w 1529547"/>
              <a:gd name="connsiteY5" fmla="*/ 2252480 h 2592288"/>
              <a:gd name="connsiteX6" fmla="*/ 607447 w 1529547"/>
              <a:gd name="connsiteY6" fmla="*/ 2592288 h 2592288"/>
              <a:gd name="connsiteX7" fmla="*/ 328657 w 1529547"/>
              <a:gd name="connsiteY7" fmla="*/ 2592288 h 2592288"/>
              <a:gd name="connsiteX8" fmla="*/ 0 w 1529547"/>
              <a:gd name="connsiteY8" fmla="*/ 2263631 h 2592288"/>
              <a:gd name="connsiteX9" fmla="*/ 0 w 1529547"/>
              <a:gd name="connsiteY9" fmla="*/ 328657 h 2592288"/>
              <a:gd name="connsiteX0" fmla="*/ 457200 w 1986747"/>
              <a:gd name="connsiteY0" fmla="*/ 328657 h 2592288"/>
              <a:gd name="connsiteX1" fmla="*/ 785857 w 1986747"/>
              <a:gd name="connsiteY1" fmla="*/ 0 h 2592288"/>
              <a:gd name="connsiteX2" fmla="*/ 1064647 w 1986747"/>
              <a:gd name="connsiteY2" fmla="*/ 0 h 2592288"/>
              <a:gd name="connsiteX3" fmla="*/ 1292943 w 1986747"/>
              <a:gd name="connsiteY3" fmla="*/ 596287 h 2592288"/>
              <a:gd name="connsiteX4" fmla="*/ 1399001 w 1986747"/>
              <a:gd name="connsiteY4" fmla="*/ 1678363 h 2592288"/>
              <a:gd name="connsiteX5" fmla="*/ 1973167 w 1986747"/>
              <a:gd name="connsiteY5" fmla="*/ 2252480 h 2592288"/>
              <a:gd name="connsiteX6" fmla="*/ 1064647 w 1986747"/>
              <a:gd name="connsiteY6" fmla="*/ 2592288 h 2592288"/>
              <a:gd name="connsiteX7" fmla="*/ 785857 w 1986747"/>
              <a:gd name="connsiteY7" fmla="*/ 2592288 h 2592288"/>
              <a:gd name="connsiteX8" fmla="*/ 0 w 1986747"/>
              <a:gd name="connsiteY8" fmla="*/ 2274782 h 2592288"/>
              <a:gd name="connsiteX9" fmla="*/ 457200 w 1986747"/>
              <a:gd name="connsiteY9" fmla="*/ 328657 h 2592288"/>
              <a:gd name="connsiteX0" fmla="*/ 457200 w 1986747"/>
              <a:gd name="connsiteY0" fmla="*/ 328657 h 2592288"/>
              <a:gd name="connsiteX1" fmla="*/ 785857 w 1986747"/>
              <a:gd name="connsiteY1" fmla="*/ 0 h 2592288"/>
              <a:gd name="connsiteX2" fmla="*/ 1064647 w 1986747"/>
              <a:gd name="connsiteY2" fmla="*/ 0 h 2592288"/>
              <a:gd name="connsiteX3" fmla="*/ 1292943 w 1986747"/>
              <a:gd name="connsiteY3" fmla="*/ 596287 h 2592288"/>
              <a:gd name="connsiteX4" fmla="*/ 1399001 w 1986747"/>
              <a:gd name="connsiteY4" fmla="*/ 1678363 h 2592288"/>
              <a:gd name="connsiteX5" fmla="*/ 1973167 w 1986747"/>
              <a:gd name="connsiteY5" fmla="*/ 2252480 h 2592288"/>
              <a:gd name="connsiteX6" fmla="*/ 1064647 w 1986747"/>
              <a:gd name="connsiteY6" fmla="*/ 2592288 h 2592288"/>
              <a:gd name="connsiteX7" fmla="*/ 785857 w 1986747"/>
              <a:gd name="connsiteY7" fmla="*/ 2592288 h 2592288"/>
              <a:gd name="connsiteX8" fmla="*/ 0 w 1986747"/>
              <a:gd name="connsiteY8" fmla="*/ 2274782 h 2592288"/>
              <a:gd name="connsiteX9" fmla="*/ 183519 w 1986747"/>
              <a:gd name="connsiteY9" fmla="*/ 1466490 h 2592288"/>
              <a:gd name="connsiteX10" fmla="*/ 457200 w 1986747"/>
              <a:gd name="connsiteY10" fmla="*/ 328657 h 2592288"/>
              <a:gd name="connsiteX0" fmla="*/ 457200 w 1986747"/>
              <a:gd name="connsiteY0" fmla="*/ 328657 h 2592288"/>
              <a:gd name="connsiteX1" fmla="*/ 785857 w 1986747"/>
              <a:gd name="connsiteY1" fmla="*/ 0 h 2592288"/>
              <a:gd name="connsiteX2" fmla="*/ 1064647 w 1986747"/>
              <a:gd name="connsiteY2" fmla="*/ 0 h 2592288"/>
              <a:gd name="connsiteX3" fmla="*/ 1292943 w 1986747"/>
              <a:gd name="connsiteY3" fmla="*/ 596287 h 2592288"/>
              <a:gd name="connsiteX4" fmla="*/ 1399001 w 1986747"/>
              <a:gd name="connsiteY4" fmla="*/ 1678363 h 2592288"/>
              <a:gd name="connsiteX5" fmla="*/ 1973167 w 1986747"/>
              <a:gd name="connsiteY5" fmla="*/ 2252480 h 2592288"/>
              <a:gd name="connsiteX6" fmla="*/ 1064647 w 1986747"/>
              <a:gd name="connsiteY6" fmla="*/ 2592288 h 2592288"/>
              <a:gd name="connsiteX7" fmla="*/ 785857 w 1986747"/>
              <a:gd name="connsiteY7" fmla="*/ 2592288 h 2592288"/>
              <a:gd name="connsiteX8" fmla="*/ 0 w 1986747"/>
              <a:gd name="connsiteY8" fmla="*/ 2274782 h 2592288"/>
              <a:gd name="connsiteX9" fmla="*/ 495753 w 1986747"/>
              <a:gd name="connsiteY9" fmla="*/ 1722968 h 2592288"/>
              <a:gd name="connsiteX10" fmla="*/ 457200 w 1986747"/>
              <a:gd name="connsiteY10" fmla="*/ 328657 h 2592288"/>
              <a:gd name="connsiteX0" fmla="*/ 557561 w 1986747"/>
              <a:gd name="connsiteY0" fmla="*/ 652043 h 2592288"/>
              <a:gd name="connsiteX1" fmla="*/ 785857 w 1986747"/>
              <a:gd name="connsiteY1" fmla="*/ 0 h 2592288"/>
              <a:gd name="connsiteX2" fmla="*/ 1064647 w 1986747"/>
              <a:gd name="connsiteY2" fmla="*/ 0 h 2592288"/>
              <a:gd name="connsiteX3" fmla="*/ 1292943 w 1986747"/>
              <a:gd name="connsiteY3" fmla="*/ 596287 h 2592288"/>
              <a:gd name="connsiteX4" fmla="*/ 1399001 w 1986747"/>
              <a:gd name="connsiteY4" fmla="*/ 1678363 h 2592288"/>
              <a:gd name="connsiteX5" fmla="*/ 1973167 w 1986747"/>
              <a:gd name="connsiteY5" fmla="*/ 2252480 h 2592288"/>
              <a:gd name="connsiteX6" fmla="*/ 1064647 w 1986747"/>
              <a:gd name="connsiteY6" fmla="*/ 2592288 h 2592288"/>
              <a:gd name="connsiteX7" fmla="*/ 785857 w 1986747"/>
              <a:gd name="connsiteY7" fmla="*/ 2592288 h 2592288"/>
              <a:gd name="connsiteX8" fmla="*/ 0 w 1986747"/>
              <a:gd name="connsiteY8" fmla="*/ 2274782 h 2592288"/>
              <a:gd name="connsiteX9" fmla="*/ 495753 w 1986747"/>
              <a:gd name="connsiteY9" fmla="*/ 1722968 h 2592288"/>
              <a:gd name="connsiteX10" fmla="*/ 557561 w 1986747"/>
              <a:gd name="connsiteY10" fmla="*/ 652043 h 2592288"/>
              <a:gd name="connsiteX0" fmla="*/ 557561 w 1986747"/>
              <a:gd name="connsiteY0" fmla="*/ 652043 h 2592288"/>
              <a:gd name="connsiteX1" fmla="*/ 785857 w 1986747"/>
              <a:gd name="connsiteY1" fmla="*/ 0 h 2592288"/>
              <a:gd name="connsiteX2" fmla="*/ 1064647 w 1986747"/>
              <a:gd name="connsiteY2" fmla="*/ 0 h 2592288"/>
              <a:gd name="connsiteX3" fmla="*/ 1292943 w 1986747"/>
              <a:gd name="connsiteY3" fmla="*/ 596287 h 2592288"/>
              <a:gd name="connsiteX4" fmla="*/ 1399001 w 1986747"/>
              <a:gd name="connsiteY4" fmla="*/ 1678363 h 2592288"/>
              <a:gd name="connsiteX5" fmla="*/ 1973167 w 1986747"/>
              <a:gd name="connsiteY5" fmla="*/ 2252480 h 2592288"/>
              <a:gd name="connsiteX6" fmla="*/ 1064647 w 1986747"/>
              <a:gd name="connsiteY6" fmla="*/ 2592288 h 2592288"/>
              <a:gd name="connsiteX7" fmla="*/ 785857 w 1986747"/>
              <a:gd name="connsiteY7" fmla="*/ 2592288 h 2592288"/>
              <a:gd name="connsiteX8" fmla="*/ 0 w 1986747"/>
              <a:gd name="connsiteY8" fmla="*/ 2274782 h 2592288"/>
              <a:gd name="connsiteX9" fmla="*/ 495753 w 1986747"/>
              <a:gd name="connsiteY9" fmla="*/ 1778724 h 2592288"/>
              <a:gd name="connsiteX10" fmla="*/ 557561 w 1986747"/>
              <a:gd name="connsiteY10" fmla="*/ 652043 h 2592288"/>
              <a:gd name="connsiteX0" fmla="*/ 557561 w 2019553"/>
              <a:gd name="connsiteY0" fmla="*/ 652043 h 2592288"/>
              <a:gd name="connsiteX1" fmla="*/ 785857 w 2019553"/>
              <a:gd name="connsiteY1" fmla="*/ 0 h 2592288"/>
              <a:gd name="connsiteX2" fmla="*/ 1064647 w 2019553"/>
              <a:gd name="connsiteY2" fmla="*/ 0 h 2592288"/>
              <a:gd name="connsiteX3" fmla="*/ 1292943 w 2019553"/>
              <a:gd name="connsiteY3" fmla="*/ 596287 h 2592288"/>
              <a:gd name="connsiteX4" fmla="*/ 1399001 w 2019553"/>
              <a:gd name="connsiteY4" fmla="*/ 1678363 h 2592288"/>
              <a:gd name="connsiteX5" fmla="*/ 2006621 w 2019553"/>
              <a:gd name="connsiteY5" fmla="*/ 2029456 h 2592288"/>
              <a:gd name="connsiteX6" fmla="*/ 1064647 w 2019553"/>
              <a:gd name="connsiteY6" fmla="*/ 2592288 h 2592288"/>
              <a:gd name="connsiteX7" fmla="*/ 785857 w 2019553"/>
              <a:gd name="connsiteY7" fmla="*/ 2592288 h 2592288"/>
              <a:gd name="connsiteX8" fmla="*/ 0 w 2019553"/>
              <a:gd name="connsiteY8" fmla="*/ 2274782 h 2592288"/>
              <a:gd name="connsiteX9" fmla="*/ 495753 w 2019553"/>
              <a:gd name="connsiteY9" fmla="*/ 1778724 h 2592288"/>
              <a:gd name="connsiteX10" fmla="*/ 557561 w 2019553"/>
              <a:gd name="connsiteY10" fmla="*/ 652043 h 2592288"/>
              <a:gd name="connsiteX0" fmla="*/ 557561 w 2019553"/>
              <a:gd name="connsiteY0" fmla="*/ 652043 h 2592288"/>
              <a:gd name="connsiteX1" fmla="*/ 785857 w 2019553"/>
              <a:gd name="connsiteY1" fmla="*/ 0 h 2592288"/>
              <a:gd name="connsiteX2" fmla="*/ 1064647 w 2019553"/>
              <a:gd name="connsiteY2" fmla="*/ 0 h 2592288"/>
              <a:gd name="connsiteX3" fmla="*/ 1292943 w 2019553"/>
              <a:gd name="connsiteY3" fmla="*/ 596287 h 2592288"/>
              <a:gd name="connsiteX4" fmla="*/ 1399001 w 2019553"/>
              <a:gd name="connsiteY4" fmla="*/ 1678363 h 2592288"/>
              <a:gd name="connsiteX5" fmla="*/ 2006621 w 2019553"/>
              <a:gd name="connsiteY5" fmla="*/ 2029456 h 2592288"/>
              <a:gd name="connsiteX6" fmla="*/ 1622027 w 2019553"/>
              <a:gd name="connsiteY6" fmla="*/ 2380890 h 2592288"/>
              <a:gd name="connsiteX7" fmla="*/ 1064647 w 2019553"/>
              <a:gd name="connsiteY7" fmla="*/ 2592288 h 2592288"/>
              <a:gd name="connsiteX8" fmla="*/ 785857 w 2019553"/>
              <a:gd name="connsiteY8" fmla="*/ 2592288 h 2592288"/>
              <a:gd name="connsiteX9" fmla="*/ 0 w 2019553"/>
              <a:gd name="connsiteY9" fmla="*/ 2274782 h 2592288"/>
              <a:gd name="connsiteX10" fmla="*/ 495753 w 2019553"/>
              <a:gd name="connsiteY10" fmla="*/ 1778724 h 2592288"/>
              <a:gd name="connsiteX11" fmla="*/ 557561 w 2019553"/>
              <a:gd name="connsiteY11" fmla="*/ 652043 h 2592288"/>
              <a:gd name="connsiteX0" fmla="*/ 557561 w 2019553"/>
              <a:gd name="connsiteY0" fmla="*/ 652043 h 2592288"/>
              <a:gd name="connsiteX1" fmla="*/ 785857 w 2019553"/>
              <a:gd name="connsiteY1" fmla="*/ 0 h 2592288"/>
              <a:gd name="connsiteX2" fmla="*/ 1064647 w 2019553"/>
              <a:gd name="connsiteY2" fmla="*/ 0 h 2592288"/>
              <a:gd name="connsiteX3" fmla="*/ 1292943 w 2019553"/>
              <a:gd name="connsiteY3" fmla="*/ 596287 h 2592288"/>
              <a:gd name="connsiteX4" fmla="*/ 1399001 w 2019553"/>
              <a:gd name="connsiteY4" fmla="*/ 1678363 h 2592288"/>
              <a:gd name="connsiteX5" fmla="*/ 2006621 w 2019553"/>
              <a:gd name="connsiteY5" fmla="*/ 2029456 h 2592288"/>
              <a:gd name="connsiteX6" fmla="*/ 1376700 w 2019553"/>
              <a:gd name="connsiteY6" fmla="*/ 2280529 h 2592288"/>
              <a:gd name="connsiteX7" fmla="*/ 1064647 w 2019553"/>
              <a:gd name="connsiteY7" fmla="*/ 2592288 h 2592288"/>
              <a:gd name="connsiteX8" fmla="*/ 785857 w 2019553"/>
              <a:gd name="connsiteY8" fmla="*/ 2592288 h 2592288"/>
              <a:gd name="connsiteX9" fmla="*/ 0 w 2019553"/>
              <a:gd name="connsiteY9" fmla="*/ 2274782 h 2592288"/>
              <a:gd name="connsiteX10" fmla="*/ 495753 w 2019553"/>
              <a:gd name="connsiteY10" fmla="*/ 1778724 h 2592288"/>
              <a:gd name="connsiteX11" fmla="*/ 557561 w 2019553"/>
              <a:gd name="connsiteY11" fmla="*/ 652043 h 2592288"/>
              <a:gd name="connsiteX0" fmla="*/ 557760 w 2019752"/>
              <a:gd name="connsiteY0" fmla="*/ 652043 h 2592288"/>
              <a:gd name="connsiteX1" fmla="*/ 786056 w 2019752"/>
              <a:gd name="connsiteY1" fmla="*/ 0 h 2592288"/>
              <a:gd name="connsiteX2" fmla="*/ 1064846 w 2019752"/>
              <a:gd name="connsiteY2" fmla="*/ 0 h 2592288"/>
              <a:gd name="connsiteX3" fmla="*/ 1293142 w 2019752"/>
              <a:gd name="connsiteY3" fmla="*/ 596287 h 2592288"/>
              <a:gd name="connsiteX4" fmla="*/ 1399200 w 2019752"/>
              <a:gd name="connsiteY4" fmla="*/ 1678363 h 2592288"/>
              <a:gd name="connsiteX5" fmla="*/ 2006820 w 2019752"/>
              <a:gd name="connsiteY5" fmla="*/ 2029456 h 2592288"/>
              <a:gd name="connsiteX6" fmla="*/ 1376899 w 2019752"/>
              <a:gd name="connsiteY6" fmla="*/ 2280529 h 2592288"/>
              <a:gd name="connsiteX7" fmla="*/ 1064846 w 2019752"/>
              <a:gd name="connsiteY7" fmla="*/ 2592288 h 2592288"/>
              <a:gd name="connsiteX8" fmla="*/ 786056 w 2019752"/>
              <a:gd name="connsiteY8" fmla="*/ 2592288 h 2592288"/>
              <a:gd name="connsiteX9" fmla="*/ 440196 w 2019752"/>
              <a:gd name="connsiteY9" fmla="*/ 2537007 h 2592288"/>
              <a:gd name="connsiteX10" fmla="*/ 199 w 2019752"/>
              <a:gd name="connsiteY10" fmla="*/ 2274782 h 2592288"/>
              <a:gd name="connsiteX11" fmla="*/ 495952 w 2019752"/>
              <a:gd name="connsiteY11" fmla="*/ 1778724 h 2592288"/>
              <a:gd name="connsiteX12" fmla="*/ 557760 w 2019752"/>
              <a:gd name="connsiteY12" fmla="*/ 652043 h 2592288"/>
              <a:gd name="connsiteX0" fmla="*/ 557714 w 2019706"/>
              <a:gd name="connsiteY0" fmla="*/ 652043 h 2592288"/>
              <a:gd name="connsiteX1" fmla="*/ 786010 w 2019706"/>
              <a:gd name="connsiteY1" fmla="*/ 0 h 2592288"/>
              <a:gd name="connsiteX2" fmla="*/ 1064800 w 2019706"/>
              <a:gd name="connsiteY2" fmla="*/ 0 h 2592288"/>
              <a:gd name="connsiteX3" fmla="*/ 1293096 w 2019706"/>
              <a:gd name="connsiteY3" fmla="*/ 596287 h 2592288"/>
              <a:gd name="connsiteX4" fmla="*/ 1399154 w 2019706"/>
              <a:gd name="connsiteY4" fmla="*/ 1678363 h 2592288"/>
              <a:gd name="connsiteX5" fmla="*/ 2006774 w 2019706"/>
              <a:gd name="connsiteY5" fmla="*/ 2029456 h 2592288"/>
              <a:gd name="connsiteX6" fmla="*/ 1376853 w 2019706"/>
              <a:gd name="connsiteY6" fmla="*/ 2280529 h 2592288"/>
              <a:gd name="connsiteX7" fmla="*/ 1064800 w 2019706"/>
              <a:gd name="connsiteY7" fmla="*/ 2592288 h 2592288"/>
              <a:gd name="connsiteX8" fmla="*/ 786010 w 2019706"/>
              <a:gd name="connsiteY8" fmla="*/ 2592288 h 2592288"/>
              <a:gd name="connsiteX9" fmla="*/ 540511 w 2019706"/>
              <a:gd name="connsiteY9" fmla="*/ 2291680 h 2592288"/>
              <a:gd name="connsiteX10" fmla="*/ 153 w 2019706"/>
              <a:gd name="connsiteY10" fmla="*/ 2274782 h 2592288"/>
              <a:gd name="connsiteX11" fmla="*/ 495906 w 2019706"/>
              <a:gd name="connsiteY11" fmla="*/ 1778724 h 2592288"/>
              <a:gd name="connsiteX12" fmla="*/ 557714 w 2019706"/>
              <a:gd name="connsiteY12" fmla="*/ 652043 h 2592288"/>
              <a:gd name="connsiteX0" fmla="*/ 513127 w 1975119"/>
              <a:gd name="connsiteY0" fmla="*/ 652043 h 2592288"/>
              <a:gd name="connsiteX1" fmla="*/ 741423 w 1975119"/>
              <a:gd name="connsiteY1" fmla="*/ 0 h 2592288"/>
              <a:gd name="connsiteX2" fmla="*/ 1020213 w 1975119"/>
              <a:gd name="connsiteY2" fmla="*/ 0 h 2592288"/>
              <a:gd name="connsiteX3" fmla="*/ 1248509 w 1975119"/>
              <a:gd name="connsiteY3" fmla="*/ 596287 h 2592288"/>
              <a:gd name="connsiteX4" fmla="*/ 1354567 w 1975119"/>
              <a:gd name="connsiteY4" fmla="*/ 1678363 h 2592288"/>
              <a:gd name="connsiteX5" fmla="*/ 1962187 w 1975119"/>
              <a:gd name="connsiteY5" fmla="*/ 2029456 h 2592288"/>
              <a:gd name="connsiteX6" fmla="*/ 1332266 w 1975119"/>
              <a:gd name="connsiteY6" fmla="*/ 2280529 h 2592288"/>
              <a:gd name="connsiteX7" fmla="*/ 1020213 w 1975119"/>
              <a:gd name="connsiteY7" fmla="*/ 2592288 h 2592288"/>
              <a:gd name="connsiteX8" fmla="*/ 741423 w 1975119"/>
              <a:gd name="connsiteY8" fmla="*/ 2592288 h 2592288"/>
              <a:gd name="connsiteX9" fmla="*/ 495924 w 1975119"/>
              <a:gd name="connsiteY9" fmla="*/ 2291680 h 2592288"/>
              <a:gd name="connsiteX10" fmla="*/ 171 w 1975119"/>
              <a:gd name="connsiteY10" fmla="*/ 2140967 h 2592288"/>
              <a:gd name="connsiteX11" fmla="*/ 451319 w 1975119"/>
              <a:gd name="connsiteY11" fmla="*/ 1778724 h 2592288"/>
              <a:gd name="connsiteX12" fmla="*/ 513127 w 1975119"/>
              <a:gd name="connsiteY12" fmla="*/ 652043 h 2592288"/>
              <a:gd name="connsiteX0" fmla="*/ 513127 w 1975119"/>
              <a:gd name="connsiteY0" fmla="*/ 652043 h 2592288"/>
              <a:gd name="connsiteX1" fmla="*/ 741423 w 1975119"/>
              <a:gd name="connsiteY1" fmla="*/ 0 h 2592288"/>
              <a:gd name="connsiteX2" fmla="*/ 1020213 w 1975119"/>
              <a:gd name="connsiteY2" fmla="*/ 0 h 2592288"/>
              <a:gd name="connsiteX3" fmla="*/ 1248509 w 1975119"/>
              <a:gd name="connsiteY3" fmla="*/ 596287 h 2592288"/>
              <a:gd name="connsiteX4" fmla="*/ 1354567 w 1975119"/>
              <a:gd name="connsiteY4" fmla="*/ 1678363 h 2592288"/>
              <a:gd name="connsiteX5" fmla="*/ 1962187 w 1975119"/>
              <a:gd name="connsiteY5" fmla="*/ 2029456 h 2592288"/>
              <a:gd name="connsiteX6" fmla="*/ 1332266 w 1975119"/>
              <a:gd name="connsiteY6" fmla="*/ 2280529 h 2592288"/>
              <a:gd name="connsiteX7" fmla="*/ 1020213 w 1975119"/>
              <a:gd name="connsiteY7" fmla="*/ 2592288 h 2592288"/>
              <a:gd name="connsiteX8" fmla="*/ 741423 w 1975119"/>
              <a:gd name="connsiteY8" fmla="*/ 2592288 h 2592288"/>
              <a:gd name="connsiteX9" fmla="*/ 495924 w 1975119"/>
              <a:gd name="connsiteY9" fmla="*/ 2291680 h 2592288"/>
              <a:gd name="connsiteX10" fmla="*/ 171 w 1975119"/>
              <a:gd name="connsiteY10" fmla="*/ 2140967 h 2592288"/>
              <a:gd name="connsiteX11" fmla="*/ 462470 w 1975119"/>
              <a:gd name="connsiteY11" fmla="*/ 1700666 h 2592288"/>
              <a:gd name="connsiteX12" fmla="*/ 513127 w 1975119"/>
              <a:gd name="connsiteY12" fmla="*/ 652043 h 2592288"/>
              <a:gd name="connsiteX0" fmla="*/ 580008 w 2042000"/>
              <a:gd name="connsiteY0" fmla="*/ 652043 h 2592288"/>
              <a:gd name="connsiteX1" fmla="*/ 808304 w 2042000"/>
              <a:gd name="connsiteY1" fmla="*/ 0 h 2592288"/>
              <a:gd name="connsiteX2" fmla="*/ 1087094 w 2042000"/>
              <a:gd name="connsiteY2" fmla="*/ 0 h 2592288"/>
              <a:gd name="connsiteX3" fmla="*/ 1315390 w 2042000"/>
              <a:gd name="connsiteY3" fmla="*/ 596287 h 2592288"/>
              <a:gd name="connsiteX4" fmla="*/ 1421448 w 2042000"/>
              <a:gd name="connsiteY4" fmla="*/ 1678363 h 2592288"/>
              <a:gd name="connsiteX5" fmla="*/ 2029068 w 2042000"/>
              <a:gd name="connsiteY5" fmla="*/ 2029456 h 2592288"/>
              <a:gd name="connsiteX6" fmla="*/ 1399147 w 2042000"/>
              <a:gd name="connsiteY6" fmla="*/ 2280529 h 2592288"/>
              <a:gd name="connsiteX7" fmla="*/ 1087094 w 2042000"/>
              <a:gd name="connsiteY7" fmla="*/ 2592288 h 2592288"/>
              <a:gd name="connsiteX8" fmla="*/ 808304 w 2042000"/>
              <a:gd name="connsiteY8" fmla="*/ 2592288 h 2592288"/>
              <a:gd name="connsiteX9" fmla="*/ 562805 w 2042000"/>
              <a:gd name="connsiteY9" fmla="*/ 2291680 h 2592288"/>
              <a:gd name="connsiteX10" fmla="*/ 144 w 2042000"/>
              <a:gd name="connsiteY10" fmla="*/ 2129816 h 2592288"/>
              <a:gd name="connsiteX11" fmla="*/ 529351 w 2042000"/>
              <a:gd name="connsiteY11" fmla="*/ 1700666 h 2592288"/>
              <a:gd name="connsiteX12" fmla="*/ 580008 w 2042000"/>
              <a:gd name="connsiteY12" fmla="*/ 652043 h 2592288"/>
              <a:gd name="connsiteX0" fmla="*/ 579864 w 2041856"/>
              <a:gd name="connsiteY0" fmla="*/ 652043 h 2592288"/>
              <a:gd name="connsiteX1" fmla="*/ 808160 w 2041856"/>
              <a:gd name="connsiteY1" fmla="*/ 0 h 2592288"/>
              <a:gd name="connsiteX2" fmla="*/ 1086950 w 2041856"/>
              <a:gd name="connsiteY2" fmla="*/ 0 h 2592288"/>
              <a:gd name="connsiteX3" fmla="*/ 1315246 w 2041856"/>
              <a:gd name="connsiteY3" fmla="*/ 596287 h 2592288"/>
              <a:gd name="connsiteX4" fmla="*/ 1421304 w 2041856"/>
              <a:gd name="connsiteY4" fmla="*/ 1678363 h 2592288"/>
              <a:gd name="connsiteX5" fmla="*/ 2028924 w 2041856"/>
              <a:gd name="connsiteY5" fmla="*/ 2029456 h 2592288"/>
              <a:gd name="connsiteX6" fmla="*/ 1399003 w 2041856"/>
              <a:gd name="connsiteY6" fmla="*/ 2280529 h 2592288"/>
              <a:gd name="connsiteX7" fmla="*/ 1086950 w 2041856"/>
              <a:gd name="connsiteY7" fmla="*/ 2592288 h 2592288"/>
              <a:gd name="connsiteX8" fmla="*/ 808160 w 2041856"/>
              <a:gd name="connsiteY8" fmla="*/ 2592288 h 2592288"/>
              <a:gd name="connsiteX9" fmla="*/ 562661 w 2041856"/>
              <a:gd name="connsiteY9" fmla="*/ 2291680 h 2592288"/>
              <a:gd name="connsiteX10" fmla="*/ 0 w 2041856"/>
              <a:gd name="connsiteY10" fmla="*/ 2129816 h 2592288"/>
              <a:gd name="connsiteX11" fmla="*/ 339637 w 2041856"/>
              <a:gd name="connsiteY11" fmla="*/ 1845631 h 2592288"/>
              <a:gd name="connsiteX12" fmla="*/ 529207 w 2041856"/>
              <a:gd name="connsiteY12" fmla="*/ 1700666 h 2592288"/>
              <a:gd name="connsiteX13" fmla="*/ 579864 w 2041856"/>
              <a:gd name="connsiteY13" fmla="*/ 652043 h 2592288"/>
              <a:gd name="connsiteX0" fmla="*/ 579864 w 2041856"/>
              <a:gd name="connsiteY0" fmla="*/ 652043 h 2592288"/>
              <a:gd name="connsiteX1" fmla="*/ 808160 w 2041856"/>
              <a:gd name="connsiteY1" fmla="*/ 0 h 2592288"/>
              <a:gd name="connsiteX2" fmla="*/ 1086950 w 2041856"/>
              <a:gd name="connsiteY2" fmla="*/ 0 h 2592288"/>
              <a:gd name="connsiteX3" fmla="*/ 1315246 w 2041856"/>
              <a:gd name="connsiteY3" fmla="*/ 596287 h 2592288"/>
              <a:gd name="connsiteX4" fmla="*/ 1421304 w 2041856"/>
              <a:gd name="connsiteY4" fmla="*/ 1678363 h 2592288"/>
              <a:gd name="connsiteX5" fmla="*/ 2028924 w 2041856"/>
              <a:gd name="connsiteY5" fmla="*/ 2029456 h 2592288"/>
              <a:gd name="connsiteX6" fmla="*/ 1399003 w 2041856"/>
              <a:gd name="connsiteY6" fmla="*/ 2280529 h 2592288"/>
              <a:gd name="connsiteX7" fmla="*/ 1086950 w 2041856"/>
              <a:gd name="connsiteY7" fmla="*/ 2592288 h 2592288"/>
              <a:gd name="connsiteX8" fmla="*/ 808160 w 2041856"/>
              <a:gd name="connsiteY8" fmla="*/ 2592288 h 2592288"/>
              <a:gd name="connsiteX9" fmla="*/ 562661 w 2041856"/>
              <a:gd name="connsiteY9" fmla="*/ 2291680 h 2592288"/>
              <a:gd name="connsiteX10" fmla="*/ 0 w 2041856"/>
              <a:gd name="connsiteY10" fmla="*/ 2129816 h 2592288"/>
              <a:gd name="connsiteX11" fmla="*/ 451149 w 2041856"/>
              <a:gd name="connsiteY11" fmla="*/ 1879084 h 2592288"/>
              <a:gd name="connsiteX12" fmla="*/ 529207 w 2041856"/>
              <a:gd name="connsiteY12" fmla="*/ 1700666 h 2592288"/>
              <a:gd name="connsiteX13" fmla="*/ 579864 w 2041856"/>
              <a:gd name="connsiteY13" fmla="*/ 652043 h 2592288"/>
              <a:gd name="connsiteX0" fmla="*/ 579864 w 2041856"/>
              <a:gd name="connsiteY0" fmla="*/ 652043 h 2592288"/>
              <a:gd name="connsiteX1" fmla="*/ 808160 w 2041856"/>
              <a:gd name="connsiteY1" fmla="*/ 0 h 2592288"/>
              <a:gd name="connsiteX2" fmla="*/ 1086950 w 2041856"/>
              <a:gd name="connsiteY2" fmla="*/ 0 h 2592288"/>
              <a:gd name="connsiteX3" fmla="*/ 1315246 w 2041856"/>
              <a:gd name="connsiteY3" fmla="*/ 596287 h 2592288"/>
              <a:gd name="connsiteX4" fmla="*/ 1421304 w 2041856"/>
              <a:gd name="connsiteY4" fmla="*/ 1678363 h 2592288"/>
              <a:gd name="connsiteX5" fmla="*/ 2028924 w 2041856"/>
              <a:gd name="connsiteY5" fmla="*/ 2029456 h 2592288"/>
              <a:gd name="connsiteX6" fmla="*/ 1399003 w 2041856"/>
              <a:gd name="connsiteY6" fmla="*/ 2280529 h 2592288"/>
              <a:gd name="connsiteX7" fmla="*/ 1086950 w 2041856"/>
              <a:gd name="connsiteY7" fmla="*/ 2592288 h 2592288"/>
              <a:gd name="connsiteX8" fmla="*/ 808160 w 2041856"/>
              <a:gd name="connsiteY8" fmla="*/ 2592288 h 2592288"/>
              <a:gd name="connsiteX9" fmla="*/ 562661 w 2041856"/>
              <a:gd name="connsiteY9" fmla="*/ 2291680 h 2592288"/>
              <a:gd name="connsiteX10" fmla="*/ 0 w 2041856"/>
              <a:gd name="connsiteY10" fmla="*/ 2129816 h 2592288"/>
              <a:gd name="connsiteX11" fmla="*/ 138915 w 2041856"/>
              <a:gd name="connsiteY11" fmla="*/ 2024051 h 2592288"/>
              <a:gd name="connsiteX12" fmla="*/ 451149 w 2041856"/>
              <a:gd name="connsiteY12" fmla="*/ 1879084 h 2592288"/>
              <a:gd name="connsiteX13" fmla="*/ 529207 w 2041856"/>
              <a:gd name="connsiteY13" fmla="*/ 1700666 h 2592288"/>
              <a:gd name="connsiteX14" fmla="*/ 579864 w 2041856"/>
              <a:gd name="connsiteY14" fmla="*/ 652043 h 2592288"/>
              <a:gd name="connsiteX0" fmla="*/ 579864 w 2041856"/>
              <a:gd name="connsiteY0" fmla="*/ 652043 h 2592288"/>
              <a:gd name="connsiteX1" fmla="*/ 808160 w 2041856"/>
              <a:gd name="connsiteY1" fmla="*/ 0 h 2592288"/>
              <a:gd name="connsiteX2" fmla="*/ 1086950 w 2041856"/>
              <a:gd name="connsiteY2" fmla="*/ 0 h 2592288"/>
              <a:gd name="connsiteX3" fmla="*/ 1315246 w 2041856"/>
              <a:gd name="connsiteY3" fmla="*/ 596287 h 2592288"/>
              <a:gd name="connsiteX4" fmla="*/ 1421304 w 2041856"/>
              <a:gd name="connsiteY4" fmla="*/ 1678363 h 2592288"/>
              <a:gd name="connsiteX5" fmla="*/ 2028924 w 2041856"/>
              <a:gd name="connsiteY5" fmla="*/ 2029456 h 2592288"/>
              <a:gd name="connsiteX6" fmla="*/ 1399003 w 2041856"/>
              <a:gd name="connsiteY6" fmla="*/ 2280529 h 2592288"/>
              <a:gd name="connsiteX7" fmla="*/ 1086950 w 2041856"/>
              <a:gd name="connsiteY7" fmla="*/ 2592288 h 2592288"/>
              <a:gd name="connsiteX8" fmla="*/ 808160 w 2041856"/>
              <a:gd name="connsiteY8" fmla="*/ 2592288 h 2592288"/>
              <a:gd name="connsiteX9" fmla="*/ 562661 w 2041856"/>
              <a:gd name="connsiteY9" fmla="*/ 2291680 h 2592288"/>
              <a:gd name="connsiteX10" fmla="*/ 0 w 2041856"/>
              <a:gd name="connsiteY10" fmla="*/ 2129816 h 2592288"/>
              <a:gd name="connsiteX11" fmla="*/ 38554 w 2041856"/>
              <a:gd name="connsiteY11" fmla="*/ 1990597 h 2592288"/>
              <a:gd name="connsiteX12" fmla="*/ 451149 w 2041856"/>
              <a:gd name="connsiteY12" fmla="*/ 1879084 h 2592288"/>
              <a:gd name="connsiteX13" fmla="*/ 529207 w 2041856"/>
              <a:gd name="connsiteY13" fmla="*/ 1700666 h 2592288"/>
              <a:gd name="connsiteX14" fmla="*/ 579864 w 2041856"/>
              <a:gd name="connsiteY14" fmla="*/ 652043 h 2592288"/>
              <a:gd name="connsiteX0" fmla="*/ 579864 w 2041856"/>
              <a:gd name="connsiteY0" fmla="*/ 652043 h 2592288"/>
              <a:gd name="connsiteX1" fmla="*/ 808160 w 2041856"/>
              <a:gd name="connsiteY1" fmla="*/ 0 h 2592288"/>
              <a:gd name="connsiteX2" fmla="*/ 1086950 w 2041856"/>
              <a:gd name="connsiteY2" fmla="*/ 0 h 2592288"/>
              <a:gd name="connsiteX3" fmla="*/ 1315246 w 2041856"/>
              <a:gd name="connsiteY3" fmla="*/ 596287 h 2592288"/>
              <a:gd name="connsiteX4" fmla="*/ 1421304 w 2041856"/>
              <a:gd name="connsiteY4" fmla="*/ 1678363 h 2592288"/>
              <a:gd name="connsiteX5" fmla="*/ 2028924 w 2041856"/>
              <a:gd name="connsiteY5" fmla="*/ 2029456 h 2592288"/>
              <a:gd name="connsiteX6" fmla="*/ 1399003 w 2041856"/>
              <a:gd name="connsiteY6" fmla="*/ 2280529 h 2592288"/>
              <a:gd name="connsiteX7" fmla="*/ 1086950 w 2041856"/>
              <a:gd name="connsiteY7" fmla="*/ 2592288 h 2592288"/>
              <a:gd name="connsiteX8" fmla="*/ 808160 w 2041856"/>
              <a:gd name="connsiteY8" fmla="*/ 2592288 h 2592288"/>
              <a:gd name="connsiteX9" fmla="*/ 562661 w 2041856"/>
              <a:gd name="connsiteY9" fmla="*/ 2358587 h 2592288"/>
              <a:gd name="connsiteX10" fmla="*/ 0 w 2041856"/>
              <a:gd name="connsiteY10" fmla="*/ 2129816 h 2592288"/>
              <a:gd name="connsiteX11" fmla="*/ 38554 w 2041856"/>
              <a:gd name="connsiteY11" fmla="*/ 1990597 h 2592288"/>
              <a:gd name="connsiteX12" fmla="*/ 451149 w 2041856"/>
              <a:gd name="connsiteY12" fmla="*/ 1879084 h 2592288"/>
              <a:gd name="connsiteX13" fmla="*/ 529207 w 2041856"/>
              <a:gd name="connsiteY13" fmla="*/ 1700666 h 2592288"/>
              <a:gd name="connsiteX14" fmla="*/ 579864 w 2041856"/>
              <a:gd name="connsiteY14" fmla="*/ 652043 h 259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41856" h="2592288">
                <a:moveTo>
                  <a:pt x="579864" y="652043"/>
                </a:moveTo>
                <a:cubicBezTo>
                  <a:pt x="579864" y="470531"/>
                  <a:pt x="626648" y="0"/>
                  <a:pt x="808160" y="0"/>
                </a:cubicBezTo>
                <a:lnTo>
                  <a:pt x="1086950" y="0"/>
                </a:lnTo>
                <a:cubicBezTo>
                  <a:pt x="1268462" y="0"/>
                  <a:pt x="1315246" y="414775"/>
                  <a:pt x="1315246" y="596287"/>
                </a:cubicBezTo>
                <a:lnTo>
                  <a:pt x="1421304" y="1678363"/>
                </a:lnTo>
                <a:cubicBezTo>
                  <a:pt x="1517948" y="1999000"/>
                  <a:pt x="2138547" y="1834389"/>
                  <a:pt x="2028924" y="2029456"/>
                </a:cubicBezTo>
                <a:cubicBezTo>
                  <a:pt x="2066095" y="2146544"/>
                  <a:pt x="1555999" y="2186724"/>
                  <a:pt x="1399003" y="2280529"/>
                </a:cubicBezTo>
                <a:cubicBezTo>
                  <a:pt x="1242007" y="2374334"/>
                  <a:pt x="1226312" y="2557055"/>
                  <a:pt x="1086950" y="2592288"/>
                </a:cubicBezTo>
                <a:lnTo>
                  <a:pt x="808160" y="2592288"/>
                </a:lnTo>
                <a:cubicBezTo>
                  <a:pt x="704052" y="2583075"/>
                  <a:pt x="693637" y="2411505"/>
                  <a:pt x="562661" y="2358587"/>
                </a:cubicBezTo>
                <a:cubicBezTo>
                  <a:pt x="431685" y="2305669"/>
                  <a:pt x="70624" y="2174421"/>
                  <a:pt x="0" y="2129816"/>
                </a:cubicBezTo>
                <a:lnTo>
                  <a:pt x="38554" y="1990597"/>
                </a:lnTo>
                <a:lnTo>
                  <a:pt x="451149" y="1879084"/>
                </a:lnTo>
                <a:lnTo>
                  <a:pt x="529207" y="1700666"/>
                </a:lnTo>
                <a:lnTo>
                  <a:pt x="579864" y="652043"/>
                </a:lnTo>
                <a:close/>
              </a:path>
            </a:pathLst>
          </a:custGeom>
          <a:solidFill>
            <a:srgbClr val="FF0000">
              <a:alpha val="40000"/>
            </a:srgb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2940785" y="428624"/>
            <a:ext cx="3958797" cy="1527373"/>
          </a:xfrm>
          <a:custGeom>
            <a:avLst/>
            <a:gdLst>
              <a:gd name="connsiteX0" fmla="*/ 0 w 3947532"/>
              <a:gd name="connsiteY0" fmla="*/ 211873 h 1483112"/>
              <a:gd name="connsiteX1" fmla="*/ 579864 w 3947532"/>
              <a:gd name="connsiteY1" fmla="*/ 0 h 1483112"/>
              <a:gd name="connsiteX2" fmla="*/ 1115122 w 3947532"/>
              <a:gd name="connsiteY2" fmla="*/ 111512 h 1483112"/>
              <a:gd name="connsiteX3" fmla="*/ 1516566 w 3947532"/>
              <a:gd name="connsiteY3" fmla="*/ 267629 h 1483112"/>
              <a:gd name="connsiteX4" fmla="*/ 2107581 w 3947532"/>
              <a:gd name="connsiteY4" fmla="*/ 546410 h 1483112"/>
              <a:gd name="connsiteX5" fmla="*/ 3088888 w 3947532"/>
              <a:gd name="connsiteY5" fmla="*/ 858644 h 1483112"/>
              <a:gd name="connsiteX6" fmla="*/ 3311912 w 3947532"/>
              <a:gd name="connsiteY6" fmla="*/ 947854 h 1483112"/>
              <a:gd name="connsiteX7" fmla="*/ 3724507 w 3947532"/>
              <a:gd name="connsiteY7" fmla="*/ 1092820 h 1483112"/>
              <a:gd name="connsiteX8" fmla="*/ 3858322 w 3947532"/>
              <a:gd name="connsiteY8" fmla="*/ 1271239 h 1483112"/>
              <a:gd name="connsiteX9" fmla="*/ 3947532 w 3947532"/>
              <a:gd name="connsiteY9" fmla="*/ 1460810 h 1483112"/>
              <a:gd name="connsiteX10" fmla="*/ 2665142 w 3947532"/>
              <a:gd name="connsiteY10" fmla="*/ 1483112 h 1483112"/>
              <a:gd name="connsiteX11" fmla="*/ 2286000 w 3947532"/>
              <a:gd name="connsiteY11" fmla="*/ 1215483 h 1483112"/>
              <a:gd name="connsiteX12" fmla="*/ 1761893 w 3947532"/>
              <a:gd name="connsiteY12" fmla="*/ 1215483 h 1483112"/>
              <a:gd name="connsiteX13" fmla="*/ 1092820 w 3947532"/>
              <a:gd name="connsiteY13" fmla="*/ 869795 h 1483112"/>
              <a:gd name="connsiteX14" fmla="*/ 925551 w 3947532"/>
              <a:gd name="connsiteY14" fmla="*/ 880946 h 1483112"/>
              <a:gd name="connsiteX15" fmla="*/ 379142 w 3947532"/>
              <a:gd name="connsiteY15" fmla="*/ 591015 h 1483112"/>
              <a:gd name="connsiteX16" fmla="*/ 0 w 3947532"/>
              <a:gd name="connsiteY16" fmla="*/ 211873 h 1483112"/>
              <a:gd name="connsiteX0" fmla="*/ 0 w 3947532"/>
              <a:gd name="connsiteY0" fmla="*/ 234449 h 1505688"/>
              <a:gd name="connsiteX1" fmla="*/ 579864 w 3947532"/>
              <a:gd name="connsiteY1" fmla="*/ 22576 h 1505688"/>
              <a:gd name="connsiteX2" fmla="*/ 831115 w 3947532"/>
              <a:gd name="connsiteY2" fmla="*/ 3526 h 1505688"/>
              <a:gd name="connsiteX3" fmla="*/ 1115122 w 3947532"/>
              <a:gd name="connsiteY3" fmla="*/ 134088 h 1505688"/>
              <a:gd name="connsiteX4" fmla="*/ 1516566 w 3947532"/>
              <a:gd name="connsiteY4" fmla="*/ 290205 h 1505688"/>
              <a:gd name="connsiteX5" fmla="*/ 2107581 w 3947532"/>
              <a:gd name="connsiteY5" fmla="*/ 568986 h 1505688"/>
              <a:gd name="connsiteX6" fmla="*/ 3088888 w 3947532"/>
              <a:gd name="connsiteY6" fmla="*/ 881220 h 1505688"/>
              <a:gd name="connsiteX7" fmla="*/ 3311912 w 3947532"/>
              <a:gd name="connsiteY7" fmla="*/ 970430 h 1505688"/>
              <a:gd name="connsiteX8" fmla="*/ 3724507 w 3947532"/>
              <a:gd name="connsiteY8" fmla="*/ 1115396 h 1505688"/>
              <a:gd name="connsiteX9" fmla="*/ 3858322 w 3947532"/>
              <a:gd name="connsiteY9" fmla="*/ 1293815 h 1505688"/>
              <a:gd name="connsiteX10" fmla="*/ 3947532 w 3947532"/>
              <a:gd name="connsiteY10" fmla="*/ 1483386 h 1505688"/>
              <a:gd name="connsiteX11" fmla="*/ 2665142 w 3947532"/>
              <a:gd name="connsiteY11" fmla="*/ 1505688 h 1505688"/>
              <a:gd name="connsiteX12" fmla="*/ 2286000 w 3947532"/>
              <a:gd name="connsiteY12" fmla="*/ 1238059 h 1505688"/>
              <a:gd name="connsiteX13" fmla="*/ 1761893 w 3947532"/>
              <a:gd name="connsiteY13" fmla="*/ 1238059 h 1505688"/>
              <a:gd name="connsiteX14" fmla="*/ 1092820 w 3947532"/>
              <a:gd name="connsiteY14" fmla="*/ 892371 h 1505688"/>
              <a:gd name="connsiteX15" fmla="*/ 925551 w 3947532"/>
              <a:gd name="connsiteY15" fmla="*/ 903522 h 1505688"/>
              <a:gd name="connsiteX16" fmla="*/ 379142 w 3947532"/>
              <a:gd name="connsiteY16" fmla="*/ 613591 h 1505688"/>
              <a:gd name="connsiteX17" fmla="*/ 0 w 3947532"/>
              <a:gd name="connsiteY17" fmla="*/ 234449 h 1505688"/>
              <a:gd name="connsiteX0" fmla="*/ 0 w 3947532"/>
              <a:gd name="connsiteY0" fmla="*/ 240448 h 1511687"/>
              <a:gd name="connsiteX1" fmla="*/ 579864 w 3947532"/>
              <a:gd name="connsiteY1" fmla="*/ 0 h 1511687"/>
              <a:gd name="connsiteX2" fmla="*/ 831115 w 3947532"/>
              <a:gd name="connsiteY2" fmla="*/ 9525 h 1511687"/>
              <a:gd name="connsiteX3" fmla="*/ 1115122 w 3947532"/>
              <a:gd name="connsiteY3" fmla="*/ 140087 h 1511687"/>
              <a:gd name="connsiteX4" fmla="*/ 1516566 w 3947532"/>
              <a:gd name="connsiteY4" fmla="*/ 296204 h 1511687"/>
              <a:gd name="connsiteX5" fmla="*/ 2107581 w 3947532"/>
              <a:gd name="connsiteY5" fmla="*/ 574985 h 1511687"/>
              <a:gd name="connsiteX6" fmla="*/ 3088888 w 3947532"/>
              <a:gd name="connsiteY6" fmla="*/ 887219 h 1511687"/>
              <a:gd name="connsiteX7" fmla="*/ 3311912 w 3947532"/>
              <a:gd name="connsiteY7" fmla="*/ 976429 h 1511687"/>
              <a:gd name="connsiteX8" fmla="*/ 3724507 w 3947532"/>
              <a:gd name="connsiteY8" fmla="*/ 1121395 h 1511687"/>
              <a:gd name="connsiteX9" fmla="*/ 3858322 w 3947532"/>
              <a:gd name="connsiteY9" fmla="*/ 1299814 h 1511687"/>
              <a:gd name="connsiteX10" fmla="*/ 3947532 w 3947532"/>
              <a:gd name="connsiteY10" fmla="*/ 1489385 h 1511687"/>
              <a:gd name="connsiteX11" fmla="*/ 2665142 w 3947532"/>
              <a:gd name="connsiteY11" fmla="*/ 1511687 h 1511687"/>
              <a:gd name="connsiteX12" fmla="*/ 2286000 w 3947532"/>
              <a:gd name="connsiteY12" fmla="*/ 1244058 h 1511687"/>
              <a:gd name="connsiteX13" fmla="*/ 1761893 w 3947532"/>
              <a:gd name="connsiteY13" fmla="*/ 1244058 h 1511687"/>
              <a:gd name="connsiteX14" fmla="*/ 1092820 w 3947532"/>
              <a:gd name="connsiteY14" fmla="*/ 898370 h 1511687"/>
              <a:gd name="connsiteX15" fmla="*/ 925551 w 3947532"/>
              <a:gd name="connsiteY15" fmla="*/ 909521 h 1511687"/>
              <a:gd name="connsiteX16" fmla="*/ 379142 w 3947532"/>
              <a:gd name="connsiteY16" fmla="*/ 619590 h 1511687"/>
              <a:gd name="connsiteX17" fmla="*/ 0 w 3947532"/>
              <a:gd name="connsiteY17" fmla="*/ 240448 h 1511687"/>
              <a:gd name="connsiteX0" fmla="*/ 0 w 3947532"/>
              <a:gd name="connsiteY0" fmla="*/ 240448 h 1511687"/>
              <a:gd name="connsiteX1" fmla="*/ 259615 w 3947532"/>
              <a:gd name="connsiteY1" fmla="*/ 128589 h 1511687"/>
              <a:gd name="connsiteX2" fmla="*/ 579864 w 3947532"/>
              <a:gd name="connsiteY2" fmla="*/ 0 h 1511687"/>
              <a:gd name="connsiteX3" fmla="*/ 831115 w 3947532"/>
              <a:gd name="connsiteY3" fmla="*/ 9525 h 1511687"/>
              <a:gd name="connsiteX4" fmla="*/ 1115122 w 3947532"/>
              <a:gd name="connsiteY4" fmla="*/ 140087 h 1511687"/>
              <a:gd name="connsiteX5" fmla="*/ 1516566 w 3947532"/>
              <a:gd name="connsiteY5" fmla="*/ 296204 h 1511687"/>
              <a:gd name="connsiteX6" fmla="*/ 2107581 w 3947532"/>
              <a:gd name="connsiteY6" fmla="*/ 574985 h 1511687"/>
              <a:gd name="connsiteX7" fmla="*/ 3088888 w 3947532"/>
              <a:gd name="connsiteY7" fmla="*/ 887219 h 1511687"/>
              <a:gd name="connsiteX8" fmla="*/ 3311912 w 3947532"/>
              <a:gd name="connsiteY8" fmla="*/ 976429 h 1511687"/>
              <a:gd name="connsiteX9" fmla="*/ 3724507 w 3947532"/>
              <a:gd name="connsiteY9" fmla="*/ 1121395 h 1511687"/>
              <a:gd name="connsiteX10" fmla="*/ 3858322 w 3947532"/>
              <a:gd name="connsiteY10" fmla="*/ 1299814 h 1511687"/>
              <a:gd name="connsiteX11" fmla="*/ 3947532 w 3947532"/>
              <a:gd name="connsiteY11" fmla="*/ 1489385 h 1511687"/>
              <a:gd name="connsiteX12" fmla="*/ 2665142 w 3947532"/>
              <a:gd name="connsiteY12" fmla="*/ 1511687 h 1511687"/>
              <a:gd name="connsiteX13" fmla="*/ 2286000 w 3947532"/>
              <a:gd name="connsiteY13" fmla="*/ 1244058 h 1511687"/>
              <a:gd name="connsiteX14" fmla="*/ 1761893 w 3947532"/>
              <a:gd name="connsiteY14" fmla="*/ 1244058 h 1511687"/>
              <a:gd name="connsiteX15" fmla="*/ 1092820 w 3947532"/>
              <a:gd name="connsiteY15" fmla="*/ 898370 h 1511687"/>
              <a:gd name="connsiteX16" fmla="*/ 925551 w 3947532"/>
              <a:gd name="connsiteY16" fmla="*/ 909521 h 1511687"/>
              <a:gd name="connsiteX17" fmla="*/ 379142 w 3947532"/>
              <a:gd name="connsiteY17" fmla="*/ 619590 h 1511687"/>
              <a:gd name="connsiteX18" fmla="*/ 0 w 3947532"/>
              <a:gd name="connsiteY18" fmla="*/ 240448 h 1511687"/>
              <a:gd name="connsiteX0" fmla="*/ 0 w 3947532"/>
              <a:gd name="connsiteY0" fmla="*/ 240448 h 1511687"/>
              <a:gd name="connsiteX1" fmla="*/ 259615 w 3947532"/>
              <a:gd name="connsiteY1" fmla="*/ 76201 h 1511687"/>
              <a:gd name="connsiteX2" fmla="*/ 579864 w 3947532"/>
              <a:gd name="connsiteY2" fmla="*/ 0 h 1511687"/>
              <a:gd name="connsiteX3" fmla="*/ 831115 w 3947532"/>
              <a:gd name="connsiteY3" fmla="*/ 9525 h 1511687"/>
              <a:gd name="connsiteX4" fmla="*/ 1115122 w 3947532"/>
              <a:gd name="connsiteY4" fmla="*/ 140087 h 1511687"/>
              <a:gd name="connsiteX5" fmla="*/ 1516566 w 3947532"/>
              <a:gd name="connsiteY5" fmla="*/ 296204 h 1511687"/>
              <a:gd name="connsiteX6" fmla="*/ 2107581 w 3947532"/>
              <a:gd name="connsiteY6" fmla="*/ 574985 h 1511687"/>
              <a:gd name="connsiteX7" fmla="*/ 3088888 w 3947532"/>
              <a:gd name="connsiteY7" fmla="*/ 887219 h 1511687"/>
              <a:gd name="connsiteX8" fmla="*/ 3311912 w 3947532"/>
              <a:gd name="connsiteY8" fmla="*/ 976429 h 1511687"/>
              <a:gd name="connsiteX9" fmla="*/ 3724507 w 3947532"/>
              <a:gd name="connsiteY9" fmla="*/ 1121395 h 1511687"/>
              <a:gd name="connsiteX10" fmla="*/ 3858322 w 3947532"/>
              <a:gd name="connsiteY10" fmla="*/ 1299814 h 1511687"/>
              <a:gd name="connsiteX11" fmla="*/ 3947532 w 3947532"/>
              <a:gd name="connsiteY11" fmla="*/ 1489385 h 1511687"/>
              <a:gd name="connsiteX12" fmla="*/ 2665142 w 3947532"/>
              <a:gd name="connsiteY12" fmla="*/ 1511687 h 1511687"/>
              <a:gd name="connsiteX13" fmla="*/ 2286000 w 3947532"/>
              <a:gd name="connsiteY13" fmla="*/ 1244058 h 1511687"/>
              <a:gd name="connsiteX14" fmla="*/ 1761893 w 3947532"/>
              <a:gd name="connsiteY14" fmla="*/ 1244058 h 1511687"/>
              <a:gd name="connsiteX15" fmla="*/ 1092820 w 3947532"/>
              <a:gd name="connsiteY15" fmla="*/ 898370 h 1511687"/>
              <a:gd name="connsiteX16" fmla="*/ 925551 w 3947532"/>
              <a:gd name="connsiteY16" fmla="*/ 909521 h 1511687"/>
              <a:gd name="connsiteX17" fmla="*/ 379142 w 3947532"/>
              <a:gd name="connsiteY17" fmla="*/ 619590 h 1511687"/>
              <a:gd name="connsiteX18" fmla="*/ 0 w 3947532"/>
              <a:gd name="connsiteY18" fmla="*/ 240448 h 1511687"/>
              <a:gd name="connsiteX0" fmla="*/ 0 w 3947532"/>
              <a:gd name="connsiteY0" fmla="*/ 240448 h 1511687"/>
              <a:gd name="connsiteX1" fmla="*/ 259615 w 3947532"/>
              <a:gd name="connsiteY1" fmla="*/ 76201 h 1511687"/>
              <a:gd name="connsiteX2" fmla="*/ 445352 w 3947532"/>
              <a:gd name="connsiteY2" fmla="*/ 14289 h 1511687"/>
              <a:gd name="connsiteX3" fmla="*/ 579864 w 3947532"/>
              <a:gd name="connsiteY3" fmla="*/ 0 h 1511687"/>
              <a:gd name="connsiteX4" fmla="*/ 831115 w 3947532"/>
              <a:gd name="connsiteY4" fmla="*/ 9525 h 1511687"/>
              <a:gd name="connsiteX5" fmla="*/ 1115122 w 3947532"/>
              <a:gd name="connsiteY5" fmla="*/ 140087 h 1511687"/>
              <a:gd name="connsiteX6" fmla="*/ 1516566 w 3947532"/>
              <a:gd name="connsiteY6" fmla="*/ 296204 h 1511687"/>
              <a:gd name="connsiteX7" fmla="*/ 2107581 w 3947532"/>
              <a:gd name="connsiteY7" fmla="*/ 574985 h 1511687"/>
              <a:gd name="connsiteX8" fmla="*/ 3088888 w 3947532"/>
              <a:gd name="connsiteY8" fmla="*/ 887219 h 1511687"/>
              <a:gd name="connsiteX9" fmla="*/ 3311912 w 3947532"/>
              <a:gd name="connsiteY9" fmla="*/ 976429 h 1511687"/>
              <a:gd name="connsiteX10" fmla="*/ 3724507 w 3947532"/>
              <a:gd name="connsiteY10" fmla="*/ 1121395 h 1511687"/>
              <a:gd name="connsiteX11" fmla="*/ 3858322 w 3947532"/>
              <a:gd name="connsiteY11" fmla="*/ 1299814 h 1511687"/>
              <a:gd name="connsiteX12" fmla="*/ 3947532 w 3947532"/>
              <a:gd name="connsiteY12" fmla="*/ 1489385 h 1511687"/>
              <a:gd name="connsiteX13" fmla="*/ 2665142 w 3947532"/>
              <a:gd name="connsiteY13" fmla="*/ 1511687 h 1511687"/>
              <a:gd name="connsiteX14" fmla="*/ 2286000 w 3947532"/>
              <a:gd name="connsiteY14" fmla="*/ 1244058 h 1511687"/>
              <a:gd name="connsiteX15" fmla="*/ 1761893 w 3947532"/>
              <a:gd name="connsiteY15" fmla="*/ 1244058 h 1511687"/>
              <a:gd name="connsiteX16" fmla="*/ 1092820 w 3947532"/>
              <a:gd name="connsiteY16" fmla="*/ 898370 h 1511687"/>
              <a:gd name="connsiteX17" fmla="*/ 925551 w 3947532"/>
              <a:gd name="connsiteY17" fmla="*/ 909521 h 1511687"/>
              <a:gd name="connsiteX18" fmla="*/ 379142 w 3947532"/>
              <a:gd name="connsiteY18" fmla="*/ 619590 h 1511687"/>
              <a:gd name="connsiteX19" fmla="*/ 0 w 3947532"/>
              <a:gd name="connsiteY19" fmla="*/ 240448 h 1511687"/>
              <a:gd name="connsiteX0" fmla="*/ 0 w 3961819"/>
              <a:gd name="connsiteY0" fmla="*/ 254735 h 1511687"/>
              <a:gd name="connsiteX1" fmla="*/ 273902 w 3961819"/>
              <a:gd name="connsiteY1" fmla="*/ 76201 h 1511687"/>
              <a:gd name="connsiteX2" fmla="*/ 459639 w 3961819"/>
              <a:gd name="connsiteY2" fmla="*/ 14289 h 1511687"/>
              <a:gd name="connsiteX3" fmla="*/ 594151 w 3961819"/>
              <a:gd name="connsiteY3" fmla="*/ 0 h 1511687"/>
              <a:gd name="connsiteX4" fmla="*/ 845402 w 3961819"/>
              <a:gd name="connsiteY4" fmla="*/ 9525 h 1511687"/>
              <a:gd name="connsiteX5" fmla="*/ 1129409 w 3961819"/>
              <a:gd name="connsiteY5" fmla="*/ 140087 h 1511687"/>
              <a:gd name="connsiteX6" fmla="*/ 1530853 w 3961819"/>
              <a:gd name="connsiteY6" fmla="*/ 296204 h 1511687"/>
              <a:gd name="connsiteX7" fmla="*/ 2121868 w 3961819"/>
              <a:gd name="connsiteY7" fmla="*/ 574985 h 1511687"/>
              <a:gd name="connsiteX8" fmla="*/ 3103175 w 3961819"/>
              <a:gd name="connsiteY8" fmla="*/ 887219 h 1511687"/>
              <a:gd name="connsiteX9" fmla="*/ 3326199 w 3961819"/>
              <a:gd name="connsiteY9" fmla="*/ 976429 h 1511687"/>
              <a:gd name="connsiteX10" fmla="*/ 3738794 w 3961819"/>
              <a:gd name="connsiteY10" fmla="*/ 1121395 h 1511687"/>
              <a:gd name="connsiteX11" fmla="*/ 3872609 w 3961819"/>
              <a:gd name="connsiteY11" fmla="*/ 1299814 h 1511687"/>
              <a:gd name="connsiteX12" fmla="*/ 3961819 w 3961819"/>
              <a:gd name="connsiteY12" fmla="*/ 1489385 h 1511687"/>
              <a:gd name="connsiteX13" fmla="*/ 2679429 w 3961819"/>
              <a:gd name="connsiteY13" fmla="*/ 1511687 h 1511687"/>
              <a:gd name="connsiteX14" fmla="*/ 2300287 w 3961819"/>
              <a:gd name="connsiteY14" fmla="*/ 1244058 h 1511687"/>
              <a:gd name="connsiteX15" fmla="*/ 1776180 w 3961819"/>
              <a:gd name="connsiteY15" fmla="*/ 1244058 h 1511687"/>
              <a:gd name="connsiteX16" fmla="*/ 1107107 w 3961819"/>
              <a:gd name="connsiteY16" fmla="*/ 898370 h 1511687"/>
              <a:gd name="connsiteX17" fmla="*/ 939838 w 3961819"/>
              <a:gd name="connsiteY17" fmla="*/ 909521 h 1511687"/>
              <a:gd name="connsiteX18" fmla="*/ 393429 w 3961819"/>
              <a:gd name="connsiteY18" fmla="*/ 619590 h 1511687"/>
              <a:gd name="connsiteX19" fmla="*/ 0 w 3961819"/>
              <a:gd name="connsiteY19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26199 w 3961819"/>
              <a:gd name="connsiteY10" fmla="*/ 976429 h 1511687"/>
              <a:gd name="connsiteX11" fmla="*/ 3738794 w 3961819"/>
              <a:gd name="connsiteY11" fmla="*/ 1121395 h 1511687"/>
              <a:gd name="connsiteX12" fmla="*/ 3872609 w 3961819"/>
              <a:gd name="connsiteY12" fmla="*/ 1299814 h 1511687"/>
              <a:gd name="connsiteX13" fmla="*/ 3961819 w 3961819"/>
              <a:gd name="connsiteY13" fmla="*/ 1489385 h 1511687"/>
              <a:gd name="connsiteX14" fmla="*/ 2679429 w 3961819"/>
              <a:gd name="connsiteY14" fmla="*/ 1511687 h 1511687"/>
              <a:gd name="connsiteX15" fmla="*/ 2300287 w 3961819"/>
              <a:gd name="connsiteY15" fmla="*/ 1244058 h 1511687"/>
              <a:gd name="connsiteX16" fmla="*/ 1776180 w 3961819"/>
              <a:gd name="connsiteY16" fmla="*/ 1244058 h 1511687"/>
              <a:gd name="connsiteX17" fmla="*/ 1107107 w 3961819"/>
              <a:gd name="connsiteY17" fmla="*/ 898370 h 1511687"/>
              <a:gd name="connsiteX18" fmla="*/ 939838 w 3961819"/>
              <a:gd name="connsiteY18" fmla="*/ 909521 h 1511687"/>
              <a:gd name="connsiteX19" fmla="*/ 393429 w 3961819"/>
              <a:gd name="connsiteY19" fmla="*/ 619590 h 1511687"/>
              <a:gd name="connsiteX20" fmla="*/ 0 w 3961819"/>
              <a:gd name="connsiteY20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26199 w 3961819"/>
              <a:gd name="connsiteY10" fmla="*/ 976429 h 1511687"/>
              <a:gd name="connsiteX11" fmla="*/ 3681644 w 3961819"/>
              <a:gd name="connsiteY11" fmla="*/ 1130920 h 1511687"/>
              <a:gd name="connsiteX12" fmla="*/ 3872609 w 3961819"/>
              <a:gd name="connsiteY12" fmla="*/ 1299814 h 1511687"/>
              <a:gd name="connsiteX13" fmla="*/ 3961819 w 3961819"/>
              <a:gd name="connsiteY13" fmla="*/ 1489385 h 1511687"/>
              <a:gd name="connsiteX14" fmla="*/ 2679429 w 3961819"/>
              <a:gd name="connsiteY14" fmla="*/ 1511687 h 1511687"/>
              <a:gd name="connsiteX15" fmla="*/ 2300287 w 3961819"/>
              <a:gd name="connsiteY15" fmla="*/ 1244058 h 1511687"/>
              <a:gd name="connsiteX16" fmla="*/ 1776180 w 3961819"/>
              <a:gd name="connsiteY16" fmla="*/ 1244058 h 1511687"/>
              <a:gd name="connsiteX17" fmla="*/ 1107107 w 3961819"/>
              <a:gd name="connsiteY17" fmla="*/ 898370 h 1511687"/>
              <a:gd name="connsiteX18" fmla="*/ 939838 w 3961819"/>
              <a:gd name="connsiteY18" fmla="*/ 909521 h 1511687"/>
              <a:gd name="connsiteX19" fmla="*/ 393429 w 3961819"/>
              <a:gd name="connsiteY19" fmla="*/ 619590 h 1511687"/>
              <a:gd name="connsiteX20" fmla="*/ 0 w 3961819"/>
              <a:gd name="connsiteY20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26199 w 3961819"/>
              <a:gd name="connsiteY10" fmla="*/ 976429 h 1511687"/>
              <a:gd name="connsiteX11" fmla="*/ 3512403 w 3961819"/>
              <a:gd name="connsiteY11" fmla="*/ 1028701 h 1511687"/>
              <a:gd name="connsiteX12" fmla="*/ 3681644 w 3961819"/>
              <a:gd name="connsiteY12" fmla="*/ 1130920 h 1511687"/>
              <a:gd name="connsiteX13" fmla="*/ 3872609 w 3961819"/>
              <a:gd name="connsiteY13" fmla="*/ 1299814 h 1511687"/>
              <a:gd name="connsiteX14" fmla="*/ 3961819 w 3961819"/>
              <a:gd name="connsiteY14" fmla="*/ 1489385 h 1511687"/>
              <a:gd name="connsiteX15" fmla="*/ 2679429 w 3961819"/>
              <a:gd name="connsiteY15" fmla="*/ 1511687 h 1511687"/>
              <a:gd name="connsiteX16" fmla="*/ 2300287 w 3961819"/>
              <a:gd name="connsiteY16" fmla="*/ 1244058 h 1511687"/>
              <a:gd name="connsiteX17" fmla="*/ 1776180 w 3961819"/>
              <a:gd name="connsiteY17" fmla="*/ 1244058 h 1511687"/>
              <a:gd name="connsiteX18" fmla="*/ 1107107 w 3961819"/>
              <a:gd name="connsiteY18" fmla="*/ 898370 h 1511687"/>
              <a:gd name="connsiteX19" fmla="*/ 939838 w 3961819"/>
              <a:gd name="connsiteY19" fmla="*/ 909521 h 1511687"/>
              <a:gd name="connsiteX20" fmla="*/ 393429 w 3961819"/>
              <a:gd name="connsiteY20" fmla="*/ 619590 h 1511687"/>
              <a:gd name="connsiteX21" fmla="*/ 0 w 3961819"/>
              <a:gd name="connsiteY21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26199 w 3961819"/>
              <a:gd name="connsiteY10" fmla="*/ 976429 h 1511687"/>
              <a:gd name="connsiteX11" fmla="*/ 3512403 w 3961819"/>
              <a:gd name="connsiteY11" fmla="*/ 1028701 h 1511687"/>
              <a:gd name="connsiteX12" fmla="*/ 3681644 w 3961819"/>
              <a:gd name="connsiteY12" fmla="*/ 1130920 h 1511687"/>
              <a:gd name="connsiteX13" fmla="*/ 3872609 w 3961819"/>
              <a:gd name="connsiteY13" fmla="*/ 1299814 h 1511687"/>
              <a:gd name="connsiteX14" fmla="*/ 3961819 w 3961819"/>
              <a:gd name="connsiteY14" fmla="*/ 1489385 h 1511687"/>
              <a:gd name="connsiteX15" fmla="*/ 2679429 w 3961819"/>
              <a:gd name="connsiteY15" fmla="*/ 1511687 h 1511687"/>
              <a:gd name="connsiteX16" fmla="*/ 2300287 w 3961819"/>
              <a:gd name="connsiteY16" fmla="*/ 1244058 h 1511687"/>
              <a:gd name="connsiteX17" fmla="*/ 1776180 w 3961819"/>
              <a:gd name="connsiteY17" fmla="*/ 1244058 h 1511687"/>
              <a:gd name="connsiteX18" fmla="*/ 1107107 w 3961819"/>
              <a:gd name="connsiteY18" fmla="*/ 898370 h 1511687"/>
              <a:gd name="connsiteX19" fmla="*/ 939838 w 3961819"/>
              <a:gd name="connsiteY19" fmla="*/ 909521 h 1511687"/>
              <a:gd name="connsiteX20" fmla="*/ 393429 w 3961819"/>
              <a:gd name="connsiteY20" fmla="*/ 619590 h 1511687"/>
              <a:gd name="connsiteX21" fmla="*/ 0 w 3961819"/>
              <a:gd name="connsiteY21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30961 w 3961819"/>
              <a:gd name="connsiteY10" fmla="*/ 962141 h 1511687"/>
              <a:gd name="connsiteX11" fmla="*/ 3512403 w 3961819"/>
              <a:gd name="connsiteY11" fmla="*/ 1028701 h 1511687"/>
              <a:gd name="connsiteX12" fmla="*/ 3681644 w 3961819"/>
              <a:gd name="connsiteY12" fmla="*/ 1130920 h 1511687"/>
              <a:gd name="connsiteX13" fmla="*/ 3872609 w 3961819"/>
              <a:gd name="connsiteY13" fmla="*/ 1299814 h 1511687"/>
              <a:gd name="connsiteX14" fmla="*/ 3961819 w 3961819"/>
              <a:gd name="connsiteY14" fmla="*/ 1489385 h 1511687"/>
              <a:gd name="connsiteX15" fmla="*/ 2679429 w 3961819"/>
              <a:gd name="connsiteY15" fmla="*/ 1511687 h 1511687"/>
              <a:gd name="connsiteX16" fmla="*/ 2300287 w 3961819"/>
              <a:gd name="connsiteY16" fmla="*/ 1244058 h 1511687"/>
              <a:gd name="connsiteX17" fmla="*/ 1776180 w 3961819"/>
              <a:gd name="connsiteY17" fmla="*/ 1244058 h 1511687"/>
              <a:gd name="connsiteX18" fmla="*/ 1107107 w 3961819"/>
              <a:gd name="connsiteY18" fmla="*/ 898370 h 1511687"/>
              <a:gd name="connsiteX19" fmla="*/ 939838 w 3961819"/>
              <a:gd name="connsiteY19" fmla="*/ 909521 h 1511687"/>
              <a:gd name="connsiteX20" fmla="*/ 393429 w 3961819"/>
              <a:gd name="connsiteY20" fmla="*/ 619590 h 1511687"/>
              <a:gd name="connsiteX21" fmla="*/ 0 w 3961819"/>
              <a:gd name="connsiteY21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30961 w 3961819"/>
              <a:gd name="connsiteY10" fmla="*/ 962141 h 1511687"/>
              <a:gd name="connsiteX11" fmla="*/ 3512403 w 3961819"/>
              <a:gd name="connsiteY11" fmla="*/ 1028701 h 1511687"/>
              <a:gd name="connsiteX12" fmla="*/ 3681644 w 3961819"/>
              <a:gd name="connsiteY12" fmla="*/ 1130920 h 1511687"/>
              <a:gd name="connsiteX13" fmla="*/ 3872609 w 3961819"/>
              <a:gd name="connsiteY13" fmla="*/ 1299814 h 1511687"/>
              <a:gd name="connsiteX14" fmla="*/ 3961819 w 3961819"/>
              <a:gd name="connsiteY14" fmla="*/ 1489385 h 1511687"/>
              <a:gd name="connsiteX15" fmla="*/ 2679429 w 3961819"/>
              <a:gd name="connsiteY15" fmla="*/ 1511687 h 1511687"/>
              <a:gd name="connsiteX16" fmla="*/ 2455128 w 3961819"/>
              <a:gd name="connsiteY16" fmla="*/ 1357314 h 1511687"/>
              <a:gd name="connsiteX17" fmla="*/ 2300287 w 3961819"/>
              <a:gd name="connsiteY17" fmla="*/ 1244058 h 1511687"/>
              <a:gd name="connsiteX18" fmla="*/ 1776180 w 3961819"/>
              <a:gd name="connsiteY18" fmla="*/ 1244058 h 1511687"/>
              <a:gd name="connsiteX19" fmla="*/ 1107107 w 3961819"/>
              <a:gd name="connsiteY19" fmla="*/ 898370 h 1511687"/>
              <a:gd name="connsiteX20" fmla="*/ 939838 w 3961819"/>
              <a:gd name="connsiteY20" fmla="*/ 909521 h 1511687"/>
              <a:gd name="connsiteX21" fmla="*/ 393429 w 3961819"/>
              <a:gd name="connsiteY21" fmla="*/ 619590 h 1511687"/>
              <a:gd name="connsiteX22" fmla="*/ 0 w 3961819"/>
              <a:gd name="connsiteY22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30961 w 3961819"/>
              <a:gd name="connsiteY10" fmla="*/ 962141 h 1511687"/>
              <a:gd name="connsiteX11" fmla="*/ 3512403 w 3961819"/>
              <a:gd name="connsiteY11" fmla="*/ 1028701 h 1511687"/>
              <a:gd name="connsiteX12" fmla="*/ 3681644 w 3961819"/>
              <a:gd name="connsiteY12" fmla="*/ 1130920 h 1511687"/>
              <a:gd name="connsiteX13" fmla="*/ 3872609 w 3961819"/>
              <a:gd name="connsiteY13" fmla="*/ 1299814 h 1511687"/>
              <a:gd name="connsiteX14" fmla="*/ 3961819 w 3961819"/>
              <a:gd name="connsiteY14" fmla="*/ 1489385 h 1511687"/>
              <a:gd name="connsiteX15" fmla="*/ 2679429 w 3961819"/>
              <a:gd name="connsiteY15" fmla="*/ 1511687 h 1511687"/>
              <a:gd name="connsiteX16" fmla="*/ 2293203 w 3961819"/>
              <a:gd name="connsiteY16" fmla="*/ 1509714 h 1511687"/>
              <a:gd name="connsiteX17" fmla="*/ 2300287 w 3961819"/>
              <a:gd name="connsiteY17" fmla="*/ 1244058 h 1511687"/>
              <a:gd name="connsiteX18" fmla="*/ 1776180 w 3961819"/>
              <a:gd name="connsiteY18" fmla="*/ 1244058 h 1511687"/>
              <a:gd name="connsiteX19" fmla="*/ 1107107 w 3961819"/>
              <a:gd name="connsiteY19" fmla="*/ 898370 h 1511687"/>
              <a:gd name="connsiteX20" fmla="*/ 939838 w 3961819"/>
              <a:gd name="connsiteY20" fmla="*/ 909521 h 1511687"/>
              <a:gd name="connsiteX21" fmla="*/ 393429 w 3961819"/>
              <a:gd name="connsiteY21" fmla="*/ 619590 h 1511687"/>
              <a:gd name="connsiteX22" fmla="*/ 0 w 3961819"/>
              <a:gd name="connsiteY22" fmla="*/ 254735 h 1511687"/>
              <a:gd name="connsiteX0" fmla="*/ 0 w 3961819"/>
              <a:gd name="connsiteY0" fmla="*/ 254735 h 1511687"/>
              <a:gd name="connsiteX1" fmla="*/ 145315 w 3961819"/>
              <a:gd name="connsiteY1" fmla="*/ 138114 h 1511687"/>
              <a:gd name="connsiteX2" fmla="*/ 273902 w 3961819"/>
              <a:gd name="connsiteY2" fmla="*/ 76201 h 1511687"/>
              <a:gd name="connsiteX3" fmla="*/ 459639 w 3961819"/>
              <a:gd name="connsiteY3" fmla="*/ 14289 h 1511687"/>
              <a:gd name="connsiteX4" fmla="*/ 594151 w 3961819"/>
              <a:gd name="connsiteY4" fmla="*/ 0 h 1511687"/>
              <a:gd name="connsiteX5" fmla="*/ 845402 w 3961819"/>
              <a:gd name="connsiteY5" fmla="*/ 9525 h 1511687"/>
              <a:gd name="connsiteX6" fmla="*/ 1129409 w 3961819"/>
              <a:gd name="connsiteY6" fmla="*/ 140087 h 1511687"/>
              <a:gd name="connsiteX7" fmla="*/ 1530853 w 3961819"/>
              <a:gd name="connsiteY7" fmla="*/ 296204 h 1511687"/>
              <a:gd name="connsiteX8" fmla="*/ 2121868 w 3961819"/>
              <a:gd name="connsiteY8" fmla="*/ 574985 h 1511687"/>
              <a:gd name="connsiteX9" fmla="*/ 3103175 w 3961819"/>
              <a:gd name="connsiteY9" fmla="*/ 887219 h 1511687"/>
              <a:gd name="connsiteX10" fmla="*/ 3330961 w 3961819"/>
              <a:gd name="connsiteY10" fmla="*/ 962141 h 1511687"/>
              <a:gd name="connsiteX11" fmla="*/ 3512403 w 3961819"/>
              <a:gd name="connsiteY11" fmla="*/ 1028701 h 1511687"/>
              <a:gd name="connsiteX12" fmla="*/ 3681644 w 3961819"/>
              <a:gd name="connsiteY12" fmla="*/ 1130920 h 1511687"/>
              <a:gd name="connsiteX13" fmla="*/ 3872609 w 3961819"/>
              <a:gd name="connsiteY13" fmla="*/ 1299814 h 1511687"/>
              <a:gd name="connsiteX14" fmla="*/ 3961819 w 3961819"/>
              <a:gd name="connsiteY14" fmla="*/ 1489385 h 1511687"/>
              <a:gd name="connsiteX15" fmla="*/ 2679429 w 3961819"/>
              <a:gd name="connsiteY15" fmla="*/ 1511687 h 1511687"/>
              <a:gd name="connsiteX16" fmla="*/ 2321778 w 3961819"/>
              <a:gd name="connsiteY16" fmla="*/ 1504951 h 1511687"/>
              <a:gd name="connsiteX17" fmla="*/ 2300287 w 3961819"/>
              <a:gd name="connsiteY17" fmla="*/ 1244058 h 1511687"/>
              <a:gd name="connsiteX18" fmla="*/ 1776180 w 3961819"/>
              <a:gd name="connsiteY18" fmla="*/ 1244058 h 1511687"/>
              <a:gd name="connsiteX19" fmla="*/ 1107107 w 3961819"/>
              <a:gd name="connsiteY19" fmla="*/ 898370 h 1511687"/>
              <a:gd name="connsiteX20" fmla="*/ 939838 w 3961819"/>
              <a:gd name="connsiteY20" fmla="*/ 909521 h 1511687"/>
              <a:gd name="connsiteX21" fmla="*/ 393429 w 3961819"/>
              <a:gd name="connsiteY21" fmla="*/ 619590 h 1511687"/>
              <a:gd name="connsiteX22" fmla="*/ 0 w 3961819"/>
              <a:gd name="connsiteY22" fmla="*/ 254735 h 1511687"/>
              <a:gd name="connsiteX0" fmla="*/ 0 w 3961819"/>
              <a:gd name="connsiteY0" fmla="*/ 254735 h 1527373"/>
              <a:gd name="connsiteX1" fmla="*/ 145315 w 3961819"/>
              <a:gd name="connsiteY1" fmla="*/ 138114 h 1527373"/>
              <a:gd name="connsiteX2" fmla="*/ 273902 w 3961819"/>
              <a:gd name="connsiteY2" fmla="*/ 76201 h 1527373"/>
              <a:gd name="connsiteX3" fmla="*/ 459639 w 3961819"/>
              <a:gd name="connsiteY3" fmla="*/ 14289 h 1527373"/>
              <a:gd name="connsiteX4" fmla="*/ 594151 w 3961819"/>
              <a:gd name="connsiteY4" fmla="*/ 0 h 1527373"/>
              <a:gd name="connsiteX5" fmla="*/ 845402 w 3961819"/>
              <a:gd name="connsiteY5" fmla="*/ 9525 h 1527373"/>
              <a:gd name="connsiteX6" fmla="*/ 1129409 w 3961819"/>
              <a:gd name="connsiteY6" fmla="*/ 140087 h 1527373"/>
              <a:gd name="connsiteX7" fmla="*/ 1530853 w 3961819"/>
              <a:gd name="connsiteY7" fmla="*/ 296204 h 1527373"/>
              <a:gd name="connsiteX8" fmla="*/ 2121868 w 3961819"/>
              <a:gd name="connsiteY8" fmla="*/ 574985 h 1527373"/>
              <a:gd name="connsiteX9" fmla="*/ 3103175 w 3961819"/>
              <a:gd name="connsiteY9" fmla="*/ 887219 h 1527373"/>
              <a:gd name="connsiteX10" fmla="*/ 3330961 w 3961819"/>
              <a:gd name="connsiteY10" fmla="*/ 962141 h 1527373"/>
              <a:gd name="connsiteX11" fmla="*/ 3512403 w 3961819"/>
              <a:gd name="connsiteY11" fmla="*/ 1028701 h 1527373"/>
              <a:gd name="connsiteX12" fmla="*/ 3681644 w 3961819"/>
              <a:gd name="connsiteY12" fmla="*/ 1130920 h 1527373"/>
              <a:gd name="connsiteX13" fmla="*/ 3872609 w 3961819"/>
              <a:gd name="connsiteY13" fmla="*/ 1299814 h 1527373"/>
              <a:gd name="connsiteX14" fmla="*/ 3961819 w 3961819"/>
              <a:gd name="connsiteY14" fmla="*/ 1489385 h 1527373"/>
              <a:gd name="connsiteX15" fmla="*/ 2679429 w 3961819"/>
              <a:gd name="connsiteY15" fmla="*/ 1511687 h 1527373"/>
              <a:gd name="connsiteX16" fmla="*/ 2321778 w 3961819"/>
              <a:gd name="connsiteY16" fmla="*/ 1504951 h 1527373"/>
              <a:gd name="connsiteX17" fmla="*/ 2300287 w 3961819"/>
              <a:gd name="connsiteY17" fmla="*/ 1244058 h 1527373"/>
              <a:gd name="connsiteX18" fmla="*/ 1776180 w 3961819"/>
              <a:gd name="connsiteY18" fmla="*/ 1244058 h 1527373"/>
              <a:gd name="connsiteX19" fmla="*/ 1107107 w 3961819"/>
              <a:gd name="connsiteY19" fmla="*/ 898370 h 1527373"/>
              <a:gd name="connsiteX20" fmla="*/ 939838 w 3961819"/>
              <a:gd name="connsiteY20" fmla="*/ 909521 h 1527373"/>
              <a:gd name="connsiteX21" fmla="*/ 393429 w 3961819"/>
              <a:gd name="connsiteY21" fmla="*/ 619590 h 1527373"/>
              <a:gd name="connsiteX22" fmla="*/ 0 w 3961819"/>
              <a:gd name="connsiteY22" fmla="*/ 254735 h 1527373"/>
              <a:gd name="connsiteX0" fmla="*/ 0 w 3961819"/>
              <a:gd name="connsiteY0" fmla="*/ 254735 h 1527373"/>
              <a:gd name="connsiteX1" fmla="*/ 145315 w 3961819"/>
              <a:gd name="connsiteY1" fmla="*/ 138114 h 1527373"/>
              <a:gd name="connsiteX2" fmla="*/ 273902 w 3961819"/>
              <a:gd name="connsiteY2" fmla="*/ 76201 h 1527373"/>
              <a:gd name="connsiteX3" fmla="*/ 459639 w 3961819"/>
              <a:gd name="connsiteY3" fmla="*/ 14289 h 1527373"/>
              <a:gd name="connsiteX4" fmla="*/ 594151 w 3961819"/>
              <a:gd name="connsiteY4" fmla="*/ 0 h 1527373"/>
              <a:gd name="connsiteX5" fmla="*/ 845402 w 3961819"/>
              <a:gd name="connsiteY5" fmla="*/ 9525 h 1527373"/>
              <a:gd name="connsiteX6" fmla="*/ 1129409 w 3961819"/>
              <a:gd name="connsiteY6" fmla="*/ 140087 h 1527373"/>
              <a:gd name="connsiteX7" fmla="*/ 1530853 w 3961819"/>
              <a:gd name="connsiteY7" fmla="*/ 296204 h 1527373"/>
              <a:gd name="connsiteX8" fmla="*/ 2121868 w 3961819"/>
              <a:gd name="connsiteY8" fmla="*/ 574985 h 1527373"/>
              <a:gd name="connsiteX9" fmla="*/ 3103175 w 3961819"/>
              <a:gd name="connsiteY9" fmla="*/ 887219 h 1527373"/>
              <a:gd name="connsiteX10" fmla="*/ 3330961 w 3961819"/>
              <a:gd name="connsiteY10" fmla="*/ 962141 h 1527373"/>
              <a:gd name="connsiteX11" fmla="*/ 3512403 w 3961819"/>
              <a:gd name="connsiteY11" fmla="*/ 1028701 h 1527373"/>
              <a:gd name="connsiteX12" fmla="*/ 3681644 w 3961819"/>
              <a:gd name="connsiteY12" fmla="*/ 1130920 h 1527373"/>
              <a:gd name="connsiteX13" fmla="*/ 3872609 w 3961819"/>
              <a:gd name="connsiteY13" fmla="*/ 1299814 h 1527373"/>
              <a:gd name="connsiteX14" fmla="*/ 3961819 w 3961819"/>
              <a:gd name="connsiteY14" fmla="*/ 1489385 h 1527373"/>
              <a:gd name="connsiteX15" fmla="*/ 2679429 w 3961819"/>
              <a:gd name="connsiteY15" fmla="*/ 1511687 h 1527373"/>
              <a:gd name="connsiteX16" fmla="*/ 2321778 w 3961819"/>
              <a:gd name="connsiteY16" fmla="*/ 1504951 h 1527373"/>
              <a:gd name="connsiteX17" fmla="*/ 2300287 w 3961819"/>
              <a:gd name="connsiteY17" fmla="*/ 1244058 h 1527373"/>
              <a:gd name="connsiteX18" fmla="*/ 1776180 w 3961819"/>
              <a:gd name="connsiteY18" fmla="*/ 1244058 h 1527373"/>
              <a:gd name="connsiteX19" fmla="*/ 1107107 w 3961819"/>
              <a:gd name="connsiteY19" fmla="*/ 898370 h 1527373"/>
              <a:gd name="connsiteX20" fmla="*/ 939838 w 3961819"/>
              <a:gd name="connsiteY20" fmla="*/ 909521 h 1527373"/>
              <a:gd name="connsiteX21" fmla="*/ 393429 w 3961819"/>
              <a:gd name="connsiteY21" fmla="*/ 619590 h 1527373"/>
              <a:gd name="connsiteX22" fmla="*/ 0 w 3961819"/>
              <a:gd name="connsiteY22" fmla="*/ 254735 h 1527373"/>
              <a:gd name="connsiteX0" fmla="*/ 0 w 4039269"/>
              <a:gd name="connsiteY0" fmla="*/ 254735 h 1527373"/>
              <a:gd name="connsiteX1" fmla="*/ 145315 w 4039269"/>
              <a:gd name="connsiteY1" fmla="*/ 138114 h 1527373"/>
              <a:gd name="connsiteX2" fmla="*/ 273902 w 4039269"/>
              <a:gd name="connsiteY2" fmla="*/ 76201 h 1527373"/>
              <a:gd name="connsiteX3" fmla="*/ 459639 w 4039269"/>
              <a:gd name="connsiteY3" fmla="*/ 14289 h 1527373"/>
              <a:gd name="connsiteX4" fmla="*/ 594151 w 4039269"/>
              <a:gd name="connsiteY4" fmla="*/ 0 h 1527373"/>
              <a:gd name="connsiteX5" fmla="*/ 845402 w 4039269"/>
              <a:gd name="connsiteY5" fmla="*/ 9525 h 1527373"/>
              <a:gd name="connsiteX6" fmla="*/ 1129409 w 4039269"/>
              <a:gd name="connsiteY6" fmla="*/ 140087 h 1527373"/>
              <a:gd name="connsiteX7" fmla="*/ 1530853 w 4039269"/>
              <a:gd name="connsiteY7" fmla="*/ 296204 h 1527373"/>
              <a:gd name="connsiteX8" fmla="*/ 2121868 w 4039269"/>
              <a:gd name="connsiteY8" fmla="*/ 574985 h 1527373"/>
              <a:gd name="connsiteX9" fmla="*/ 3103175 w 4039269"/>
              <a:gd name="connsiteY9" fmla="*/ 887219 h 1527373"/>
              <a:gd name="connsiteX10" fmla="*/ 3330961 w 4039269"/>
              <a:gd name="connsiteY10" fmla="*/ 962141 h 1527373"/>
              <a:gd name="connsiteX11" fmla="*/ 3512403 w 4039269"/>
              <a:gd name="connsiteY11" fmla="*/ 1028701 h 1527373"/>
              <a:gd name="connsiteX12" fmla="*/ 3681644 w 4039269"/>
              <a:gd name="connsiteY12" fmla="*/ 1130920 h 1527373"/>
              <a:gd name="connsiteX13" fmla="*/ 3872609 w 4039269"/>
              <a:gd name="connsiteY13" fmla="*/ 1299814 h 1527373"/>
              <a:gd name="connsiteX14" fmla="*/ 3961819 w 4039269"/>
              <a:gd name="connsiteY14" fmla="*/ 1489385 h 1527373"/>
              <a:gd name="connsiteX15" fmla="*/ 2679429 w 4039269"/>
              <a:gd name="connsiteY15" fmla="*/ 1511687 h 1527373"/>
              <a:gd name="connsiteX16" fmla="*/ 2321778 w 4039269"/>
              <a:gd name="connsiteY16" fmla="*/ 1504951 h 1527373"/>
              <a:gd name="connsiteX17" fmla="*/ 2300287 w 4039269"/>
              <a:gd name="connsiteY17" fmla="*/ 1244058 h 1527373"/>
              <a:gd name="connsiteX18" fmla="*/ 1776180 w 4039269"/>
              <a:gd name="connsiteY18" fmla="*/ 1244058 h 1527373"/>
              <a:gd name="connsiteX19" fmla="*/ 1107107 w 4039269"/>
              <a:gd name="connsiteY19" fmla="*/ 898370 h 1527373"/>
              <a:gd name="connsiteX20" fmla="*/ 939838 w 4039269"/>
              <a:gd name="connsiteY20" fmla="*/ 909521 h 1527373"/>
              <a:gd name="connsiteX21" fmla="*/ 393429 w 4039269"/>
              <a:gd name="connsiteY21" fmla="*/ 619590 h 1527373"/>
              <a:gd name="connsiteX22" fmla="*/ 0 w 4039269"/>
              <a:gd name="connsiteY22" fmla="*/ 254735 h 1527373"/>
              <a:gd name="connsiteX0" fmla="*/ 0 w 3958797"/>
              <a:gd name="connsiteY0" fmla="*/ 254735 h 1527373"/>
              <a:gd name="connsiteX1" fmla="*/ 145315 w 3958797"/>
              <a:gd name="connsiteY1" fmla="*/ 138114 h 1527373"/>
              <a:gd name="connsiteX2" fmla="*/ 273902 w 3958797"/>
              <a:gd name="connsiteY2" fmla="*/ 76201 h 1527373"/>
              <a:gd name="connsiteX3" fmla="*/ 459639 w 3958797"/>
              <a:gd name="connsiteY3" fmla="*/ 14289 h 1527373"/>
              <a:gd name="connsiteX4" fmla="*/ 594151 w 3958797"/>
              <a:gd name="connsiteY4" fmla="*/ 0 h 1527373"/>
              <a:gd name="connsiteX5" fmla="*/ 845402 w 3958797"/>
              <a:gd name="connsiteY5" fmla="*/ 9525 h 1527373"/>
              <a:gd name="connsiteX6" fmla="*/ 1129409 w 3958797"/>
              <a:gd name="connsiteY6" fmla="*/ 140087 h 1527373"/>
              <a:gd name="connsiteX7" fmla="*/ 1530853 w 3958797"/>
              <a:gd name="connsiteY7" fmla="*/ 296204 h 1527373"/>
              <a:gd name="connsiteX8" fmla="*/ 2121868 w 3958797"/>
              <a:gd name="connsiteY8" fmla="*/ 574985 h 1527373"/>
              <a:gd name="connsiteX9" fmla="*/ 3103175 w 3958797"/>
              <a:gd name="connsiteY9" fmla="*/ 887219 h 1527373"/>
              <a:gd name="connsiteX10" fmla="*/ 3330961 w 3958797"/>
              <a:gd name="connsiteY10" fmla="*/ 962141 h 1527373"/>
              <a:gd name="connsiteX11" fmla="*/ 3512403 w 3958797"/>
              <a:gd name="connsiteY11" fmla="*/ 1028701 h 1527373"/>
              <a:gd name="connsiteX12" fmla="*/ 3681644 w 3958797"/>
              <a:gd name="connsiteY12" fmla="*/ 1130920 h 1527373"/>
              <a:gd name="connsiteX13" fmla="*/ 3872609 w 3958797"/>
              <a:gd name="connsiteY13" fmla="*/ 1299814 h 1527373"/>
              <a:gd name="connsiteX14" fmla="*/ 3852282 w 3958797"/>
              <a:gd name="connsiteY14" fmla="*/ 1494147 h 1527373"/>
              <a:gd name="connsiteX15" fmla="*/ 2679429 w 3958797"/>
              <a:gd name="connsiteY15" fmla="*/ 1511687 h 1527373"/>
              <a:gd name="connsiteX16" fmla="*/ 2321778 w 3958797"/>
              <a:gd name="connsiteY16" fmla="*/ 1504951 h 1527373"/>
              <a:gd name="connsiteX17" fmla="*/ 2300287 w 3958797"/>
              <a:gd name="connsiteY17" fmla="*/ 1244058 h 1527373"/>
              <a:gd name="connsiteX18" fmla="*/ 1776180 w 3958797"/>
              <a:gd name="connsiteY18" fmla="*/ 1244058 h 1527373"/>
              <a:gd name="connsiteX19" fmla="*/ 1107107 w 3958797"/>
              <a:gd name="connsiteY19" fmla="*/ 898370 h 1527373"/>
              <a:gd name="connsiteX20" fmla="*/ 939838 w 3958797"/>
              <a:gd name="connsiteY20" fmla="*/ 909521 h 1527373"/>
              <a:gd name="connsiteX21" fmla="*/ 393429 w 3958797"/>
              <a:gd name="connsiteY21" fmla="*/ 619590 h 1527373"/>
              <a:gd name="connsiteX22" fmla="*/ 0 w 3958797"/>
              <a:gd name="connsiteY22" fmla="*/ 254735 h 152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958797" h="1527373">
                <a:moveTo>
                  <a:pt x="0" y="254735"/>
                </a:moveTo>
                <a:cubicBezTo>
                  <a:pt x="51613" y="223799"/>
                  <a:pt x="93702" y="169050"/>
                  <a:pt x="145315" y="138114"/>
                </a:cubicBezTo>
                <a:lnTo>
                  <a:pt x="273902" y="76201"/>
                </a:lnTo>
                <a:cubicBezTo>
                  <a:pt x="334227" y="63501"/>
                  <a:pt x="399314" y="26989"/>
                  <a:pt x="459639" y="14289"/>
                </a:cubicBezTo>
                <a:lnTo>
                  <a:pt x="594151" y="0"/>
                </a:lnTo>
                <a:cubicBezTo>
                  <a:pt x="676314" y="17463"/>
                  <a:pt x="763239" y="-7938"/>
                  <a:pt x="845402" y="9525"/>
                </a:cubicBezTo>
                <a:lnTo>
                  <a:pt x="1129409" y="140087"/>
                </a:lnTo>
                <a:lnTo>
                  <a:pt x="1530853" y="296204"/>
                </a:lnTo>
                <a:lnTo>
                  <a:pt x="2121868" y="574985"/>
                </a:lnTo>
                <a:lnTo>
                  <a:pt x="3103175" y="887219"/>
                </a:lnTo>
                <a:lnTo>
                  <a:pt x="3330961" y="962141"/>
                </a:lnTo>
                <a:lnTo>
                  <a:pt x="3512403" y="1028701"/>
                </a:lnTo>
                <a:lnTo>
                  <a:pt x="3681644" y="1130920"/>
                </a:lnTo>
                <a:lnTo>
                  <a:pt x="3872609" y="1299814"/>
                </a:lnTo>
                <a:cubicBezTo>
                  <a:pt x="3919305" y="1359558"/>
                  <a:pt x="4051145" y="1458835"/>
                  <a:pt x="3852282" y="1494147"/>
                </a:cubicBezTo>
                <a:cubicBezTo>
                  <a:pt x="3653419" y="1529459"/>
                  <a:pt x="2952769" y="1509093"/>
                  <a:pt x="2679429" y="1511687"/>
                </a:cubicBezTo>
                <a:cubicBezTo>
                  <a:pt x="2406089" y="1514281"/>
                  <a:pt x="2384968" y="1549556"/>
                  <a:pt x="2321778" y="1504951"/>
                </a:cubicBezTo>
                <a:cubicBezTo>
                  <a:pt x="2258588" y="1460346"/>
                  <a:pt x="2474989" y="1244058"/>
                  <a:pt x="2300287" y="1244058"/>
                </a:cubicBezTo>
                <a:lnTo>
                  <a:pt x="1776180" y="1244058"/>
                </a:lnTo>
                <a:lnTo>
                  <a:pt x="1107107" y="898370"/>
                </a:lnTo>
                <a:lnTo>
                  <a:pt x="939838" y="909521"/>
                </a:lnTo>
                <a:lnTo>
                  <a:pt x="393429" y="619590"/>
                </a:lnTo>
                <a:lnTo>
                  <a:pt x="0" y="254735"/>
                </a:lnTo>
                <a:close/>
              </a:path>
            </a:pathLst>
          </a:cu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1652589" y="766762"/>
            <a:ext cx="5372100" cy="2743201"/>
          </a:xfrm>
          <a:custGeom>
            <a:avLst/>
            <a:gdLst>
              <a:gd name="connsiteX0" fmla="*/ 1223962 w 4252912"/>
              <a:gd name="connsiteY0" fmla="*/ 0 h 2633663"/>
              <a:gd name="connsiteX1" fmla="*/ 157162 w 4252912"/>
              <a:gd name="connsiteY1" fmla="*/ 1166813 h 2633663"/>
              <a:gd name="connsiteX2" fmla="*/ 28575 w 4252912"/>
              <a:gd name="connsiteY2" fmla="*/ 1423988 h 2633663"/>
              <a:gd name="connsiteX3" fmla="*/ 0 w 4252912"/>
              <a:gd name="connsiteY3" fmla="*/ 1743075 h 2633663"/>
              <a:gd name="connsiteX4" fmla="*/ 119062 w 4252912"/>
              <a:gd name="connsiteY4" fmla="*/ 2128838 h 2633663"/>
              <a:gd name="connsiteX5" fmla="*/ 290512 w 4252912"/>
              <a:gd name="connsiteY5" fmla="*/ 2319338 h 2633663"/>
              <a:gd name="connsiteX6" fmla="*/ 1033462 w 4252912"/>
              <a:gd name="connsiteY6" fmla="*/ 2619375 h 2633663"/>
              <a:gd name="connsiteX7" fmla="*/ 1681162 w 4252912"/>
              <a:gd name="connsiteY7" fmla="*/ 2628900 h 2633663"/>
              <a:gd name="connsiteX8" fmla="*/ 2143125 w 4252912"/>
              <a:gd name="connsiteY8" fmla="*/ 2633663 h 2633663"/>
              <a:gd name="connsiteX9" fmla="*/ 3038475 w 4252912"/>
              <a:gd name="connsiteY9" fmla="*/ 2581275 h 2633663"/>
              <a:gd name="connsiteX10" fmla="*/ 3624262 w 4252912"/>
              <a:gd name="connsiteY10" fmla="*/ 2547938 h 2633663"/>
              <a:gd name="connsiteX11" fmla="*/ 4191000 w 4252912"/>
              <a:gd name="connsiteY11" fmla="*/ 2509838 h 2633663"/>
              <a:gd name="connsiteX12" fmla="*/ 4252912 w 4252912"/>
              <a:gd name="connsiteY12" fmla="*/ 2205038 h 2633663"/>
              <a:gd name="connsiteX13" fmla="*/ 3071812 w 4252912"/>
              <a:gd name="connsiteY13" fmla="*/ 2238375 h 2633663"/>
              <a:gd name="connsiteX14" fmla="*/ 2171700 w 4252912"/>
              <a:gd name="connsiteY14" fmla="*/ 2124075 h 2633663"/>
              <a:gd name="connsiteX15" fmla="*/ 1676400 w 4252912"/>
              <a:gd name="connsiteY15" fmla="*/ 2138363 h 2633663"/>
              <a:gd name="connsiteX16" fmla="*/ 1262062 w 4252912"/>
              <a:gd name="connsiteY16" fmla="*/ 1966913 h 2633663"/>
              <a:gd name="connsiteX17" fmla="*/ 695325 w 4252912"/>
              <a:gd name="connsiteY17" fmla="*/ 1766888 h 2633663"/>
              <a:gd name="connsiteX18" fmla="*/ 747712 w 4252912"/>
              <a:gd name="connsiteY18" fmla="*/ 1514475 h 2633663"/>
              <a:gd name="connsiteX19" fmla="*/ 923925 w 4252912"/>
              <a:gd name="connsiteY19" fmla="*/ 1238250 h 2633663"/>
              <a:gd name="connsiteX20" fmla="*/ 1314450 w 4252912"/>
              <a:gd name="connsiteY20" fmla="*/ 1157288 h 2633663"/>
              <a:gd name="connsiteX21" fmla="*/ 1543050 w 4252912"/>
              <a:gd name="connsiteY21" fmla="*/ 962025 h 2633663"/>
              <a:gd name="connsiteX22" fmla="*/ 1652587 w 4252912"/>
              <a:gd name="connsiteY22" fmla="*/ 733425 h 2633663"/>
              <a:gd name="connsiteX23" fmla="*/ 1909762 w 4252912"/>
              <a:gd name="connsiteY23" fmla="*/ 542925 h 2633663"/>
              <a:gd name="connsiteX24" fmla="*/ 1900237 w 4252912"/>
              <a:gd name="connsiteY24" fmla="*/ 404813 h 2633663"/>
              <a:gd name="connsiteX25" fmla="*/ 1747837 w 4252912"/>
              <a:gd name="connsiteY25" fmla="*/ 271463 h 2633663"/>
              <a:gd name="connsiteX26" fmla="*/ 1581150 w 4252912"/>
              <a:gd name="connsiteY26" fmla="*/ 161925 h 2633663"/>
              <a:gd name="connsiteX27" fmla="*/ 1223962 w 4252912"/>
              <a:gd name="connsiteY27" fmla="*/ 0 h 2633663"/>
              <a:gd name="connsiteX0" fmla="*/ 1223962 w 4252912"/>
              <a:gd name="connsiteY0" fmla="*/ 0 h 2633663"/>
              <a:gd name="connsiteX1" fmla="*/ 157162 w 4252912"/>
              <a:gd name="connsiteY1" fmla="*/ 1166813 h 2633663"/>
              <a:gd name="connsiteX2" fmla="*/ 28575 w 4252912"/>
              <a:gd name="connsiteY2" fmla="*/ 1423988 h 2633663"/>
              <a:gd name="connsiteX3" fmla="*/ 0 w 4252912"/>
              <a:gd name="connsiteY3" fmla="*/ 1743075 h 2633663"/>
              <a:gd name="connsiteX4" fmla="*/ 119062 w 4252912"/>
              <a:gd name="connsiteY4" fmla="*/ 2128838 h 2633663"/>
              <a:gd name="connsiteX5" fmla="*/ 290512 w 4252912"/>
              <a:gd name="connsiteY5" fmla="*/ 2319338 h 2633663"/>
              <a:gd name="connsiteX6" fmla="*/ 1033462 w 4252912"/>
              <a:gd name="connsiteY6" fmla="*/ 2619375 h 2633663"/>
              <a:gd name="connsiteX7" fmla="*/ 1681162 w 4252912"/>
              <a:gd name="connsiteY7" fmla="*/ 2628900 h 2633663"/>
              <a:gd name="connsiteX8" fmla="*/ 2143125 w 4252912"/>
              <a:gd name="connsiteY8" fmla="*/ 2633663 h 2633663"/>
              <a:gd name="connsiteX9" fmla="*/ 3038475 w 4252912"/>
              <a:gd name="connsiteY9" fmla="*/ 2581275 h 2633663"/>
              <a:gd name="connsiteX10" fmla="*/ 3624262 w 4252912"/>
              <a:gd name="connsiteY10" fmla="*/ 2547938 h 2633663"/>
              <a:gd name="connsiteX11" fmla="*/ 4191000 w 4252912"/>
              <a:gd name="connsiteY11" fmla="*/ 2509838 h 2633663"/>
              <a:gd name="connsiteX12" fmla="*/ 4243387 w 4252912"/>
              <a:gd name="connsiteY12" fmla="*/ 2295525 h 2633663"/>
              <a:gd name="connsiteX13" fmla="*/ 4252912 w 4252912"/>
              <a:gd name="connsiteY13" fmla="*/ 2205038 h 2633663"/>
              <a:gd name="connsiteX14" fmla="*/ 3071812 w 4252912"/>
              <a:gd name="connsiteY14" fmla="*/ 2238375 h 2633663"/>
              <a:gd name="connsiteX15" fmla="*/ 2171700 w 4252912"/>
              <a:gd name="connsiteY15" fmla="*/ 2124075 h 2633663"/>
              <a:gd name="connsiteX16" fmla="*/ 1676400 w 4252912"/>
              <a:gd name="connsiteY16" fmla="*/ 2138363 h 2633663"/>
              <a:gd name="connsiteX17" fmla="*/ 1262062 w 4252912"/>
              <a:gd name="connsiteY17" fmla="*/ 1966913 h 2633663"/>
              <a:gd name="connsiteX18" fmla="*/ 695325 w 4252912"/>
              <a:gd name="connsiteY18" fmla="*/ 1766888 h 2633663"/>
              <a:gd name="connsiteX19" fmla="*/ 747712 w 4252912"/>
              <a:gd name="connsiteY19" fmla="*/ 1514475 h 2633663"/>
              <a:gd name="connsiteX20" fmla="*/ 923925 w 4252912"/>
              <a:gd name="connsiteY20" fmla="*/ 1238250 h 2633663"/>
              <a:gd name="connsiteX21" fmla="*/ 1314450 w 4252912"/>
              <a:gd name="connsiteY21" fmla="*/ 1157288 h 2633663"/>
              <a:gd name="connsiteX22" fmla="*/ 1543050 w 4252912"/>
              <a:gd name="connsiteY22" fmla="*/ 962025 h 2633663"/>
              <a:gd name="connsiteX23" fmla="*/ 1652587 w 4252912"/>
              <a:gd name="connsiteY23" fmla="*/ 733425 h 2633663"/>
              <a:gd name="connsiteX24" fmla="*/ 1909762 w 4252912"/>
              <a:gd name="connsiteY24" fmla="*/ 542925 h 2633663"/>
              <a:gd name="connsiteX25" fmla="*/ 1900237 w 4252912"/>
              <a:gd name="connsiteY25" fmla="*/ 404813 h 2633663"/>
              <a:gd name="connsiteX26" fmla="*/ 1747837 w 4252912"/>
              <a:gd name="connsiteY26" fmla="*/ 271463 h 2633663"/>
              <a:gd name="connsiteX27" fmla="*/ 1581150 w 4252912"/>
              <a:gd name="connsiteY27" fmla="*/ 161925 h 2633663"/>
              <a:gd name="connsiteX28" fmla="*/ 1223962 w 4252912"/>
              <a:gd name="connsiteY28" fmla="*/ 0 h 2633663"/>
              <a:gd name="connsiteX0" fmla="*/ 1223962 w 4519612"/>
              <a:gd name="connsiteY0" fmla="*/ 0 h 2633663"/>
              <a:gd name="connsiteX1" fmla="*/ 157162 w 4519612"/>
              <a:gd name="connsiteY1" fmla="*/ 1166813 h 2633663"/>
              <a:gd name="connsiteX2" fmla="*/ 28575 w 4519612"/>
              <a:gd name="connsiteY2" fmla="*/ 1423988 h 2633663"/>
              <a:gd name="connsiteX3" fmla="*/ 0 w 4519612"/>
              <a:gd name="connsiteY3" fmla="*/ 1743075 h 2633663"/>
              <a:gd name="connsiteX4" fmla="*/ 119062 w 4519612"/>
              <a:gd name="connsiteY4" fmla="*/ 2128838 h 2633663"/>
              <a:gd name="connsiteX5" fmla="*/ 290512 w 4519612"/>
              <a:gd name="connsiteY5" fmla="*/ 2319338 h 2633663"/>
              <a:gd name="connsiteX6" fmla="*/ 1033462 w 4519612"/>
              <a:gd name="connsiteY6" fmla="*/ 2619375 h 2633663"/>
              <a:gd name="connsiteX7" fmla="*/ 1681162 w 4519612"/>
              <a:gd name="connsiteY7" fmla="*/ 2628900 h 2633663"/>
              <a:gd name="connsiteX8" fmla="*/ 2143125 w 4519612"/>
              <a:gd name="connsiteY8" fmla="*/ 2633663 h 2633663"/>
              <a:gd name="connsiteX9" fmla="*/ 3038475 w 4519612"/>
              <a:gd name="connsiteY9" fmla="*/ 2581275 h 2633663"/>
              <a:gd name="connsiteX10" fmla="*/ 3624262 w 4519612"/>
              <a:gd name="connsiteY10" fmla="*/ 2547938 h 2633663"/>
              <a:gd name="connsiteX11" fmla="*/ 4191000 w 4519612"/>
              <a:gd name="connsiteY11" fmla="*/ 2509838 h 2633663"/>
              <a:gd name="connsiteX12" fmla="*/ 4519612 w 4519612"/>
              <a:gd name="connsiteY12" fmla="*/ 1709737 h 2633663"/>
              <a:gd name="connsiteX13" fmla="*/ 4252912 w 4519612"/>
              <a:gd name="connsiteY13" fmla="*/ 2205038 h 2633663"/>
              <a:gd name="connsiteX14" fmla="*/ 3071812 w 4519612"/>
              <a:gd name="connsiteY14" fmla="*/ 2238375 h 2633663"/>
              <a:gd name="connsiteX15" fmla="*/ 2171700 w 4519612"/>
              <a:gd name="connsiteY15" fmla="*/ 2124075 h 2633663"/>
              <a:gd name="connsiteX16" fmla="*/ 1676400 w 4519612"/>
              <a:gd name="connsiteY16" fmla="*/ 2138363 h 2633663"/>
              <a:gd name="connsiteX17" fmla="*/ 1262062 w 4519612"/>
              <a:gd name="connsiteY17" fmla="*/ 1966913 h 2633663"/>
              <a:gd name="connsiteX18" fmla="*/ 695325 w 4519612"/>
              <a:gd name="connsiteY18" fmla="*/ 1766888 h 2633663"/>
              <a:gd name="connsiteX19" fmla="*/ 747712 w 4519612"/>
              <a:gd name="connsiteY19" fmla="*/ 1514475 h 2633663"/>
              <a:gd name="connsiteX20" fmla="*/ 923925 w 4519612"/>
              <a:gd name="connsiteY20" fmla="*/ 1238250 h 2633663"/>
              <a:gd name="connsiteX21" fmla="*/ 1314450 w 4519612"/>
              <a:gd name="connsiteY21" fmla="*/ 1157288 h 2633663"/>
              <a:gd name="connsiteX22" fmla="*/ 1543050 w 4519612"/>
              <a:gd name="connsiteY22" fmla="*/ 962025 h 2633663"/>
              <a:gd name="connsiteX23" fmla="*/ 1652587 w 4519612"/>
              <a:gd name="connsiteY23" fmla="*/ 733425 h 2633663"/>
              <a:gd name="connsiteX24" fmla="*/ 1909762 w 4519612"/>
              <a:gd name="connsiteY24" fmla="*/ 542925 h 2633663"/>
              <a:gd name="connsiteX25" fmla="*/ 1900237 w 4519612"/>
              <a:gd name="connsiteY25" fmla="*/ 404813 h 2633663"/>
              <a:gd name="connsiteX26" fmla="*/ 1747837 w 4519612"/>
              <a:gd name="connsiteY26" fmla="*/ 271463 h 2633663"/>
              <a:gd name="connsiteX27" fmla="*/ 1581150 w 4519612"/>
              <a:gd name="connsiteY27" fmla="*/ 161925 h 2633663"/>
              <a:gd name="connsiteX28" fmla="*/ 1223962 w 4519612"/>
              <a:gd name="connsiteY28" fmla="*/ 0 h 2633663"/>
              <a:gd name="connsiteX0" fmla="*/ 1223962 w 4519612"/>
              <a:gd name="connsiteY0" fmla="*/ 0 h 2633663"/>
              <a:gd name="connsiteX1" fmla="*/ 157162 w 4519612"/>
              <a:gd name="connsiteY1" fmla="*/ 1166813 h 2633663"/>
              <a:gd name="connsiteX2" fmla="*/ 28575 w 4519612"/>
              <a:gd name="connsiteY2" fmla="*/ 1423988 h 2633663"/>
              <a:gd name="connsiteX3" fmla="*/ 0 w 4519612"/>
              <a:gd name="connsiteY3" fmla="*/ 1743075 h 2633663"/>
              <a:gd name="connsiteX4" fmla="*/ 119062 w 4519612"/>
              <a:gd name="connsiteY4" fmla="*/ 2128838 h 2633663"/>
              <a:gd name="connsiteX5" fmla="*/ 290512 w 4519612"/>
              <a:gd name="connsiteY5" fmla="*/ 2319338 h 2633663"/>
              <a:gd name="connsiteX6" fmla="*/ 1033462 w 4519612"/>
              <a:gd name="connsiteY6" fmla="*/ 2619375 h 2633663"/>
              <a:gd name="connsiteX7" fmla="*/ 1681162 w 4519612"/>
              <a:gd name="connsiteY7" fmla="*/ 2628900 h 2633663"/>
              <a:gd name="connsiteX8" fmla="*/ 2143125 w 4519612"/>
              <a:gd name="connsiteY8" fmla="*/ 2633663 h 2633663"/>
              <a:gd name="connsiteX9" fmla="*/ 3038475 w 4519612"/>
              <a:gd name="connsiteY9" fmla="*/ 2581275 h 2633663"/>
              <a:gd name="connsiteX10" fmla="*/ 3624262 w 4519612"/>
              <a:gd name="connsiteY10" fmla="*/ 2547938 h 2633663"/>
              <a:gd name="connsiteX11" fmla="*/ 4191000 w 4519612"/>
              <a:gd name="connsiteY11" fmla="*/ 2509838 h 2633663"/>
              <a:gd name="connsiteX12" fmla="*/ 4271962 w 4519612"/>
              <a:gd name="connsiteY12" fmla="*/ 2314575 h 2633663"/>
              <a:gd name="connsiteX13" fmla="*/ 4519612 w 4519612"/>
              <a:gd name="connsiteY13" fmla="*/ 1709737 h 2633663"/>
              <a:gd name="connsiteX14" fmla="*/ 4252912 w 4519612"/>
              <a:gd name="connsiteY14" fmla="*/ 2205038 h 2633663"/>
              <a:gd name="connsiteX15" fmla="*/ 3071812 w 4519612"/>
              <a:gd name="connsiteY15" fmla="*/ 2238375 h 2633663"/>
              <a:gd name="connsiteX16" fmla="*/ 2171700 w 4519612"/>
              <a:gd name="connsiteY16" fmla="*/ 2124075 h 2633663"/>
              <a:gd name="connsiteX17" fmla="*/ 1676400 w 4519612"/>
              <a:gd name="connsiteY17" fmla="*/ 2138363 h 2633663"/>
              <a:gd name="connsiteX18" fmla="*/ 1262062 w 4519612"/>
              <a:gd name="connsiteY18" fmla="*/ 1966913 h 2633663"/>
              <a:gd name="connsiteX19" fmla="*/ 695325 w 4519612"/>
              <a:gd name="connsiteY19" fmla="*/ 1766888 h 2633663"/>
              <a:gd name="connsiteX20" fmla="*/ 747712 w 4519612"/>
              <a:gd name="connsiteY20" fmla="*/ 1514475 h 2633663"/>
              <a:gd name="connsiteX21" fmla="*/ 923925 w 4519612"/>
              <a:gd name="connsiteY21" fmla="*/ 1238250 h 2633663"/>
              <a:gd name="connsiteX22" fmla="*/ 1314450 w 4519612"/>
              <a:gd name="connsiteY22" fmla="*/ 1157288 h 2633663"/>
              <a:gd name="connsiteX23" fmla="*/ 1543050 w 4519612"/>
              <a:gd name="connsiteY23" fmla="*/ 962025 h 2633663"/>
              <a:gd name="connsiteX24" fmla="*/ 1652587 w 4519612"/>
              <a:gd name="connsiteY24" fmla="*/ 733425 h 2633663"/>
              <a:gd name="connsiteX25" fmla="*/ 1909762 w 4519612"/>
              <a:gd name="connsiteY25" fmla="*/ 542925 h 2633663"/>
              <a:gd name="connsiteX26" fmla="*/ 1900237 w 4519612"/>
              <a:gd name="connsiteY26" fmla="*/ 404813 h 2633663"/>
              <a:gd name="connsiteX27" fmla="*/ 1747837 w 4519612"/>
              <a:gd name="connsiteY27" fmla="*/ 271463 h 2633663"/>
              <a:gd name="connsiteX28" fmla="*/ 1581150 w 4519612"/>
              <a:gd name="connsiteY28" fmla="*/ 161925 h 2633663"/>
              <a:gd name="connsiteX29" fmla="*/ 1223962 w 4519612"/>
              <a:gd name="connsiteY29" fmla="*/ 0 h 2633663"/>
              <a:gd name="connsiteX0" fmla="*/ 1223962 w 5062537"/>
              <a:gd name="connsiteY0" fmla="*/ 0 h 2633663"/>
              <a:gd name="connsiteX1" fmla="*/ 157162 w 5062537"/>
              <a:gd name="connsiteY1" fmla="*/ 1166813 h 2633663"/>
              <a:gd name="connsiteX2" fmla="*/ 28575 w 5062537"/>
              <a:gd name="connsiteY2" fmla="*/ 1423988 h 2633663"/>
              <a:gd name="connsiteX3" fmla="*/ 0 w 5062537"/>
              <a:gd name="connsiteY3" fmla="*/ 1743075 h 2633663"/>
              <a:gd name="connsiteX4" fmla="*/ 119062 w 5062537"/>
              <a:gd name="connsiteY4" fmla="*/ 2128838 h 2633663"/>
              <a:gd name="connsiteX5" fmla="*/ 290512 w 5062537"/>
              <a:gd name="connsiteY5" fmla="*/ 2319338 h 2633663"/>
              <a:gd name="connsiteX6" fmla="*/ 1033462 w 5062537"/>
              <a:gd name="connsiteY6" fmla="*/ 2619375 h 2633663"/>
              <a:gd name="connsiteX7" fmla="*/ 1681162 w 5062537"/>
              <a:gd name="connsiteY7" fmla="*/ 2628900 h 2633663"/>
              <a:gd name="connsiteX8" fmla="*/ 2143125 w 5062537"/>
              <a:gd name="connsiteY8" fmla="*/ 2633663 h 2633663"/>
              <a:gd name="connsiteX9" fmla="*/ 3038475 w 5062537"/>
              <a:gd name="connsiteY9" fmla="*/ 2581275 h 2633663"/>
              <a:gd name="connsiteX10" fmla="*/ 3624262 w 5062537"/>
              <a:gd name="connsiteY10" fmla="*/ 2547938 h 2633663"/>
              <a:gd name="connsiteX11" fmla="*/ 4191000 w 5062537"/>
              <a:gd name="connsiteY11" fmla="*/ 2509838 h 2633663"/>
              <a:gd name="connsiteX12" fmla="*/ 5062537 w 5062537"/>
              <a:gd name="connsiteY12" fmla="*/ 2347912 h 2633663"/>
              <a:gd name="connsiteX13" fmla="*/ 4519612 w 5062537"/>
              <a:gd name="connsiteY13" fmla="*/ 1709737 h 2633663"/>
              <a:gd name="connsiteX14" fmla="*/ 4252912 w 5062537"/>
              <a:gd name="connsiteY14" fmla="*/ 2205038 h 2633663"/>
              <a:gd name="connsiteX15" fmla="*/ 3071812 w 5062537"/>
              <a:gd name="connsiteY15" fmla="*/ 2238375 h 2633663"/>
              <a:gd name="connsiteX16" fmla="*/ 2171700 w 5062537"/>
              <a:gd name="connsiteY16" fmla="*/ 2124075 h 2633663"/>
              <a:gd name="connsiteX17" fmla="*/ 1676400 w 5062537"/>
              <a:gd name="connsiteY17" fmla="*/ 2138363 h 2633663"/>
              <a:gd name="connsiteX18" fmla="*/ 1262062 w 5062537"/>
              <a:gd name="connsiteY18" fmla="*/ 1966913 h 2633663"/>
              <a:gd name="connsiteX19" fmla="*/ 695325 w 5062537"/>
              <a:gd name="connsiteY19" fmla="*/ 1766888 h 2633663"/>
              <a:gd name="connsiteX20" fmla="*/ 747712 w 5062537"/>
              <a:gd name="connsiteY20" fmla="*/ 1514475 h 2633663"/>
              <a:gd name="connsiteX21" fmla="*/ 923925 w 5062537"/>
              <a:gd name="connsiteY21" fmla="*/ 1238250 h 2633663"/>
              <a:gd name="connsiteX22" fmla="*/ 1314450 w 5062537"/>
              <a:gd name="connsiteY22" fmla="*/ 1157288 h 2633663"/>
              <a:gd name="connsiteX23" fmla="*/ 1543050 w 5062537"/>
              <a:gd name="connsiteY23" fmla="*/ 962025 h 2633663"/>
              <a:gd name="connsiteX24" fmla="*/ 1652587 w 5062537"/>
              <a:gd name="connsiteY24" fmla="*/ 733425 h 2633663"/>
              <a:gd name="connsiteX25" fmla="*/ 1909762 w 5062537"/>
              <a:gd name="connsiteY25" fmla="*/ 542925 h 2633663"/>
              <a:gd name="connsiteX26" fmla="*/ 1900237 w 5062537"/>
              <a:gd name="connsiteY26" fmla="*/ 404813 h 2633663"/>
              <a:gd name="connsiteX27" fmla="*/ 1747837 w 5062537"/>
              <a:gd name="connsiteY27" fmla="*/ 271463 h 2633663"/>
              <a:gd name="connsiteX28" fmla="*/ 1581150 w 5062537"/>
              <a:gd name="connsiteY28" fmla="*/ 161925 h 2633663"/>
              <a:gd name="connsiteX29" fmla="*/ 1223962 w 5062537"/>
              <a:gd name="connsiteY29" fmla="*/ 0 h 2633663"/>
              <a:gd name="connsiteX0" fmla="*/ 1223962 w 5062537"/>
              <a:gd name="connsiteY0" fmla="*/ 0 h 2633663"/>
              <a:gd name="connsiteX1" fmla="*/ 157162 w 5062537"/>
              <a:gd name="connsiteY1" fmla="*/ 1166813 h 2633663"/>
              <a:gd name="connsiteX2" fmla="*/ 28575 w 5062537"/>
              <a:gd name="connsiteY2" fmla="*/ 1423988 h 2633663"/>
              <a:gd name="connsiteX3" fmla="*/ 0 w 5062537"/>
              <a:gd name="connsiteY3" fmla="*/ 1743075 h 2633663"/>
              <a:gd name="connsiteX4" fmla="*/ 119062 w 5062537"/>
              <a:gd name="connsiteY4" fmla="*/ 2128838 h 2633663"/>
              <a:gd name="connsiteX5" fmla="*/ 290512 w 5062537"/>
              <a:gd name="connsiteY5" fmla="*/ 2319338 h 2633663"/>
              <a:gd name="connsiteX6" fmla="*/ 1033462 w 5062537"/>
              <a:gd name="connsiteY6" fmla="*/ 2619375 h 2633663"/>
              <a:gd name="connsiteX7" fmla="*/ 1681162 w 5062537"/>
              <a:gd name="connsiteY7" fmla="*/ 2628900 h 2633663"/>
              <a:gd name="connsiteX8" fmla="*/ 2143125 w 5062537"/>
              <a:gd name="connsiteY8" fmla="*/ 2633663 h 2633663"/>
              <a:gd name="connsiteX9" fmla="*/ 3038475 w 5062537"/>
              <a:gd name="connsiteY9" fmla="*/ 2581275 h 2633663"/>
              <a:gd name="connsiteX10" fmla="*/ 3624262 w 5062537"/>
              <a:gd name="connsiteY10" fmla="*/ 2547938 h 2633663"/>
              <a:gd name="connsiteX11" fmla="*/ 4191000 w 5062537"/>
              <a:gd name="connsiteY11" fmla="*/ 2509838 h 2633663"/>
              <a:gd name="connsiteX12" fmla="*/ 5062537 w 5062537"/>
              <a:gd name="connsiteY12" fmla="*/ 2347912 h 2633663"/>
              <a:gd name="connsiteX13" fmla="*/ 4848225 w 5062537"/>
              <a:gd name="connsiteY13" fmla="*/ 2085975 h 2633663"/>
              <a:gd name="connsiteX14" fmla="*/ 4519612 w 5062537"/>
              <a:gd name="connsiteY14" fmla="*/ 1709737 h 2633663"/>
              <a:gd name="connsiteX15" fmla="*/ 4252912 w 5062537"/>
              <a:gd name="connsiteY15" fmla="*/ 2205038 h 2633663"/>
              <a:gd name="connsiteX16" fmla="*/ 3071812 w 5062537"/>
              <a:gd name="connsiteY16" fmla="*/ 2238375 h 2633663"/>
              <a:gd name="connsiteX17" fmla="*/ 2171700 w 5062537"/>
              <a:gd name="connsiteY17" fmla="*/ 2124075 h 2633663"/>
              <a:gd name="connsiteX18" fmla="*/ 1676400 w 5062537"/>
              <a:gd name="connsiteY18" fmla="*/ 2138363 h 2633663"/>
              <a:gd name="connsiteX19" fmla="*/ 1262062 w 5062537"/>
              <a:gd name="connsiteY19" fmla="*/ 1966913 h 2633663"/>
              <a:gd name="connsiteX20" fmla="*/ 695325 w 5062537"/>
              <a:gd name="connsiteY20" fmla="*/ 1766888 h 2633663"/>
              <a:gd name="connsiteX21" fmla="*/ 747712 w 5062537"/>
              <a:gd name="connsiteY21" fmla="*/ 1514475 h 2633663"/>
              <a:gd name="connsiteX22" fmla="*/ 923925 w 5062537"/>
              <a:gd name="connsiteY22" fmla="*/ 1238250 h 2633663"/>
              <a:gd name="connsiteX23" fmla="*/ 1314450 w 5062537"/>
              <a:gd name="connsiteY23" fmla="*/ 1157288 h 2633663"/>
              <a:gd name="connsiteX24" fmla="*/ 1543050 w 5062537"/>
              <a:gd name="connsiteY24" fmla="*/ 962025 h 2633663"/>
              <a:gd name="connsiteX25" fmla="*/ 1652587 w 5062537"/>
              <a:gd name="connsiteY25" fmla="*/ 733425 h 2633663"/>
              <a:gd name="connsiteX26" fmla="*/ 1909762 w 5062537"/>
              <a:gd name="connsiteY26" fmla="*/ 542925 h 2633663"/>
              <a:gd name="connsiteX27" fmla="*/ 1900237 w 5062537"/>
              <a:gd name="connsiteY27" fmla="*/ 404813 h 2633663"/>
              <a:gd name="connsiteX28" fmla="*/ 1747837 w 5062537"/>
              <a:gd name="connsiteY28" fmla="*/ 271463 h 2633663"/>
              <a:gd name="connsiteX29" fmla="*/ 1581150 w 5062537"/>
              <a:gd name="connsiteY29" fmla="*/ 161925 h 2633663"/>
              <a:gd name="connsiteX30" fmla="*/ 1223962 w 5062537"/>
              <a:gd name="connsiteY30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410200 w 5410200"/>
              <a:gd name="connsiteY13" fmla="*/ 1362075 h 2633663"/>
              <a:gd name="connsiteX14" fmla="*/ 4519612 w 5410200"/>
              <a:gd name="connsiteY14" fmla="*/ 1709737 h 2633663"/>
              <a:gd name="connsiteX15" fmla="*/ 4252912 w 5410200"/>
              <a:gd name="connsiteY15" fmla="*/ 2205038 h 2633663"/>
              <a:gd name="connsiteX16" fmla="*/ 3071812 w 5410200"/>
              <a:gd name="connsiteY16" fmla="*/ 2238375 h 2633663"/>
              <a:gd name="connsiteX17" fmla="*/ 2171700 w 5410200"/>
              <a:gd name="connsiteY17" fmla="*/ 2124075 h 2633663"/>
              <a:gd name="connsiteX18" fmla="*/ 1676400 w 5410200"/>
              <a:gd name="connsiteY18" fmla="*/ 2138363 h 2633663"/>
              <a:gd name="connsiteX19" fmla="*/ 1262062 w 5410200"/>
              <a:gd name="connsiteY19" fmla="*/ 1966913 h 2633663"/>
              <a:gd name="connsiteX20" fmla="*/ 695325 w 5410200"/>
              <a:gd name="connsiteY20" fmla="*/ 1766888 h 2633663"/>
              <a:gd name="connsiteX21" fmla="*/ 747712 w 5410200"/>
              <a:gd name="connsiteY21" fmla="*/ 1514475 h 2633663"/>
              <a:gd name="connsiteX22" fmla="*/ 923925 w 5410200"/>
              <a:gd name="connsiteY22" fmla="*/ 1238250 h 2633663"/>
              <a:gd name="connsiteX23" fmla="*/ 1314450 w 5410200"/>
              <a:gd name="connsiteY23" fmla="*/ 1157288 h 2633663"/>
              <a:gd name="connsiteX24" fmla="*/ 1543050 w 5410200"/>
              <a:gd name="connsiteY24" fmla="*/ 962025 h 2633663"/>
              <a:gd name="connsiteX25" fmla="*/ 1652587 w 5410200"/>
              <a:gd name="connsiteY25" fmla="*/ 733425 h 2633663"/>
              <a:gd name="connsiteX26" fmla="*/ 1909762 w 5410200"/>
              <a:gd name="connsiteY26" fmla="*/ 542925 h 2633663"/>
              <a:gd name="connsiteX27" fmla="*/ 1900237 w 5410200"/>
              <a:gd name="connsiteY27" fmla="*/ 404813 h 2633663"/>
              <a:gd name="connsiteX28" fmla="*/ 1747837 w 5410200"/>
              <a:gd name="connsiteY28" fmla="*/ 271463 h 2633663"/>
              <a:gd name="connsiteX29" fmla="*/ 1581150 w 5410200"/>
              <a:gd name="connsiteY29" fmla="*/ 161925 h 2633663"/>
              <a:gd name="connsiteX30" fmla="*/ 1223962 w 5410200"/>
              <a:gd name="connsiteY30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148261 w 5410200"/>
              <a:gd name="connsiteY13" fmla="*/ 2095500 h 2633663"/>
              <a:gd name="connsiteX14" fmla="*/ 5410200 w 5410200"/>
              <a:gd name="connsiteY14" fmla="*/ 1362075 h 2633663"/>
              <a:gd name="connsiteX15" fmla="*/ 4519612 w 5410200"/>
              <a:gd name="connsiteY15" fmla="*/ 1709737 h 2633663"/>
              <a:gd name="connsiteX16" fmla="*/ 4252912 w 5410200"/>
              <a:gd name="connsiteY16" fmla="*/ 2205038 h 2633663"/>
              <a:gd name="connsiteX17" fmla="*/ 3071812 w 5410200"/>
              <a:gd name="connsiteY17" fmla="*/ 2238375 h 2633663"/>
              <a:gd name="connsiteX18" fmla="*/ 2171700 w 5410200"/>
              <a:gd name="connsiteY18" fmla="*/ 2124075 h 2633663"/>
              <a:gd name="connsiteX19" fmla="*/ 1676400 w 5410200"/>
              <a:gd name="connsiteY19" fmla="*/ 2138363 h 2633663"/>
              <a:gd name="connsiteX20" fmla="*/ 1262062 w 5410200"/>
              <a:gd name="connsiteY20" fmla="*/ 1966913 h 2633663"/>
              <a:gd name="connsiteX21" fmla="*/ 695325 w 5410200"/>
              <a:gd name="connsiteY21" fmla="*/ 1766888 h 2633663"/>
              <a:gd name="connsiteX22" fmla="*/ 747712 w 5410200"/>
              <a:gd name="connsiteY22" fmla="*/ 1514475 h 2633663"/>
              <a:gd name="connsiteX23" fmla="*/ 923925 w 5410200"/>
              <a:gd name="connsiteY23" fmla="*/ 1238250 h 2633663"/>
              <a:gd name="connsiteX24" fmla="*/ 1314450 w 5410200"/>
              <a:gd name="connsiteY24" fmla="*/ 1157288 h 2633663"/>
              <a:gd name="connsiteX25" fmla="*/ 1543050 w 5410200"/>
              <a:gd name="connsiteY25" fmla="*/ 962025 h 2633663"/>
              <a:gd name="connsiteX26" fmla="*/ 1652587 w 5410200"/>
              <a:gd name="connsiteY26" fmla="*/ 733425 h 2633663"/>
              <a:gd name="connsiteX27" fmla="*/ 1909762 w 5410200"/>
              <a:gd name="connsiteY27" fmla="*/ 542925 h 2633663"/>
              <a:gd name="connsiteX28" fmla="*/ 1900237 w 5410200"/>
              <a:gd name="connsiteY28" fmla="*/ 404813 h 2633663"/>
              <a:gd name="connsiteX29" fmla="*/ 1747837 w 5410200"/>
              <a:gd name="connsiteY29" fmla="*/ 271463 h 2633663"/>
              <a:gd name="connsiteX30" fmla="*/ 1581150 w 5410200"/>
              <a:gd name="connsiteY30" fmla="*/ 161925 h 2633663"/>
              <a:gd name="connsiteX31" fmla="*/ 1223962 w 5410200"/>
              <a:gd name="connsiteY31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4519612 w 5410200"/>
              <a:gd name="connsiteY15" fmla="*/ 1709737 h 2633663"/>
              <a:gd name="connsiteX16" fmla="*/ 4252912 w 5410200"/>
              <a:gd name="connsiteY16" fmla="*/ 2205038 h 2633663"/>
              <a:gd name="connsiteX17" fmla="*/ 3071812 w 5410200"/>
              <a:gd name="connsiteY17" fmla="*/ 2238375 h 2633663"/>
              <a:gd name="connsiteX18" fmla="*/ 2171700 w 5410200"/>
              <a:gd name="connsiteY18" fmla="*/ 2124075 h 2633663"/>
              <a:gd name="connsiteX19" fmla="*/ 1676400 w 5410200"/>
              <a:gd name="connsiteY19" fmla="*/ 2138363 h 2633663"/>
              <a:gd name="connsiteX20" fmla="*/ 1262062 w 5410200"/>
              <a:gd name="connsiteY20" fmla="*/ 1966913 h 2633663"/>
              <a:gd name="connsiteX21" fmla="*/ 695325 w 5410200"/>
              <a:gd name="connsiteY21" fmla="*/ 1766888 h 2633663"/>
              <a:gd name="connsiteX22" fmla="*/ 747712 w 5410200"/>
              <a:gd name="connsiteY22" fmla="*/ 1514475 h 2633663"/>
              <a:gd name="connsiteX23" fmla="*/ 923925 w 5410200"/>
              <a:gd name="connsiteY23" fmla="*/ 1238250 h 2633663"/>
              <a:gd name="connsiteX24" fmla="*/ 1314450 w 5410200"/>
              <a:gd name="connsiteY24" fmla="*/ 1157288 h 2633663"/>
              <a:gd name="connsiteX25" fmla="*/ 1543050 w 5410200"/>
              <a:gd name="connsiteY25" fmla="*/ 962025 h 2633663"/>
              <a:gd name="connsiteX26" fmla="*/ 1652587 w 5410200"/>
              <a:gd name="connsiteY26" fmla="*/ 733425 h 2633663"/>
              <a:gd name="connsiteX27" fmla="*/ 1909762 w 5410200"/>
              <a:gd name="connsiteY27" fmla="*/ 542925 h 2633663"/>
              <a:gd name="connsiteX28" fmla="*/ 1900237 w 5410200"/>
              <a:gd name="connsiteY28" fmla="*/ 404813 h 2633663"/>
              <a:gd name="connsiteX29" fmla="*/ 1747837 w 5410200"/>
              <a:gd name="connsiteY29" fmla="*/ 271463 h 2633663"/>
              <a:gd name="connsiteX30" fmla="*/ 1581150 w 5410200"/>
              <a:gd name="connsiteY30" fmla="*/ 161925 h 2633663"/>
              <a:gd name="connsiteX31" fmla="*/ 1223962 w 5410200"/>
              <a:gd name="connsiteY31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4252912 w 5410200"/>
              <a:gd name="connsiteY16" fmla="*/ 2205038 h 2633663"/>
              <a:gd name="connsiteX17" fmla="*/ 3071812 w 5410200"/>
              <a:gd name="connsiteY17" fmla="*/ 2238375 h 2633663"/>
              <a:gd name="connsiteX18" fmla="*/ 2171700 w 5410200"/>
              <a:gd name="connsiteY18" fmla="*/ 2124075 h 2633663"/>
              <a:gd name="connsiteX19" fmla="*/ 1676400 w 5410200"/>
              <a:gd name="connsiteY19" fmla="*/ 2138363 h 2633663"/>
              <a:gd name="connsiteX20" fmla="*/ 1262062 w 5410200"/>
              <a:gd name="connsiteY20" fmla="*/ 1966913 h 2633663"/>
              <a:gd name="connsiteX21" fmla="*/ 695325 w 5410200"/>
              <a:gd name="connsiteY21" fmla="*/ 1766888 h 2633663"/>
              <a:gd name="connsiteX22" fmla="*/ 747712 w 5410200"/>
              <a:gd name="connsiteY22" fmla="*/ 1514475 h 2633663"/>
              <a:gd name="connsiteX23" fmla="*/ 923925 w 5410200"/>
              <a:gd name="connsiteY23" fmla="*/ 1238250 h 2633663"/>
              <a:gd name="connsiteX24" fmla="*/ 1314450 w 5410200"/>
              <a:gd name="connsiteY24" fmla="*/ 1157288 h 2633663"/>
              <a:gd name="connsiteX25" fmla="*/ 1543050 w 5410200"/>
              <a:gd name="connsiteY25" fmla="*/ 962025 h 2633663"/>
              <a:gd name="connsiteX26" fmla="*/ 1652587 w 5410200"/>
              <a:gd name="connsiteY26" fmla="*/ 733425 h 2633663"/>
              <a:gd name="connsiteX27" fmla="*/ 1909762 w 5410200"/>
              <a:gd name="connsiteY27" fmla="*/ 542925 h 2633663"/>
              <a:gd name="connsiteX28" fmla="*/ 1900237 w 5410200"/>
              <a:gd name="connsiteY28" fmla="*/ 404813 h 2633663"/>
              <a:gd name="connsiteX29" fmla="*/ 1747837 w 5410200"/>
              <a:gd name="connsiteY29" fmla="*/ 271463 h 2633663"/>
              <a:gd name="connsiteX30" fmla="*/ 1581150 w 5410200"/>
              <a:gd name="connsiteY30" fmla="*/ 161925 h 2633663"/>
              <a:gd name="connsiteX31" fmla="*/ 1223962 w 5410200"/>
              <a:gd name="connsiteY31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4738686 w 5410200"/>
              <a:gd name="connsiteY16" fmla="*/ 1662113 h 2633663"/>
              <a:gd name="connsiteX17" fmla="*/ 4252912 w 5410200"/>
              <a:gd name="connsiteY17" fmla="*/ 2205038 h 2633663"/>
              <a:gd name="connsiteX18" fmla="*/ 3071812 w 5410200"/>
              <a:gd name="connsiteY18" fmla="*/ 2238375 h 2633663"/>
              <a:gd name="connsiteX19" fmla="*/ 2171700 w 5410200"/>
              <a:gd name="connsiteY19" fmla="*/ 2124075 h 2633663"/>
              <a:gd name="connsiteX20" fmla="*/ 1676400 w 5410200"/>
              <a:gd name="connsiteY20" fmla="*/ 2138363 h 2633663"/>
              <a:gd name="connsiteX21" fmla="*/ 1262062 w 5410200"/>
              <a:gd name="connsiteY21" fmla="*/ 1966913 h 2633663"/>
              <a:gd name="connsiteX22" fmla="*/ 695325 w 5410200"/>
              <a:gd name="connsiteY22" fmla="*/ 1766888 h 2633663"/>
              <a:gd name="connsiteX23" fmla="*/ 747712 w 5410200"/>
              <a:gd name="connsiteY23" fmla="*/ 1514475 h 2633663"/>
              <a:gd name="connsiteX24" fmla="*/ 923925 w 5410200"/>
              <a:gd name="connsiteY24" fmla="*/ 1238250 h 2633663"/>
              <a:gd name="connsiteX25" fmla="*/ 1314450 w 5410200"/>
              <a:gd name="connsiteY25" fmla="*/ 1157288 h 2633663"/>
              <a:gd name="connsiteX26" fmla="*/ 1543050 w 5410200"/>
              <a:gd name="connsiteY26" fmla="*/ 962025 h 2633663"/>
              <a:gd name="connsiteX27" fmla="*/ 1652587 w 5410200"/>
              <a:gd name="connsiteY27" fmla="*/ 733425 h 2633663"/>
              <a:gd name="connsiteX28" fmla="*/ 1909762 w 5410200"/>
              <a:gd name="connsiteY28" fmla="*/ 542925 h 2633663"/>
              <a:gd name="connsiteX29" fmla="*/ 1900237 w 5410200"/>
              <a:gd name="connsiteY29" fmla="*/ 404813 h 2633663"/>
              <a:gd name="connsiteX30" fmla="*/ 1747837 w 5410200"/>
              <a:gd name="connsiteY30" fmla="*/ 271463 h 2633663"/>
              <a:gd name="connsiteX31" fmla="*/ 1581150 w 5410200"/>
              <a:gd name="connsiteY31" fmla="*/ 161925 h 2633663"/>
              <a:gd name="connsiteX32" fmla="*/ 1223962 w 5410200"/>
              <a:gd name="connsiteY32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4995861 w 5410200"/>
              <a:gd name="connsiteY16" fmla="*/ 1843088 h 2633663"/>
              <a:gd name="connsiteX17" fmla="*/ 4252912 w 5410200"/>
              <a:gd name="connsiteY17" fmla="*/ 2205038 h 2633663"/>
              <a:gd name="connsiteX18" fmla="*/ 3071812 w 5410200"/>
              <a:gd name="connsiteY18" fmla="*/ 2238375 h 2633663"/>
              <a:gd name="connsiteX19" fmla="*/ 2171700 w 5410200"/>
              <a:gd name="connsiteY19" fmla="*/ 2124075 h 2633663"/>
              <a:gd name="connsiteX20" fmla="*/ 1676400 w 5410200"/>
              <a:gd name="connsiteY20" fmla="*/ 2138363 h 2633663"/>
              <a:gd name="connsiteX21" fmla="*/ 1262062 w 5410200"/>
              <a:gd name="connsiteY21" fmla="*/ 1966913 h 2633663"/>
              <a:gd name="connsiteX22" fmla="*/ 695325 w 5410200"/>
              <a:gd name="connsiteY22" fmla="*/ 1766888 h 2633663"/>
              <a:gd name="connsiteX23" fmla="*/ 747712 w 5410200"/>
              <a:gd name="connsiteY23" fmla="*/ 1514475 h 2633663"/>
              <a:gd name="connsiteX24" fmla="*/ 923925 w 5410200"/>
              <a:gd name="connsiteY24" fmla="*/ 1238250 h 2633663"/>
              <a:gd name="connsiteX25" fmla="*/ 1314450 w 5410200"/>
              <a:gd name="connsiteY25" fmla="*/ 1157288 h 2633663"/>
              <a:gd name="connsiteX26" fmla="*/ 1543050 w 5410200"/>
              <a:gd name="connsiteY26" fmla="*/ 962025 h 2633663"/>
              <a:gd name="connsiteX27" fmla="*/ 1652587 w 5410200"/>
              <a:gd name="connsiteY27" fmla="*/ 733425 h 2633663"/>
              <a:gd name="connsiteX28" fmla="*/ 1909762 w 5410200"/>
              <a:gd name="connsiteY28" fmla="*/ 542925 h 2633663"/>
              <a:gd name="connsiteX29" fmla="*/ 1900237 w 5410200"/>
              <a:gd name="connsiteY29" fmla="*/ 404813 h 2633663"/>
              <a:gd name="connsiteX30" fmla="*/ 1747837 w 5410200"/>
              <a:gd name="connsiteY30" fmla="*/ 271463 h 2633663"/>
              <a:gd name="connsiteX31" fmla="*/ 1581150 w 5410200"/>
              <a:gd name="connsiteY31" fmla="*/ 161925 h 2633663"/>
              <a:gd name="connsiteX32" fmla="*/ 1223962 w 5410200"/>
              <a:gd name="connsiteY32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205411 w 5410200"/>
              <a:gd name="connsiteY16" fmla="*/ 1266825 h 2633663"/>
              <a:gd name="connsiteX17" fmla="*/ 4995861 w 5410200"/>
              <a:gd name="connsiteY17" fmla="*/ 1843088 h 2633663"/>
              <a:gd name="connsiteX18" fmla="*/ 4252912 w 5410200"/>
              <a:gd name="connsiteY18" fmla="*/ 2205038 h 2633663"/>
              <a:gd name="connsiteX19" fmla="*/ 3071812 w 5410200"/>
              <a:gd name="connsiteY19" fmla="*/ 2238375 h 2633663"/>
              <a:gd name="connsiteX20" fmla="*/ 2171700 w 5410200"/>
              <a:gd name="connsiteY20" fmla="*/ 2124075 h 2633663"/>
              <a:gd name="connsiteX21" fmla="*/ 1676400 w 5410200"/>
              <a:gd name="connsiteY21" fmla="*/ 2138363 h 2633663"/>
              <a:gd name="connsiteX22" fmla="*/ 1262062 w 5410200"/>
              <a:gd name="connsiteY22" fmla="*/ 1966913 h 2633663"/>
              <a:gd name="connsiteX23" fmla="*/ 695325 w 5410200"/>
              <a:gd name="connsiteY23" fmla="*/ 1766888 h 2633663"/>
              <a:gd name="connsiteX24" fmla="*/ 747712 w 5410200"/>
              <a:gd name="connsiteY24" fmla="*/ 1514475 h 2633663"/>
              <a:gd name="connsiteX25" fmla="*/ 923925 w 5410200"/>
              <a:gd name="connsiteY25" fmla="*/ 1238250 h 2633663"/>
              <a:gd name="connsiteX26" fmla="*/ 1314450 w 5410200"/>
              <a:gd name="connsiteY26" fmla="*/ 1157288 h 2633663"/>
              <a:gd name="connsiteX27" fmla="*/ 1543050 w 5410200"/>
              <a:gd name="connsiteY27" fmla="*/ 962025 h 2633663"/>
              <a:gd name="connsiteX28" fmla="*/ 1652587 w 5410200"/>
              <a:gd name="connsiteY28" fmla="*/ 733425 h 2633663"/>
              <a:gd name="connsiteX29" fmla="*/ 1909762 w 5410200"/>
              <a:gd name="connsiteY29" fmla="*/ 542925 h 2633663"/>
              <a:gd name="connsiteX30" fmla="*/ 1900237 w 5410200"/>
              <a:gd name="connsiteY30" fmla="*/ 404813 h 2633663"/>
              <a:gd name="connsiteX31" fmla="*/ 1747837 w 5410200"/>
              <a:gd name="connsiteY31" fmla="*/ 271463 h 2633663"/>
              <a:gd name="connsiteX32" fmla="*/ 1581150 w 5410200"/>
              <a:gd name="connsiteY32" fmla="*/ 161925 h 2633663"/>
              <a:gd name="connsiteX33" fmla="*/ 1223962 w 5410200"/>
              <a:gd name="connsiteY33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143498 w 5410200"/>
              <a:gd name="connsiteY16" fmla="*/ 1014412 h 2633663"/>
              <a:gd name="connsiteX17" fmla="*/ 4995861 w 5410200"/>
              <a:gd name="connsiteY17" fmla="*/ 1843088 h 2633663"/>
              <a:gd name="connsiteX18" fmla="*/ 4252912 w 5410200"/>
              <a:gd name="connsiteY18" fmla="*/ 2205038 h 2633663"/>
              <a:gd name="connsiteX19" fmla="*/ 3071812 w 5410200"/>
              <a:gd name="connsiteY19" fmla="*/ 2238375 h 2633663"/>
              <a:gd name="connsiteX20" fmla="*/ 2171700 w 5410200"/>
              <a:gd name="connsiteY20" fmla="*/ 2124075 h 2633663"/>
              <a:gd name="connsiteX21" fmla="*/ 1676400 w 5410200"/>
              <a:gd name="connsiteY21" fmla="*/ 2138363 h 2633663"/>
              <a:gd name="connsiteX22" fmla="*/ 1262062 w 5410200"/>
              <a:gd name="connsiteY22" fmla="*/ 1966913 h 2633663"/>
              <a:gd name="connsiteX23" fmla="*/ 695325 w 5410200"/>
              <a:gd name="connsiteY23" fmla="*/ 1766888 h 2633663"/>
              <a:gd name="connsiteX24" fmla="*/ 747712 w 5410200"/>
              <a:gd name="connsiteY24" fmla="*/ 1514475 h 2633663"/>
              <a:gd name="connsiteX25" fmla="*/ 923925 w 5410200"/>
              <a:gd name="connsiteY25" fmla="*/ 1238250 h 2633663"/>
              <a:gd name="connsiteX26" fmla="*/ 1314450 w 5410200"/>
              <a:gd name="connsiteY26" fmla="*/ 1157288 h 2633663"/>
              <a:gd name="connsiteX27" fmla="*/ 1543050 w 5410200"/>
              <a:gd name="connsiteY27" fmla="*/ 962025 h 2633663"/>
              <a:gd name="connsiteX28" fmla="*/ 1652587 w 5410200"/>
              <a:gd name="connsiteY28" fmla="*/ 733425 h 2633663"/>
              <a:gd name="connsiteX29" fmla="*/ 1909762 w 5410200"/>
              <a:gd name="connsiteY29" fmla="*/ 542925 h 2633663"/>
              <a:gd name="connsiteX30" fmla="*/ 1900237 w 5410200"/>
              <a:gd name="connsiteY30" fmla="*/ 404813 h 2633663"/>
              <a:gd name="connsiteX31" fmla="*/ 1747837 w 5410200"/>
              <a:gd name="connsiteY31" fmla="*/ 271463 h 2633663"/>
              <a:gd name="connsiteX32" fmla="*/ 1581150 w 5410200"/>
              <a:gd name="connsiteY32" fmla="*/ 161925 h 2633663"/>
              <a:gd name="connsiteX33" fmla="*/ 1223962 w 5410200"/>
              <a:gd name="connsiteY33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157786 w 5410200"/>
              <a:gd name="connsiteY16" fmla="*/ 1042987 h 2633663"/>
              <a:gd name="connsiteX17" fmla="*/ 4995861 w 5410200"/>
              <a:gd name="connsiteY17" fmla="*/ 1843088 h 2633663"/>
              <a:gd name="connsiteX18" fmla="*/ 4252912 w 5410200"/>
              <a:gd name="connsiteY18" fmla="*/ 2205038 h 2633663"/>
              <a:gd name="connsiteX19" fmla="*/ 3071812 w 5410200"/>
              <a:gd name="connsiteY19" fmla="*/ 2238375 h 2633663"/>
              <a:gd name="connsiteX20" fmla="*/ 2171700 w 5410200"/>
              <a:gd name="connsiteY20" fmla="*/ 2124075 h 2633663"/>
              <a:gd name="connsiteX21" fmla="*/ 1676400 w 5410200"/>
              <a:gd name="connsiteY21" fmla="*/ 2138363 h 2633663"/>
              <a:gd name="connsiteX22" fmla="*/ 1262062 w 5410200"/>
              <a:gd name="connsiteY22" fmla="*/ 1966913 h 2633663"/>
              <a:gd name="connsiteX23" fmla="*/ 695325 w 5410200"/>
              <a:gd name="connsiteY23" fmla="*/ 1766888 h 2633663"/>
              <a:gd name="connsiteX24" fmla="*/ 747712 w 5410200"/>
              <a:gd name="connsiteY24" fmla="*/ 1514475 h 2633663"/>
              <a:gd name="connsiteX25" fmla="*/ 923925 w 5410200"/>
              <a:gd name="connsiteY25" fmla="*/ 1238250 h 2633663"/>
              <a:gd name="connsiteX26" fmla="*/ 1314450 w 5410200"/>
              <a:gd name="connsiteY26" fmla="*/ 1157288 h 2633663"/>
              <a:gd name="connsiteX27" fmla="*/ 1543050 w 5410200"/>
              <a:gd name="connsiteY27" fmla="*/ 962025 h 2633663"/>
              <a:gd name="connsiteX28" fmla="*/ 1652587 w 5410200"/>
              <a:gd name="connsiteY28" fmla="*/ 733425 h 2633663"/>
              <a:gd name="connsiteX29" fmla="*/ 1909762 w 5410200"/>
              <a:gd name="connsiteY29" fmla="*/ 542925 h 2633663"/>
              <a:gd name="connsiteX30" fmla="*/ 1900237 w 5410200"/>
              <a:gd name="connsiteY30" fmla="*/ 404813 h 2633663"/>
              <a:gd name="connsiteX31" fmla="*/ 1747837 w 5410200"/>
              <a:gd name="connsiteY31" fmla="*/ 271463 h 2633663"/>
              <a:gd name="connsiteX32" fmla="*/ 1581150 w 5410200"/>
              <a:gd name="connsiteY32" fmla="*/ 161925 h 2633663"/>
              <a:gd name="connsiteX33" fmla="*/ 1223962 w 5410200"/>
              <a:gd name="connsiteY33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157786 w 5410200"/>
              <a:gd name="connsiteY16" fmla="*/ 1042987 h 2633663"/>
              <a:gd name="connsiteX17" fmla="*/ 4995861 w 5410200"/>
              <a:gd name="connsiteY17" fmla="*/ 1843088 h 2633663"/>
              <a:gd name="connsiteX18" fmla="*/ 4729161 w 5410200"/>
              <a:gd name="connsiteY18" fmla="*/ 1966913 h 2633663"/>
              <a:gd name="connsiteX19" fmla="*/ 4252912 w 5410200"/>
              <a:gd name="connsiteY19" fmla="*/ 2205038 h 2633663"/>
              <a:gd name="connsiteX20" fmla="*/ 3071812 w 5410200"/>
              <a:gd name="connsiteY20" fmla="*/ 2238375 h 2633663"/>
              <a:gd name="connsiteX21" fmla="*/ 2171700 w 5410200"/>
              <a:gd name="connsiteY21" fmla="*/ 2124075 h 2633663"/>
              <a:gd name="connsiteX22" fmla="*/ 1676400 w 5410200"/>
              <a:gd name="connsiteY22" fmla="*/ 2138363 h 2633663"/>
              <a:gd name="connsiteX23" fmla="*/ 1262062 w 5410200"/>
              <a:gd name="connsiteY23" fmla="*/ 1966913 h 2633663"/>
              <a:gd name="connsiteX24" fmla="*/ 695325 w 5410200"/>
              <a:gd name="connsiteY24" fmla="*/ 1766888 h 2633663"/>
              <a:gd name="connsiteX25" fmla="*/ 747712 w 5410200"/>
              <a:gd name="connsiteY25" fmla="*/ 1514475 h 2633663"/>
              <a:gd name="connsiteX26" fmla="*/ 923925 w 5410200"/>
              <a:gd name="connsiteY26" fmla="*/ 1238250 h 2633663"/>
              <a:gd name="connsiteX27" fmla="*/ 1314450 w 5410200"/>
              <a:gd name="connsiteY27" fmla="*/ 1157288 h 2633663"/>
              <a:gd name="connsiteX28" fmla="*/ 1543050 w 5410200"/>
              <a:gd name="connsiteY28" fmla="*/ 962025 h 2633663"/>
              <a:gd name="connsiteX29" fmla="*/ 1652587 w 5410200"/>
              <a:gd name="connsiteY29" fmla="*/ 733425 h 2633663"/>
              <a:gd name="connsiteX30" fmla="*/ 1909762 w 5410200"/>
              <a:gd name="connsiteY30" fmla="*/ 542925 h 2633663"/>
              <a:gd name="connsiteX31" fmla="*/ 1900237 w 5410200"/>
              <a:gd name="connsiteY31" fmla="*/ 404813 h 2633663"/>
              <a:gd name="connsiteX32" fmla="*/ 1747837 w 5410200"/>
              <a:gd name="connsiteY32" fmla="*/ 271463 h 2633663"/>
              <a:gd name="connsiteX33" fmla="*/ 1581150 w 5410200"/>
              <a:gd name="connsiteY33" fmla="*/ 161925 h 2633663"/>
              <a:gd name="connsiteX34" fmla="*/ 1223962 w 5410200"/>
              <a:gd name="connsiteY34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157786 w 5410200"/>
              <a:gd name="connsiteY16" fmla="*/ 1042987 h 2633663"/>
              <a:gd name="connsiteX17" fmla="*/ 4995861 w 5410200"/>
              <a:gd name="connsiteY17" fmla="*/ 1843088 h 2633663"/>
              <a:gd name="connsiteX18" fmla="*/ 4748211 w 5410200"/>
              <a:gd name="connsiteY18" fmla="*/ 2028825 h 2633663"/>
              <a:gd name="connsiteX19" fmla="*/ 4252912 w 5410200"/>
              <a:gd name="connsiteY19" fmla="*/ 2205038 h 2633663"/>
              <a:gd name="connsiteX20" fmla="*/ 3071812 w 5410200"/>
              <a:gd name="connsiteY20" fmla="*/ 2238375 h 2633663"/>
              <a:gd name="connsiteX21" fmla="*/ 2171700 w 5410200"/>
              <a:gd name="connsiteY21" fmla="*/ 2124075 h 2633663"/>
              <a:gd name="connsiteX22" fmla="*/ 1676400 w 5410200"/>
              <a:gd name="connsiteY22" fmla="*/ 2138363 h 2633663"/>
              <a:gd name="connsiteX23" fmla="*/ 1262062 w 5410200"/>
              <a:gd name="connsiteY23" fmla="*/ 1966913 h 2633663"/>
              <a:gd name="connsiteX24" fmla="*/ 695325 w 5410200"/>
              <a:gd name="connsiteY24" fmla="*/ 1766888 h 2633663"/>
              <a:gd name="connsiteX25" fmla="*/ 747712 w 5410200"/>
              <a:gd name="connsiteY25" fmla="*/ 1514475 h 2633663"/>
              <a:gd name="connsiteX26" fmla="*/ 923925 w 5410200"/>
              <a:gd name="connsiteY26" fmla="*/ 1238250 h 2633663"/>
              <a:gd name="connsiteX27" fmla="*/ 1314450 w 5410200"/>
              <a:gd name="connsiteY27" fmla="*/ 1157288 h 2633663"/>
              <a:gd name="connsiteX28" fmla="*/ 1543050 w 5410200"/>
              <a:gd name="connsiteY28" fmla="*/ 962025 h 2633663"/>
              <a:gd name="connsiteX29" fmla="*/ 1652587 w 5410200"/>
              <a:gd name="connsiteY29" fmla="*/ 733425 h 2633663"/>
              <a:gd name="connsiteX30" fmla="*/ 1909762 w 5410200"/>
              <a:gd name="connsiteY30" fmla="*/ 542925 h 2633663"/>
              <a:gd name="connsiteX31" fmla="*/ 1900237 w 5410200"/>
              <a:gd name="connsiteY31" fmla="*/ 404813 h 2633663"/>
              <a:gd name="connsiteX32" fmla="*/ 1747837 w 5410200"/>
              <a:gd name="connsiteY32" fmla="*/ 271463 h 2633663"/>
              <a:gd name="connsiteX33" fmla="*/ 1581150 w 5410200"/>
              <a:gd name="connsiteY33" fmla="*/ 161925 h 2633663"/>
              <a:gd name="connsiteX34" fmla="*/ 1223962 w 5410200"/>
              <a:gd name="connsiteY34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243511 w 5410200"/>
              <a:gd name="connsiteY16" fmla="*/ 1066800 h 2633663"/>
              <a:gd name="connsiteX17" fmla="*/ 4995861 w 5410200"/>
              <a:gd name="connsiteY17" fmla="*/ 1843088 h 2633663"/>
              <a:gd name="connsiteX18" fmla="*/ 4748211 w 5410200"/>
              <a:gd name="connsiteY18" fmla="*/ 2028825 h 2633663"/>
              <a:gd name="connsiteX19" fmla="*/ 4252912 w 5410200"/>
              <a:gd name="connsiteY19" fmla="*/ 2205038 h 2633663"/>
              <a:gd name="connsiteX20" fmla="*/ 3071812 w 5410200"/>
              <a:gd name="connsiteY20" fmla="*/ 2238375 h 2633663"/>
              <a:gd name="connsiteX21" fmla="*/ 2171700 w 5410200"/>
              <a:gd name="connsiteY21" fmla="*/ 2124075 h 2633663"/>
              <a:gd name="connsiteX22" fmla="*/ 1676400 w 5410200"/>
              <a:gd name="connsiteY22" fmla="*/ 2138363 h 2633663"/>
              <a:gd name="connsiteX23" fmla="*/ 1262062 w 5410200"/>
              <a:gd name="connsiteY23" fmla="*/ 1966913 h 2633663"/>
              <a:gd name="connsiteX24" fmla="*/ 695325 w 5410200"/>
              <a:gd name="connsiteY24" fmla="*/ 1766888 h 2633663"/>
              <a:gd name="connsiteX25" fmla="*/ 747712 w 5410200"/>
              <a:gd name="connsiteY25" fmla="*/ 1514475 h 2633663"/>
              <a:gd name="connsiteX26" fmla="*/ 923925 w 5410200"/>
              <a:gd name="connsiteY26" fmla="*/ 1238250 h 2633663"/>
              <a:gd name="connsiteX27" fmla="*/ 1314450 w 5410200"/>
              <a:gd name="connsiteY27" fmla="*/ 1157288 h 2633663"/>
              <a:gd name="connsiteX28" fmla="*/ 1543050 w 5410200"/>
              <a:gd name="connsiteY28" fmla="*/ 962025 h 2633663"/>
              <a:gd name="connsiteX29" fmla="*/ 1652587 w 5410200"/>
              <a:gd name="connsiteY29" fmla="*/ 733425 h 2633663"/>
              <a:gd name="connsiteX30" fmla="*/ 1909762 w 5410200"/>
              <a:gd name="connsiteY30" fmla="*/ 542925 h 2633663"/>
              <a:gd name="connsiteX31" fmla="*/ 1900237 w 5410200"/>
              <a:gd name="connsiteY31" fmla="*/ 404813 h 2633663"/>
              <a:gd name="connsiteX32" fmla="*/ 1747837 w 5410200"/>
              <a:gd name="connsiteY32" fmla="*/ 271463 h 2633663"/>
              <a:gd name="connsiteX33" fmla="*/ 1581150 w 5410200"/>
              <a:gd name="connsiteY33" fmla="*/ 161925 h 2633663"/>
              <a:gd name="connsiteX34" fmla="*/ 1223962 w 5410200"/>
              <a:gd name="connsiteY34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243511 w 5410200"/>
              <a:gd name="connsiteY16" fmla="*/ 1066800 h 2633663"/>
              <a:gd name="connsiteX17" fmla="*/ 5076824 w 5410200"/>
              <a:gd name="connsiteY17" fmla="*/ 1585913 h 2633663"/>
              <a:gd name="connsiteX18" fmla="*/ 4995861 w 5410200"/>
              <a:gd name="connsiteY18" fmla="*/ 1843088 h 2633663"/>
              <a:gd name="connsiteX19" fmla="*/ 4748211 w 5410200"/>
              <a:gd name="connsiteY19" fmla="*/ 2028825 h 2633663"/>
              <a:gd name="connsiteX20" fmla="*/ 4252912 w 5410200"/>
              <a:gd name="connsiteY20" fmla="*/ 2205038 h 2633663"/>
              <a:gd name="connsiteX21" fmla="*/ 3071812 w 5410200"/>
              <a:gd name="connsiteY21" fmla="*/ 2238375 h 2633663"/>
              <a:gd name="connsiteX22" fmla="*/ 2171700 w 5410200"/>
              <a:gd name="connsiteY22" fmla="*/ 2124075 h 2633663"/>
              <a:gd name="connsiteX23" fmla="*/ 1676400 w 5410200"/>
              <a:gd name="connsiteY23" fmla="*/ 2138363 h 2633663"/>
              <a:gd name="connsiteX24" fmla="*/ 1262062 w 5410200"/>
              <a:gd name="connsiteY24" fmla="*/ 1966913 h 2633663"/>
              <a:gd name="connsiteX25" fmla="*/ 695325 w 5410200"/>
              <a:gd name="connsiteY25" fmla="*/ 1766888 h 2633663"/>
              <a:gd name="connsiteX26" fmla="*/ 747712 w 5410200"/>
              <a:gd name="connsiteY26" fmla="*/ 1514475 h 2633663"/>
              <a:gd name="connsiteX27" fmla="*/ 923925 w 5410200"/>
              <a:gd name="connsiteY27" fmla="*/ 1238250 h 2633663"/>
              <a:gd name="connsiteX28" fmla="*/ 1314450 w 5410200"/>
              <a:gd name="connsiteY28" fmla="*/ 1157288 h 2633663"/>
              <a:gd name="connsiteX29" fmla="*/ 1543050 w 5410200"/>
              <a:gd name="connsiteY29" fmla="*/ 962025 h 2633663"/>
              <a:gd name="connsiteX30" fmla="*/ 1652587 w 5410200"/>
              <a:gd name="connsiteY30" fmla="*/ 733425 h 2633663"/>
              <a:gd name="connsiteX31" fmla="*/ 1909762 w 5410200"/>
              <a:gd name="connsiteY31" fmla="*/ 542925 h 2633663"/>
              <a:gd name="connsiteX32" fmla="*/ 1900237 w 5410200"/>
              <a:gd name="connsiteY32" fmla="*/ 404813 h 2633663"/>
              <a:gd name="connsiteX33" fmla="*/ 1747837 w 5410200"/>
              <a:gd name="connsiteY33" fmla="*/ 271463 h 2633663"/>
              <a:gd name="connsiteX34" fmla="*/ 1581150 w 5410200"/>
              <a:gd name="connsiteY34" fmla="*/ 161925 h 2633663"/>
              <a:gd name="connsiteX35" fmla="*/ 1223962 w 5410200"/>
              <a:gd name="connsiteY35" fmla="*/ 0 h 2633663"/>
              <a:gd name="connsiteX0" fmla="*/ 1223962 w 5410200"/>
              <a:gd name="connsiteY0" fmla="*/ 0 h 2633663"/>
              <a:gd name="connsiteX1" fmla="*/ 157162 w 5410200"/>
              <a:gd name="connsiteY1" fmla="*/ 1166813 h 2633663"/>
              <a:gd name="connsiteX2" fmla="*/ 28575 w 5410200"/>
              <a:gd name="connsiteY2" fmla="*/ 1423988 h 2633663"/>
              <a:gd name="connsiteX3" fmla="*/ 0 w 5410200"/>
              <a:gd name="connsiteY3" fmla="*/ 1743075 h 2633663"/>
              <a:gd name="connsiteX4" fmla="*/ 119062 w 5410200"/>
              <a:gd name="connsiteY4" fmla="*/ 2128838 h 2633663"/>
              <a:gd name="connsiteX5" fmla="*/ 290512 w 5410200"/>
              <a:gd name="connsiteY5" fmla="*/ 2319338 h 2633663"/>
              <a:gd name="connsiteX6" fmla="*/ 1033462 w 5410200"/>
              <a:gd name="connsiteY6" fmla="*/ 2619375 h 2633663"/>
              <a:gd name="connsiteX7" fmla="*/ 1681162 w 5410200"/>
              <a:gd name="connsiteY7" fmla="*/ 2628900 h 2633663"/>
              <a:gd name="connsiteX8" fmla="*/ 2143125 w 5410200"/>
              <a:gd name="connsiteY8" fmla="*/ 2633663 h 2633663"/>
              <a:gd name="connsiteX9" fmla="*/ 3038475 w 5410200"/>
              <a:gd name="connsiteY9" fmla="*/ 2581275 h 2633663"/>
              <a:gd name="connsiteX10" fmla="*/ 3624262 w 5410200"/>
              <a:gd name="connsiteY10" fmla="*/ 2547938 h 2633663"/>
              <a:gd name="connsiteX11" fmla="*/ 4191000 w 5410200"/>
              <a:gd name="connsiteY11" fmla="*/ 2509838 h 2633663"/>
              <a:gd name="connsiteX12" fmla="*/ 5062537 w 5410200"/>
              <a:gd name="connsiteY12" fmla="*/ 2347912 h 2633663"/>
              <a:gd name="connsiteX13" fmla="*/ 5219698 w 5410200"/>
              <a:gd name="connsiteY13" fmla="*/ 2114550 h 2633663"/>
              <a:gd name="connsiteX14" fmla="*/ 5410200 w 5410200"/>
              <a:gd name="connsiteY14" fmla="*/ 1362075 h 2633663"/>
              <a:gd name="connsiteX15" fmla="*/ 5300662 w 5410200"/>
              <a:gd name="connsiteY15" fmla="*/ 1038225 h 2633663"/>
              <a:gd name="connsiteX16" fmla="*/ 5243511 w 5410200"/>
              <a:gd name="connsiteY16" fmla="*/ 1066800 h 2633663"/>
              <a:gd name="connsiteX17" fmla="*/ 5224462 w 5410200"/>
              <a:gd name="connsiteY17" fmla="*/ 1671638 h 2633663"/>
              <a:gd name="connsiteX18" fmla="*/ 4995861 w 5410200"/>
              <a:gd name="connsiteY18" fmla="*/ 1843088 h 2633663"/>
              <a:gd name="connsiteX19" fmla="*/ 4748211 w 5410200"/>
              <a:gd name="connsiteY19" fmla="*/ 2028825 h 2633663"/>
              <a:gd name="connsiteX20" fmla="*/ 4252912 w 5410200"/>
              <a:gd name="connsiteY20" fmla="*/ 2205038 h 2633663"/>
              <a:gd name="connsiteX21" fmla="*/ 3071812 w 5410200"/>
              <a:gd name="connsiteY21" fmla="*/ 2238375 h 2633663"/>
              <a:gd name="connsiteX22" fmla="*/ 2171700 w 5410200"/>
              <a:gd name="connsiteY22" fmla="*/ 2124075 h 2633663"/>
              <a:gd name="connsiteX23" fmla="*/ 1676400 w 5410200"/>
              <a:gd name="connsiteY23" fmla="*/ 2138363 h 2633663"/>
              <a:gd name="connsiteX24" fmla="*/ 1262062 w 5410200"/>
              <a:gd name="connsiteY24" fmla="*/ 1966913 h 2633663"/>
              <a:gd name="connsiteX25" fmla="*/ 695325 w 5410200"/>
              <a:gd name="connsiteY25" fmla="*/ 1766888 h 2633663"/>
              <a:gd name="connsiteX26" fmla="*/ 747712 w 5410200"/>
              <a:gd name="connsiteY26" fmla="*/ 1514475 h 2633663"/>
              <a:gd name="connsiteX27" fmla="*/ 923925 w 5410200"/>
              <a:gd name="connsiteY27" fmla="*/ 1238250 h 2633663"/>
              <a:gd name="connsiteX28" fmla="*/ 1314450 w 5410200"/>
              <a:gd name="connsiteY28" fmla="*/ 1157288 h 2633663"/>
              <a:gd name="connsiteX29" fmla="*/ 1543050 w 5410200"/>
              <a:gd name="connsiteY29" fmla="*/ 962025 h 2633663"/>
              <a:gd name="connsiteX30" fmla="*/ 1652587 w 5410200"/>
              <a:gd name="connsiteY30" fmla="*/ 733425 h 2633663"/>
              <a:gd name="connsiteX31" fmla="*/ 1909762 w 5410200"/>
              <a:gd name="connsiteY31" fmla="*/ 542925 h 2633663"/>
              <a:gd name="connsiteX32" fmla="*/ 1900237 w 5410200"/>
              <a:gd name="connsiteY32" fmla="*/ 404813 h 2633663"/>
              <a:gd name="connsiteX33" fmla="*/ 1747837 w 5410200"/>
              <a:gd name="connsiteY33" fmla="*/ 271463 h 2633663"/>
              <a:gd name="connsiteX34" fmla="*/ 1581150 w 5410200"/>
              <a:gd name="connsiteY34" fmla="*/ 161925 h 2633663"/>
              <a:gd name="connsiteX35" fmla="*/ 1223962 w 5410200"/>
              <a:gd name="connsiteY35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219698 w 5372100"/>
              <a:gd name="connsiteY13" fmla="*/ 2114550 h 2633663"/>
              <a:gd name="connsiteX14" fmla="*/ 5372100 w 5372100"/>
              <a:gd name="connsiteY14" fmla="*/ 1357312 h 2633663"/>
              <a:gd name="connsiteX15" fmla="*/ 5300662 w 5372100"/>
              <a:gd name="connsiteY15" fmla="*/ 1038225 h 2633663"/>
              <a:gd name="connsiteX16" fmla="*/ 5243511 w 5372100"/>
              <a:gd name="connsiteY16" fmla="*/ 1066800 h 2633663"/>
              <a:gd name="connsiteX17" fmla="*/ 5224462 w 5372100"/>
              <a:gd name="connsiteY17" fmla="*/ 1671638 h 2633663"/>
              <a:gd name="connsiteX18" fmla="*/ 4995861 w 5372100"/>
              <a:gd name="connsiteY18" fmla="*/ 1843088 h 2633663"/>
              <a:gd name="connsiteX19" fmla="*/ 4748211 w 5372100"/>
              <a:gd name="connsiteY19" fmla="*/ 2028825 h 2633663"/>
              <a:gd name="connsiteX20" fmla="*/ 4252912 w 5372100"/>
              <a:gd name="connsiteY20" fmla="*/ 2205038 h 2633663"/>
              <a:gd name="connsiteX21" fmla="*/ 3071812 w 5372100"/>
              <a:gd name="connsiteY21" fmla="*/ 2238375 h 2633663"/>
              <a:gd name="connsiteX22" fmla="*/ 2171700 w 5372100"/>
              <a:gd name="connsiteY22" fmla="*/ 2124075 h 2633663"/>
              <a:gd name="connsiteX23" fmla="*/ 1676400 w 5372100"/>
              <a:gd name="connsiteY23" fmla="*/ 2138363 h 2633663"/>
              <a:gd name="connsiteX24" fmla="*/ 1262062 w 5372100"/>
              <a:gd name="connsiteY24" fmla="*/ 1966913 h 2633663"/>
              <a:gd name="connsiteX25" fmla="*/ 695325 w 5372100"/>
              <a:gd name="connsiteY25" fmla="*/ 1766888 h 2633663"/>
              <a:gd name="connsiteX26" fmla="*/ 747712 w 5372100"/>
              <a:gd name="connsiteY26" fmla="*/ 1514475 h 2633663"/>
              <a:gd name="connsiteX27" fmla="*/ 923925 w 5372100"/>
              <a:gd name="connsiteY27" fmla="*/ 1238250 h 2633663"/>
              <a:gd name="connsiteX28" fmla="*/ 1314450 w 5372100"/>
              <a:gd name="connsiteY28" fmla="*/ 1157288 h 2633663"/>
              <a:gd name="connsiteX29" fmla="*/ 1543050 w 5372100"/>
              <a:gd name="connsiteY29" fmla="*/ 962025 h 2633663"/>
              <a:gd name="connsiteX30" fmla="*/ 1652587 w 5372100"/>
              <a:gd name="connsiteY30" fmla="*/ 733425 h 2633663"/>
              <a:gd name="connsiteX31" fmla="*/ 1909762 w 5372100"/>
              <a:gd name="connsiteY31" fmla="*/ 542925 h 2633663"/>
              <a:gd name="connsiteX32" fmla="*/ 1900237 w 5372100"/>
              <a:gd name="connsiteY32" fmla="*/ 404813 h 2633663"/>
              <a:gd name="connsiteX33" fmla="*/ 1747837 w 5372100"/>
              <a:gd name="connsiteY33" fmla="*/ 271463 h 2633663"/>
              <a:gd name="connsiteX34" fmla="*/ 1581150 w 5372100"/>
              <a:gd name="connsiteY34" fmla="*/ 161925 h 2633663"/>
              <a:gd name="connsiteX35" fmla="*/ 1223962 w 5372100"/>
              <a:gd name="connsiteY35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219698 w 5372100"/>
              <a:gd name="connsiteY13" fmla="*/ 2114550 h 2633663"/>
              <a:gd name="connsiteX14" fmla="*/ 5372100 w 5372100"/>
              <a:gd name="connsiteY14" fmla="*/ 1357312 h 2633663"/>
              <a:gd name="connsiteX15" fmla="*/ 5300662 w 5372100"/>
              <a:gd name="connsiteY15" fmla="*/ 1038225 h 2633663"/>
              <a:gd name="connsiteX16" fmla="*/ 5243511 w 5372100"/>
              <a:gd name="connsiteY16" fmla="*/ 1066800 h 2633663"/>
              <a:gd name="connsiteX17" fmla="*/ 5224462 w 5372100"/>
              <a:gd name="connsiteY17" fmla="*/ 1671638 h 2633663"/>
              <a:gd name="connsiteX18" fmla="*/ 5176836 w 5372100"/>
              <a:gd name="connsiteY18" fmla="*/ 2052638 h 2633663"/>
              <a:gd name="connsiteX19" fmla="*/ 4748211 w 5372100"/>
              <a:gd name="connsiteY19" fmla="*/ 2028825 h 2633663"/>
              <a:gd name="connsiteX20" fmla="*/ 4252912 w 5372100"/>
              <a:gd name="connsiteY20" fmla="*/ 2205038 h 2633663"/>
              <a:gd name="connsiteX21" fmla="*/ 3071812 w 5372100"/>
              <a:gd name="connsiteY21" fmla="*/ 2238375 h 2633663"/>
              <a:gd name="connsiteX22" fmla="*/ 2171700 w 5372100"/>
              <a:gd name="connsiteY22" fmla="*/ 2124075 h 2633663"/>
              <a:gd name="connsiteX23" fmla="*/ 1676400 w 5372100"/>
              <a:gd name="connsiteY23" fmla="*/ 2138363 h 2633663"/>
              <a:gd name="connsiteX24" fmla="*/ 1262062 w 5372100"/>
              <a:gd name="connsiteY24" fmla="*/ 1966913 h 2633663"/>
              <a:gd name="connsiteX25" fmla="*/ 695325 w 5372100"/>
              <a:gd name="connsiteY25" fmla="*/ 1766888 h 2633663"/>
              <a:gd name="connsiteX26" fmla="*/ 747712 w 5372100"/>
              <a:gd name="connsiteY26" fmla="*/ 1514475 h 2633663"/>
              <a:gd name="connsiteX27" fmla="*/ 923925 w 5372100"/>
              <a:gd name="connsiteY27" fmla="*/ 1238250 h 2633663"/>
              <a:gd name="connsiteX28" fmla="*/ 1314450 w 5372100"/>
              <a:gd name="connsiteY28" fmla="*/ 1157288 h 2633663"/>
              <a:gd name="connsiteX29" fmla="*/ 1543050 w 5372100"/>
              <a:gd name="connsiteY29" fmla="*/ 962025 h 2633663"/>
              <a:gd name="connsiteX30" fmla="*/ 1652587 w 5372100"/>
              <a:gd name="connsiteY30" fmla="*/ 733425 h 2633663"/>
              <a:gd name="connsiteX31" fmla="*/ 1909762 w 5372100"/>
              <a:gd name="connsiteY31" fmla="*/ 542925 h 2633663"/>
              <a:gd name="connsiteX32" fmla="*/ 1900237 w 5372100"/>
              <a:gd name="connsiteY32" fmla="*/ 404813 h 2633663"/>
              <a:gd name="connsiteX33" fmla="*/ 1747837 w 5372100"/>
              <a:gd name="connsiteY33" fmla="*/ 271463 h 2633663"/>
              <a:gd name="connsiteX34" fmla="*/ 1581150 w 5372100"/>
              <a:gd name="connsiteY34" fmla="*/ 161925 h 2633663"/>
              <a:gd name="connsiteX35" fmla="*/ 1223962 w 5372100"/>
              <a:gd name="connsiteY35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219698 w 5372100"/>
              <a:gd name="connsiteY13" fmla="*/ 2114550 h 2633663"/>
              <a:gd name="connsiteX14" fmla="*/ 5372100 w 5372100"/>
              <a:gd name="connsiteY14" fmla="*/ 1357312 h 2633663"/>
              <a:gd name="connsiteX15" fmla="*/ 5300662 w 5372100"/>
              <a:gd name="connsiteY15" fmla="*/ 1038225 h 2633663"/>
              <a:gd name="connsiteX16" fmla="*/ 5243511 w 5372100"/>
              <a:gd name="connsiteY16" fmla="*/ 1066800 h 2633663"/>
              <a:gd name="connsiteX17" fmla="*/ 5224462 w 5372100"/>
              <a:gd name="connsiteY17" fmla="*/ 1671638 h 2633663"/>
              <a:gd name="connsiteX18" fmla="*/ 5176836 w 5372100"/>
              <a:gd name="connsiteY18" fmla="*/ 2052638 h 2633663"/>
              <a:gd name="connsiteX19" fmla="*/ 4767261 w 5372100"/>
              <a:gd name="connsiteY19" fmla="*/ 2124075 h 2633663"/>
              <a:gd name="connsiteX20" fmla="*/ 4252912 w 5372100"/>
              <a:gd name="connsiteY20" fmla="*/ 2205038 h 2633663"/>
              <a:gd name="connsiteX21" fmla="*/ 3071812 w 5372100"/>
              <a:gd name="connsiteY21" fmla="*/ 2238375 h 2633663"/>
              <a:gd name="connsiteX22" fmla="*/ 2171700 w 5372100"/>
              <a:gd name="connsiteY22" fmla="*/ 2124075 h 2633663"/>
              <a:gd name="connsiteX23" fmla="*/ 1676400 w 5372100"/>
              <a:gd name="connsiteY23" fmla="*/ 2138363 h 2633663"/>
              <a:gd name="connsiteX24" fmla="*/ 1262062 w 5372100"/>
              <a:gd name="connsiteY24" fmla="*/ 1966913 h 2633663"/>
              <a:gd name="connsiteX25" fmla="*/ 695325 w 5372100"/>
              <a:gd name="connsiteY25" fmla="*/ 1766888 h 2633663"/>
              <a:gd name="connsiteX26" fmla="*/ 747712 w 5372100"/>
              <a:gd name="connsiteY26" fmla="*/ 1514475 h 2633663"/>
              <a:gd name="connsiteX27" fmla="*/ 923925 w 5372100"/>
              <a:gd name="connsiteY27" fmla="*/ 1238250 h 2633663"/>
              <a:gd name="connsiteX28" fmla="*/ 1314450 w 5372100"/>
              <a:gd name="connsiteY28" fmla="*/ 1157288 h 2633663"/>
              <a:gd name="connsiteX29" fmla="*/ 1543050 w 5372100"/>
              <a:gd name="connsiteY29" fmla="*/ 962025 h 2633663"/>
              <a:gd name="connsiteX30" fmla="*/ 1652587 w 5372100"/>
              <a:gd name="connsiteY30" fmla="*/ 733425 h 2633663"/>
              <a:gd name="connsiteX31" fmla="*/ 1909762 w 5372100"/>
              <a:gd name="connsiteY31" fmla="*/ 542925 h 2633663"/>
              <a:gd name="connsiteX32" fmla="*/ 1900237 w 5372100"/>
              <a:gd name="connsiteY32" fmla="*/ 404813 h 2633663"/>
              <a:gd name="connsiteX33" fmla="*/ 1747837 w 5372100"/>
              <a:gd name="connsiteY33" fmla="*/ 271463 h 2633663"/>
              <a:gd name="connsiteX34" fmla="*/ 1581150 w 5372100"/>
              <a:gd name="connsiteY34" fmla="*/ 161925 h 2633663"/>
              <a:gd name="connsiteX35" fmla="*/ 1223962 w 5372100"/>
              <a:gd name="connsiteY35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219698 w 5372100"/>
              <a:gd name="connsiteY13" fmla="*/ 2114550 h 2633663"/>
              <a:gd name="connsiteX14" fmla="*/ 5372100 w 5372100"/>
              <a:gd name="connsiteY14" fmla="*/ 1357312 h 2633663"/>
              <a:gd name="connsiteX15" fmla="*/ 5300662 w 5372100"/>
              <a:gd name="connsiteY15" fmla="*/ 1038225 h 2633663"/>
              <a:gd name="connsiteX16" fmla="*/ 5243511 w 5372100"/>
              <a:gd name="connsiteY16" fmla="*/ 1066800 h 2633663"/>
              <a:gd name="connsiteX17" fmla="*/ 5224462 w 5372100"/>
              <a:gd name="connsiteY17" fmla="*/ 1671638 h 2633663"/>
              <a:gd name="connsiteX18" fmla="*/ 5176836 w 5372100"/>
              <a:gd name="connsiteY18" fmla="*/ 2052638 h 2633663"/>
              <a:gd name="connsiteX19" fmla="*/ 5081586 w 5372100"/>
              <a:gd name="connsiteY19" fmla="*/ 2071688 h 2633663"/>
              <a:gd name="connsiteX20" fmla="*/ 4767261 w 5372100"/>
              <a:gd name="connsiteY20" fmla="*/ 2124075 h 2633663"/>
              <a:gd name="connsiteX21" fmla="*/ 4252912 w 5372100"/>
              <a:gd name="connsiteY21" fmla="*/ 2205038 h 2633663"/>
              <a:gd name="connsiteX22" fmla="*/ 3071812 w 5372100"/>
              <a:gd name="connsiteY22" fmla="*/ 2238375 h 2633663"/>
              <a:gd name="connsiteX23" fmla="*/ 2171700 w 5372100"/>
              <a:gd name="connsiteY23" fmla="*/ 2124075 h 2633663"/>
              <a:gd name="connsiteX24" fmla="*/ 1676400 w 5372100"/>
              <a:gd name="connsiteY24" fmla="*/ 2138363 h 2633663"/>
              <a:gd name="connsiteX25" fmla="*/ 1262062 w 5372100"/>
              <a:gd name="connsiteY25" fmla="*/ 1966913 h 2633663"/>
              <a:gd name="connsiteX26" fmla="*/ 695325 w 5372100"/>
              <a:gd name="connsiteY26" fmla="*/ 1766888 h 2633663"/>
              <a:gd name="connsiteX27" fmla="*/ 747712 w 5372100"/>
              <a:gd name="connsiteY27" fmla="*/ 1514475 h 2633663"/>
              <a:gd name="connsiteX28" fmla="*/ 923925 w 5372100"/>
              <a:gd name="connsiteY28" fmla="*/ 1238250 h 2633663"/>
              <a:gd name="connsiteX29" fmla="*/ 1314450 w 5372100"/>
              <a:gd name="connsiteY29" fmla="*/ 1157288 h 2633663"/>
              <a:gd name="connsiteX30" fmla="*/ 1543050 w 5372100"/>
              <a:gd name="connsiteY30" fmla="*/ 962025 h 2633663"/>
              <a:gd name="connsiteX31" fmla="*/ 1652587 w 5372100"/>
              <a:gd name="connsiteY31" fmla="*/ 733425 h 2633663"/>
              <a:gd name="connsiteX32" fmla="*/ 1909762 w 5372100"/>
              <a:gd name="connsiteY32" fmla="*/ 542925 h 2633663"/>
              <a:gd name="connsiteX33" fmla="*/ 1900237 w 5372100"/>
              <a:gd name="connsiteY33" fmla="*/ 404813 h 2633663"/>
              <a:gd name="connsiteX34" fmla="*/ 1747837 w 5372100"/>
              <a:gd name="connsiteY34" fmla="*/ 271463 h 2633663"/>
              <a:gd name="connsiteX35" fmla="*/ 1581150 w 5372100"/>
              <a:gd name="connsiteY35" fmla="*/ 161925 h 2633663"/>
              <a:gd name="connsiteX36" fmla="*/ 1223962 w 5372100"/>
              <a:gd name="connsiteY36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219698 w 5372100"/>
              <a:gd name="connsiteY13" fmla="*/ 2114550 h 2633663"/>
              <a:gd name="connsiteX14" fmla="*/ 5372100 w 5372100"/>
              <a:gd name="connsiteY14" fmla="*/ 1357312 h 2633663"/>
              <a:gd name="connsiteX15" fmla="*/ 5300662 w 5372100"/>
              <a:gd name="connsiteY15" fmla="*/ 1038225 h 2633663"/>
              <a:gd name="connsiteX16" fmla="*/ 5243511 w 5372100"/>
              <a:gd name="connsiteY16" fmla="*/ 1066800 h 2633663"/>
              <a:gd name="connsiteX17" fmla="*/ 5224462 w 5372100"/>
              <a:gd name="connsiteY17" fmla="*/ 1671638 h 2633663"/>
              <a:gd name="connsiteX18" fmla="*/ 5186361 w 5372100"/>
              <a:gd name="connsiteY18" fmla="*/ 1971675 h 2633663"/>
              <a:gd name="connsiteX19" fmla="*/ 5176836 w 5372100"/>
              <a:gd name="connsiteY19" fmla="*/ 2052638 h 2633663"/>
              <a:gd name="connsiteX20" fmla="*/ 5081586 w 5372100"/>
              <a:gd name="connsiteY20" fmla="*/ 2071688 h 2633663"/>
              <a:gd name="connsiteX21" fmla="*/ 4767261 w 5372100"/>
              <a:gd name="connsiteY21" fmla="*/ 2124075 h 2633663"/>
              <a:gd name="connsiteX22" fmla="*/ 4252912 w 5372100"/>
              <a:gd name="connsiteY22" fmla="*/ 2205038 h 2633663"/>
              <a:gd name="connsiteX23" fmla="*/ 3071812 w 5372100"/>
              <a:gd name="connsiteY23" fmla="*/ 2238375 h 2633663"/>
              <a:gd name="connsiteX24" fmla="*/ 2171700 w 5372100"/>
              <a:gd name="connsiteY24" fmla="*/ 2124075 h 2633663"/>
              <a:gd name="connsiteX25" fmla="*/ 1676400 w 5372100"/>
              <a:gd name="connsiteY25" fmla="*/ 2138363 h 2633663"/>
              <a:gd name="connsiteX26" fmla="*/ 1262062 w 5372100"/>
              <a:gd name="connsiteY26" fmla="*/ 1966913 h 2633663"/>
              <a:gd name="connsiteX27" fmla="*/ 695325 w 5372100"/>
              <a:gd name="connsiteY27" fmla="*/ 1766888 h 2633663"/>
              <a:gd name="connsiteX28" fmla="*/ 747712 w 5372100"/>
              <a:gd name="connsiteY28" fmla="*/ 1514475 h 2633663"/>
              <a:gd name="connsiteX29" fmla="*/ 923925 w 5372100"/>
              <a:gd name="connsiteY29" fmla="*/ 1238250 h 2633663"/>
              <a:gd name="connsiteX30" fmla="*/ 1314450 w 5372100"/>
              <a:gd name="connsiteY30" fmla="*/ 1157288 h 2633663"/>
              <a:gd name="connsiteX31" fmla="*/ 1543050 w 5372100"/>
              <a:gd name="connsiteY31" fmla="*/ 962025 h 2633663"/>
              <a:gd name="connsiteX32" fmla="*/ 1652587 w 5372100"/>
              <a:gd name="connsiteY32" fmla="*/ 733425 h 2633663"/>
              <a:gd name="connsiteX33" fmla="*/ 1909762 w 5372100"/>
              <a:gd name="connsiteY33" fmla="*/ 542925 h 2633663"/>
              <a:gd name="connsiteX34" fmla="*/ 1900237 w 5372100"/>
              <a:gd name="connsiteY34" fmla="*/ 404813 h 2633663"/>
              <a:gd name="connsiteX35" fmla="*/ 1747837 w 5372100"/>
              <a:gd name="connsiteY35" fmla="*/ 271463 h 2633663"/>
              <a:gd name="connsiteX36" fmla="*/ 1581150 w 5372100"/>
              <a:gd name="connsiteY36" fmla="*/ 161925 h 2633663"/>
              <a:gd name="connsiteX37" fmla="*/ 1223962 w 5372100"/>
              <a:gd name="connsiteY37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219698 w 5372100"/>
              <a:gd name="connsiteY13" fmla="*/ 2114550 h 2633663"/>
              <a:gd name="connsiteX14" fmla="*/ 5372100 w 5372100"/>
              <a:gd name="connsiteY14" fmla="*/ 1357312 h 2633663"/>
              <a:gd name="connsiteX15" fmla="*/ 5300662 w 5372100"/>
              <a:gd name="connsiteY15" fmla="*/ 1038225 h 2633663"/>
              <a:gd name="connsiteX16" fmla="*/ 5243511 w 5372100"/>
              <a:gd name="connsiteY16" fmla="*/ 1066800 h 2633663"/>
              <a:gd name="connsiteX17" fmla="*/ 5224462 w 5372100"/>
              <a:gd name="connsiteY17" fmla="*/ 1671638 h 2633663"/>
              <a:gd name="connsiteX18" fmla="*/ 5186361 w 5372100"/>
              <a:gd name="connsiteY18" fmla="*/ 1971675 h 2633663"/>
              <a:gd name="connsiteX19" fmla="*/ 5148261 w 5372100"/>
              <a:gd name="connsiteY19" fmla="*/ 2047875 h 2633663"/>
              <a:gd name="connsiteX20" fmla="*/ 5081586 w 5372100"/>
              <a:gd name="connsiteY20" fmla="*/ 2071688 h 2633663"/>
              <a:gd name="connsiteX21" fmla="*/ 4767261 w 5372100"/>
              <a:gd name="connsiteY21" fmla="*/ 2124075 h 2633663"/>
              <a:gd name="connsiteX22" fmla="*/ 4252912 w 5372100"/>
              <a:gd name="connsiteY22" fmla="*/ 2205038 h 2633663"/>
              <a:gd name="connsiteX23" fmla="*/ 3071812 w 5372100"/>
              <a:gd name="connsiteY23" fmla="*/ 2238375 h 2633663"/>
              <a:gd name="connsiteX24" fmla="*/ 2171700 w 5372100"/>
              <a:gd name="connsiteY24" fmla="*/ 2124075 h 2633663"/>
              <a:gd name="connsiteX25" fmla="*/ 1676400 w 5372100"/>
              <a:gd name="connsiteY25" fmla="*/ 2138363 h 2633663"/>
              <a:gd name="connsiteX26" fmla="*/ 1262062 w 5372100"/>
              <a:gd name="connsiteY26" fmla="*/ 1966913 h 2633663"/>
              <a:gd name="connsiteX27" fmla="*/ 695325 w 5372100"/>
              <a:gd name="connsiteY27" fmla="*/ 1766888 h 2633663"/>
              <a:gd name="connsiteX28" fmla="*/ 747712 w 5372100"/>
              <a:gd name="connsiteY28" fmla="*/ 1514475 h 2633663"/>
              <a:gd name="connsiteX29" fmla="*/ 923925 w 5372100"/>
              <a:gd name="connsiteY29" fmla="*/ 1238250 h 2633663"/>
              <a:gd name="connsiteX30" fmla="*/ 1314450 w 5372100"/>
              <a:gd name="connsiteY30" fmla="*/ 1157288 h 2633663"/>
              <a:gd name="connsiteX31" fmla="*/ 1543050 w 5372100"/>
              <a:gd name="connsiteY31" fmla="*/ 962025 h 2633663"/>
              <a:gd name="connsiteX32" fmla="*/ 1652587 w 5372100"/>
              <a:gd name="connsiteY32" fmla="*/ 733425 h 2633663"/>
              <a:gd name="connsiteX33" fmla="*/ 1909762 w 5372100"/>
              <a:gd name="connsiteY33" fmla="*/ 542925 h 2633663"/>
              <a:gd name="connsiteX34" fmla="*/ 1900237 w 5372100"/>
              <a:gd name="connsiteY34" fmla="*/ 404813 h 2633663"/>
              <a:gd name="connsiteX35" fmla="*/ 1747837 w 5372100"/>
              <a:gd name="connsiteY35" fmla="*/ 271463 h 2633663"/>
              <a:gd name="connsiteX36" fmla="*/ 1581150 w 5372100"/>
              <a:gd name="connsiteY36" fmla="*/ 161925 h 2633663"/>
              <a:gd name="connsiteX37" fmla="*/ 1223962 w 5372100"/>
              <a:gd name="connsiteY37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114924 w 5372100"/>
              <a:gd name="connsiteY13" fmla="*/ 2266950 h 2633663"/>
              <a:gd name="connsiteX14" fmla="*/ 5219698 w 5372100"/>
              <a:gd name="connsiteY14" fmla="*/ 2114550 h 2633663"/>
              <a:gd name="connsiteX15" fmla="*/ 5372100 w 5372100"/>
              <a:gd name="connsiteY15" fmla="*/ 1357312 h 2633663"/>
              <a:gd name="connsiteX16" fmla="*/ 5300662 w 5372100"/>
              <a:gd name="connsiteY16" fmla="*/ 1038225 h 2633663"/>
              <a:gd name="connsiteX17" fmla="*/ 5243511 w 5372100"/>
              <a:gd name="connsiteY17" fmla="*/ 1066800 h 2633663"/>
              <a:gd name="connsiteX18" fmla="*/ 5224462 w 5372100"/>
              <a:gd name="connsiteY18" fmla="*/ 1671638 h 2633663"/>
              <a:gd name="connsiteX19" fmla="*/ 5186361 w 5372100"/>
              <a:gd name="connsiteY19" fmla="*/ 1971675 h 2633663"/>
              <a:gd name="connsiteX20" fmla="*/ 5148261 w 5372100"/>
              <a:gd name="connsiteY20" fmla="*/ 2047875 h 2633663"/>
              <a:gd name="connsiteX21" fmla="*/ 5081586 w 5372100"/>
              <a:gd name="connsiteY21" fmla="*/ 2071688 h 2633663"/>
              <a:gd name="connsiteX22" fmla="*/ 4767261 w 5372100"/>
              <a:gd name="connsiteY22" fmla="*/ 2124075 h 2633663"/>
              <a:gd name="connsiteX23" fmla="*/ 4252912 w 5372100"/>
              <a:gd name="connsiteY23" fmla="*/ 2205038 h 2633663"/>
              <a:gd name="connsiteX24" fmla="*/ 3071812 w 5372100"/>
              <a:gd name="connsiteY24" fmla="*/ 2238375 h 2633663"/>
              <a:gd name="connsiteX25" fmla="*/ 2171700 w 5372100"/>
              <a:gd name="connsiteY25" fmla="*/ 2124075 h 2633663"/>
              <a:gd name="connsiteX26" fmla="*/ 1676400 w 5372100"/>
              <a:gd name="connsiteY26" fmla="*/ 2138363 h 2633663"/>
              <a:gd name="connsiteX27" fmla="*/ 1262062 w 5372100"/>
              <a:gd name="connsiteY27" fmla="*/ 1966913 h 2633663"/>
              <a:gd name="connsiteX28" fmla="*/ 695325 w 5372100"/>
              <a:gd name="connsiteY28" fmla="*/ 1766888 h 2633663"/>
              <a:gd name="connsiteX29" fmla="*/ 747712 w 5372100"/>
              <a:gd name="connsiteY29" fmla="*/ 1514475 h 2633663"/>
              <a:gd name="connsiteX30" fmla="*/ 923925 w 5372100"/>
              <a:gd name="connsiteY30" fmla="*/ 1238250 h 2633663"/>
              <a:gd name="connsiteX31" fmla="*/ 1314450 w 5372100"/>
              <a:gd name="connsiteY31" fmla="*/ 1157288 h 2633663"/>
              <a:gd name="connsiteX32" fmla="*/ 1543050 w 5372100"/>
              <a:gd name="connsiteY32" fmla="*/ 962025 h 2633663"/>
              <a:gd name="connsiteX33" fmla="*/ 1652587 w 5372100"/>
              <a:gd name="connsiteY33" fmla="*/ 733425 h 2633663"/>
              <a:gd name="connsiteX34" fmla="*/ 1909762 w 5372100"/>
              <a:gd name="connsiteY34" fmla="*/ 542925 h 2633663"/>
              <a:gd name="connsiteX35" fmla="*/ 1900237 w 5372100"/>
              <a:gd name="connsiteY35" fmla="*/ 404813 h 2633663"/>
              <a:gd name="connsiteX36" fmla="*/ 1747837 w 5372100"/>
              <a:gd name="connsiteY36" fmla="*/ 271463 h 2633663"/>
              <a:gd name="connsiteX37" fmla="*/ 1581150 w 5372100"/>
              <a:gd name="connsiteY37" fmla="*/ 161925 h 2633663"/>
              <a:gd name="connsiteX38" fmla="*/ 1223962 w 5372100"/>
              <a:gd name="connsiteY38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62537 w 5372100"/>
              <a:gd name="connsiteY12" fmla="*/ 2347912 h 2633663"/>
              <a:gd name="connsiteX13" fmla="*/ 5200649 w 5372100"/>
              <a:gd name="connsiteY13" fmla="*/ 2352675 h 2633663"/>
              <a:gd name="connsiteX14" fmla="*/ 5219698 w 5372100"/>
              <a:gd name="connsiteY14" fmla="*/ 2114550 h 2633663"/>
              <a:gd name="connsiteX15" fmla="*/ 5372100 w 5372100"/>
              <a:gd name="connsiteY15" fmla="*/ 1357312 h 2633663"/>
              <a:gd name="connsiteX16" fmla="*/ 5300662 w 5372100"/>
              <a:gd name="connsiteY16" fmla="*/ 1038225 h 2633663"/>
              <a:gd name="connsiteX17" fmla="*/ 5243511 w 5372100"/>
              <a:gd name="connsiteY17" fmla="*/ 1066800 h 2633663"/>
              <a:gd name="connsiteX18" fmla="*/ 5224462 w 5372100"/>
              <a:gd name="connsiteY18" fmla="*/ 1671638 h 2633663"/>
              <a:gd name="connsiteX19" fmla="*/ 5186361 w 5372100"/>
              <a:gd name="connsiteY19" fmla="*/ 1971675 h 2633663"/>
              <a:gd name="connsiteX20" fmla="*/ 5148261 w 5372100"/>
              <a:gd name="connsiteY20" fmla="*/ 2047875 h 2633663"/>
              <a:gd name="connsiteX21" fmla="*/ 5081586 w 5372100"/>
              <a:gd name="connsiteY21" fmla="*/ 2071688 h 2633663"/>
              <a:gd name="connsiteX22" fmla="*/ 4767261 w 5372100"/>
              <a:gd name="connsiteY22" fmla="*/ 2124075 h 2633663"/>
              <a:gd name="connsiteX23" fmla="*/ 4252912 w 5372100"/>
              <a:gd name="connsiteY23" fmla="*/ 2205038 h 2633663"/>
              <a:gd name="connsiteX24" fmla="*/ 3071812 w 5372100"/>
              <a:gd name="connsiteY24" fmla="*/ 2238375 h 2633663"/>
              <a:gd name="connsiteX25" fmla="*/ 2171700 w 5372100"/>
              <a:gd name="connsiteY25" fmla="*/ 2124075 h 2633663"/>
              <a:gd name="connsiteX26" fmla="*/ 1676400 w 5372100"/>
              <a:gd name="connsiteY26" fmla="*/ 2138363 h 2633663"/>
              <a:gd name="connsiteX27" fmla="*/ 1262062 w 5372100"/>
              <a:gd name="connsiteY27" fmla="*/ 1966913 h 2633663"/>
              <a:gd name="connsiteX28" fmla="*/ 695325 w 5372100"/>
              <a:gd name="connsiteY28" fmla="*/ 1766888 h 2633663"/>
              <a:gd name="connsiteX29" fmla="*/ 747712 w 5372100"/>
              <a:gd name="connsiteY29" fmla="*/ 1514475 h 2633663"/>
              <a:gd name="connsiteX30" fmla="*/ 923925 w 5372100"/>
              <a:gd name="connsiteY30" fmla="*/ 1238250 h 2633663"/>
              <a:gd name="connsiteX31" fmla="*/ 1314450 w 5372100"/>
              <a:gd name="connsiteY31" fmla="*/ 1157288 h 2633663"/>
              <a:gd name="connsiteX32" fmla="*/ 1543050 w 5372100"/>
              <a:gd name="connsiteY32" fmla="*/ 962025 h 2633663"/>
              <a:gd name="connsiteX33" fmla="*/ 1652587 w 5372100"/>
              <a:gd name="connsiteY33" fmla="*/ 733425 h 2633663"/>
              <a:gd name="connsiteX34" fmla="*/ 1909762 w 5372100"/>
              <a:gd name="connsiteY34" fmla="*/ 542925 h 2633663"/>
              <a:gd name="connsiteX35" fmla="*/ 1900237 w 5372100"/>
              <a:gd name="connsiteY35" fmla="*/ 404813 h 2633663"/>
              <a:gd name="connsiteX36" fmla="*/ 1747837 w 5372100"/>
              <a:gd name="connsiteY36" fmla="*/ 271463 h 2633663"/>
              <a:gd name="connsiteX37" fmla="*/ 1581150 w 5372100"/>
              <a:gd name="connsiteY37" fmla="*/ 161925 h 2633663"/>
              <a:gd name="connsiteX38" fmla="*/ 1223962 w 5372100"/>
              <a:gd name="connsiteY38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5057774 w 5372100"/>
              <a:gd name="connsiteY12" fmla="*/ 2457449 h 2633663"/>
              <a:gd name="connsiteX13" fmla="*/ 5200649 w 5372100"/>
              <a:gd name="connsiteY13" fmla="*/ 2352675 h 2633663"/>
              <a:gd name="connsiteX14" fmla="*/ 5219698 w 5372100"/>
              <a:gd name="connsiteY14" fmla="*/ 2114550 h 2633663"/>
              <a:gd name="connsiteX15" fmla="*/ 5372100 w 5372100"/>
              <a:gd name="connsiteY15" fmla="*/ 1357312 h 2633663"/>
              <a:gd name="connsiteX16" fmla="*/ 5300662 w 5372100"/>
              <a:gd name="connsiteY16" fmla="*/ 1038225 h 2633663"/>
              <a:gd name="connsiteX17" fmla="*/ 5243511 w 5372100"/>
              <a:gd name="connsiteY17" fmla="*/ 1066800 h 2633663"/>
              <a:gd name="connsiteX18" fmla="*/ 5224462 w 5372100"/>
              <a:gd name="connsiteY18" fmla="*/ 1671638 h 2633663"/>
              <a:gd name="connsiteX19" fmla="*/ 5186361 w 5372100"/>
              <a:gd name="connsiteY19" fmla="*/ 1971675 h 2633663"/>
              <a:gd name="connsiteX20" fmla="*/ 5148261 w 5372100"/>
              <a:gd name="connsiteY20" fmla="*/ 2047875 h 2633663"/>
              <a:gd name="connsiteX21" fmla="*/ 5081586 w 5372100"/>
              <a:gd name="connsiteY21" fmla="*/ 2071688 h 2633663"/>
              <a:gd name="connsiteX22" fmla="*/ 4767261 w 5372100"/>
              <a:gd name="connsiteY22" fmla="*/ 2124075 h 2633663"/>
              <a:gd name="connsiteX23" fmla="*/ 4252912 w 5372100"/>
              <a:gd name="connsiteY23" fmla="*/ 2205038 h 2633663"/>
              <a:gd name="connsiteX24" fmla="*/ 3071812 w 5372100"/>
              <a:gd name="connsiteY24" fmla="*/ 2238375 h 2633663"/>
              <a:gd name="connsiteX25" fmla="*/ 2171700 w 5372100"/>
              <a:gd name="connsiteY25" fmla="*/ 2124075 h 2633663"/>
              <a:gd name="connsiteX26" fmla="*/ 1676400 w 5372100"/>
              <a:gd name="connsiteY26" fmla="*/ 2138363 h 2633663"/>
              <a:gd name="connsiteX27" fmla="*/ 1262062 w 5372100"/>
              <a:gd name="connsiteY27" fmla="*/ 1966913 h 2633663"/>
              <a:gd name="connsiteX28" fmla="*/ 695325 w 5372100"/>
              <a:gd name="connsiteY28" fmla="*/ 1766888 h 2633663"/>
              <a:gd name="connsiteX29" fmla="*/ 747712 w 5372100"/>
              <a:gd name="connsiteY29" fmla="*/ 1514475 h 2633663"/>
              <a:gd name="connsiteX30" fmla="*/ 923925 w 5372100"/>
              <a:gd name="connsiteY30" fmla="*/ 1238250 h 2633663"/>
              <a:gd name="connsiteX31" fmla="*/ 1314450 w 5372100"/>
              <a:gd name="connsiteY31" fmla="*/ 1157288 h 2633663"/>
              <a:gd name="connsiteX32" fmla="*/ 1543050 w 5372100"/>
              <a:gd name="connsiteY32" fmla="*/ 962025 h 2633663"/>
              <a:gd name="connsiteX33" fmla="*/ 1652587 w 5372100"/>
              <a:gd name="connsiteY33" fmla="*/ 733425 h 2633663"/>
              <a:gd name="connsiteX34" fmla="*/ 1909762 w 5372100"/>
              <a:gd name="connsiteY34" fmla="*/ 542925 h 2633663"/>
              <a:gd name="connsiteX35" fmla="*/ 1900237 w 5372100"/>
              <a:gd name="connsiteY35" fmla="*/ 404813 h 2633663"/>
              <a:gd name="connsiteX36" fmla="*/ 1747837 w 5372100"/>
              <a:gd name="connsiteY36" fmla="*/ 271463 h 2633663"/>
              <a:gd name="connsiteX37" fmla="*/ 1581150 w 5372100"/>
              <a:gd name="connsiteY37" fmla="*/ 161925 h 2633663"/>
              <a:gd name="connsiteX38" fmla="*/ 1223962 w 5372100"/>
              <a:gd name="connsiteY38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4714874 w 5372100"/>
              <a:gd name="connsiteY12" fmla="*/ 2481263 h 2633663"/>
              <a:gd name="connsiteX13" fmla="*/ 5057774 w 5372100"/>
              <a:gd name="connsiteY13" fmla="*/ 2457449 h 2633663"/>
              <a:gd name="connsiteX14" fmla="*/ 5200649 w 5372100"/>
              <a:gd name="connsiteY14" fmla="*/ 2352675 h 2633663"/>
              <a:gd name="connsiteX15" fmla="*/ 5219698 w 5372100"/>
              <a:gd name="connsiteY15" fmla="*/ 2114550 h 2633663"/>
              <a:gd name="connsiteX16" fmla="*/ 5372100 w 5372100"/>
              <a:gd name="connsiteY16" fmla="*/ 1357312 h 2633663"/>
              <a:gd name="connsiteX17" fmla="*/ 5300662 w 5372100"/>
              <a:gd name="connsiteY17" fmla="*/ 1038225 h 2633663"/>
              <a:gd name="connsiteX18" fmla="*/ 5243511 w 5372100"/>
              <a:gd name="connsiteY18" fmla="*/ 1066800 h 2633663"/>
              <a:gd name="connsiteX19" fmla="*/ 5224462 w 5372100"/>
              <a:gd name="connsiteY19" fmla="*/ 1671638 h 2633663"/>
              <a:gd name="connsiteX20" fmla="*/ 5186361 w 5372100"/>
              <a:gd name="connsiteY20" fmla="*/ 1971675 h 2633663"/>
              <a:gd name="connsiteX21" fmla="*/ 5148261 w 5372100"/>
              <a:gd name="connsiteY21" fmla="*/ 2047875 h 2633663"/>
              <a:gd name="connsiteX22" fmla="*/ 5081586 w 5372100"/>
              <a:gd name="connsiteY22" fmla="*/ 2071688 h 2633663"/>
              <a:gd name="connsiteX23" fmla="*/ 4767261 w 5372100"/>
              <a:gd name="connsiteY23" fmla="*/ 2124075 h 2633663"/>
              <a:gd name="connsiteX24" fmla="*/ 4252912 w 5372100"/>
              <a:gd name="connsiteY24" fmla="*/ 2205038 h 2633663"/>
              <a:gd name="connsiteX25" fmla="*/ 3071812 w 5372100"/>
              <a:gd name="connsiteY25" fmla="*/ 2238375 h 2633663"/>
              <a:gd name="connsiteX26" fmla="*/ 2171700 w 5372100"/>
              <a:gd name="connsiteY26" fmla="*/ 2124075 h 2633663"/>
              <a:gd name="connsiteX27" fmla="*/ 1676400 w 5372100"/>
              <a:gd name="connsiteY27" fmla="*/ 2138363 h 2633663"/>
              <a:gd name="connsiteX28" fmla="*/ 1262062 w 5372100"/>
              <a:gd name="connsiteY28" fmla="*/ 1966913 h 2633663"/>
              <a:gd name="connsiteX29" fmla="*/ 695325 w 5372100"/>
              <a:gd name="connsiteY29" fmla="*/ 1766888 h 2633663"/>
              <a:gd name="connsiteX30" fmla="*/ 747712 w 5372100"/>
              <a:gd name="connsiteY30" fmla="*/ 1514475 h 2633663"/>
              <a:gd name="connsiteX31" fmla="*/ 923925 w 5372100"/>
              <a:gd name="connsiteY31" fmla="*/ 1238250 h 2633663"/>
              <a:gd name="connsiteX32" fmla="*/ 1314450 w 5372100"/>
              <a:gd name="connsiteY32" fmla="*/ 1157288 h 2633663"/>
              <a:gd name="connsiteX33" fmla="*/ 1543050 w 5372100"/>
              <a:gd name="connsiteY33" fmla="*/ 962025 h 2633663"/>
              <a:gd name="connsiteX34" fmla="*/ 1652587 w 5372100"/>
              <a:gd name="connsiteY34" fmla="*/ 733425 h 2633663"/>
              <a:gd name="connsiteX35" fmla="*/ 1909762 w 5372100"/>
              <a:gd name="connsiteY35" fmla="*/ 542925 h 2633663"/>
              <a:gd name="connsiteX36" fmla="*/ 1900237 w 5372100"/>
              <a:gd name="connsiteY36" fmla="*/ 404813 h 2633663"/>
              <a:gd name="connsiteX37" fmla="*/ 1747837 w 5372100"/>
              <a:gd name="connsiteY37" fmla="*/ 271463 h 2633663"/>
              <a:gd name="connsiteX38" fmla="*/ 1581150 w 5372100"/>
              <a:gd name="connsiteY38" fmla="*/ 161925 h 2633663"/>
              <a:gd name="connsiteX39" fmla="*/ 1223962 w 5372100"/>
              <a:gd name="connsiteY39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91000 w 5372100"/>
              <a:gd name="connsiteY11" fmla="*/ 2509838 h 2633663"/>
              <a:gd name="connsiteX12" fmla="*/ 4714874 w 5372100"/>
              <a:gd name="connsiteY12" fmla="*/ 2566988 h 2633663"/>
              <a:gd name="connsiteX13" fmla="*/ 5057774 w 5372100"/>
              <a:gd name="connsiteY13" fmla="*/ 2457449 h 2633663"/>
              <a:gd name="connsiteX14" fmla="*/ 5200649 w 5372100"/>
              <a:gd name="connsiteY14" fmla="*/ 2352675 h 2633663"/>
              <a:gd name="connsiteX15" fmla="*/ 5219698 w 5372100"/>
              <a:gd name="connsiteY15" fmla="*/ 2114550 h 2633663"/>
              <a:gd name="connsiteX16" fmla="*/ 5372100 w 5372100"/>
              <a:gd name="connsiteY16" fmla="*/ 1357312 h 2633663"/>
              <a:gd name="connsiteX17" fmla="*/ 5300662 w 5372100"/>
              <a:gd name="connsiteY17" fmla="*/ 1038225 h 2633663"/>
              <a:gd name="connsiteX18" fmla="*/ 5243511 w 5372100"/>
              <a:gd name="connsiteY18" fmla="*/ 1066800 h 2633663"/>
              <a:gd name="connsiteX19" fmla="*/ 5224462 w 5372100"/>
              <a:gd name="connsiteY19" fmla="*/ 1671638 h 2633663"/>
              <a:gd name="connsiteX20" fmla="*/ 5186361 w 5372100"/>
              <a:gd name="connsiteY20" fmla="*/ 1971675 h 2633663"/>
              <a:gd name="connsiteX21" fmla="*/ 5148261 w 5372100"/>
              <a:gd name="connsiteY21" fmla="*/ 2047875 h 2633663"/>
              <a:gd name="connsiteX22" fmla="*/ 5081586 w 5372100"/>
              <a:gd name="connsiteY22" fmla="*/ 2071688 h 2633663"/>
              <a:gd name="connsiteX23" fmla="*/ 4767261 w 5372100"/>
              <a:gd name="connsiteY23" fmla="*/ 2124075 h 2633663"/>
              <a:gd name="connsiteX24" fmla="*/ 4252912 w 5372100"/>
              <a:gd name="connsiteY24" fmla="*/ 2205038 h 2633663"/>
              <a:gd name="connsiteX25" fmla="*/ 3071812 w 5372100"/>
              <a:gd name="connsiteY25" fmla="*/ 2238375 h 2633663"/>
              <a:gd name="connsiteX26" fmla="*/ 2171700 w 5372100"/>
              <a:gd name="connsiteY26" fmla="*/ 2124075 h 2633663"/>
              <a:gd name="connsiteX27" fmla="*/ 1676400 w 5372100"/>
              <a:gd name="connsiteY27" fmla="*/ 2138363 h 2633663"/>
              <a:gd name="connsiteX28" fmla="*/ 1262062 w 5372100"/>
              <a:gd name="connsiteY28" fmla="*/ 1966913 h 2633663"/>
              <a:gd name="connsiteX29" fmla="*/ 695325 w 5372100"/>
              <a:gd name="connsiteY29" fmla="*/ 1766888 h 2633663"/>
              <a:gd name="connsiteX30" fmla="*/ 747712 w 5372100"/>
              <a:gd name="connsiteY30" fmla="*/ 1514475 h 2633663"/>
              <a:gd name="connsiteX31" fmla="*/ 923925 w 5372100"/>
              <a:gd name="connsiteY31" fmla="*/ 1238250 h 2633663"/>
              <a:gd name="connsiteX32" fmla="*/ 1314450 w 5372100"/>
              <a:gd name="connsiteY32" fmla="*/ 1157288 h 2633663"/>
              <a:gd name="connsiteX33" fmla="*/ 1543050 w 5372100"/>
              <a:gd name="connsiteY33" fmla="*/ 962025 h 2633663"/>
              <a:gd name="connsiteX34" fmla="*/ 1652587 w 5372100"/>
              <a:gd name="connsiteY34" fmla="*/ 733425 h 2633663"/>
              <a:gd name="connsiteX35" fmla="*/ 1909762 w 5372100"/>
              <a:gd name="connsiteY35" fmla="*/ 542925 h 2633663"/>
              <a:gd name="connsiteX36" fmla="*/ 1900237 w 5372100"/>
              <a:gd name="connsiteY36" fmla="*/ 404813 h 2633663"/>
              <a:gd name="connsiteX37" fmla="*/ 1747837 w 5372100"/>
              <a:gd name="connsiteY37" fmla="*/ 271463 h 2633663"/>
              <a:gd name="connsiteX38" fmla="*/ 1581150 w 5372100"/>
              <a:gd name="connsiteY38" fmla="*/ 161925 h 2633663"/>
              <a:gd name="connsiteX39" fmla="*/ 1223962 w 5372100"/>
              <a:gd name="connsiteY39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86238 w 5372100"/>
              <a:gd name="connsiteY11" fmla="*/ 2600326 h 2633663"/>
              <a:gd name="connsiteX12" fmla="*/ 4714874 w 5372100"/>
              <a:gd name="connsiteY12" fmla="*/ 2566988 h 2633663"/>
              <a:gd name="connsiteX13" fmla="*/ 5057774 w 5372100"/>
              <a:gd name="connsiteY13" fmla="*/ 2457449 h 2633663"/>
              <a:gd name="connsiteX14" fmla="*/ 5200649 w 5372100"/>
              <a:gd name="connsiteY14" fmla="*/ 2352675 h 2633663"/>
              <a:gd name="connsiteX15" fmla="*/ 5219698 w 5372100"/>
              <a:gd name="connsiteY15" fmla="*/ 2114550 h 2633663"/>
              <a:gd name="connsiteX16" fmla="*/ 5372100 w 5372100"/>
              <a:gd name="connsiteY16" fmla="*/ 1357312 h 2633663"/>
              <a:gd name="connsiteX17" fmla="*/ 5300662 w 5372100"/>
              <a:gd name="connsiteY17" fmla="*/ 1038225 h 2633663"/>
              <a:gd name="connsiteX18" fmla="*/ 5243511 w 5372100"/>
              <a:gd name="connsiteY18" fmla="*/ 1066800 h 2633663"/>
              <a:gd name="connsiteX19" fmla="*/ 5224462 w 5372100"/>
              <a:gd name="connsiteY19" fmla="*/ 1671638 h 2633663"/>
              <a:gd name="connsiteX20" fmla="*/ 5186361 w 5372100"/>
              <a:gd name="connsiteY20" fmla="*/ 1971675 h 2633663"/>
              <a:gd name="connsiteX21" fmla="*/ 5148261 w 5372100"/>
              <a:gd name="connsiteY21" fmla="*/ 2047875 h 2633663"/>
              <a:gd name="connsiteX22" fmla="*/ 5081586 w 5372100"/>
              <a:gd name="connsiteY22" fmla="*/ 2071688 h 2633663"/>
              <a:gd name="connsiteX23" fmla="*/ 4767261 w 5372100"/>
              <a:gd name="connsiteY23" fmla="*/ 2124075 h 2633663"/>
              <a:gd name="connsiteX24" fmla="*/ 4252912 w 5372100"/>
              <a:gd name="connsiteY24" fmla="*/ 2205038 h 2633663"/>
              <a:gd name="connsiteX25" fmla="*/ 3071812 w 5372100"/>
              <a:gd name="connsiteY25" fmla="*/ 2238375 h 2633663"/>
              <a:gd name="connsiteX26" fmla="*/ 2171700 w 5372100"/>
              <a:gd name="connsiteY26" fmla="*/ 2124075 h 2633663"/>
              <a:gd name="connsiteX27" fmla="*/ 1676400 w 5372100"/>
              <a:gd name="connsiteY27" fmla="*/ 2138363 h 2633663"/>
              <a:gd name="connsiteX28" fmla="*/ 1262062 w 5372100"/>
              <a:gd name="connsiteY28" fmla="*/ 1966913 h 2633663"/>
              <a:gd name="connsiteX29" fmla="*/ 695325 w 5372100"/>
              <a:gd name="connsiteY29" fmla="*/ 1766888 h 2633663"/>
              <a:gd name="connsiteX30" fmla="*/ 747712 w 5372100"/>
              <a:gd name="connsiteY30" fmla="*/ 1514475 h 2633663"/>
              <a:gd name="connsiteX31" fmla="*/ 923925 w 5372100"/>
              <a:gd name="connsiteY31" fmla="*/ 1238250 h 2633663"/>
              <a:gd name="connsiteX32" fmla="*/ 1314450 w 5372100"/>
              <a:gd name="connsiteY32" fmla="*/ 1157288 h 2633663"/>
              <a:gd name="connsiteX33" fmla="*/ 1543050 w 5372100"/>
              <a:gd name="connsiteY33" fmla="*/ 962025 h 2633663"/>
              <a:gd name="connsiteX34" fmla="*/ 1652587 w 5372100"/>
              <a:gd name="connsiteY34" fmla="*/ 733425 h 2633663"/>
              <a:gd name="connsiteX35" fmla="*/ 1909762 w 5372100"/>
              <a:gd name="connsiteY35" fmla="*/ 542925 h 2633663"/>
              <a:gd name="connsiteX36" fmla="*/ 1900237 w 5372100"/>
              <a:gd name="connsiteY36" fmla="*/ 404813 h 2633663"/>
              <a:gd name="connsiteX37" fmla="*/ 1747837 w 5372100"/>
              <a:gd name="connsiteY37" fmla="*/ 271463 h 2633663"/>
              <a:gd name="connsiteX38" fmla="*/ 1581150 w 5372100"/>
              <a:gd name="connsiteY38" fmla="*/ 161925 h 2633663"/>
              <a:gd name="connsiteX39" fmla="*/ 1223962 w 5372100"/>
              <a:gd name="connsiteY39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547938 h 2633663"/>
              <a:gd name="connsiteX11" fmla="*/ 4186238 w 5372100"/>
              <a:gd name="connsiteY11" fmla="*/ 2600326 h 2633663"/>
              <a:gd name="connsiteX12" fmla="*/ 4724399 w 5372100"/>
              <a:gd name="connsiteY12" fmla="*/ 2543175 h 2633663"/>
              <a:gd name="connsiteX13" fmla="*/ 5057774 w 5372100"/>
              <a:gd name="connsiteY13" fmla="*/ 2457449 h 2633663"/>
              <a:gd name="connsiteX14" fmla="*/ 5200649 w 5372100"/>
              <a:gd name="connsiteY14" fmla="*/ 2352675 h 2633663"/>
              <a:gd name="connsiteX15" fmla="*/ 5219698 w 5372100"/>
              <a:gd name="connsiteY15" fmla="*/ 2114550 h 2633663"/>
              <a:gd name="connsiteX16" fmla="*/ 5372100 w 5372100"/>
              <a:gd name="connsiteY16" fmla="*/ 1357312 h 2633663"/>
              <a:gd name="connsiteX17" fmla="*/ 5300662 w 5372100"/>
              <a:gd name="connsiteY17" fmla="*/ 1038225 h 2633663"/>
              <a:gd name="connsiteX18" fmla="*/ 5243511 w 5372100"/>
              <a:gd name="connsiteY18" fmla="*/ 1066800 h 2633663"/>
              <a:gd name="connsiteX19" fmla="*/ 5224462 w 5372100"/>
              <a:gd name="connsiteY19" fmla="*/ 1671638 h 2633663"/>
              <a:gd name="connsiteX20" fmla="*/ 5186361 w 5372100"/>
              <a:gd name="connsiteY20" fmla="*/ 1971675 h 2633663"/>
              <a:gd name="connsiteX21" fmla="*/ 5148261 w 5372100"/>
              <a:gd name="connsiteY21" fmla="*/ 2047875 h 2633663"/>
              <a:gd name="connsiteX22" fmla="*/ 5081586 w 5372100"/>
              <a:gd name="connsiteY22" fmla="*/ 2071688 h 2633663"/>
              <a:gd name="connsiteX23" fmla="*/ 4767261 w 5372100"/>
              <a:gd name="connsiteY23" fmla="*/ 2124075 h 2633663"/>
              <a:gd name="connsiteX24" fmla="*/ 4252912 w 5372100"/>
              <a:gd name="connsiteY24" fmla="*/ 2205038 h 2633663"/>
              <a:gd name="connsiteX25" fmla="*/ 3071812 w 5372100"/>
              <a:gd name="connsiteY25" fmla="*/ 2238375 h 2633663"/>
              <a:gd name="connsiteX26" fmla="*/ 2171700 w 5372100"/>
              <a:gd name="connsiteY26" fmla="*/ 2124075 h 2633663"/>
              <a:gd name="connsiteX27" fmla="*/ 1676400 w 5372100"/>
              <a:gd name="connsiteY27" fmla="*/ 2138363 h 2633663"/>
              <a:gd name="connsiteX28" fmla="*/ 1262062 w 5372100"/>
              <a:gd name="connsiteY28" fmla="*/ 1966913 h 2633663"/>
              <a:gd name="connsiteX29" fmla="*/ 695325 w 5372100"/>
              <a:gd name="connsiteY29" fmla="*/ 1766888 h 2633663"/>
              <a:gd name="connsiteX30" fmla="*/ 747712 w 5372100"/>
              <a:gd name="connsiteY30" fmla="*/ 1514475 h 2633663"/>
              <a:gd name="connsiteX31" fmla="*/ 923925 w 5372100"/>
              <a:gd name="connsiteY31" fmla="*/ 1238250 h 2633663"/>
              <a:gd name="connsiteX32" fmla="*/ 1314450 w 5372100"/>
              <a:gd name="connsiteY32" fmla="*/ 1157288 h 2633663"/>
              <a:gd name="connsiteX33" fmla="*/ 1543050 w 5372100"/>
              <a:gd name="connsiteY33" fmla="*/ 962025 h 2633663"/>
              <a:gd name="connsiteX34" fmla="*/ 1652587 w 5372100"/>
              <a:gd name="connsiteY34" fmla="*/ 733425 h 2633663"/>
              <a:gd name="connsiteX35" fmla="*/ 1909762 w 5372100"/>
              <a:gd name="connsiteY35" fmla="*/ 542925 h 2633663"/>
              <a:gd name="connsiteX36" fmla="*/ 1900237 w 5372100"/>
              <a:gd name="connsiteY36" fmla="*/ 404813 h 2633663"/>
              <a:gd name="connsiteX37" fmla="*/ 1747837 w 5372100"/>
              <a:gd name="connsiteY37" fmla="*/ 271463 h 2633663"/>
              <a:gd name="connsiteX38" fmla="*/ 1581150 w 5372100"/>
              <a:gd name="connsiteY38" fmla="*/ 161925 h 2633663"/>
              <a:gd name="connsiteX39" fmla="*/ 1223962 w 5372100"/>
              <a:gd name="connsiteY39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624262 w 5372100"/>
              <a:gd name="connsiteY10" fmla="*/ 2609850 h 2633663"/>
              <a:gd name="connsiteX11" fmla="*/ 4186238 w 5372100"/>
              <a:gd name="connsiteY11" fmla="*/ 2600326 h 2633663"/>
              <a:gd name="connsiteX12" fmla="*/ 4724399 w 5372100"/>
              <a:gd name="connsiteY12" fmla="*/ 2543175 h 2633663"/>
              <a:gd name="connsiteX13" fmla="*/ 5057774 w 5372100"/>
              <a:gd name="connsiteY13" fmla="*/ 2457449 h 2633663"/>
              <a:gd name="connsiteX14" fmla="*/ 5200649 w 5372100"/>
              <a:gd name="connsiteY14" fmla="*/ 2352675 h 2633663"/>
              <a:gd name="connsiteX15" fmla="*/ 5219698 w 5372100"/>
              <a:gd name="connsiteY15" fmla="*/ 2114550 h 2633663"/>
              <a:gd name="connsiteX16" fmla="*/ 5372100 w 5372100"/>
              <a:gd name="connsiteY16" fmla="*/ 1357312 h 2633663"/>
              <a:gd name="connsiteX17" fmla="*/ 5300662 w 5372100"/>
              <a:gd name="connsiteY17" fmla="*/ 1038225 h 2633663"/>
              <a:gd name="connsiteX18" fmla="*/ 5243511 w 5372100"/>
              <a:gd name="connsiteY18" fmla="*/ 1066800 h 2633663"/>
              <a:gd name="connsiteX19" fmla="*/ 5224462 w 5372100"/>
              <a:gd name="connsiteY19" fmla="*/ 1671638 h 2633663"/>
              <a:gd name="connsiteX20" fmla="*/ 5186361 w 5372100"/>
              <a:gd name="connsiteY20" fmla="*/ 1971675 h 2633663"/>
              <a:gd name="connsiteX21" fmla="*/ 5148261 w 5372100"/>
              <a:gd name="connsiteY21" fmla="*/ 2047875 h 2633663"/>
              <a:gd name="connsiteX22" fmla="*/ 5081586 w 5372100"/>
              <a:gd name="connsiteY22" fmla="*/ 2071688 h 2633663"/>
              <a:gd name="connsiteX23" fmla="*/ 4767261 w 5372100"/>
              <a:gd name="connsiteY23" fmla="*/ 2124075 h 2633663"/>
              <a:gd name="connsiteX24" fmla="*/ 4252912 w 5372100"/>
              <a:gd name="connsiteY24" fmla="*/ 2205038 h 2633663"/>
              <a:gd name="connsiteX25" fmla="*/ 3071812 w 5372100"/>
              <a:gd name="connsiteY25" fmla="*/ 2238375 h 2633663"/>
              <a:gd name="connsiteX26" fmla="*/ 2171700 w 5372100"/>
              <a:gd name="connsiteY26" fmla="*/ 2124075 h 2633663"/>
              <a:gd name="connsiteX27" fmla="*/ 1676400 w 5372100"/>
              <a:gd name="connsiteY27" fmla="*/ 2138363 h 2633663"/>
              <a:gd name="connsiteX28" fmla="*/ 1262062 w 5372100"/>
              <a:gd name="connsiteY28" fmla="*/ 1966913 h 2633663"/>
              <a:gd name="connsiteX29" fmla="*/ 695325 w 5372100"/>
              <a:gd name="connsiteY29" fmla="*/ 1766888 h 2633663"/>
              <a:gd name="connsiteX30" fmla="*/ 747712 w 5372100"/>
              <a:gd name="connsiteY30" fmla="*/ 1514475 h 2633663"/>
              <a:gd name="connsiteX31" fmla="*/ 923925 w 5372100"/>
              <a:gd name="connsiteY31" fmla="*/ 1238250 h 2633663"/>
              <a:gd name="connsiteX32" fmla="*/ 1314450 w 5372100"/>
              <a:gd name="connsiteY32" fmla="*/ 1157288 h 2633663"/>
              <a:gd name="connsiteX33" fmla="*/ 1543050 w 5372100"/>
              <a:gd name="connsiteY33" fmla="*/ 962025 h 2633663"/>
              <a:gd name="connsiteX34" fmla="*/ 1652587 w 5372100"/>
              <a:gd name="connsiteY34" fmla="*/ 733425 h 2633663"/>
              <a:gd name="connsiteX35" fmla="*/ 1909762 w 5372100"/>
              <a:gd name="connsiteY35" fmla="*/ 542925 h 2633663"/>
              <a:gd name="connsiteX36" fmla="*/ 1900237 w 5372100"/>
              <a:gd name="connsiteY36" fmla="*/ 404813 h 2633663"/>
              <a:gd name="connsiteX37" fmla="*/ 1747837 w 5372100"/>
              <a:gd name="connsiteY37" fmla="*/ 271463 h 2633663"/>
              <a:gd name="connsiteX38" fmla="*/ 1581150 w 5372100"/>
              <a:gd name="connsiteY38" fmla="*/ 161925 h 2633663"/>
              <a:gd name="connsiteX39" fmla="*/ 1223962 w 5372100"/>
              <a:gd name="connsiteY39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767261 w 5372100"/>
              <a:gd name="connsiteY24" fmla="*/ 2124075 h 2633663"/>
              <a:gd name="connsiteX25" fmla="*/ 4252912 w 5372100"/>
              <a:gd name="connsiteY25" fmla="*/ 2205038 h 2633663"/>
              <a:gd name="connsiteX26" fmla="*/ 3071812 w 5372100"/>
              <a:gd name="connsiteY26" fmla="*/ 2238375 h 2633663"/>
              <a:gd name="connsiteX27" fmla="*/ 2171700 w 5372100"/>
              <a:gd name="connsiteY27" fmla="*/ 2124075 h 2633663"/>
              <a:gd name="connsiteX28" fmla="*/ 1676400 w 5372100"/>
              <a:gd name="connsiteY28" fmla="*/ 2138363 h 2633663"/>
              <a:gd name="connsiteX29" fmla="*/ 1262062 w 5372100"/>
              <a:gd name="connsiteY29" fmla="*/ 1966913 h 2633663"/>
              <a:gd name="connsiteX30" fmla="*/ 695325 w 5372100"/>
              <a:gd name="connsiteY30" fmla="*/ 1766888 h 2633663"/>
              <a:gd name="connsiteX31" fmla="*/ 747712 w 5372100"/>
              <a:gd name="connsiteY31" fmla="*/ 1514475 h 2633663"/>
              <a:gd name="connsiteX32" fmla="*/ 923925 w 5372100"/>
              <a:gd name="connsiteY32" fmla="*/ 1238250 h 2633663"/>
              <a:gd name="connsiteX33" fmla="*/ 1314450 w 5372100"/>
              <a:gd name="connsiteY33" fmla="*/ 1157288 h 2633663"/>
              <a:gd name="connsiteX34" fmla="*/ 1543050 w 5372100"/>
              <a:gd name="connsiteY34" fmla="*/ 962025 h 2633663"/>
              <a:gd name="connsiteX35" fmla="*/ 1652587 w 5372100"/>
              <a:gd name="connsiteY35" fmla="*/ 733425 h 2633663"/>
              <a:gd name="connsiteX36" fmla="*/ 1909762 w 5372100"/>
              <a:gd name="connsiteY36" fmla="*/ 542925 h 2633663"/>
              <a:gd name="connsiteX37" fmla="*/ 1900237 w 5372100"/>
              <a:gd name="connsiteY37" fmla="*/ 404813 h 2633663"/>
              <a:gd name="connsiteX38" fmla="*/ 1747837 w 5372100"/>
              <a:gd name="connsiteY38" fmla="*/ 271463 h 2633663"/>
              <a:gd name="connsiteX39" fmla="*/ 1581150 w 5372100"/>
              <a:gd name="connsiteY39" fmla="*/ 161925 h 2633663"/>
              <a:gd name="connsiteX40" fmla="*/ 1223962 w 5372100"/>
              <a:gd name="connsiteY40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767261 w 5372100"/>
              <a:gd name="connsiteY24" fmla="*/ 2124075 h 2633663"/>
              <a:gd name="connsiteX25" fmla="*/ 4262437 w 5372100"/>
              <a:gd name="connsiteY25" fmla="*/ 2309813 h 2633663"/>
              <a:gd name="connsiteX26" fmla="*/ 3071812 w 5372100"/>
              <a:gd name="connsiteY26" fmla="*/ 2238375 h 2633663"/>
              <a:gd name="connsiteX27" fmla="*/ 2171700 w 5372100"/>
              <a:gd name="connsiteY27" fmla="*/ 2124075 h 2633663"/>
              <a:gd name="connsiteX28" fmla="*/ 1676400 w 5372100"/>
              <a:gd name="connsiteY28" fmla="*/ 2138363 h 2633663"/>
              <a:gd name="connsiteX29" fmla="*/ 1262062 w 5372100"/>
              <a:gd name="connsiteY29" fmla="*/ 1966913 h 2633663"/>
              <a:gd name="connsiteX30" fmla="*/ 695325 w 5372100"/>
              <a:gd name="connsiteY30" fmla="*/ 1766888 h 2633663"/>
              <a:gd name="connsiteX31" fmla="*/ 747712 w 5372100"/>
              <a:gd name="connsiteY31" fmla="*/ 1514475 h 2633663"/>
              <a:gd name="connsiteX32" fmla="*/ 923925 w 5372100"/>
              <a:gd name="connsiteY32" fmla="*/ 1238250 h 2633663"/>
              <a:gd name="connsiteX33" fmla="*/ 1314450 w 5372100"/>
              <a:gd name="connsiteY33" fmla="*/ 1157288 h 2633663"/>
              <a:gd name="connsiteX34" fmla="*/ 1543050 w 5372100"/>
              <a:gd name="connsiteY34" fmla="*/ 962025 h 2633663"/>
              <a:gd name="connsiteX35" fmla="*/ 1652587 w 5372100"/>
              <a:gd name="connsiteY35" fmla="*/ 733425 h 2633663"/>
              <a:gd name="connsiteX36" fmla="*/ 1909762 w 5372100"/>
              <a:gd name="connsiteY36" fmla="*/ 542925 h 2633663"/>
              <a:gd name="connsiteX37" fmla="*/ 1900237 w 5372100"/>
              <a:gd name="connsiteY37" fmla="*/ 404813 h 2633663"/>
              <a:gd name="connsiteX38" fmla="*/ 1747837 w 5372100"/>
              <a:gd name="connsiteY38" fmla="*/ 271463 h 2633663"/>
              <a:gd name="connsiteX39" fmla="*/ 1581150 w 5372100"/>
              <a:gd name="connsiteY39" fmla="*/ 161925 h 2633663"/>
              <a:gd name="connsiteX40" fmla="*/ 1223962 w 5372100"/>
              <a:gd name="connsiteY40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767261 w 5372100"/>
              <a:gd name="connsiteY24" fmla="*/ 2124075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3071812 w 5372100"/>
              <a:gd name="connsiteY27" fmla="*/ 2238375 h 2633663"/>
              <a:gd name="connsiteX28" fmla="*/ 2171700 w 5372100"/>
              <a:gd name="connsiteY28" fmla="*/ 2124075 h 2633663"/>
              <a:gd name="connsiteX29" fmla="*/ 1676400 w 5372100"/>
              <a:gd name="connsiteY29" fmla="*/ 2138363 h 2633663"/>
              <a:gd name="connsiteX30" fmla="*/ 1262062 w 5372100"/>
              <a:gd name="connsiteY30" fmla="*/ 1966913 h 2633663"/>
              <a:gd name="connsiteX31" fmla="*/ 695325 w 5372100"/>
              <a:gd name="connsiteY31" fmla="*/ 1766888 h 2633663"/>
              <a:gd name="connsiteX32" fmla="*/ 747712 w 5372100"/>
              <a:gd name="connsiteY32" fmla="*/ 1514475 h 2633663"/>
              <a:gd name="connsiteX33" fmla="*/ 923925 w 5372100"/>
              <a:gd name="connsiteY33" fmla="*/ 1238250 h 2633663"/>
              <a:gd name="connsiteX34" fmla="*/ 1314450 w 5372100"/>
              <a:gd name="connsiteY34" fmla="*/ 1157288 h 2633663"/>
              <a:gd name="connsiteX35" fmla="*/ 1543050 w 5372100"/>
              <a:gd name="connsiteY35" fmla="*/ 962025 h 2633663"/>
              <a:gd name="connsiteX36" fmla="*/ 1652587 w 5372100"/>
              <a:gd name="connsiteY36" fmla="*/ 733425 h 2633663"/>
              <a:gd name="connsiteX37" fmla="*/ 1909762 w 5372100"/>
              <a:gd name="connsiteY37" fmla="*/ 542925 h 2633663"/>
              <a:gd name="connsiteX38" fmla="*/ 1900237 w 5372100"/>
              <a:gd name="connsiteY38" fmla="*/ 404813 h 2633663"/>
              <a:gd name="connsiteX39" fmla="*/ 1747837 w 5372100"/>
              <a:gd name="connsiteY39" fmla="*/ 271463 h 2633663"/>
              <a:gd name="connsiteX40" fmla="*/ 1581150 w 5372100"/>
              <a:gd name="connsiteY40" fmla="*/ 161925 h 2633663"/>
              <a:gd name="connsiteX41" fmla="*/ 1223962 w 5372100"/>
              <a:gd name="connsiteY41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3071812 w 5372100"/>
              <a:gd name="connsiteY27" fmla="*/ 2238375 h 2633663"/>
              <a:gd name="connsiteX28" fmla="*/ 2171700 w 5372100"/>
              <a:gd name="connsiteY28" fmla="*/ 2124075 h 2633663"/>
              <a:gd name="connsiteX29" fmla="*/ 1676400 w 5372100"/>
              <a:gd name="connsiteY29" fmla="*/ 2138363 h 2633663"/>
              <a:gd name="connsiteX30" fmla="*/ 1262062 w 5372100"/>
              <a:gd name="connsiteY30" fmla="*/ 1966913 h 2633663"/>
              <a:gd name="connsiteX31" fmla="*/ 695325 w 5372100"/>
              <a:gd name="connsiteY31" fmla="*/ 1766888 h 2633663"/>
              <a:gd name="connsiteX32" fmla="*/ 747712 w 5372100"/>
              <a:gd name="connsiteY32" fmla="*/ 1514475 h 2633663"/>
              <a:gd name="connsiteX33" fmla="*/ 923925 w 5372100"/>
              <a:gd name="connsiteY33" fmla="*/ 1238250 h 2633663"/>
              <a:gd name="connsiteX34" fmla="*/ 1314450 w 5372100"/>
              <a:gd name="connsiteY34" fmla="*/ 1157288 h 2633663"/>
              <a:gd name="connsiteX35" fmla="*/ 1543050 w 5372100"/>
              <a:gd name="connsiteY35" fmla="*/ 962025 h 2633663"/>
              <a:gd name="connsiteX36" fmla="*/ 1652587 w 5372100"/>
              <a:gd name="connsiteY36" fmla="*/ 733425 h 2633663"/>
              <a:gd name="connsiteX37" fmla="*/ 1909762 w 5372100"/>
              <a:gd name="connsiteY37" fmla="*/ 542925 h 2633663"/>
              <a:gd name="connsiteX38" fmla="*/ 1900237 w 5372100"/>
              <a:gd name="connsiteY38" fmla="*/ 404813 h 2633663"/>
              <a:gd name="connsiteX39" fmla="*/ 1747837 w 5372100"/>
              <a:gd name="connsiteY39" fmla="*/ 271463 h 2633663"/>
              <a:gd name="connsiteX40" fmla="*/ 1581150 w 5372100"/>
              <a:gd name="connsiteY40" fmla="*/ 161925 h 2633663"/>
              <a:gd name="connsiteX41" fmla="*/ 1223962 w 5372100"/>
              <a:gd name="connsiteY41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71812 w 5372100"/>
              <a:gd name="connsiteY28" fmla="*/ 2238375 h 2633663"/>
              <a:gd name="connsiteX29" fmla="*/ 2171700 w 5372100"/>
              <a:gd name="connsiteY29" fmla="*/ 2124075 h 2633663"/>
              <a:gd name="connsiteX30" fmla="*/ 1676400 w 5372100"/>
              <a:gd name="connsiteY30" fmla="*/ 2138363 h 2633663"/>
              <a:gd name="connsiteX31" fmla="*/ 1262062 w 5372100"/>
              <a:gd name="connsiteY31" fmla="*/ 1966913 h 2633663"/>
              <a:gd name="connsiteX32" fmla="*/ 695325 w 5372100"/>
              <a:gd name="connsiteY32" fmla="*/ 1766888 h 2633663"/>
              <a:gd name="connsiteX33" fmla="*/ 747712 w 5372100"/>
              <a:gd name="connsiteY33" fmla="*/ 1514475 h 2633663"/>
              <a:gd name="connsiteX34" fmla="*/ 923925 w 5372100"/>
              <a:gd name="connsiteY34" fmla="*/ 1238250 h 2633663"/>
              <a:gd name="connsiteX35" fmla="*/ 1314450 w 5372100"/>
              <a:gd name="connsiteY35" fmla="*/ 1157288 h 2633663"/>
              <a:gd name="connsiteX36" fmla="*/ 1543050 w 5372100"/>
              <a:gd name="connsiteY36" fmla="*/ 962025 h 2633663"/>
              <a:gd name="connsiteX37" fmla="*/ 1652587 w 5372100"/>
              <a:gd name="connsiteY37" fmla="*/ 733425 h 2633663"/>
              <a:gd name="connsiteX38" fmla="*/ 1909762 w 5372100"/>
              <a:gd name="connsiteY38" fmla="*/ 542925 h 2633663"/>
              <a:gd name="connsiteX39" fmla="*/ 1900237 w 5372100"/>
              <a:gd name="connsiteY39" fmla="*/ 404813 h 2633663"/>
              <a:gd name="connsiteX40" fmla="*/ 1747837 w 5372100"/>
              <a:gd name="connsiteY40" fmla="*/ 271463 h 2633663"/>
              <a:gd name="connsiteX41" fmla="*/ 1581150 w 5372100"/>
              <a:gd name="connsiteY41" fmla="*/ 161925 h 2633663"/>
              <a:gd name="connsiteX42" fmla="*/ 1223962 w 5372100"/>
              <a:gd name="connsiteY42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71700 w 5372100"/>
              <a:gd name="connsiteY29" fmla="*/ 2124075 h 2633663"/>
              <a:gd name="connsiteX30" fmla="*/ 1676400 w 5372100"/>
              <a:gd name="connsiteY30" fmla="*/ 2138363 h 2633663"/>
              <a:gd name="connsiteX31" fmla="*/ 1262062 w 5372100"/>
              <a:gd name="connsiteY31" fmla="*/ 1966913 h 2633663"/>
              <a:gd name="connsiteX32" fmla="*/ 695325 w 5372100"/>
              <a:gd name="connsiteY32" fmla="*/ 1766888 h 2633663"/>
              <a:gd name="connsiteX33" fmla="*/ 747712 w 5372100"/>
              <a:gd name="connsiteY33" fmla="*/ 1514475 h 2633663"/>
              <a:gd name="connsiteX34" fmla="*/ 923925 w 5372100"/>
              <a:gd name="connsiteY34" fmla="*/ 1238250 h 2633663"/>
              <a:gd name="connsiteX35" fmla="*/ 1314450 w 5372100"/>
              <a:gd name="connsiteY35" fmla="*/ 1157288 h 2633663"/>
              <a:gd name="connsiteX36" fmla="*/ 1543050 w 5372100"/>
              <a:gd name="connsiteY36" fmla="*/ 962025 h 2633663"/>
              <a:gd name="connsiteX37" fmla="*/ 1652587 w 5372100"/>
              <a:gd name="connsiteY37" fmla="*/ 733425 h 2633663"/>
              <a:gd name="connsiteX38" fmla="*/ 1909762 w 5372100"/>
              <a:gd name="connsiteY38" fmla="*/ 542925 h 2633663"/>
              <a:gd name="connsiteX39" fmla="*/ 1900237 w 5372100"/>
              <a:gd name="connsiteY39" fmla="*/ 404813 h 2633663"/>
              <a:gd name="connsiteX40" fmla="*/ 1747837 w 5372100"/>
              <a:gd name="connsiteY40" fmla="*/ 271463 h 2633663"/>
              <a:gd name="connsiteX41" fmla="*/ 1581150 w 5372100"/>
              <a:gd name="connsiteY41" fmla="*/ 161925 h 2633663"/>
              <a:gd name="connsiteX42" fmla="*/ 1223962 w 5372100"/>
              <a:gd name="connsiteY42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52650 w 5372100"/>
              <a:gd name="connsiteY29" fmla="*/ 2214562 h 2633663"/>
              <a:gd name="connsiteX30" fmla="*/ 1676400 w 5372100"/>
              <a:gd name="connsiteY30" fmla="*/ 2138363 h 2633663"/>
              <a:gd name="connsiteX31" fmla="*/ 1262062 w 5372100"/>
              <a:gd name="connsiteY31" fmla="*/ 1966913 h 2633663"/>
              <a:gd name="connsiteX32" fmla="*/ 695325 w 5372100"/>
              <a:gd name="connsiteY32" fmla="*/ 1766888 h 2633663"/>
              <a:gd name="connsiteX33" fmla="*/ 747712 w 5372100"/>
              <a:gd name="connsiteY33" fmla="*/ 1514475 h 2633663"/>
              <a:gd name="connsiteX34" fmla="*/ 923925 w 5372100"/>
              <a:gd name="connsiteY34" fmla="*/ 1238250 h 2633663"/>
              <a:gd name="connsiteX35" fmla="*/ 1314450 w 5372100"/>
              <a:gd name="connsiteY35" fmla="*/ 1157288 h 2633663"/>
              <a:gd name="connsiteX36" fmla="*/ 1543050 w 5372100"/>
              <a:gd name="connsiteY36" fmla="*/ 962025 h 2633663"/>
              <a:gd name="connsiteX37" fmla="*/ 1652587 w 5372100"/>
              <a:gd name="connsiteY37" fmla="*/ 733425 h 2633663"/>
              <a:gd name="connsiteX38" fmla="*/ 1909762 w 5372100"/>
              <a:gd name="connsiteY38" fmla="*/ 542925 h 2633663"/>
              <a:gd name="connsiteX39" fmla="*/ 1900237 w 5372100"/>
              <a:gd name="connsiteY39" fmla="*/ 404813 h 2633663"/>
              <a:gd name="connsiteX40" fmla="*/ 1747837 w 5372100"/>
              <a:gd name="connsiteY40" fmla="*/ 271463 h 2633663"/>
              <a:gd name="connsiteX41" fmla="*/ 1581150 w 5372100"/>
              <a:gd name="connsiteY41" fmla="*/ 161925 h 2633663"/>
              <a:gd name="connsiteX42" fmla="*/ 1223962 w 5372100"/>
              <a:gd name="connsiteY42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76400 w 5372100"/>
              <a:gd name="connsiteY30" fmla="*/ 2138363 h 2633663"/>
              <a:gd name="connsiteX31" fmla="*/ 1262062 w 5372100"/>
              <a:gd name="connsiteY31" fmla="*/ 1966913 h 2633663"/>
              <a:gd name="connsiteX32" fmla="*/ 695325 w 5372100"/>
              <a:gd name="connsiteY32" fmla="*/ 1766888 h 2633663"/>
              <a:gd name="connsiteX33" fmla="*/ 747712 w 5372100"/>
              <a:gd name="connsiteY33" fmla="*/ 1514475 h 2633663"/>
              <a:gd name="connsiteX34" fmla="*/ 923925 w 5372100"/>
              <a:gd name="connsiteY34" fmla="*/ 1238250 h 2633663"/>
              <a:gd name="connsiteX35" fmla="*/ 1314450 w 5372100"/>
              <a:gd name="connsiteY35" fmla="*/ 1157288 h 2633663"/>
              <a:gd name="connsiteX36" fmla="*/ 1543050 w 5372100"/>
              <a:gd name="connsiteY36" fmla="*/ 962025 h 2633663"/>
              <a:gd name="connsiteX37" fmla="*/ 1652587 w 5372100"/>
              <a:gd name="connsiteY37" fmla="*/ 733425 h 2633663"/>
              <a:gd name="connsiteX38" fmla="*/ 1909762 w 5372100"/>
              <a:gd name="connsiteY38" fmla="*/ 542925 h 2633663"/>
              <a:gd name="connsiteX39" fmla="*/ 1900237 w 5372100"/>
              <a:gd name="connsiteY39" fmla="*/ 404813 h 2633663"/>
              <a:gd name="connsiteX40" fmla="*/ 1747837 w 5372100"/>
              <a:gd name="connsiteY40" fmla="*/ 271463 h 2633663"/>
              <a:gd name="connsiteX41" fmla="*/ 1581150 w 5372100"/>
              <a:gd name="connsiteY41" fmla="*/ 161925 h 2633663"/>
              <a:gd name="connsiteX42" fmla="*/ 1223962 w 5372100"/>
              <a:gd name="connsiteY42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62062 w 5372100"/>
              <a:gd name="connsiteY31" fmla="*/ 1966913 h 2633663"/>
              <a:gd name="connsiteX32" fmla="*/ 695325 w 5372100"/>
              <a:gd name="connsiteY32" fmla="*/ 1766888 h 2633663"/>
              <a:gd name="connsiteX33" fmla="*/ 747712 w 5372100"/>
              <a:gd name="connsiteY33" fmla="*/ 1514475 h 2633663"/>
              <a:gd name="connsiteX34" fmla="*/ 923925 w 5372100"/>
              <a:gd name="connsiteY34" fmla="*/ 1238250 h 2633663"/>
              <a:gd name="connsiteX35" fmla="*/ 1314450 w 5372100"/>
              <a:gd name="connsiteY35" fmla="*/ 1157288 h 2633663"/>
              <a:gd name="connsiteX36" fmla="*/ 1543050 w 5372100"/>
              <a:gd name="connsiteY36" fmla="*/ 962025 h 2633663"/>
              <a:gd name="connsiteX37" fmla="*/ 1652587 w 5372100"/>
              <a:gd name="connsiteY37" fmla="*/ 733425 h 2633663"/>
              <a:gd name="connsiteX38" fmla="*/ 1909762 w 5372100"/>
              <a:gd name="connsiteY38" fmla="*/ 542925 h 2633663"/>
              <a:gd name="connsiteX39" fmla="*/ 1900237 w 5372100"/>
              <a:gd name="connsiteY39" fmla="*/ 404813 h 2633663"/>
              <a:gd name="connsiteX40" fmla="*/ 1747837 w 5372100"/>
              <a:gd name="connsiteY40" fmla="*/ 271463 h 2633663"/>
              <a:gd name="connsiteX41" fmla="*/ 1581150 w 5372100"/>
              <a:gd name="connsiteY41" fmla="*/ 161925 h 2633663"/>
              <a:gd name="connsiteX42" fmla="*/ 1223962 w 5372100"/>
              <a:gd name="connsiteY42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695325 w 5372100"/>
              <a:gd name="connsiteY32" fmla="*/ 1766888 h 2633663"/>
              <a:gd name="connsiteX33" fmla="*/ 747712 w 5372100"/>
              <a:gd name="connsiteY33" fmla="*/ 1514475 h 2633663"/>
              <a:gd name="connsiteX34" fmla="*/ 923925 w 5372100"/>
              <a:gd name="connsiteY34" fmla="*/ 1238250 h 2633663"/>
              <a:gd name="connsiteX35" fmla="*/ 1314450 w 5372100"/>
              <a:gd name="connsiteY35" fmla="*/ 1157288 h 2633663"/>
              <a:gd name="connsiteX36" fmla="*/ 1543050 w 5372100"/>
              <a:gd name="connsiteY36" fmla="*/ 962025 h 2633663"/>
              <a:gd name="connsiteX37" fmla="*/ 1652587 w 5372100"/>
              <a:gd name="connsiteY37" fmla="*/ 733425 h 2633663"/>
              <a:gd name="connsiteX38" fmla="*/ 1909762 w 5372100"/>
              <a:gd name="connsiteY38" fmla="*/ 542925 h 2633663"/>
              <a:gd name="connsiteX39" fmla="*/ 1900237 w 5372100"/>
              <a:gd name="connsiteY39" fmla="*/ 404813 h 2633663"/>
              <a:gd name="connsiteX40" fmla="*/ 1747837 w 5372100"/>
              <a:gd name="connsiteY40" fmla="*/ 271463 h 2633663"/>
              <a:gd name="connsiteX41" fmla="*/ 1581150 w 5372100"/>
              <a:gd name="connsiteY41" fmla="*/ 161925 h 2633663"/>
              <a:gd name="connsiteX42" fmla="*/ 1223962 w 5372100"/>
              <a:gd name="connsiteY42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47712 w 5372100"/>
              <a:gd name="connsiteY33" fmla="*/ 1514475 h 2633663"/>
              <a:gd name="connsiteX34" fmla="*/ 923925 w 5372100"/>
              <a:gd name="connsiteY34" fmla="*/ 1238250 h 2633663"/>
              <a:gd name="connsiteX35" fmla="*/ 1314450 w 5372100"/>
              <a:gd name="connsiteY35" fmla="*/ 1157288 h 2633663"/>
              <a:gd name="connsiteX36" fmla="*/ 1543050 w 5372100"/>
              <a:gd name="connsiteY36" fmla="*/ 962025 h 2633663"/>
              <a:gd name="connsiteX37" fmla="*/ 1652587 w 5372100"/>
              <a:gd name="connsiteY37" fmla="*/ 733425 h 2633663"/>
              <a:gd name="connsiteX38" fmla="*/ 1909762 w 5372100"/>
              <a:gd name="connsiteY38" fmla="*/ 542925 h 2633663"/>
              <a:gd name="connsiteX39" fmla="*/ 1900237 w 5372100"/>
              <a:gd name="connsiteY39" fmla="*/ 404813 h 2633663"/>
              <a:gd name="connsiteX40" fmla="*/ 1747837 w 5372100"/>
              <a:gd name="connsiteY40" fmla="*/ 271463 h 2633663"/>
              <a:gd name="connsiteX41" fmla="*/ 1581150 w 5372100"/>
              <a:gd name="connsiteY41" fmla="*/ 161925 h 2633663"/>
              <a:gd name="connsiteX42" fmla="*/ 1223962 w 5372100"/>
              <a:gd name="connsiteY42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71524 w 5372100"/>
              <a:gd name="connsiteY33" fmla="*/ 1595438 h 2633663"/>
              <a:gd name="connsiteX34" fmla="*/ 747712 w 5372100"/>
              <a:gd name="connsiteY34" fmla="*/ 1514475 h 2633663"/>
              <a:gd name="connsiteX35" fmla="*/ 923925 w 5372100"/>
              <a:gd name="connsiteY35" fmla="*/ 1238250 h 2633663"/>
              <a:gd name="connsiteX36" fmla="*/ 1314450 w 5372100"/>
              <a:gd name="connsiteY36" fmla="*/ 1157288 h 2633663"/>
              <a:gd name="connsiteX37" fmla="*/ 1543050 w 5372100"/>
              <a:gd name="connsiteY37" fmla="*/ 962025 h 2633663"/>
              <a:gd name="connsiteX38" fmla="*/ 1652587 w 5372100"/>
              <a:gd name="connsiteY38" fmla="*/ 733425 h 2633663"/>
              <a:gd name="connsiteX39" fmla="*/ 1909762 w 5372100"/>
              <a:gd name="connsiteY39" fmla="*/ 542925 h 2633663"/>
              <a:gd name="connsiteX40" fmla="*/ 1900237 w 5372100"/>
              <a:gd name="connsiteY40" fmla="*/ 404813 h 2633663"/>
              <a:gd name="connsiteX41" fmla="*/ 1747837 w 5372100"/>
              <a:gd name="connsiteY41" fmla="*/ 271463 h 2633663"/>
              <a:gd name="connsiteX42" fmla="*/ 1581150 w 5372100"/>
              <a:gd name="connsiteY42" fmla="*/ 161925 h 2633663"/>
              <a:gd name="connsiteX43" fmla="*/ 1223962 w 5372100"/>
              <a:gd name="connsiteY43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71524 w 5372100"/>
              <a:gd name="connsiteY33" fmla="*/ 1595438 h 2633663"/>
              <a:gd name="connsiteX34" fmla="*/ 747712 w 5372100"/>
              <a:gd name="connsiteY34" fmla="*/ 1514475 h 2633663"/>
              <a:gd name="connsiteX35" fmla="*/ 823911 w 5372100"/>
              <a:gd name="connsiteY35" fmla="*/ 1404938 h 2633663"/>
              <a:gd name="connsiteX36" fmla="*/ 923925 w 5372100"/>
              <a:gd name="connsiteY36" fmla="*/ 1238250 h 2633663"/>
              <a:gd name="connsiteX37" fmla="*/ 1314450 w 5372100"/>
              <a:gd name="connsiteY37" fmla="*/ 1157288 h 2633663"/>
              <a:gd name="connsiteX38" fmla="*/ 1543050 w 5372100"/>
              <a:gd name="connsiteY38" fmla="*/ 962025 h 2633663"/>
              <a:gd name="connsiteX39" fmla="*/ 1652587 w 5372100"/>
              <a:gd name="connsiteY39" fmla="*/ 733425 h 2633663"/>
              <a:gd name="connsiteX40" fmla="*/ 1909762 w 5372100"/>
              <a:gd name="connsiteY40" fmla="*/ 542925 h 2633663"/>
              <a:gd name="connsiteX41" fmla="*/ 1900237 w 5372100"/>
              <a:gd name="connsiteY41" fmla="*/ 404813 h 2633663"/>
              <a:gd name="connsiteX42" fmla="*/ 1747837 w 5372100"/>
              <a:gd name="connsiteY42" fmla="*/ 271463 h 2633663"/>
              <a:gd name="connsiteX43" fmla="*/ 1581150 w 5372100"/>
              <a:gd name="connsiteY43" fmla="*/ 161925 h 2633663"/>
              <a:gd name="connsiteX44" fmla="*/ 1223962 w 5372100"/>
              <a:gd name="connsiteY44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71524 w 5372100"/>
              <a:gd name="connsiteY33" fmla="*/ 1595438 h 2633663"/>
              <a:gd name="connsiteX34" fmla="*/ 819149 w 5372100"/>
              <a:gd name="connsiteY34" fmla="*/ 1514475 h 2633663"/>
              <a:gd name="connsiteX35" fmla="*/ 823911 w 5372100"/>
              <a:gd name="connsiteY35" fmla="*/ 1404938 h 2633663"/>
              <a:gd name="connsiteX36" fmla="*/ 923925 w 5372100"/>
              <a:gd name="connsiteY36" fmla="*/ 1238250 h 2633663"/>
              <a:gd name="connsiteX37" fmla="*/ 1314450 w 5372100"/>
              <a:gd name="connsiteY37" fmla="*/ 1157288 h 2633663"/>
              <a:gd name="connsiteX38" fmla="*/ 1543050 w 5372100"/>
              <a:gd name="connsiteY38" fmla="*/ 962025 h 2633663"/>
              <a:gd name="connsiteX39" fmla="*/ 1652587 w 5372100"/>
              <a:gd name="connsiteY39" fmla="*/ 733425 h 2633663"/>
              <a:gd name="connsiteX40" fmla="*/ 1909762 w 5372100"/>
              <a:gd name="connsiteY40" fmla="*/ 542925 h 2633663"/>
              <a:gd name="connsiteX41" fmla="*/ 1900237 w 5372100"/>
              <a:gd name="connsiteY41" fmla="*/ 404813 h 2633663"/>
              <a:gd name="connsiteX42" fmla="*/ 1747837 w 5372100"/>
              <a:gd name="connsiteY42" fmla="*/ 271463 h 2633663"/>
              <a:gd name="connsiteX43" fmla="*/ 1581150 w 5372100"/>
              <a:gd name="connsiteY43" fmla="*/ 161925 h 2633663"/>
              <a:gd name="connsiteX44" fmla="*/ 1223962 w 5372100"/>
              <a:gd name="connsiteY44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71524 w 5372100"/>
              <a:gd name="connsiteY33" fmla="*/ 1595438 h 2633663"/>
              <a:gd name="connsiteX34" fmla="*/ 819149 w 5372100"/>
              <a:gd name="connsiteY34" fmla="*/ 1514475 h 2633663"/>
              <a:gd name="connsiteX35" fmla="*/ 823911 w 5372100"/>
              <a:gd name="connsiteY35" fmla="*/ 1404938 h 2633663"/>
              <a:gd name="connsiteX36" fmla="*/ 923925 w 5372100"/>
              <a:gd name="connsiteY36" fmla="*/ 1238250 h 2633663"/>
              <a:gd name="connsiteX37" fmla="*/ 1314450 w 5372100"/>
              <a:gd name="connsiteY37" fmla="*/ 1157288 h 2633663"/>
              <a:gd name="connsiteX38" fmla="*/ 1543050 w 5372100"/>
              <a:gd name="connsiteY38" fmla="*/ 962025 h 2633663"/>
              <a:gd name="connsiteX39" fmla="*/ 1652587 w 5372100"/>
              <a:gd name="connsiteY39" fmla="*/ 733425 h 2633663"/>
              <a:gd name="connsiteX40" fmla="*/ 1909762 w 5372100"/>
              <a:gd name="connsiteY40" fmla="*/ 542925 h 2633663"/>
              <a:gd name="connsiteX41" fmla="*/ 1900237 w 5372100"/>
              <a:gd name="connsiteY41" fmla="*/ 404813 h 2633663"/>
              <a:gd name="connsiteX42" fmla="*/ 1747837 w 5372100"/>
              <a:gd name="connsiteY42" fmla="*/ 271463 h 2633663"/>
              <a:gd name="connsiteX43" fmla="*/ 1581150 w 5372100"/>
              <a:gd name="connsiteY43" fmla="*/ 161925 h 2633663"/>
              <a:gd name="connsiteX44" fmla="*/ 1223962 w 5372100"/>
              <a:gd name="connsiteY44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71524 w 5372100"/>
              <a:gd name="connsiteY33" fmla="*/ 1595438 h 2633663"/>
              <a:gd name="connsiteX34" fmla="*/ 804862 w 5372100"/>
              <a:gd name="connsiteY34" fmla="*/ 1495425 h 2633663"/>
              <a:gd name="connsiteX35" fmla="*/ 823911 w 5372100"/>
              <a:gd name="connsiteY35" fmla="*/ 1404938 h 2633663"/>
              <a:gd name="connsiteX36" fmla="*/ 923925 w 5372100"/>
              <a:gd name="connsiteY36" fmla="*/ 1238250 h 2633663"/>
              <a:gd name="connsiteX37" fmla="*/ 1314450 w 5372100"/>
              <a:gd name="connsiteY37" fmla="*/ 1157288 h 2633663"/>
              <a:gd name="connsiteX38" fmla="*/ 1543050 w 5372100"/>
              <a:gd name="connsiteY38" fmla="*/ 962025 h 2633663"/>
              <a:gd name="connsiteX39" fmla="*/ 1652587 w 5372100"/>
              <a:gd name="connsiteY39" fmla="*/ 733425 h 2633663"/>
              <a:gd name="connsiteX40" fmla="*/ 1909762 w 5372100"/>
              <a:gd name="connsiteY40" fmla="*/ 542925 h 2633663"/>
              <a:gd name="connsiteX41" fmla="*/ 1900237 w 5372100"/>
              <a:gd name="connsiteY41" fmla="*/ 404813 h 2633663"/>
              <a:gd name="connsiteX42" fmla="*/ 1747837 w 5372100"/>
              <a:gd name="connsiteY42" fmla="*/ 271463 h 2633663"/>
              <a:gd name="connsiteX43" fmla="*/ 1581150 w 5372100"/>
              <a:gd name="connsiteY43" fmla="*/ 161925 h 2633663"/>
              <a:gd name="connsiteX44" fmla="*/ 1223962 w 5372100"/>
              <a:gd name="connsiteY44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71524 w 5372100"/>
              <a:gd name="connsiteY33" fmla="*/ 1595438 h 2633663"/>
              <a:gd name="connsiteX34" fmla="*/ 804862 w 5372100"/>
              <a:gd name="connsiteY34" fmla="*/ 1495425 h 2633663"/>
              <a:gd name="connsiteX35" fmla="*/ 823911 w 5372100"/>
              <a:gd name="connsiteY35" fmla="*/ 1404938 h 2633663"/>
              <a:gd name="connsiteX36" fmla="*/ 923925 w 5372100"/>
              <a:gd name="connsiteY36" fmla="*/ 1238250 h 2633663"/>
              <a:gd name="connsiteX37" fmla="*/ 1028699 w 5372100"/>
              <a:gd name="connsiteY37" fmla="*/ 1219200 h 2633663"/>
              <a:gd name="connsiteX38" fmla="*/ 1314450 w 5372100"/>
              <a:gd name="connsiteY38" fmla="*/ 1157288 h 2633663"/>
              <a:gd name="connsiteX39" fmla="*/ 1543050 w 5372100"/>
              <a:gd name="connsiteY39" fmla="*/ 962025 h 2633663"/>
              <a:gd name="connsiteX40" fmla="*/ 1652587 w 5372100"/>
              <a:gd name="connsiteY40" fmla="*/ 733425 h 2633663"/>
              <a:gd name="connsiteX41" fmla="*/ 1909762 w 5372100"/>
              <a:gd name="connsiteY41" fmla="*/ 542925 h 2633663"/>
              <a:gd name="connsiteX42" fmla="*/ 1900237 w 5372100"/>
              <a:gd name="connsiteY42" fmla="*/ 404813 h 2633663"/>
              <a:gd name="connsiteX43" fmla="*/ 1747837 w 5372100"/>
              <a:gd name="connsiteY43" fmla="*/ 271463 h 2633663"/>
              <a:gd name="connsiteX44" fmla="*/ 1581150 w 5372100"/>
              <a:gd name="connsiteY44" fmla="*/ 161925 h 2633663"/>
              <a:gd name="connsiteX45" fmla="*/ 1223962 w 5372100"/>
              <a:gd name="connsiteY45" fmla="*/ 0 h 2633663"/>
              <a:gd name="connsiteX0" fmla="*/ 1223962 w 5372100"/>
              <a:gd name="connsiteY0" fmla="*/ 0 h 2633663"/>
              <a:gd name="connsiteX1" fmla="*/ 157162 w 5372100"/>
              <a:gd name="connsiteY1" fmla="*/ 1166813 h 2633663"/>
              <a:gd name="connsiteX2" fmla="*/ 28575 w 5372100"/>
              <a:gd name="connsiteY2" fmla="*/ 1423988 h 2633663"/>
              <a:gd name="connsiteX3" fmla="*/ 0 w 5372100"/>
              <a:gd name="connsiteY3" fmla="*/ 1743075 h 2633663"/>
              <a:gd name="connsiteX4" fmla="*/ 119062 w 5372100"/>
              <a:gd name="connsiteY4" fmla="*/ 2128838 h 2633663"/>
              <a:gd name="connsiteX5" fmla="*/ 290512 w 5372100"/>
              <a:gd name="connsiteY5" fmla="*/ 2319338 h 2633663"/>
              <a:gd name="connsiteX6" fmla="*/ 1033462 w 5372100"/>
              <a:gd name="connsiteY6" fmla="*/ 2619375 h 2633663"/>
              <a:gd name="connsiteX7" fmla="*/ 1681162 w 5372100"/>
              <a:gd name="connsiteY7" fmla="*/ 2628900 h 2633663"/>
              <a:gd name="connsiteX8" fmla="*/ 2143125 w 5372100"/>
              <a:gd name="connsiteY8" fmla="*/ 2633663 h 2633663"/>
              <a:gd name="connsiteX9" fmla="*/ 3038475 w 5372100"/>
              <a:gd name="connsiteY9" fmla="*/ 2581275 h 2633663"/>
              <a:gd name="connsiteX10" fmla="*/ 3052761 w 5372100"/>
              <a:gd name="connsiteY10" fmla="*/ 2633663 h 2633663"/>
              <a:gd name="connsiteX11" fmla="*/ 3624262 w 5372100"/>
              <a:gd name="connsiteY11" fmla="*/ 2609850 h 2633663"/>
              <a:gd name="connsiteX12" fmla="*/ 4186238 w 5372100"/>
              <a:gd name="connsiteY12" fmla="*/ 2600326 h 2633663"/>
              <a:gd name="connsiteX13" fmla="*/ 4724399 w 5372100"/>
              <a:gd name="connsiteY13" fmla="*/ 2543175 h 2633663"/>
              <a:gd name="connsiteX14" fmla="*/ 5057774 w 5372100"/>
              <a:gd name="connsiteY14" fmla="*/ 2457449 h 2633663"/>
              <a:gd name="connsiteX15" fmla="*/ 5200649 w 5372100"/>
              <a:gd name="connsiteY15" fmla="*/ 2352675 h 2633663"/>
              <a:gd name="connsiteX16" fmla="*/ 5219698 w 5372100"/>
              <a:gd name="connsiteY16" fmla="*/ 2114550 h 2633663"/>
              <a:gd name="connsiteX17" fmla="*/ 5372100 w 5372100"/>
              <a:gd name="connsiteY17" fmla="*/ 1357312 h 2633663"/>
              <a:gd name="connsiteX18" fmla="*/ 5300662 w 5372100"/>
              <a:gd name="connsiteY18" fmla="*/ 1038225 h 2633663"/>
              <a:gd name="connsiteX19" fmla="*/ 5243511 w 5372100"/>
              <a:gd name="connsiteY19" fmla="*/ 1066800 h 2633663"/>
              <a:gd name="connsiteX20" fmla="*/ 5224462 w 5372100"/>
              <a:gd name="connsiteY20" fmla="*/ 1671638 h 2633663"/>
              <a:gd name="connsiteX21" fmla="*/ 5186361 w 5372100"/>
              <a:gd name="connsiteY21" fmla="*/ 1971675 h 2633663"/>
              <a:gd name="connsiteX22" fmla="*/ 5148261 w 5372100"/>
              <a:gd name="connsiteY22" fmla="*/ 2047875 h 2633663"/>
              <a:gd name="connsiteX23" fmla="*/ 5081586 w 5372100"/>
              <a:gd name="connsiteY23" fmla="*/ 2071688 h 2633663"/>
              <a:gd name="connsiteX24" fmla="*/ 4929186 w 5372100"/>
              <a:gd name="connsiteY24" fmla="*/ 2166937 h 2633663"/>
              <a:gd name="connsiteX25" fmla="*/ 4833936 w 5372100"/>
              <a:gd name="connsiteY25" fmla="*/ 2209800 h 2633663"/>
              <a:gd name="connsiteX26" fmla="*/ 4262437 w 5372100"/>
              <a:gd name="connsiteY26" fmla="*/ 2309813 h 2633663"/>
              <a:gd name="connsiteX27" fmla="*/ 4233861 w 5372100"/>
              <a:gd name="connsiteY27" fmla="*/ 2324100 h 2633663"/>
              <a:gd name="connsiteX28" fmla="*/ 3062287 w 5372100"/>
              <a:gd name="connsiteY28" fmla="*/ 2395538 h 2633663"/>
              <a:gd name="connsiteX29" fmla="*/ 2147888 w 5372100"/>
              <a:gd name="connsiteY29" fmla="*/ 2247899 h 2633663"/>
              <a:gd name="connsiteX30" fmla="*/ 1614487 w 5372100"/>
              <a:gd name="connsiteY30" fmla="*/ 2181225 h 2633663"/>
              <a:gd name="connsiteX31" fmla="*/ 1209674 w 5372100"/>
              <a:gd name="connsiteY31" fmla="*/ 2009776 h 2633663"/>
              <a:gd name="connsiteX32" fmla="*/ 828675 w 5372100"/>
              <a:gd name="connsiteY32" fmla="*/ 1766888 h 2633663"/>
              <a:gd name="connsiteX33" fmla="*/ 771524 w 5372100"/>
              <a:gd name="connsiteY33" fmla="*/ 1595438 h 2633663"/>
              <a:gd name="connsiteX34" fmla="*/ 804862 w 5372100"/>
              <a:gd name="connsiteY34" fmla="*/ 1495425 h 2633663"/>
              <a:gd name="connsiteX35" fmla="*/ 823911 w 5372100"/>
              <a:gd name="connsiteY35" fmla="*/ 1404938 h 2633663"/>
              <a:gd name="connsiteX36" fmla="*/ 938213 w 5372100"/>
              <a:gd name="connsiteY36" fmla="*/ 1266825 h 2633663"/>
              <a:gd name="connsiteX37" fmla="*/ 1028699 w 5372100"/>
              <a:gd name="connsiteY37" fmla="*/ 1219200 h 2633663"/>
              <a:gd name="connsiteX38" fmla="*/ 1314450 w 5372100"/>
              <a:gd name="connsiteY38" fmla="*/ 1157288 h 2633663"/>
              <a:gd name="connsiteX39" fmla="*/ 1543050 w 5372100"/>
              <a:gd name="connsiteY39" fmla="*/ 962025 h 2633663"/>
              <a:gd name="connsiteX40" fmla="*/ 1652587 w 5372100"/>
              <a:gd name="connsiteY40" fmla="*/ 733425 h 2633663"/>
              <a:gd name="connsiteX41" fmla="*/ 1909762 w 5372100"/>
              <a:gd name="connsiteY41" fmla="*/ 542925 h 2633663"/>
              <a:gd name="connsiteX42" fmla="*/ 1900237 w 5372100"/>
              <a:gd name="connsiteY42" fmla="*/ 404813 h 2633663"/>
              <a:gd name="connsiteX43" fmla="*/ 1747837 w 5372100"/>
              <a:gd name="connsiteY43" fmla="*/ 271463 h 2633663"/>
              <a:gd name="connsiteX44" fmla="*/ 1581150 w 5372100"/>
              <a:gd name="connsiteY44" fmla="*/ 161925 h 2633663"/>
              <a:gd name="connsiteX45" fmla="*/ 1223962 w 5372100"/>
              <a:gd name="connsiteY45" fmla="*/ 0 h 2633663"/>
              <a:gd name="connsiteX0" fmla="*/ 1309687 w 5372100"/>
              <a:gd name="connsiteY0" fmla="*/ 0 h 2743201"/>
              <a:gd name="connsiteX1" fmla="*/ 157162 w 5372100"/>
              <a:gd name="connsiteY1" fmla="*/ 1276351 h 2743201"/>
              <a:gd name="connsiteX2" fmla="*/ 28575 w 5372100"/>
              <a:gd name="connsiteY2" fmla="*/ 1533526 h 2743201"/>
              <a:gd name="connsiteX3" fmla="*/ 0 w 5372100"/>
              <a:gd name="connsiteY3" fmla="*/ 1852613 h 2743201"/>
              <a:gd name="connsiteX4" fmla="*/ 119062 w 5372100"/>
              <a:gd name="connsiteY4" fmla="*/ 2238376 h 2743201"/>
              <a:gd name="connsiteX5" fmla="*/ 290512 w 5372100"/>
              <a:gd name="connsiteY5" fmla="*/ 2428876 h 2743201"/>
              <a:gd name="connsiteX6" fmla="*/ 1033462 w 5372100"/>
              <a:gd name="connsiteY6" fmla="*/ 2728913 h 2743201"/>
              <a:gd name="connsiteX7" fmla="*/ 1681162 w 5372100"/>
              <a:gd name="connsiteY7" fmla="*/ 2738438 h 2743201"/>
              <a:gd name="connsiteX8" fmla="*/ 2143125 w 5372100"/>
              <a:gd name="connsiteY8" fmla="*/ 2743201 h 2743201"/>
              <a:gd name="connsiteX9" fmla="*/ 3038475 w 5372100"/>
              <a:gd name="connsiteY9" fmla="*/ 2690813 h 2743201"/>
              <a:gd name="connsiteX10" fmla="*/ 3052761 w 5372100"/>
              <a:gd name="connsiteY10" fmla="*/ 2743201 h 2743201"/>
              <a:gd name="connsiteX11" fmla="*/ 3624262 w 5372100"/>
              <a:gd name="connsiteY11" fmla="*/ 2719388 h 2743201"/>
              <a:gd name="connsiteX12" fmla="*/ 4186238 w 5372100"/>
              <a:gd name="connsiteY12" fmla="*/ 2709864 h 2743201"/>
              <a:gd name="connsiteX13" fmla="*/ 4724399 w 5372100"/>
              <a:gd name="connsiteY13" fmla="*/ 2652713 h 2743201"/>
              <a:gd name="connsiteX14" fmla="*/ 5057774 w 5372100"/>
              <a:gd name="connsiteY14" fmla="*/ 2566987 h 2743201"/>
              <a:gd name="connsiteX15" fmla="*/ 5200649 w 5372100"/>
              <a:gd name="connsiteY15" fmla="*/ 2462213 h 2743201"/>
              <a:gd name="connsiteX16" fmla="*/ 5219698 w 5372100"/>
              <a:gd name="connsiteY16" fmla="*/ 2224088 h 2743201"/>
              <a:gd name="connsiteX17" fmla="*/ 5372100 w 5372100"/>
              <a:gd name="connsiteY17" fmla="*/ 1466850 h 2743201"/>
              <a:gd name="connsiteX18" fmla="*/ 5300662 w 5372100"/>
              <a:gd name="connsiteY18" fmla="*/ 1147763 h 2743201"/>
              <a:gd name="connsiteX19" fmla="*/ 5243511 w 5372100"/>
              <a:gd name="connsiteY19" fmla="*/ 1176338 h 2743201"/>
              <a:gd name="connsiteX20" fmla="*/ 5224462 w 5372100"/>
              <a:gd name="connsiteY20" fmla="*/ 1781176 h 2743201"/>
              <a:gd name="connsiteX21" fmla="*/ 5186361 w 5372100"/>
              <a:gd name="connsiteY21" fmla="*/ 2081213 h 2743201"/>
              <a:gd name="connsiteX22" fmla="*/ 5148261 w 5372100"/>
              <a:gd name="connsiteY22" fmla="*/ 2157413 h 2743201"/>
              <a:gd name="connsiteX23" fmla="*/ 5081586 w 5372100"/>
              <a:gd name="connsiteY23" fmla="*/ 2181226 h 2743201"/>
              <a:gd name="connsiteX24" fmla="*/ 4929186 w 5372100"/>
              <a:gd name="connsiteY24" fmla="*/ 2276475 h 2743201"/>
              <a:gd name="connsiteX25" fmla="*/ 4833936 w 5372100"/>
              <a:gd name="connsiteY25" fmla="*/ 2319338 h 2743201"/>
              <a:gd name="connsiteX26" fmla="*/ 4262437 w 5372100"/>
              <a:gd name="connsiteY26" fmla="*/ 2419351 h 2743201"/>
              <a:gd name="connsiteX27" fmla="*/ 4233861 w 5372100"/>
              <a:gd name="connsiteY27" fmla="*/ 2433638 h 2743201"/>
              <a:gd name="connsiteX28" fmla="*/ 3062287 w 5372100"/>
              <a:gd name="connsiteY28" fmla="*/ 2505076 h 2743201"/>
              <a:gd name="connsiteX29" fmla="*/ 2147888 w 5372100"/>
              <a:gd name="connsiteY29" fmla="*/ 2357437 h 2743201"/>
              <a:gd name="connsiteX30" fmla="*/ 1614487 w 5372100"/>
              <a:gd name="connsiteY30" fmla="*/ 2290763 h 2743201"/>
              <a:gd name="connsiteX31" fmla="*/ 1209674 w 5372100"/>
              <a:gd name="connsiteY31" fmla="*/ 2119314 h 2743201"/>
              <a:gd name="connsiteX32" fmla="*/ 828675 w 5372100"/>
              <a:gd name="connsiteY32" fmla="*/ 1876426 h 2743201"/>
              <a:gd name="connsiteX33" fmla="*/ 771524 w 5372100"/>
              <a:gd name="connsiteY33" fmla="*/ 1704976 h 2743201"/>
              <a:gd name="connsiteX34" fmla="*/ 804862 w 5372100"/>
              <a:gd name="connsiteY34" fmla="*/ 1604963 h 2743201"/>
              <a:gd name="connsiteX35" fmla="*/ 823911 w 5372100"/>
              <a:gd name="connsiteY35" fmla="*/ 1514476 h 2743201"/>
              <a:gd name="connsiteX36" fmla="*/ 938213 w 5372100"/>
              <a:gd name="connsiteY36" fmla="*/ 1376363 h 2743201"/>
              <a:gd name="connsiteX37" fmla="*/ 1028699 w 5372100"/>
              <a:gd name="connsiteY37" fmla="*/ 1328738 h 2743201"/>
              <a:gd name="connsiteX38" fmla="*/ 1314450 w 5372100"/>
              <a:gd name="connsiteY38" fmla="*/ 1266826 h 2743201"/>
              <a:gd name="connsiteX39" fmla="*/ 1543050 w 5372100"/>
              <a:gd name="connsiteY39" fmla="*/ 1071563 h 2743201"/>
              <a:gd name="connsiteX40" fmla="*/ 1652587 w 5372100"/>
              <a:gd name="connsiteY40" fmla="*/ 842963 h 2743201"/>
              <a:gd name="connsiteX41" fmla="*/ 1909762 w 5372100"/>
              <a:gd name="connsiteY41" fmla="*/ 652463 h 2743201"/>
              <a:gd name="connsiteX42" fmla="*/ 1900237 w 5372100"/>
              <a:gd name="connsiteY42" fmla="*/ 514351 h 2743201"/>
              <a:gd name="connsiteX43" fmla="*/ 1747837 w 5372100"/>
              <a:gd name="connsiteY43" fmla="*/ 381001 h 2743201"/>
              <a:gd name="connsiteX44" fmla="*/ 1581150 w 5372100"/>
              <a:gd name="connsiteY44" fmla="*/ 271463 h 2743201"/>
              <a:gd name="connsiteX45" fmla="*/ 1309687 w 5372100"/>
              <a:gd name="connsiteY45" fmla="*/ 0 h 2743201"/>
              <a:gd name="connsiteX0" fmla="*/ 1309687 w 5372100"/>
              <a:gd name="connsiteY0" fmla="*/ 0 h 2743201"/>
              <a:gd name="connsiteX1" fmla="*/ 157162 w 5372100"/>
              <a:gd name="connsiteY1" fmla="*/ 1276351 h 2743201"/>
              <a:gd name="connsiteX2" fmla="*/ 28575 w 5372100"/>
              <a:gd name="connsiteY2" fmla="*/ 1533526 h 2743201"/>
              <a:gd name="connsiteX3" fmla="*/ 0 w 5372100"/>
              <a:gd name="connsiteY3" fmla="*/ 1852613 h 2743201"/>
              <a:gd name="connsiteX4" fmla="*/ 119062 w 5372100"/>
              <a:gd name="connsiteY4" fmla="*/ 2238376 h 2743201"/>
              <a:gd name="connsiteX5" fmla="*/ 290512 w 5372100"/>
              <a:gd name="connsiteY5" fmla="*/ 2428876 h 2743201"/>
              <a:gd name="connsiteX6" fmla="*/ 1033462 w 5372100"/>
              <a:gd name="connsiteY6" fmla="*/ 2728913 h 2743201"/>
              <a:gd name="connsiteX7" fmla="*/ 1681162 w 5372100"/>
              <a:gd name="connsiteY7" fmla="*/ 2738438 h 2743201"/>
              <a:gd name="connsiteX8" fmla="*/ 2143125 w 5372100"/>
              <a:gd name="connsiteY8" fmla="*/ 2743201 h 2743201"/>
              <a:gd name="connsiteX9" fmla="*/ 3038475 w 5372100"/>
              <a:gd name="connsiteY9" fmla="*/ 2690813 h 2743201"/>
              <a:gd name="connsiteX10" fmla="*/ 3052761 w 5372100"/>
              <a:gd name="connsiteY10" fmla="*/ 2743201 h 2743201"/>
              <a:gd name="connsiteX11" fmla="*/ 3624262 w 5372100"/>
              <a:gd name="connsiteY11" fmla="*/ 2719388 h 2743201"/>
              <a:gd name="connsiteX12" fmla="*/ 4186238 w 5372100"/>
              <a:gd name="connsiteY12" fmla="*/ 2709864 h 2743201"/>
              <a:gd name="connsiteX13" fmla="*/ 4724399 w 5372100"/>
              <a:gd name="connsiteY13" fmla="*/ 2652713 h 2743201"/>
              <a:gd name="connsiteX14" fmla="*/ 5057774 w 5372100"/>
              <a:gd name="connsiteY14" fmla="*/ 2566987 h 2743201"/>
              <a:gd name="connsiteX15" fmla="*/ 5200649 w 5372100"/>
              <a:gd name="connsiteY15" fmla="*/ 2462213 h 2743201"/>
              <a:gd name="connsiteX16" fmla="*/ 5219698 w 5372100"/>
              <a:gd name="connsiteY16" fmla="*/ 2224088 h 2743201"/>
              <a:gd name="connsiteX17" fmla="*/ 5372100 w 5372100"/>
              <a:gd name="connsiteY17" fmla="*/ 1466850 h 2743201"/>
              <a:gd name="connsiteX18" fmla="*/ 5300662 w 5372100"/>
              <a:gd name="connsiteY18" fmla="*/ 1147763 h 2743201"/>
              <a:gd name="connsiteX19" fmla="*/ 5243511 w 5372100"/>
              <a:gd name="connsiteY19" fmla="*/ 1176338 h 2743201"/>
              <a:gd name="connsiteX20" fmla="*/ 5224462 w 5372100"/>
              <a:gd name="connsiteY20" fmla="*/ 1781176 h 2743201"/>
              <a:gd name="connsiteX21" fmla="*/ 5186361 w 5372100"/>
              <a:gd name="connsiteY21" fmla="*/ 2081213 h 2743201"/>
              <a:gd name="connsiteX22" fmla="*/ 5148261 w 5372100"/>
              <a:gd name="connsiteY22" fmla="*/ 2157413 h 2743201"/>
              <a:gd name="connsiteX23" fmla="*/ 5081586 w 5372100"/>
              <a:gd name="connsiteY23" fmla="*/ 2181226 h 2743201"/>
              <a:gd name="connsiteX24" fmla="*/ 4929186 w 5372100"/>
              <a:gd name="connsiteY24" fmla="*/ 2276475 h 2743201"/>
              <a:gd name="connsiteX25" fmla="*/ 4833936 w 5372100"/>
              <a:gd name="connsiteY25" fmla="*/ 2319338 h 2743201"/>
              <a:gd name="connsiteX26" fmla="*/ 4262437 w 5372100"/>
              <a:gd name="connsiteY26" fmla="*/ 2419351 h 2743201"/>
              <a:gd name="connsiteX27" fmla="*/ 4233861 w 5372100"/>
              <a:gd name="connsiteY27" fmla="*/ 2433638 h 2743201"/>
              <a:gd name="connsiteX28" fmla="*/ 3062287 w 5372100"/>
              <a:gd name="connsiteY28" fmla="*/ 2505076 h 2743201"/>
              <a:gd name="connsiteX29" fmla="*/ 2147888 w 5372100"/>
              <a:gd name="connsiteY29" fmla="*/ 2357437 h 2743201"/>
              <a:gd name="connsiteX30" fmla="*/ 1614487 w 5372100"/>
              <a:gd name="connsiteY30" fmla="*/ 2290763 h 2743201"/>
              <a:gd name="connsiteX31" fmla="*/ 1209674 w 5372100"/>
              <a:gd name="connsiteY31" fmla="*/ 2119314 h 2743201"/>
              <a:gd name="connsiteX32" fmla="*/ 828675 w 5372100"/>
              <a:gd name="connsiteY32" fmla="*/ 1876426 h 2743201"/>
              <a:gd name="connsiteX33" fmla="*/ 771524 w 5372100"/>
              <a:gd name="connsiteY33" fmla="*/ 1704976 h 2743201"/>
              <a:gd name="connsiteX34" fmla="*/ 804862 w 5372100"/>
              <a:gd name="connsiteY34" fmla="*/ 1604963 h 2743201"/>
              <a:gd name="connsiteX35" fmla="*/ 823911 w 5372100"/>
              <a:gd name="connsiteY35" fmla="*/ 1514476 h 2743201"/>
              <a:gd name="connsiteX36" fmla="*/ 938213 w 5372100"/>
              <a:gd name="connsiteY36" fmla="*/ 1376363 h 2743201"/>
              <a:gd name="connsiteX37" fmla="*/ 1028699 w 5372100"/>
              <a:gd name="connsiteY37" fmla="*/ 1328738 h 2743201"/>
              <a:gd name="connsiteX38" fmla="*/ 1314450 w 5372100"/>
              <a:gd name="connsiteY38" fmla="*/ 1266826 h 2743201"/>
              <a:gd name="connsiteX39" fmla="*/ 1543050 w 5372100"/>
              <a:gd name="connsiteY39" fmla="*/ 1071563 h 2743201"/>
              <a:gd name="connsiteX40" fmla="*/ 1652587 w 5372100"/>
              <a:gd name="connsiteY40" fmla="*/ 842963 h 2743201"/>
              <a:gd name="connsiteX41" fmla="*/ 1909762 w 5372100"/>
              <a:gd name="connsiteY41" fmla="*/ 652463 h 2743201"/>
              <a:gd name="connsiteX42" fmla="*/ 1900237 w 5372100"/>
              <a:gd name="connsiteY42" fmla="*/ 514351 h 2743201"/>
              <a:gd name="connsiteX43" fmla="*/ 1747837 w 5372100"/>
              <a:gd name="connsiteY43" fmla="*/ 381001 h 2743201"/>
              <a:gd name="connsiteX44" fmla="*/ 1628775 w 5372100"/>
              <a:gd name="connsiteY44" fmla="*/ 266700 h 2743201"/>
              <a:gd name="connsiteX45" fmla="*/ 1309687 w 5372100"/>
              <a:gd name="connsiteY45" fmla="*/ 0 h 274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5372100" h="2743201">
                <a:moveTo>
                  <a:pt x="1309687" y="0"/>
                </a:moveTo>
                <a:lnTo>
                  <a:pt x="157162" y="1276351"/>
                </a:lnTo>
                <a:lnTo>
                  <a:pt x="28575" y="1533526"/>
                </a:lnTo>
                <a:lnTo>
                  <a:pt x="0" y="1852613"/>
                </a:lnTo>
                <a:lnTo>
                  <a:pt x="119062" y="2238376"/>
                </a:lnTo>
                <a:lnTo>
                  <a:pt x="290512" y="2428876"/>
                </a:lnTo>
                <a:lnTo>
                  <a:pt x="1033462" y="2728913"/>
                </a:lnTo>
                <a:lnTo>
                  <a:pt x="1681162" y="2738438"/>
                </a:lnTo>
                <a:lnTo>
                  <a:pt x="2143125" y="2743201"/>
                </a:lnTo>
                <a:cubicBezTo>
                  <a:pt x="2441575" y="2725738"/>
                  <a:pt x="2886869" y="2690813"/>
                  <a:pt x="3038475" y="2690813"/>
                </a:cubicBezTo>
                <a:cubicBezTo>
                  <a:pt x="3190081" y="2690813"/>
                  <a:pt x="2955130" y="2738439"/>
                  <a:pt x="3052761" y="2743201"/>
                </a:cubicBezTo>
                <a:lnTo>
                  <a:pt x="3624262" y="2719388"/>
                </a:lnTo>
                <a:cubicBezTo>
                  <a:pt x="3813175" y="2713832"/>
                  <a:pt x="3998913" y="2692401"/>
                  <a:pt x="4186238" y="2709864"/>
                </a:cubicBezTo>
                <a:lnTo>
                  <a:pt x="4724399" y="2652713"/>
                </a:lnTo>
                <a:lnTo>
                  <a:pt x="5057774" y="2566987"/>
                </a:lnTo>
                <a:lnTo>
                  <a:pt x="5200649" y="2462213"/>
                </a:lnTo>
                <a:lnTo>
                  <a:pt x="5219698" y="2224088"/>
                </a:lnTo>
                <a:lnTo>
                  <a:pt x="5372100" y="1466850"/>
                </a:lnTo>
                <a:lnTo>
                  <a:pt x="5300662" y="1147763"/>
                </a:lnTo>
                <a:lnTo>
                  <a:pt x="5243511" y="1176338"/>
                </a:lnTo>
                <a:lnTo>
                  <a:pt x="5224462" y="1781176"/>
                </a:lnTo>
                <a:lnTo>
                  <a:pt x="5186361" y="2081213"/>
                </a:lnTo>
                <a:lnTo>
                  <a:pt x="5148261" y="2157413"/>
                </a:lnTo>
                <a:lnTo>
                  <a:pt x="5081586" y="2181226"/>
                </a:lnTo>
                <a:lnTo>
                  <a:pt x="4929186" y="2276475"/>
                </a:lnTo>
                <a:cubicBezTo>
                  <a:pt x="4921249" y="2276475"/>
                  <a:pt x="4841873" y="2319338"/>
                  <a:pt x="4833936" y="2319338"/>
                </a:cubicBezTo>
                <a:lnTo>
                  <a:pt x="4262437" y="2419351"/>
                </a:lnTo>
                <a:cubicBezTo>
                  <a:pt x="4254499" y="2416176"/>
                  <a:pt x="4241799" y="2436813"/>
                  <a:pt x="4233861" y="2433638"/>
                </a:cubicBezTo>
                <a:lnTo>
                  <a:pt x="3062287" y="2505076"/>
                </a:lnTo>
                <a:lnTo>
                  <a:pt x="2147888" y="2357437"/>
                </a:lnTo>
                <a:lnTo>
                  <a:pt x="1614487" y="2290763"/>
                </a:lnTo>
                <a:lnTo>
                  <a:pt x="1209674" y="2119314"/>
                </a:lnTo>
                <a:lnTo>
                  <a:pt x="828675" y="1876426"/>
                </a:lnTo>
                <a:lnTo>
                  <a:pt x="771524" y="1704976"/>
                </a:lnTo>
                <a:cubicBezTo>
                  <a:pt x="787399" y="1677988"/>
                  <a:pt x="760412" y="1608138"/>
                  <a:pt x="804862" y="1604963"/>
                </a:cubicBezTo>
                <a:lnTo>
                  <a:pt x="823911" y="1514476"/>
                </a:lnTo>
                <a:lnTo>
                  <a:pt x="938213" y="1376363"/>
                </a:lnTo>
                <a:lnTo>
                  <a:pt x="1028699" y="1328738"/>
                </a:lnTo>
                <a:lnTo>
                  <a:pt x="1314450" y="1266826"/>
                </a:lnTo>
                <a:lnTo>
                  <a:pt x="1543050" y="1071563"/>
                </a:lnTo>
                <a:lnTo>
                  <a:pt x="1652587" y="842963"/>
                </a:lnTo>
                <a:lnTo>
                  <a:pt x="1909762" y="652463"/>
                </a:lnTo>
                <a:lnTo>
                  <a:pt x="1900237" y="514351"/>
                </a:lnTo>
                <a:lnTo>
                  <a:pt x="1747837" y="381001"/>
                </a:lnTo>
                <a:lnTo>
                  <a:pt x="1628775" y="266700"/>
                </a:lnTo>
                <a:lnTo>
                  <a:pt x="1309687" y="0"/>
                </a:lnTo>
                <a:close/>
              </a:path>
            </a:pathLst>
          </a:cu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40859" y="2275202"/>
            <a:ext cx="203132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シンボルゾーンの整備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・公園の顔として重点整備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558341" y="116632"/>
            <a:ext cx="7830083" cy="6651855"/>
            <a:chOff x="558341" y="116632"/>
            <a:chExt cx="7830083" cy="6651855"/>
          </a:xfrm>
        </p:grpSpPr>
        <p:sp>
          <p:nvSpPr>
            <p:cNvPr id="38" name="フリーフォーム 37"/>
            <p:cNvSpPr/>
            <p:nvPr/>
          </p:nvSpPr>
          <p:spPr>
            <a:xfrm>
              <a:off x="1001171" y="2822193"/>
              <a:ext cx="231429" cy="462791"/>
            </a:xfrm>
            <a:custGeom>
              <a:avLst/>
              <a:gdLst>
                <a:gd name="connsiteX0" fmla="*/ 63375 w 328943"/>
                <a:gd name="connsiteY0" fmla="*/ 0 h 657885"/>
                <a:gd name="connsiteX1" fmla="*/ 0 w 328943"/>
                <a:gd name="connsiteY1" fmla="*/ 66392 h 657885"/>
                <a:gd name="connsiteX2" fmla="*/ 27161 w 328943"/>
                <a:gd name="connsiteY2" fmla="*/ 377228 h 657885"/>
                <a:gd name="connsiteX3" fmla="*/ 57339 w 328943"/>
                <a:gd name="connsiteY3" fmla="*/ 443620 h 657885"/>
                <a:gd name="connsiteX4" fmla="*/ 123731 w 328943"/>
                <a:gd name="connsiteY4" fmla="*/ 546226 h 657885"/>
                <a:gd name="connsiteX5" fmla="*/ 202194 w 328943"/>
                <a:gd name="connsiteY5" fmla="*/ 657885 h 657885"/>
                <a:gd name="connsiteX6" fmla="*/ 316872 w 328943"/>
                <a:gd name="connsiteY6" fmla="*/ 642796 h 657885"/>
                <a:gd name="connsiteX7" fmla="*/ 328943 w 328943"/>
                <a:gd name="connsiteY7" fmla="*/ 45268 h 657885"/>
                <a:gd name="connsiteX8" fmla="*/ 259533 w 328943"/>
                <a:gd name="connsiteY8" fmla="*/ 45268 h 657885"/>
                <a:gd name="connsiteX9" fmla="*/ 226337 w 328943"/>
                <a:gd name="connsiteY9" fmla="*/ 45268 h 657885"/>
                <a:gd name="connsiteX10" fmla="*/ 196159 w 328943"/>
                <a:gd name="connsiteY10" fmla="*/ 45268 h 657885"/>
                <a:gd name="connsiteX11" fmla="*/ 135802 w 328943"/>
                <a:gd name="connsiteY11" fmla="*/ 30179 h 657885"/>
                <a:gd name="connsiteX12" fmla="*/ 63375 w 328943"/>
                <a:gd name="connsiteY12" fmla="*/ 0 h 65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8943" h="657885">
                  <a:moveTo>
                    <a:pt x="63375" y="0"/>
                  </a:moveTo>
                  <a:lnTo>
                    <a:pt x="0" y="66392"/>
                  </a:lnTo>
                  <a:lnTo>
                    <a:pt x="27161" y="377228"/>
                  </a:lnTo>
                  <a:lnTo>
                    <a:pt x="57339" y="443620"/>
                  </a:lnTo>
                  <a:lnTo>
                    <a:pt x="123731" y="546226"/>
                  </a:lnTo>
                  <a:lnTo>
                    <a:pt x="202194" y="657885"/>
                  </a:lnTo>
                  <a:lnTo>
                    <a:pt x="316872" y="642796"/>
                  </a:lnTo>
                  <a:lnTo>
                    <a:pt x="328943" y="45268"/>
                  </a:lnTo>
                  <a:lnTo>
                    <a:pt x="259533" y="45268"/>
                  </a:lnTo>
                  <a:lnTo>
                    <a:pt x="226337" y="45268"/>
                  </a:lnTo>
                  <a:lnTo>
                    <a:pt x="196159" y="45268"/>
                  </a:lnTo>
                  <a:lnTo>
                    <a:pt x="135802" y="30179"/>
                  </a:lnTo>
                  <a:lnTo>
                    <a:pt x="63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39" name="フリーフォーム 38"/>
            <p:cNvSpPr/>
            <p:nvPr/>
          </p:nvSpPr>
          <p:spPr>
            <a:xfrm>
              <a:off x="4247989" y="116632"/>
              <a:ext cx="2628268" cy="1380758"/>
            </a:xfrm>
            <a:custGeom>
              <a:avLst/>
              <a:gdLst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1982313 w 3584181"/>
                <a:gd name="connsiteY92" fmla="*/ 1274821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095827 w 3584181"/>
                <a:gd name="connsiteY92" fmla="*/ 1469212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153805 w 3584181"/>
                <a:gd name="connsiteY92" fmla="*/ 1238234 h 1962289"/>
                <a:gd name="connsiteX93" fmla="*/ 2095827 w 3584181"/>
                <a:gd name="connsiteY93" fmla="*/ 1469212 h 1962289"/>
                <a:gd name="connsiteX94" fmla="*/ 1962289 w 3584181"/>
                <a:gd name="connsiteY94" fmla="*/ 1408310 h 1962289"/>
                <a:gd name="connsiteX95" fmla="*/ 1181378 w 3584181"/>
                <a:gd name="connsiteY95" fmla="*/ 1107959 h 1962289"/>
                <a:gd name="connsiteX96" fmla="*/ 881028 w 3584181"/>
                <a:gd name="connsiteY96" fmla="*/ 961121 h 1962289"/>
                <a:gd name="connsiteX97" fmla="*/ 547305 w 3584181"/>
                <a:gd name="connsiteY97" fmla="*/ 827632 h 1962289"/>
                <a:gd name="connsiteX98" fmla="*/ 253629 w 3584181"/>
                <a:gd name="connsiteY98" fmla="*/ 694143 h 1962289"/>
                <a:gd name="connsiteX99" fmla="*/ 80094 w 3584181"/>
                <a:gd name="connsiteY99" fmla="*/ 627399 h 1962289"/>
                <a:gd name="connsiteX100" fmla="*/ 60070 w 3584181"/>
                <a:gd name="connsiteY100" fmla="*/ 594027 h 1962289"/>
                <a:gd name="connsiteX101" fmla="*/ 33372 w 3584181"/>
                <a:gd name="connsiteY101" fmla="*/ 533956 h 1962289"/>
                <a:gd name="connsiteX102" fmla="*/ 0 w 3584181"/>
                <a:gd name="connsiteY102" fmla="*/ 453863 h 1962289"/>
                <a:gd name="connsiteX103" fmla="*/ 20024 w 3584181"/>
                <a:gd name="connsiteY103" fmla="*/ 240281 h 1962289"/>
                <a:gd name="connsiteX104" fmla="*/ 80094 w 3584181"/>
                <a:gd name="connsiteY104" fmla="*/ 0 h 1962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3584181" h="1962289">
                  <a:moveTo>
                    <a:pt x="80094" y="0"/>
                  </a:moveTo>
                  <a:lnTo>
                    <a:pt x="140164" y="33373"/>
                  </a:lnTo>
                  <a:lnTo>
                    <a:pt x="173536" y="53396"/>
                  </a:lnTo>
                  <a:lnTo>
                    <a:pt x="193559" y="113466"/>
                  </a:lnTo>
                  <a:lnTo>
                    <a:pt x="180210" y="347072"/>
                  </a:lnTo>
                  <a:lnTo>
                    <a:pt x="166861" y="427165"/>
                  </a:lnTo>
                  <a:lnTo>
                    <a:pt x="140164" y="493910"/>
                  </a:lnTo>
                  <a:lnTo>
                    <a:pt x="140164" y="493910"/>
                  </a:lnTo>
                  <a:lnTo>
                    <a:pt x="213583" y="627399"/>
                  </a:lnTo>
                  <a:lnTo>
                    <a:pt x="240280" y="640748"/>
                  </a:lnTo>
                  <a:lnTo>
                    <a:pt x="333723" y="647422"/>
                  </a:lnTo>
                  <a:lnTo>
                    <a:pt x="433840" y="687469"/>
                  </a:lnTo>
                  <a:lnTo>
                    <a:pt x="507259" y="707492"/>
                  </a:lnTo>
                  <a:lnTo>
                    <a:pt x="607375" y="714167"/>
                  </a:lnTo>
                  <a:lnTo>
                    <a:pt x="674120" y="747539"/>
                  </a:lnTo>
                  <a:lnTo>
                    <a:pt x="747539" y="760888"/>
                  </a:lnTo>
                  <a:lnTo>
                    <a:pt x="834307" y="787586"/>
                  </a:lnTo>
                  <a:lnTo>
                    <a:pt x="934424" y="827632"/>
                  </a:lnTo>
                  <a:lnTo>
                    <a:pt x="987819" y="854330"/>
                  </a:lnTo>
                  <a:lnTo>
                    <a:pt x="1021191" y="894377"/>
                  </a:lnTo>
                  <a:lnTo>
                    <a:pt x="1061238" y="921075"/>
                  </a:lnTo>
                  <a:lnTo>
                    <a:pt x="1087936" y="987819"/>
                  </a:lnTo>
                  <a:lnTo>
                    <a:pt x="1141332" y="987819"/>
                  </a:lnTo>
                  <a:lnTo>
                    <a:pt x="1248123" y="1001168"/>
                  </a:lnTo>
                  <a:lnTo>
                    <a:pt x="1308193" y="1001168"/>
                  </a:lnTo>
                  <a:lnTo>
                    <a:pt x="1374937" y="1027866"/>
                  </a:lnTo>
                  <a:lnTo>
                    <a:pt x="1435007" y="1087936"/>
                  </a:lnTo>
                  <a:lnTo>
                    <a:pt x="1501752" y="1114634"/>
                  </a:lnTo>
                  <a:lnTo>
                    <a:pt x="1615218" y="1121308"/>
                  </a:lnTo>
                  <a:lnTo>
                    <a:pt x="1661939" y="1094611"/>
                  </a:lnTo>
                  <a:lnTo>
                    <a:pt x="1742032" y="1121308"/>
                  </a:lnTo>
                  <a:lnTo>
                    <a:pt x="1762056" y="1081262"/>
                  </a:lnTo>
                  <a:lnTo>
                    <a:pt x="1795428" y="1047889"/>
                  </a:lnTo>
                  <a:lnTo>
                    <a:pt x="1822126" y="1047889"/>
                  </a:lnTo>
                  <a:lnTo>
                    <a:pt x="1842149" y="1041215"/>
                  </a:lnTo>
                  <a:lnTo>
                    <a:pt x="1875521" y="1001168"/>
                  </a:lnTo>
                  <a:lnTo>
                    <a:pt x="1895545" y="1061238"/>
                  </a:lnTo>
                  <a:lnTo>
                    <a:pt x="1895545" y="1074587"/>
                  </a:lnTo>
                  <a:lnTo>
                    <a:pt x="1862172" y="1061238"/>
                  </a:lnTo>
                  <a:lnTo>
                    <a:pt x="1862172" y="1134657"/>
                  </a:lnTo>
                  <a:lnTo>
                    <a:pt x="1835475" y="1101285"/>
                  </a:lnTo>
                  <a:lnTo>
                    <a:pt x="1828800" y="1101285"/>
                  </a:lnTo>
                  <a:lnTo>
                    <a:pt x="1822126" y="1121308"/>
                  </a:lnTo>
                  <a:lnTo>
                    <a:pt x="1842149" y="1174704"/>
                  </a:lnTo>
                  <a:lnTo>
                    <a:pt x="1862172" y="1194727"/>
                  </a:lnTo>
                  <a:lnTo>
                    <a:pt x="1895545" y="1181378"/>
                  </a:lnTo>
                  <a:lnTo>
                    <a:pt x="1915568" y="1154681"/>
                  </a:lnTo>
                  <a:lnTo>
                    <a:pt x="1915568" y="1087936"/>
                  </a:lnTo>
                  <a:lnTo>
                    <a:pt x="1975638" y="1081262"/>
                  </a:lnTo>
                  <a:lnTo>
                    <a:pt x="1995661" y="1047889"/>
                  </a:lnTo>
                  <a:lnTo>
                    <a:pt x="2002336" y="987819"/>
                  </a:lnTo>
                  <a:lnTo>
                    <a:pt x="2109127" y="1014517"/>
                  </a:lnTo>
                  <a:lnTo>
                    <a:pt x="2189221" y="1027866"/>
                  </a:lnTo>
                  <a:lnTo>
                    <a:pt x="2262640" y="1041215"/>
                  </a:lnTo>
                  <a:lnTo>
                    <a:pt x="2309361" y="1014517"/>
                  </a:lnTo>
                  <a:lnTo>
                    <a:pt x="2349407" y="967796"/>
                  </a:lnTo>
                  <a:lnTo>
                    <a:pt x="2382780" y="861005"/>
                  </a:lnTo>
                  <a:lnTo>
                    <a:pt x="2456199" y="867679"/>
                  </a:lnTo>
                  <a:lnTo>
                    <a:pt x="2542967" y="861005"/>
                  </a:lnTo>
                  <a:lnTo>
                    <a:pt x="2603037" y="847656"/>
                  </a:lnTo>
                  <a:lnTo>
                    <a:pt x="2676456" y="787586"/>
                  </a:lnTo>
                  <a:lnTo>
                    <a:pt x="2709828" y="767562"/>
                  </a:lnTo>
                  <a:lnTo>
                    <a:pt x="2729851" y="760888"/>
                  </a:lnTo>
                  <a:lnTo>
                    <a:pt x="2749875" y="787586"/>
                  </a:lnTo>
                  <a:lnTo>
                    <a:pt x="2789921" y="820958"/>
                  </a:lnTo>
                  <a:lnTo>
                    <a:pt x="2809945" y="827632"/>
                  </a:lnTo>
                  <a:lnTo>
                    <a:pt x="2796596" y="887702"/>
                  </a:lnTo>
                  <a:lnTo>
                    <a:pt x="2836642" y="921075"/>
                  </a:lnTo>
                  <a:lnTo>
                    <a:pt x="2923410" y="981145"/>
                  </a:lnTo>
                  <a:lnTo>
                    <a:pt x="3143667" y="1001168"/>
                  </a:lnTo>
                  <a:lnTo>
                    <a:pt x="3083597" y="1161355"/>
                  </a:lnTo>
                  <a:lnTo>
                    <a:pt x="3036876" y="1214751"/>
                  </a:lnTo>
                  <a:lnTo>
                    <a:pt x="2996829" y="1268146"/>
                  </a:lnTo>
                  <a:lnTo>
                    <a:pt x="2983480" y="1281495"/>
                  </a:lnTo>
                  <a:lnTo>
                    <a:pt x="2923410" y="1294844"/>
                  </a:lnTo>
                  <a:lnTo>
                    <a:pt x="2843317" y="1294844"/>
                  </a:lnTo>
                  <a:lnTo>
                    <a:pt x="2863340" y="1341565"/>
                  </a:lnTo>
                  <a:lnTo>
                    <a:pt x="2890038" y="1394961"/>
                  </a:lnTo>
                  <a:lnTo>
                    <a:pt x="3063574" y="1455031"/>
                  </a:lnTo>
                  <a:lnTo>
                    <a:pt x="3110295" y="1501752"/>
                  </a:lnTo>
                  <a:lnTo>
                    <a:pt x="3177040" y="1575171"/>
                  </a:lnTo>
                  <a:lnTo>
                    <a:pt x="3270482" y="1648590"/>
                  </a:lnTo>
                  <a:lnTo>
                    <a:pt x="3310529" y="1695311"/>
                  </a:lnTo>
                  <a:lnTo>
                    <a:pt x="3430669" y="1742032"/>
                  </a:lnTo>
                  <a:lnTo>
                    <a:pt x="3510762" y="1748707"/>
                  </a:lnTo>
                  <a:lnTo>
                    <a:pt x="3584181" y="1862173"/>
                  </a:lnTo>
                  <a:lnTo>
                    <a:pt x="3524111" y="1962289"/>
                  </a:lnTo>
                  <a:lnTo>
                    <a:pt x="3177040" y="1855498"/>
                  </a:lnTo>
                  <a:lnTo>
                    <a:pt x="2910061" y="1748707"/>
                  </a:lnTo>
                  <a:lnTo>
                    <a:pt x="2589688" y="1655265"/>
                  </a:lnTo>
                  <a:lnTo>
                    <a:pt x="2469548" y="1601869"/>
                  </a:lnTo>
                  <a:lnTo>
                    <a:pt x="2616386" y="1107959"/>
                  </a:lnTo>
                  <a:cubicBezTo>
                    <a:pt x="2478378" y="1199942"/>
                    <a:pt x="2291813" y="1146251"/>
                    <a:pt x="2153805" y="1238234"/>
                  </a:cubicBezTo>
                  <a:lnTo>
                    <a:pt x="2095827" y="1469212"/>
                  </a:lnTo>
                  <a:lnTo>
                    <a:pt x="1962289" y="1408310"/>
                  </a:lnTo>
                  <a:lnTo>
                    <a:pt x="1181378" y="1107959"/>
                  </a:lnTo>
                  <a:lnTo>
                    <a:pt x="881028" y="961121"/>
                  </a:lnTo>
                  <a:lnTo>
                    <a:pt x="547305" y="827632"/>
                  </a:lnTo>
                  <a:lnTo>
                    <a:pt x="253629" y="694143"/>
                  </a:lnTo>
                  <a:lnTo>
                    <a:pt x="80094" y="627399"/>
                  </a:lnTo>
                  <a:lnTo>
                    <a:pt x="60070" y="594027"/>
                  </a:lnTo>
                  <a:lnTo>
                    <a:pt x="33372" y="533956"/>
                  </a:lnTo>
                  <a:lnTo>
                    <a:pt x="0" y="453863"/>
                  </a:lnTo>
                  <a:lnTo>
                    <a:pt x="20024" y="240281"/>
                  </a:lnTo>
                  <a:lnTo>
                    <a:pt x="80094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0" name="フリーフォーム 39"/>
            <p:cNvSpPr/>
            <p:nvPr/>
          </p:nvSpPr>
          <p:spPr>
            <a:xfrm>
              <a:off x="6876256" y="1052736"/>
              <a:ext cx="892402" cy="540131"/>
            </a:xfrm>
            <a:custGeom>
              <a:avLst/>
              <a:gdLst>
                <a:gd name="connsiteX0" fmla="*/ 53396 w 1268146"/>
                <a:gd name="connsiteY0" fmla="*/ 587352 h 767562"/>
                <a:gd name="connsiteX1" fmla="*/ 200234 w 1268146"/>
                <a:gd name="connsiteY1" fmla="*/ 640747 h 767562"/>
                <a:gd name="connsiteX2" fmla="*/ 353746 w 1268146"/>
                <a:gd name="connsiteY2" fmla="*/ 667445 h 767562"/>
                <a:gd name="connsiteX3" fmla="*/ 307025 w 1268146"/>
                <a:gd name="connsiteY3" fmla="*/ 574003 h 767562"/>
                <a:gd name="connsiteX4" fmla="*/ 333723 w 1268146"/>
                <a:gd name="connsiteY4" fmla="*/ 467211 h 767562"/>
                <a:gd name="connsiteX5" fmla="*/ 340397 w 1268146"/>
                <a:gd name="connsiteY5" fmla="*/ 440514 h 767562"/>
                <a:gd name="connsiteX6" fmla="*/ 387118 w 1268146"/>
                <a:gd name="connsiteY6" fmla="*/ 420490 h 767562"/>
                <a:gd name="connsiteX7" fmla="*/ 453863 w 1268146"/>
                <a:gd name="connsiteY7" fmla="*/ 226931 h 767562"/>
                <a:gd name="connsiteX8" fmla="*/ 453863 w 1268146"/>
                <a:gd name="connsiteY8" fmla="*/ 173536 h 767562"/>
                <a:gd name="connsiteX9" fmla="*/ 440514 w 1268146"/>
                <a:gd name="connsiteY9" fmla="*/ 100117 h 767562"/>
                <a:gd name="connsiteX10" fmla="*/ 307025 w 1268146"/>
                <a:gd name="connsiteY10" fmla="*/ 6674 h 767562"/>
                <a:gd name="connsiteX11" fmla="*/ 327048 w 1268146"/>
                <a:gd name="connsiteY11" fmla="*/ 0 h 767562"/>
                <a:gd name="connsiteX12" fmla="*/ 540631 w 1268146"/>
                <a:gd name="connsiteY12" fmla="*/ 26698 h 767562"/>
                <a:gd name="connsiteX13" fmla="*/ 607375 w 1268146"/>
                <a:gd name="connsiteY13" fmla="*/ 106791 h 767562"/>
                <a:gd name="connsiteX14" fmla="*/ 647422 w 1268146"/>
                <a:gd name="connsiteY14" fmla="*/ 160187 h 767562"/>
                <a:gd name="connsiteX15" fmla="*/ 707492 w 1268146"/>
                <a:gd name="connsiteY15" fmla="*/ 193559 h 767562"/>
                <a:gd name="connsiteX16" fmla="*/ 794260 w 1268146"/>
                <a:gd name="connsiteY16" fmla="*/ 220257 h 767562"/>
                <a:gd name="connsiteX17" fmla="*/ 847655 w 1268146"/>
                <a:gd name="connsiteY17" fmla="*/ 266978 h 767562"/>
                <a:gd name="connsiteX18" fmla="*/ 887702 w 1268146"/>
                <a:gd name="connsiteY18" fmla="*/ 347071 h 767562"/>
                <a:gd name="connsiteX19" fmla="*/ 954447 w 1268146"/>
                <a:gd name="connsiteY19" fmla="*/ 393792 h 767562"/>
                <a:gd name="connsiteX20" fmla="*/ 1021191 w 1268146"/>
                <a:gd name="connsiteY20" fmla="*/ 393792 h 767562"/>
                <a:gd name="connsiteX21" fmla="*/ 1074587 w 1268146"/>
                <a:gd name="connsiteY21" fmla="*/ 373769 h 767562"/>
                <a:gd name="connsiteX22" fmla="*/ 1107959 w 1268146"/>
                <a:gd name="connsiteY22" fmla="*/ 367095 h 767562"/>
                <a:gd name="connsiteX23" fmla="*/ 1161355 w 1268146"/>
                <a:gd name="connsiteY23" fmla="*/ 387118 h 767562"/>
                <a:gd name="connsiteX24" fmla="*/ 1194727 w 1268146"/>
                <a:gd name="connsiteY24" fmla="*/ 407141 h 767562"/>
                <a:gd name="connsiteX25" fmla="*/ 1268146 w 1268146"/>
                <a:gd name="connsiteY25" fmla="*/ 493909 h 767562"/>
                <a:gd name="connsiteX26" fmla="*/ 1141331 w 1268146"/>
                <a:gd name="connsiteY26" fmla="*/ 574003 h 767562"/>
                <a:gd name="connsiteX27" fmla="*/ 1007842 w 1268146"/>
                <a:gd name="connsiteY27" fmla="*/ 627398 h 767562"/>
                <a:gd name="connsiteX28" fmla="*/ 927749 w 1268146"/>
                <a:gd name="connsiteY28" fmla="*/ 674120 h 767562"/>
                <a:gd name="connsiteX29" fmla="*/ 794260 w 1268146"/>
                <a:gd name="connsiteY29" fmla="*/ 720841 h 767562"/>
                <a:gd name="connsiteX30" fmla="*/ 687469 w 1268146"/>
                <a:gd name="connsiteY30" fmla="*/ 754213 h 767562"/>
                <a:gd name="connsiteX31" fmla="*/ 594026 w 1268146"/>
                <a:gd name="connsiteY31" fmla="*/ 767562 h 767562"/>
                <a:gd name="connsiteX32" fmla="*/ 447188 w 1268146"/>
                <a:gd name="connsiteY32" fmla="*/ 760887 h 767562"/>
                <a:gd name="connsiteX33" fmla="*/ 347072 w 1268146"/>
                <a:gd name="connsiteY33" fmla="*/ 740864 h 767562"/>
                <a:gd name="connsiteX34" fmla="*/ 186885 w 1268146"/>
                <a:gd name="connsiteY34" fmla="*/ 707492 h 767562"/>
                <a:gd name="connsiteX35" fmla="*/ 0 w 1268146"/>
                <a:gd name="connsiteY35" fmla="*/ 647422 h 767562"/>
                <a:gd name="connsiteX36" fmla="*/ 53396 w 1268146"/>
                <a:gd name="connsiteY36" fmla="*/ 587352 h 7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68146" h="767562">
                  <a:moveTo>
                    <a:pt x="53396" y="587352"/>
                  </a:moveTo>
                  <a:lnTo>
                    <a:pt x="200234" y="640747"/>
                  </a:lnTo>
                  <a:lnTo>
                    <a:pt x="353746" y="667445"/>
                  </a:lnTo>
                  <a:lnTo>
                    <a:pt x="307025" y="574003"/>
                  </a:lnTo>
                  <a:lnTo>
                    <a:pt x="333723" y="467211"/>
                  </a:lnTo>
                  <a:lnTo>
                    <a:pt x="340397" y="440514"/>
                  </a:lnTo>
                  <a:lnTo>
                    <a:pt x="387118" y="420490"/>
                  </a:lnTo>
                  <a:lnTo>
                    <a:pt x="453863" y="226931"/>
                  </a:lnTo>
                  <a:lnTo>
                    <a:pt x="453863" y="173536"/>
                  </a:lnTo>
                  <a:lnTo>
                    <a:pt x="440514" y="100117"/>
                  </a:lnTo>
                  <a:lnTo>
                    <a:pt x="307025" y="6674"/>
                  </a:lnTo>
                  <a:lnTo>
                    <a:pt x="327048" y="0"/>
                  </a:lnTo>
                  <a:lnTo>
                    <a:pt x="540631" y="26698"/>
                  </a:lnTo>
                  <a:lnTo>
                    <a:pt x="607375" y="106791"/>
                  </a:lnTo>
                  <a:lnTo>
                    <a:pt x="647422" y="160187"/>
                  </a:lnTo>
                  <a:lnTo>
                    <a:pt x="707492" y="193559"/>
                  </a:lnTo>
                  <a:lnTo>
                    <a:pt x="794260" y="220257"/>
                  </a:lnTo>
                  <a:lnTo>
                    <a:pt x="847655" y="266978"/>
                  </a:lnTo>
                  <a:lnTo>
                    <a:pt x="887702" y="347071"/>
                  </a:lnTo>
                  <a:lnTo>
                    <a:pt x="954447" y="393792"/>
                  </a:lnTo>
                  <a:lnTo>
                    <a:pt x="1021191" y="393792"/>
                  </a:lnTo>
                  <a:lnTo>
                    <a:pt x="1074587" y="373769"/>
                  </a:lnTo>
                  <a:lnTo>
                    <a:pt x="1107959" y="367095"/>
                  </a:lnTo>
                  <a:lnTo>
                    <a:pt x="1161355" y="387118"/>
                  </a:lnTo>
                  <a:lnTo>
                    <a:pt x="1194727" y="407141"/>
                  </a:lnTo>
                  <a:lnTo>
                    <a:pt x="1268146" y="493909"/>
                  </a:lnTo>
                  <a:lnTo>
                    <a:pt x="1141331" y="574003"/>
                  </a:lnTo>
                  <a:lnTo>
                    <a:pt x="1007842" y="627398"/>
                  </a:lnTo>
                  <a:lnTo>
                    <a:pt x="927749" y="674120"/>
                  </a:lnTo>
                  <a:lnTo>
                    <a:pt x="794260" y="720841"/>
                  </a:lnTo>
                  <a:lnTo>
                    <a:pt x="687469" y="754213"/>
                  </a:lnTo>
                  <a:lnTo>
                    <a:pt x="594026" y="767562"/>
                  </a:lnTo>
                  <a:lnTo>
                    <a:pt x="447188" y="760887"/>
                  </a:lnTo>
                  <a:lnTo>
                    <a:pt x="347072" y="740864"/>
                  </a:lnTo>
                  <a:lnTo>
                    <a:pt x="186885" y="707492"/>
                  </a:lnTo>
                  <a:lnTo>
                    <a:pt x="0" y="647422"/>
                  </a:lnTo>
                  <a:lnTo>
                    <a:pt x="53396" y="587352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1" name="フリーフォーム 40"/>
            <p:cNvSpPr/>
            <p:nvPr/>
          </p:nvSpPr>
          <p:spPr>
            <a:xfrm>
              <a:off x="6927390" y="1481445"/>
              <a:ext cx="1461034" cy="1587515"/>
            </a:xfrm>
            <a:custGeom>
              <a:avLst/>
              <a:gdLst>
                <a:gd name="connsiteX0" fmla="*/ 1274821 w 2095778"/>
                <a:gd name="connsiteY0" fmla="*/ 0 h 2255965"/>
                <a:gd name="connsiteX1" fmla="*/ 1274821 w 2095778"/>
                <a:gd name="connsiteY1" fmla="*/ 0 h 2255965"/>
                <a:gd name="connsiteX2" fmla="*/ 1274821 w 2095778"/>
                <a:gd name="connsiteY2" fmla="*/ 73419 h 2255965"/>
                <a:gd name="connsiteX3" fmla="*/ 1301518 w 2095778"/>
                <a:gd name="connsiteY3" fmla="*/ 327048 h 2255965"/>
                <a:gd name="connsiteX4" fmla="*/ 1314867 w 2095778"/>
                <a:gd name="connsiteY4" fmla="*/ 333722 h 2255965"/>
                <a:gd name="connsiteX5" fmla="*/ 1314867 w 2095778"/>
                <a:gd name="connsiteY5" fmla="*/ 460537 h 2255965"/>
                <a:gd name="connsiteX6" fmla="*/ 1501752 w 2095778"/>
                <a:gd name="connsiteY6" fmla="*/ 694143 h 2255965"/>
                <a:gd name="connsiteX7" fmla="*/ 1588520 w 2095778"/>
                <a:gd name="connsiteY7" fmla="*/ 720841 h 2255965"/>
                <a:gd name="connsiteX8" fmla="*/ 1668613 w 2095778"/>
                <a:gd name="connsiteY8" fmla="*/ 867679 h 2255965"/>
                <a:gd name="connsiteX9" fmla="*/ 1695311 w 2095778"/>
                <a:gd name="connsiteY9" fmla="*/ 901051 h 2255965"/>
                <a:gd name="connsiteX10" fmla="*/ 1768730 w 2095778"/>
                <a:gd name="connsiteY10" fmla="*/ 901051 h 2255965"/>
                <a:gd name="connsiteX11" fmla="*/ 1822126 w 2095778"/>
                <a:gd name="connsiteY11" fmla="*/ 947772 h 2255965"/>
                <a:gd name="connsiteX12" fmla="*/ 1922242 w 2095778"/>
                <a:gd name="connsiteY12" fmla="*/ 981144 h 2255965"/>
                <a:gd name="connsiteX13" fmla="*/ 1968964 w 2095778"/>
                <a:gd name="connsiteY13" fmla="*/ 1027866 h 2255965"/>
                <a:gd name="connsiteX14" fmla="*/ 1995661 w 2095778"/>
                <a:gd name="connsiteY14" fmla="*/ 1061238 h 2255965"/>
                <a:gd name="connsiteX15" fmla="*/ 2075755 w 2095778"/>
                <a:gd name="connsiteY15" fmla="*/ 1114633 h 2255965"/>
                <a:gd name="connsiteX16" fmla="*/ 2095778 w 2095778"/>
                <a:gd name="connsiteY16" fmla="*/ 1121308 h 2255965"/>
                <a:gd name="connsiteX17" fmla="*/ 1828800 w 2095778"/>
                <a:gd name="connsiteY17" fmla="*/ 1268146 h 2255965"/>
                <a:gd name="connsiteX18" fmla="*/ 1848824 w 2095778"/>
                <a:gd name="connsiteY18" fmla="*/ 1354914 h 2255965"/>
                <a:gd name="connsiteX19" fmla="*/ 1882196 w 2095778"/>
                <a:gd name="connsiteY19" fmla="*/ 1414984 h 2255965"/>
                <a:gd name="connsiteX20" fmla="*/ 1902219 w 2095778"/>
                <a:gd name="connsiteY20" fmla="*/ 1581845 h 2255965"/>
                <a:gd name="connsiteX21" fmla="*/ 1895545 w 2095778"/>
                <a:gd name="connsiteY21" fmla="*/ 1762055 h 2255965"/>
                <a:gd name="connsiteX22" fmla="*/ 1848824 w 2095778"/>
                <a:gd name="connsiteY22" fmla="*/ 1942266 h 2255965"/>
                <a:gd name="connsiteX23" fmla="*/ 1795428 w 2095778"/>
                <a:gd name="connsiteY23" fmla="*/ 2049057 h 2255965"/>
                <a:gd name="connsiteX24" fmla="*/ 1775405 w 2095778"/>
                <a:gd name="connsiteY24" fmla="*/ 2075755 h 2255965"/>
                <a:gd name="connsiteX25" fmla="*/ 1782079 w 2095778"/>
                <a:gd name="connsiteY25" fmla="*/ 2255965 h 2255965"/>
                <a:gd name="connsiteX26" fmla="*/ 166861 w 2095778"/>
                <a:gd name="connsiteY26" fmla="*/ 2229267 h 2255965"/>
                <a:gd name="connsiteX27" fmla="*/ 166861 w 2095778"/>
                <a:gd name="connsiteY27" fmla="*/ 1955614 h 2255965"/>
                <a:gd name="connsiteX28" fmla="*/ 113466 w 2095778"/>
                <a:gd name="connsiteY28" fmla="*/ 1795428 h 2255965"/>
                <a:gd name="connsiteX29" fmla="*/ 173536 w 2095778"/>
                <a:gd name="connsiteY29" fmla="*/ 1468379 h 2255965"/>
                <a:gd name="connsiteX30" fmla="*/ 193559 w 2095778"/>
                <a:gd name="connsiteY30" fmla="*/ 1288169 h 2255965"/>
                <a:gd name="connsiteX31" fmla="*/ 220257 w 2095778"/>
                <a:gd name="connsiteY31" fmla="*/ 1141331 h 2255965"/>
                <a:gd name="connsiteX32" fmla="*/ 240280 w 2095778"/>
                <a:gd name="connsiteY32" fmla="*/ 967795 h 2255965"/>
                <a:gd name="connsiteX33" fmla="*/ 240280 w 2095778"/>
                <a:gd name="connsiteY33" fmla="*/ 861004 h 2255965"/>
                <a:gd name="connsiteX34" fmla="*/ 186885 w 2095778"/>
                <a:gd name="connsiteY34" fmla="*/ 700817 h 2255965"/>
                <a:gd name="connsiteX35" fmla="*/ 80094 w 2095778"/>
                <a:gd name="connsiteY35" fmla="*/ 540630 h 2255965"/>
                <a:gd name="connsiteX36" fmla="*/ 0 w 2095778"/>
                <a:gd name="connsiteY36" fmla="*/ 420490 h 2255965"/>
                <a:gd name="connsiteX37" fmla="*/ 0 w 2095778"/>
                <a:gd name="connsiteY37" fmla="*/ 380444 h 2255965"/>
                <a:gd name="connsiteX38" fmla="*/ 6675 w 2095778"/>
                <a:gd name="connsiteY38" fmla="*/ 353746 h 2255965"/>
                <a:gd name="connsiteX39" fmla="*/ 53396 w 2095778"/>
                <a:gd name="connsiteY39" fmla="*/ 327048 h 2255965"/>
                <a:gd name="connsiteX40" fmla="*/ 126815 w 2095778"/>
                <a:gd name="connsiteY40" fmla="*/ 300350 h 2255965"/>
                <a:gd name="connsiteX41" fmla="*/ 200234 w 2095778"/>
                <a:gd name="connsiteY41" fmla="*/ 287001 h 2255965"/>
                <a:gd name="connsiteX42" fmla="*/ 273653 w 2095778"/>
                <a:gd name="connsiteY42" fmla="*/ 287001 h 2255965"/>
                <a:gd name="connsiteX43" fmla="*/ 353746 w 2095778"/>
                <a:gd name="connsiteY43" fmla="*/ 287001 h 2255965"/>
                <a:gd name="connsiteX44" fmla="*/ 560654 w 2095778"/>
                <a:gd name="connsiteY44" fmla="*/ 287001 h 2255965"/>
                <a:gd name="connsiteX45" fmla="*/ 667445 w 2095778"/>
                <a:gd name="connsiteY45" fmla="*/ 266978 h 2255965"/>
                <a:gd name="connsiteX46" fmla="*/ 814283 w 2095778"/>
                <a:gd name="connsiteY46" fmla="*/ 240280 h 2255965"/>
                <a:gd name="connsiteX47" fmla="*/ 954447 w 2095778"/>
                <a:gd name="connsiteY47" fmla="*/ 206908 h 2255965"/>
                <a:gd name="connsiteX48" fmla="*/ 1047889 w 2095778"/>
                <a:gd name="connsiteY48" fmla="*/ 146838 h 2255965"/>
                <a:gd name="connsiteX49" fmla="*/ 1174704 w 2095778"/>
                <a:gd name="connsiteY49" fmla="*/ 80093 h 2255965"/>
                <a:gd name="connsiteX50" fmla="*/ 1274821 w 2095778"/>
                <a:gd name="connsiteY50" fmla="*/ 0 h 225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095778" h="2255965">
                  <a:moveTo>
                    <a:pt x="1274821" y="0"/>
                  </a:moveTo>
                  <a:lnTo>
                    <a:pt x="1274821" y="0"/>
                  </a:lnTo>
                  <a:lnTo>
                    <a:pt x="1274821" y="73419"/>
                  </a:lnTo>
                  <a:lnTo>
                    <a:pt x="1301518" y="327048"/>
                  </a:lnTo>
                  <a:lnTo>
                    <a:pt x="1314867" y="333722"/>
                  </a:lnTo>
                  <a:lnTo>
                    <a:pt x="1314867" y="460537"/>
                  </a:lnTo>
                  <a:lnTo>
                    <a:pt x="1501752" y="694143"/>
                  </a:lnTo>
                  <a:lnTo>
                    <a:pt x="1588520" y="720841"/>
                  </a:lnTo>
                  <a:lnTo>
                    <a:pt x="1668613" y="867679"/>
                  </a:lnTo>
                  <a:lnTo>
                    <a:pt x="1695311" y="901051"/>
                  </a:lnTo>
                  <a:lnTo>
                    <a:pt x="1768730" y="901051"/>
                  </a:lnTo>
                  <a:lnTo>
                    <a:pt x="1822126" y="947772"/>
                  </a:lnTo>
                  <a:lnTo>
                    <a:pt x="1922242" y="981144"/>
                  </a:lnTo>
                  <a:lnTo>
                    <a:pt x="1968964" y="1027866"/>
                  </a:lnTo>
                  <a:lnTo>
                    <a:pt x="1995661" y="1061238"/>
                  </a:lnTo>
                  <a:lnTo>
                    <a:pt x="2075755" y="1114633"/>
                  </a:lnTo>
                  <a:lnTo>
                    <a:pt x="2095778" y="1121308"/>
                  </a:lnTo>
                  <a:lnTo>
                    <a:pt x="1828800" y="1268146"/>
                  </a:lnTo>
                  <a:lnTo>
                    <a:pt x="1848824" y="1354914"/>
                  </a:lnTo>
                  <a:lnTo>
                    <a:pt x="1882196" y="1414984"/>
                  </a:lnTo>
                  <a:lnTo>
                    <a:pt x="1902219" y="1581845"/>
                  </a:lnTo>
                  <a:lnTo>
                    <a:pt x="1895545" y="1762055"/>
                  </a:lnTo>
                  <a:lnTo>
                    <a:pt x="1848824" y="1942266"/>
                  </a:lnTo>
                  <a:lnTo>
                    <a:pt x="1795428" y="2049057"/>
                  </a:lnTo>
                  <a:lnTo>
                    <a:pt x="1775405" y="2075755"/>
                  </a:lnTo>
                  <a:lnTo>
                    <a:pt x="1782079" y="2255965"/>
                  </a:lnTo>
                  <a:lnTo>
                    <a:pt x="166861" y="2229267"/>
                  </a:lnTo>
                  <a:lnTo>
                    <a:pt x="166861" y="1955614"/>
                  </a:lnTo>
                  <a:lnTo>
                    <a:pt x="113466" y="1795428"/>
                  </a:lnTo>
                  <a:lnTo>
                    <a:pt x="173536" y="1468379"/>
                  </a:lnTo>
                  <a:lnTo>
                    <a:pt x="193559" y="1288169"/>
                  </a:lnTo>
                  <a:lnTo>
                    <a:pt x="220257" y="1141331"/>
                  </a:lnTo>
                  <a:lnTo>
                    <a:pt x="240280" y="967795"/>
                  </a:lnTo>
                  <a:lnTo>
                    <a:pt x="240280" y="861004"/>
                  </a:lnTo>
                  <a:lnTo>
                    <a:pt x="186885" y="700817"/>
                  </a:lnTo>
                  <a:lnTo>
                    <a:pt x="80094" y="540630"/>
                  </a:lnTo>
                  <a:lnTo>
                    <a:pt x="0" y="420490"/>
                  </a:lnTo>
                  <a:lnTo>
                    <a:pt x="0" y="380444"/>
                  </a:lnTo>
                  <a:lnTo>
                    <a:pt x="6675" y="353746"/>
                  </a:lnTo>
                  <a:lnTo>
                    <a:pt x="53396" y="327048"/>
                  </a:lnTo>
                  <a:lnTo>
                    <a:pt x="126815" y="300350"/>
                  </a:lnTo>
                  <a:lnTo>
                    <a:pt x="200234" y="287001"/>
                  </a:lnTo>
                  <a:lnTo>
                    <a:pt x="273653" y="287001"/>
                  </a:lnTo>
                  <a:lnTo>
                    <a:pt x="353746" y="287001"/>
                  </a:lnTo>
                  <a:lnTo>
                    <a:pt x="560654" y="287001"/>
                  </a:lnTo>
                  <a:lnTo>
                    <a:pt x="667445" y="266978"/>
                  </a:lnTo>
                  <a:lnTo>
                    <a:pt x="814283" y="240280"/>
                  </a:lnTo>
                  <a:lnTo>
                    <a:pt x="954447" y="206908"/>
                  </a:lnTo>
                  <a:lnTo>
                    <a:pt x="1047889" y="146838"/>
                  </a:lnTo>
                  <a:lnTo>
                    <a:pt x="1174704" y="80093"/>
                  </a:lnTo>
                  <a:lnTo>
                    <a:pt x="1274821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2" name="フリーフォーム 41"/>
            <p:cNvSpPr/>
            <p:nvPr/>
          </p:nvSpPr>
          <p:spPr>
            <a:xfrm>
              <a:off x="4860033" y="3645024"/>
              <a:ext cx="3168352" cy="3123463"/>
            </a:xfrm>
            <a:custGeom>
              <a:avLst/>
              <a:gdLst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0 w 4391025"/>
                <a:gd name="connsiteY75" fmla="*/ 2162175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473205 w 4391025"/>
                <a:gd name="connsiteY78" fmla="*/ 2339629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600075 w 4391025"/>
                <a:gd name="connsiteY78" fmla="*/ 2314575 h 4438650"/>
                <a:gd name="connsiteX79" fmla="*/ 666750 w 4391025"/>
                <a:gd name="connsiteY79" fmla="*/ 2333625 h 4438650"/>
                <a:gd name="connsiteX80" fmla="*/ 914400 w 4391025"/>
                <a:gd name="connsiteY80" fmla="*/ 2343150 h 4438650"/>
                <a:gd name="connsiteX81" fmla="*/ 1019175 w 4391025"/>
                <a:gd name="connsiteY81" fmla="*/ 2286000 h 4438650"/>
                <a:gd name="connsiteX82" fmla="*/ 1114425 w 4391025"/>
                <a:gd name="connsiteY82" fmla="*/ 2257425 h 4438650"/>
                <a:gd name="connsiteX83" fmla="*/ 1285875 w 4391025"/>
                <a:gd name="connsiteY83" fmla="*/ 2209800 h 4438650"/>
                <a:gd name="connsiteX84" fmla="*/ 1381125 w 4391025"/>
                <a:gd name="connsiteY84" fmla="*/ 2200275 h 4438650"/>
                <a:gd name="connsiteX85" fmla="*/ 1504950 w 4391025"/>
                <a:gd name="connsiteY85" fmla="*/ 2105025 h 4438650"/>
                <a:gd name="connsiteX86" fmla="*/ 1609725 w 4391025"/>
                <a:gd name="connsiteY86" fmla="*/ 2038350 h 4438650"/>
                <a:gd name="connsiteX87" fmla="*/ 1771650 w 4391025"/>
                <a:gd name="connsiteY87" fmla="*/ 1933575 h 4438650"/>
                <a:gd name="connsiteX88" fmla="*/ 2190750 w 4391025"/>
                <a:gd name="connsiteY88" fmla="*/ 1628775 h 4438650"/>
                <a:gd name="connsiteX89" fmla="*/ 2305050 w 4391025"/>
                <a:gd name="connsiteY89" fmla="*/ 1543050 h 4438650"/>
                <a:gd name="connsiteX90" fmla="*/ 2400300 w 4391025"/>
                <a:gd name="connsiteY90" fmla="*/ 1428750 h 4438650"/>
                <a:gd name="connsiteX91" fmla="*/ 2466975 w 4391025"/>
                <a:gd name="connsiteY91" fmla="*/ 1314450 h 4438650"/>
                <a:gd name="connsiteX92" fmla="*/ 2562225 w 4391025"/>
                <a:gd name="connsiteY92" fmla="*/ 1181100 h 4438650"/>
                <a:gd name="connsiteX93" fmla="*/ 2590800 w 4391025"/>
                <a:gd name="connsiteY93" fmla="*/ 1085850 h 4438650"/>
                <a:gd name="connsiteX94" fmla="*/ 2619375 w 4391025"/>
                <a:gd name="connsiteY94" fmla="*/ 981075 h 4438650"/>
                <a:gd name="connsiteX95" fmla="*/ 2686050 w 4391025"/>
                <a:gd name="connsiteY95" fmla="*/ 933450 h 4438650"/>
                <a:gd name="connsiteX96" fmla="*/ 2771775 w 4391025"/>
                <a:gd name="connsiteY96" fmla="*/ 866775 h 4438650"/>
                <a:gd name="connsiteX97" fmla="*/ 2809875 w 4391025"/>
                <a:gd name="connsiteY97" fmla="*/ 819150 h 4438650"/>
                <a:gd name="connsiteX98" fmla="*/ 2838450 w 4391025"/>
                <a:gd name="connsiteY98" fmla="*/ 533400 h 4438650"/>
                <a:gd name="connsiteX99" fmla="*/ 2867025 w 4391025"/>
                <a:gd name="connsiteY99" fmla="*/ 457200 h 4438650"/>
                <a:gd name="connsiteX100" fmla="*/ 2895600 w 4391025"/>
                <a:gd name="connsiteY100" fmla="*/ 304800 h 4438650"/>
                <a:gd name="connsiteX101" fmla="*/ 2905125 w 4391025"/>
                <a:gd name="connsiteY101" fmla="*/ 228600 h 4438650"/>
                <a:gd name="connsiteX102" fmla="*/ 2933700 w 4391025"/>
                <a:gd name="connsiteY102" fmla="*/ 171450 h 4438650"/>
                <a:gd name="connsiteX103" fmla="*/ 2990850 w 4391025"/>
                <a:gd name="connsiteY103" fmla="*/ 142875 h 4438650"/>
                <a:gd name="connsiteX104" fmla="*/ 3057525 w 4391025"/>
                <a:gd name="connsiteY104" fmla="*/ 104775 h 4438650"/>
                <a:gd name="connsiteX105" fmla="*/ 3057525 w 4391025"/>
                <a:gd name="connsiteY105" fmla="*/ 104775 h 4438650"/>
                <a:gd name="connsiteX106" fmla="*/ 3190875 w 4391025"/>
                <a:gd name="connsiteY106" fmla="*/ 66675 h 4438650"/>
                <a:gd name="connsiteX107" fmla="*/ 3219450 w 4391025"/>
                <a:gd name="connsiteY107" fmla="*/ 47625 h 4438650"/>
                <a:gd name="connsiteX108" fmla="*/ 3743325 w 4391025"/>
                <a:gd name="connsiteY108" fmla="*/ 19050 h 4438650"/>
                <a:gd name="connsiteX109" fmla="*/ 3857625 w 4391025"/>
                <a:gd name="connsiteY109" fmla="*/ 19050 h 4438650"/>
                <a:gd name="connsiteX110" fmla="*/ 4057650 w 4391025"/>
                <a:gd name="connsiteY110" fmla="*/ 0 h 4438650"/>
                <a:gd name="connsiteX111" fmla="*/ 4391025 w 4391025"/>
                <a:gd name="connsiteY111" fmla="*/ 104775 h 44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4391025" h="4438650">
                  <a:moveTo>
                    <a:pt x="4391025" y="104775"/>
                  </a:moveTo>
                  <a:lnTo>
                    <a:pt x="4371975" y="152400"/>
                  </a:lnTo>
                  <a:lnTo>
                    <a:pt x="4362450" y="190500"/>
                  </a:lnTo>
                  <a:lnTo>
                    <a:pt x="4352925" y="209550"/>
                  </a:lnTo>
                  <a:lnTo>
                    <a:pt x="4352925" y="381000"/>
                  </a:lnTo>
                  <a:lnTo>
                    <a:pt x="4324350" y="438150"/>
                  </a:lnTo>
                  <a:lnTo>
                    <a:pt x="4333875" y="533400"/>
                  </a:lnTo>
                  <a:lnTo>
                    <a:pt x="4286250" y="590550"/>
                  </a:lnTo>
                  <a:lnTo>
                    <a:pt x="4248150" y="638175"/>
                  </a:lnTo>
                  <a:lnTo>
                    <a:pt x="4257675" y="771525"/>
                  </a:lnTo>
                  <a:lnTo>
                    <a:pt x="4229100" y="781050"/>
                  </a:lnTo>
                  <a:lnTo>
                    <a:pt x="4067175" y="800100"/>
                  </a:lnTo>
                  <a:lnTo>
                    <a:pt x="4019550" y="838200"/>
                  </a:lnTo>
                  <a:lnTo>
                    <a:pt x="4029075" y="1047750"/>
                  </a:lnTo>
                  <a:lnTo>
                    <a:pt x="3971925" y="1095375"/>
                  </a:lnTo>
                  <a:lnTo>
                    <a:pt x="3886200" y="1104900"/>
                  </a:lnTo>
                  <a:lnTo>
                    <a:pt x="3857625" y="1209675"/>
                  </a:lnTo>
                  <a:lnTo>
                    <a:pt x="3838575" y="1314450"/>
                  </a:lnTo>
                  <a:lnTo>
                    <a:pt x="3733800" y="1400175"/>
                  </a:lnTo>
                  <a:lnTo>
                    <a:pt x="3867150" y="1466850"/>
                  </a:lnTo>
                  <a:lnTo>
                    <a:pt x="3867150" y="1590675"/>
                  </a:lnTo>
                  <a:lnTo>
                    <a:pt x="3724275" y="1590675"/>
                  </a:lnTo>
                  <a:lnTo>
                    <a:pt x="3571875" y="1590675"/>
                  </a:lnTo>
                  <a:lnTo>
                    <a:pt x="3495675" y="1619250"/>
                  </a:lnTo>
                  <a:lnTo>
                    <a:pt x="3390900" y="1647825"/>
                  </a:lnTo>
                  <a:lnTo>
                    <a:pt x="3390900" y="1647825"/>
                  </a:lnTo>
                  <a:lnTo>
                    <a:pt x="3295650" y="1771650"/>
                  </a:lnTo>
                  <a:lnTo>
                    <a:pt x="3219450" y="1857375"/>
                  </a:lnTo>
                  <a:lnTo>
                    <a:pt x="3181350" y="1952625"/>
                  </a:lnTo>
                  <a:lnTo>
                    <a:pt x="3181350" y="2019300"/>
                  </a:lnTo>
                  <a:lnTo>
                    <a:pt x="3181350" y="2133600"/>
                  </a:lnTo>
                  <a:lnTo>
                    <a:pt x="3228975" y="2200275"/>
                  </a:lnTo>
                  <a:lnTo>
                    <a:pt x="3248025" y="2295525"/>
                  </a:lnTo>
                  <a:lnTo>
                    <a:pt x="3267075" y="2390775"/>
                  </a:lnTo>
                  <a:lnTo>
                    <a:pt x="3295650" y="2438400"/>
                  </a:lnTo>
                  <a:lnTo>
                    <a:pt x="3314700" y="2628900"/>
                  </a:lnTo>
                  <a:lnTo>
                    <a:pt x="3362325" y="2876550"/>
                  </a:lnTo>
                  <a:lnTo>
                    <a:pt x="3343275" y="2981325"/>
                  </a:lnTo>
                  <a:lnTo>
                    <a:pt x="3248025" y="3267075"/>
                  </a:lnTo>
                  <a:lnTo>
                    <a:pt x="3209925" y="3333750"/>
                  </a:lnTo>
                  <a:lnTo>
                    <a:pt x="3200400" y="3409950"/>
                  </a:lnTo>
                  <a:lnTo>
                    <a:pt x="3124200" y="3438525"/>
                  </a:lnTo>
                  <a:lnTo>
                    <a:pt x="3038475" y="3752850"/>
                  </a:lnTo>
                  <a:lnTo>
                    <a:pt x="2990850" y="3819525"/>
                  </a:lnTo>
                  <a:lnTo>
                    <a:pt x="3000375" y="3971925"/>
                  </a:lnTo>
                  <a:lnTo>
                    <a:pt x="3009900" y="4019550"/>
                  </a:lnTo>
                  <a:lnTo>
                    <a:pt x="2943225" y="4152900"/>
                  </a:lnTo>
                  <a:lnTo>
                    <a:pt x="2847975" y="4267200"/>
                  </a:lnTo>
                  <a:lnTo>
                    <a:pt x="2800350" y="4352925"/>
                  </a:lnTo>
                  <a:lnTo>
                    <a:pt x="2600325" y="4381500"/>
                  </a:lnTo>
                  <a:lnTo>
                    <a:pt x="2324100" y="4419600"/>
                  </a:lnTo>
                  <a:lnTo>
                    <a:pt x="1685925" y="4438650"/>
                  </a:lnTo>
                  <a:lnTo>
                    <a:pt x="1543050" y="4429125"/>
                  </a:lnTo>
                  <a:lnTo>
                    <a:pt x="1504950" y="4381500"/>
                  </a:lnTo>
                  <a:lnTo>
                    <a:pt x="1428750" y="4314825"/>
                  </a:lnTo>
                  <a:lnTo>
                    <a:pt x="1400175" y="4210050"/>
                  </a:lnTo>
                  <a:lnTo>
                    <a:pt x="1362075" y="3752850"/>
                  </a:lnTo>
                  <a:lnTo>
                    <a:pt x="1333500" y="3305175"/>
                  </a:lnTo>
                  <a:lnTo>
                    <a:pt x="1285875" y="3209925"/>
                  </a:lnTo>
                  <a:lnTo>
                    <a:pt x="1228725" y="3114675"/>
                  </a:lnTo>
                  <a:lnTo>
                    <a:pt x="1171575" y="3000375"/>
                  </a:lnTo>
                  <a:lnTo>
                    <a:pt x="1114425" y="2943225"/>
                  </a:lnTo>
                  <a:lnTo>
                    <a:pt x="1028700" y="2895600"/>
                  </a:lnTo>
                  <a:lnTo>
                    <a:pt x="971550" y="2847975"/>
                  </a:lnTo>
                  <a:lnTo>
                    <a:pt x="828675" y="2790825"/>
                  </a:lnTo>
                  <a:lnTo>
                    <a:pt x="361950" y="2571750"/>
                  </a:lnTo>
                  <a:lnTo>
                    <a:pt x="247650" y="2486025"/>
                  </a:lnTo>
                  <a:lnTo>
                    <a:pt x="152400" y="2419350"/>
                  </a:lnTo>
                  <a:lnTo>
                    <a:pt x="76200" y="2371725"/>
                  </a:lnTo>
                  <a:lnTo>
                    <a:pt x="38100" y="2324100"/>
                  </a:lnTo>
                  <a:lnTo>
                    <a:pt x="9525" y="2257425"/>
                  </a:lnTo>
                  <a:lnTo>
                    <a:pt x="0" y="2209800"/>
                  </a:lnTo>
                  <a:lnTo>
                    <a:pt x="0" y="2209800"/>
                  </a:lnTo>
                  <a:lnTo>
                    <a:pt x="76200" y="2152650"/>
                  </a:lnTo>
                  <a:lnTo>
                    <a:pt x="76200" y="2152650"/>
                  </a:lnTo>
                  <a:lnTo>
                    <a:pt x="190501" y="2187488"/>
                  </a:lnTo>
                  <a:lnTo>
                    <a:pt x="323851" y="2251989"/>
                  </a:lnTo>
                  <a:lnTo>
                    <a:pt x="394412" y="2269953"/>
                  </a:lnTo>
                  <a:lnTo>
                    <a:pt x="600075" y="2314575"/>
                  </a:lnTo>
                  <a:lnTo>
                    <a:pt x="666750" y="2333625"/>
                  </a:lnTo>
                  <a:lnTo>
                    <a:pt x="914400" y="2343150"/>
                  </a:lnTo>
                  <a:lnTo>
                    <a:pt x="1019175" y="2286000"/>
                  </a:lnTo>
                  <a:lnTo>
                    <a:pt x="1114425" y="2257425"/>
                  </a:lnTo>
                  <a:lnTo>
                    <a:pt x="1285875" y="2209800"/>
                  </a:lnTo>
                  <a:lnTo>
                    <a:pt x="1381125" y="2200275"/>
                  </a:lnTo>
                  <a:lnTo>
                    <a:pt x="1504950" y="2105025"/>
                  </a:lnTo>
                  <a:lnTo>
                    <a:pt x="1609725" y="2038350"/>
                  </a:lnTo>
                  <a:lnTo>
                    <a:pt x="1771650" y="1933575"/>
                  </a:lnTo>
                  <a:lnTo>
                    <a:pt x="2190750" y="1628775"/>
                  </a:lnTo>
                  <a:lnTo>
                    <a:pt x="2305050" y="1543050"/>
                  </a:lnTo>
                  <a:lnTo>
                    <a:pt x="2400300" y="1428750"/>
                  </a:lnTo>
                  <a:lnTo>
                    <a:pt x="2466975" y="1314450"/>
                  </a:lnTo>
                  <a:lnTo>
                    <a:pt x="2562225" y="1181100"/>
                  </a:lnTo>
                  <a:lnTo>
                    <a:pt x="2590800" y="1085850"/>
                  </a:lnTo>
                  <a:lnTo>
                    <a:pt x="2619375" y="981075"/>
                  </a:lnTo>
                  <a:lnTo>
                    <a:pt x="2686050" y="933450"/>
                  </a:lnTo>
                  <a:lnTo>
                    <a:pt x="2771775" y="866775"/>
                  </a:lnTo>
                  <a:lnTo>
                    <a:pt x="2809875" y="819150"/>
                  </a:lnTo>
                  <a:lnTo>
                    <a:pt x="2838450" y="533400"/>
                  </a:lnTo>
                  <a:lnTo>
                    <a:pt x="2867025" y="457200"/>
                  </a:lnTo>
                  <a:lnTo>
                    <a:pt x="2895600" y="304800"/>
                  </a:lnTo>
                  <a:lnTo>
                    <a:pt x="2905125" y="228600"/>
                  </a:lnTo>
                  <a:lnTo>
                    <a:pt x="2933700" y="171450"/>
                  </a:lnTo>
                  <a:lnTo>
                    <a:pt x="2990850" y="142875"/>
                  </a:lnTo>
                  <a:lnTo>
                    <a:pt x="3057525" y="104775"/>
                  </a:lnTo>
                  <a:lnTo>
                    <a:pt x="3057525" y="104775"/>
                  </a:lnTo>
                  <a:lnTo>
                    <a:pt x="3190875" y="66675"/>
                  </a:lnTo>
                  <a:lnTo>
                    <a:pt x="3219450" y="47625"/>
                  </a:lnTo>
                  <a:lnTo>
                    <a:pt x="3743325" y="19050"/>
                  </a:lnTo>
                  <a:lnTo>
                    <a:pt x="3857625" y="19050"/>
                  </a:lnTo>
                  <a:lnTo>
                    <a:pt x="4057650" y="0"/>
                  </a:lnTo>
                  <a:lnTo>
                    <a:pt x="4391025" y="104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3" name="フリーフォーム 42"/>
            <p:cNvSpPr/>
            <p:nvPr/>
          </p:nvSpPr>
          <p:spPr>
            <a:xfrm>
              <a:off x="5436096" y="5669973"/>
              <a:ext cx="335140" cy="502703"/>
            </a:xfrm>
            <a:custGeom>
              <a:avLst/>
              <a:gdLst>
                <a:gd name="connsiteX0" fmla="*/ 152400 w 476250"/>
                <a:gd name="connsiteY0" fmla="*/ 0 h 714375"/>
                <a:gd name="connsiteX1" fmla="*/ 228600 w 476250"/>
                <a:gd name="connsiteY1" fmla="*/ 76200 h 714375"/>
                <a:gd name="connsiteX2" fmla="*/ 285750 w 476250"/>
                <a:gd name="connsiteY2" fmla="*/ 123825 h 714375"/>
                <a:gd name="connsiteX3" fmla="*/ 352425 w 476250"/>
                <a:gd name="connsiteY3" fmla="*/ 190500 h 714375"/>
                <a:gd name="connsiteX4" fmla="*/ 381000 w 476250"/>
                <a:gd name="connsiteY4" fmla="*/ 285750 h 714375"/>
                <a:gd name="connsiteX5" fmla="*/ 447675 w 476250"/>
                <a:gd name="connsiteY5" fmla="*/ 381000 h 714375"/>
                <a:gd name="connsiteX6" fmla="*/ 457200 w 476250"/>
                <a:gd name="connsiteY6" fmla="*/ 466725 h 714375"/>
                <a:gd name="connsiteX7" fmla="*/ 476250 w 476250"/>
                <a:gd name="connsiteY7" fmla="*/ 619125 h 714375"/>
                <a:gd name="connsiteX8" fmla="*/ 400050 w 476250"/>
                <a:gd name="connsiteY8" fmla="*/ 619125 h 714375"/>
                <a:gd name="connsiteX9" fmla="*/ 400050 w 476250"/>
                <a:gd name="connsiteY9" fmla="*/ 619125 h 714375"/>
                <a:gd name="connsiteX10" fmla="*/ 295275 w 476250"/>
                <a:gd name="connsiteY10" fmla="*/ 666750 h 714375"/>
                <a:gd name="connsiteX11" fmla="*/ 276225 w 476250"/>
                <a:gd name="connsiteY11" fmla="*/ 666750 h 714375"/>
                <a:gd name="connsiteX12" fmla="*/ 200025 w 476250"/>
                <a:gd name="connsiteY12" fmla="*/ 714375 h 714375"/>
                <a:gd name="connsiteX13" fmla="*/ 171450 w 476250"/>
                <a:gd name="connsiteY13" fmla="*/ 666750 h 714375"/>
                <a:gd name="connsiteX14" fmla="*/ 133350 w 476250"/>
                <a:gd name="connsiteY14" fmla="*/ 619125 h 714375"/>
                <a:gd name="connsiteX15" fmla="*/ 123825 w 476250"/>
                <a:gd name="connsiteY15" fmla="*/ 533400 h 714375"/>
                <a:gd name="connsiteX16" fmla="*/ 133350 w 476250"/>
                <a:gd name="connsiteY16" fmla="*/ 514350 h 714375"/>
                <a:gd name="connsiteX17" fmla="*/ 295275 w 476250"/>
                <a:gd name="connsiteY17" fmla="*/ 514350 h 714375"/>
                <a:gd name="connsiteX18" fmla="*/ 295275 w 476250"/>
                <a:gd name="connsiteY18" fmla="*/ 400050 h 714375"/>
                <a:gd name="connsiteX19" fmla="*/ 295275 w 476250"/>
                <a:gd name="connsiteY19" fmla="*/ 342900 h 714375"/>
                <a:gd name="connsiteX20" fmla="*/ 38100 w 476250"/>
                <a:gd name="connsiteY20" fmla="*/ 276225 h 714375"/>
                <a:gd name="connsiteX21" fmla="*/ 0 w 476250"/>
                <a:gd name="connsiteY21" fmla="*/ 266700 h 714375"/>
                <a:gd name="connsiteX22" fmla="*/ 0 w 476250"/>
                <a:gd name="connsiteY22" fmla="*/ 247650 h 714375"/>
                <a:gd name="connsiteX23" fmla="*/ 0 w 476250"/>
                <a:gd name="connsiteY23" fmla="*/ 209550 h 714375"/>
                <a:gd name="connsiteX24" fmla="*/ 57150 w 476250"/>
                <a:gd name="connsiteY24" fmla="*/ 180975 h 714375"/>
                <a:gd name="connsiteX25" fmla="*/ 104775 w 476250"/>
                <a:gd name="connsiteY25" fmla="*/ 123825 h 714375"/>
                <a:gd name="connsiteX26" fmla="*/ 142875 w 476250"/>
                <a:gd name="connsiteY26" fmla="*/ 57150 h 714375"/>
                <a:gd name="connsiteX27" fmla="*/ 152400 w 476250"/>
                <a:gd name="connsiteY27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76250" h="714375">
                  <a:moveTo>
                    <a:pt x="152400" y="0"/>
                  </a:moveTo>
                  <a:lnTo>
                    <a:pt x="228600" y="76200"/>
                  </a:lnTo>
                  <a:lnTo>
                    <a:pt x="285750" y="123825"/>
                  </a:lnTo>
                  <a:lnTo>
                    <a:pt x="352425" y="190500"/>
                  </a:lnTo>
                  <a:lnTo>
                    <a:pt x="381000" y="285750"/>
                  </a:lnTo>
                  <a:lnTo>
                    <a:pt x="447675" y="381000"/>
                  </a:lnTo>
                  <a:lnTo>
                    <a:pt x="457200" y="466725"/>
                  </a:lnTo>
                  <a:lnTo>
                    <a:pt x="476250" y="619125"/>
                  </a:lnTo>
                  <a:lnTo>
                    <a:pt x="400050" y="619125"/>
                  </a:lnTo>
                  <a:lnTo>
                    <a:pt x="400050" y="619125"/>
                  </a:lnTo>
                  <a:lnTo>
                    <a:pt x="295275" y="666750"/>
                  </a:lnTo>
                  <a:lnTo>
                    <a:pt x="276225" y="666750"/>
                  </a:lnTo>
                  <a:lnTo>
                    <a:pt x="200025" y="714375"/>
                  </a:lnTo>
                  <a:lnTo>
                    <a:pt x="171450" y="666750"/>
                  </a:lnTo>
                  <a:lnTo>
                    <a:pt x="133350" y="619125"/>
                  </a:lnTo>
                  <a:lnTo>
                    <a:pt x="123825" y="533400"/>
                  </a:lnTo>
                  <a:lnTo>
                    <a:pt x="133350" y="514350"/>
                  </a:lnTo>
                  <a:lnTo>
                    <a:pt x="295275" y="514350"/>
                  </a:lnTo>
                  <a:lnTo>
                    <a:pt x="295275" y="400050"/>
                  </a:lnTo>
                  <a:lnTo>
                    <a:pt x="295275" y="342900"/>
                  </a:lnTo>
                  <a:lnTo>
                    <a:pt x="38100" y="276225"/>
                  </a:lnTo>
                  <a:lnTo>
                    <a:pt x="0" y="266700"/>
                  </a:lnTo>
                  <a:lnTo>
                    <a:pt x="0" y="247650"/>
                  </a:lnTo>
                  <a:lnTo>
                    <a:pt x="0" y="209550"/>
                  </a:lnTo>
                  <a:lnTo>
                    <a:pt x="57150" y="180975"/>
                  </a:lnTo>
                  <a:lnTo>
                    <a:pt x="104775" y="123825"/>
                  </a:lnTo>
                  <a:lnTo>
                    <a:pt x="142875" y="57150"/>
                  </a:lnTo>
                  <a:lnTo>
                    <a:pt x="1524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4" name="フリーフォーム 43"/>
            <p:cNvSpPr/>
            <p:nvPr/>
          </p:nvSpPr>
          <p:spPr>
            <a:xfrm>
              <a:off x="4462650" y="5090367"/>
              <a:ext cx="1045454" cy="713730"/>
            </a:xfrm>
            <a:custGeom>
              <a:avLst/>
              <a:gdLst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266700 w 1409700"/>
                <a:gd name="connsiteY20" fmla="*/ 33337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53062 w 1409700"/>
                <a:gd name="connsiteY21" fmla="*/ 215813 h 1123950"/>
                <a:gd name="connsiteX22" fmla="*/ 0 w 1409700"/>
                <a:gd name="connsiteY22" fmla="*/ 0 h 1123950"/>
                <a:gd name="connsiteX0" fmla="*/ 0 w 1485639"/>
                <a:gd name="connsiteY0" fmla="*/ 43017 h 1057275"/>
                <a:gd name="connsiteX1" fmla="*/ 218814 w 1485639"/>
                <a:gd name="connsiteY1" fmla="*/ 0 h 1057275"/>
                <a:gd name="connsiteX2" fmla="*/ 285489 w 1485639"/>
                <a:gd name="connsiteY2" fmla="*/ 76200 h 1057275"/>
                <a:gd name="connsiteX3" fmla="*/ 409314 w 1485639"/>
                <a:gd name="connsiteY3" fmla="*/ 219075 h 1057275"/>
                <a:gd name="connsiteX4" fmla="*/ 628389 w 1485639"/>
                <a:gd name="connsiteY4" fmla="*/ 438150 h 1057275"/>
                <a:gd name="connsiteX5" fmla="*/ 676014 w 1485639"/>
                <a:gd name="connsiteY5" fmla="*/ 485775 h 1057275"/>
                <a:gd name="connsiteX6" fmla="*/ 1161789 w 1485639"/>
                <a:gd name="connsiteY6" fmla="*/ 733425 h 1057275"/>
                <a:gd name="connsiteX7" fmla="*/ 1466589 w 1485639"/>
                <a:gd name="connsiteY7" fmla="*/ 876300 h 1057275"/>
                <a:gd name="connsiteX8" fmla="*/ 1485639 w 1485639"/>
                <a:gd name="connsiteY8" fmla="*/ 895350 h 1057275"/>
                <a:gd name="connsiteX9" fmla="*/ 1399914 w 1485639"/>
                <a:gd name="connsiteY9" fmla="*/ 1038225 h 1057275"/>
                <a:gd name="connsiteX10" fmla="*/ 1399914 w 1485639"/>
                <a:gd name="connsiteY10" fmla="*/ 1038225 h 1057275"/>
                <a:gd name="connsiteX11" fmla="*/ 1257039 w 1485639"/>
                <a:gd name="connsiteY11" fmla="*/ 1057275 h 1057275"/>
                <a:gd name="connsiteX12" fmla="*/ 999864 w 1485639"/>
                <a:gd name="connsiteY12" fmla="*/ 942975 h 1057275"/>
                <a:gd name="connsiteX13" fmla="*/ 971289 w 1485639"/>
                <a:gd name="connsiteY13" fmla="*/ 847725 h 1057275"/>
                <a:gd name="connsiteX14" fmla="*/ 809364 w 1485639"/>
                <a:gd name="connsiteY14" fmla="*/ 762000 h 1057275"/>
                <a:gd name="connsiteX15" fmla="*/ 809364 w 1485639"/>
                <a:gd name="connsiteY15" fmla="*/ 762000 h 1057275"/>
                <a:gd name="connsiteX16" fmla="*/ 637914 w 1485639"/>
                <a:gd name="connsiteY16" fmla="*/ 628650 h 1057275"/>
                <a:gd name="connsiteX17" fmla="*/ 533139 w 1485639"/>
                <a:gd name="connsiteY17" fmla="*/ 628650 h 1057275"/>
                <a:gd name="connsiteX18" fmla="*/ 485514 w 1485639"/>
                <a:gd name="connsiteY18" fmla="*/ 600075 h 1057275"/>
                <a:gd name="connsiteX19" fmla="*/ 371214 w 1485639"/>
                <a:gd name="connsiteY19" fmla="*/ 428625 h 1057275"/>
                <a:gd name="connsiteX20" fmla="*/ 207637 w 1485639"/>
                <a:gd name="connsiteY20" fmla="*/ 300450 h 1057275"/>
                <a:gd name="connsiteX21" fmla="*/ 129001 w 1485639"/>
                <a:gd name="connsiteY21" fmla="*/ 149138 h 1057275"/>
                <a:gd name="connsiteX22" fmla="*/ 0 w 1485639"/>
                <a:gd name="connsiteY22" fmla="*/ 43017 h 1057275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85489 w 1485639"/>
                <a:gd name="connsiteY2" fmla="*/ 33183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392439 w 1485639"/>
                <a:gd name="connsiteY3" fmla="*/ 243559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639" h="1014258">
                  <a:moveTo>
                    <a:pt x="0" y="0"/>
                  </a:moveTo>
                  <a:lnTo>
                    <a:pt x="168188" y="7610"/>
                  </a:lnTo>
                  <a:lnTo>
                    <a:pt x="251738" y="100685"/>
                  </a:lnTo>
                  <a:lnTo>
                    <a:pt x="392439" y="243559"/>
                  </a:lnTo>
                  <a:lnTo>
                    <a:pt x="628389" y="395133"/>
                  </a:lnTo>
                  <a:lnTo>
                    <a:pt x="676014" y="442758"/>
                  </a:lnTo>
                  <a:lnTo>
                    <a:pt x="1161789" y="690408"/>
                  </a:lnTo>
                  <a:lnTo>
                    <a:pt x="1466589" y="833283"/>
                  </a:lnTo>
                  <a:lnTo>
                    <a:pt x="1485639" y="852333"/>
                  </a:lnTo>
                  <a:lnTo>
                    <a:pt x="1399914" y="995208"/>
                  </a:lnTo>
                  <a:lnTo>
                    <a:pt x="1399914" y="995208"/>
                  </a:lnTo>
                  <a:lnTo>
                    <a:pt x="1257039" y="1014258"/>
                  </a:lnTo>
                  <a:lnTo>
                    <a:pt x="999864" y="899958"/>
                  </a:lnTo>
                  <a:lnTo>
                    <a:pt x="971289" y="804708"/>
                  </a:lnTo>
                  <a:lnTo>
                    <a:pt x="809364" y="718983"/>
                  </a:lnTo>
                  <a:lnTo>
                    <a:pt x="809364" y="718983"/>
                  </a:lnTo>
                  <a:lnTo>
                    <a:pt x="637914" y="585633"/>
                  </a:lnTo>
                  <a:lnTo>
                    <a:pt x="533139" y="585633"/>
                  </a:lnTo>
                  <a:lnTo>
                    <a:pt x="485514" y="557058"/>
                  </a:lnTo>
                  <a:lnTo>
                    <a:pt x="371214" y="385608"/>
                  </a:lnTo>
                  <a:lnTo>
                    <a:pt x="207637" y="257433"/>
                  </a:lnTo>
                  <a:lnTo>
                    <a:pt x="129001" y="1061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5" name="フリーフォーム 44"/>
            <p:cNvSpPr/>
            <p:nvPr/>
          </p:nvSpPr>
          <p:spPr>
            <a:xfrm>
              <a:off x="3864950" y="4873956"/>
              <a:ext cx="586786" cy="355244"/>
            </a:xfrm>
            <a:custGeom>
              <a:avLst/>
              <a:gdLst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00075 w 800100"/>
                <a:gd name="connsiteY5" fmla="*/ 209550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25388 w 800100"/>
                <a:gd name="connsiteY5" fmla="*/ 192675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33851"/>
                <a:gd name="connsiteY0" fmla="*/ 0 h 504825"/>
                <a:gd name="connsiteX1" fmla="*/ 66675 w 833851"/>
                <a:gd name="connsiteY1" fmla="*/ 19050 h 504825"/>
                <a:gd name="connsiteX2" fmla="*/ 104775 w 833851"/>
                <a:gd name="connsiteY2" fmla="*/ 19050 h 504825"/>
                <a:gd name="connsiteX3" fmla="*/ 219075 w 833851"/>
                <a:gd name="connsiteY3" fmla="*/ 85725 h 504825"/>
                <a:gd name="connsiteX4" fmla="*/ 390525 w 833851"/>
                <a:gd name="connsiteY4" fmla="*/ 142875 h 504825"/>
                <a:gd name="connsiteX5" fmla="*/ 625388 w 833851"/>
                <a:gd name="connsiteY5" fmla="*/ 192675 h 504825"/>
                <a:gd name="connsiteX6" fmla="*/ 771525 w 833851"/>
                <a:gd name="connsiteY6" fmla="*/ 266700 h 504825"/>
                <a:gd name="connsiteX7" fmla="*/ 833851 w 833851"/>
                <a:gd name="connsiteY7" fmla="*/ 232948 h 504825"/>
                <a:gd name="connsiteX8" fmla="*/ 800100 w 833851"/>
                <a:gd name="connsiteY8" fmla="*/ 314325 h 504825"/>
                <a:gd name="connsiteX9" fmla="*/ 742950 w 833851"/>
                <a:gd name="connsiteY9" fmla="*/ 352425 h 504825"/>
                <a:gd name="connsiteX10" fmla="*/ 695325 w 833851"/>
                <a:gd name="connsiteY10" fmla="*/ 390525 h 504825"/>
                <a:gd name="connsiteX11" fmla="*/ 657225 w 833851"/>
                <a:gd name="connsiteY11" fmla="*/ 361950 h 504825"/>
                <a:gd name="connsiteX12" fmla="*/ 495300 w 833851"/>
                <a:gd name="connsiteY12" fmla="*/ 371475 h 504825"/>
                <a:gd name="connsiteX13" fmla="*/ 333375 w 833851"/>
                <a:gd name="connsiteY13" fmla="*/ 438150 h 504825"/>
                <a:gd name="connsiteX14" fmla="*/ 266700 w 833851"/>
                <a:gd name="connsiteY14" fmla="*/ 476250 h 504825"/>
                <a:gd name="connsiteX15" fmla="*/ 123825 w 833851"/>
                <a:gd name="connsiteY15" fmla="*/ 504825 h 504825"/>
                <a:gd name="connsiteX16" fmla="*/ 66675 w 833851"/>
                <a:gd name="connsiteY16" fmla="*/ 323850 h 504825"/>
                <a:gd name="connsiteX17" fmla="*/ 28575 w 833851"/>
                <a:gd name="connsiteY17" fmla="*/ 142875 h 504825"/>
                <a:gd name="connsiteX18" fmla="*/ 0 w 833851"/>
                <a:gd name="connsiteY18" fmla="*/ 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33851" h="504825">
                  <a:moveTo>
                    <a:pt x="0" y="0"/>
                  </a:moveTo>
                  <a:lnTo>
                    <a:pt x="66675" y="19050"/>
                  </a:lnTo>
                  <a:lnTo>
                    <a:pt x="104775" y="19050"/>
                  </a:lnTo>
                  <a:lnTo>
                    <a:pt x="219075" y="85725"/>
                  </a:lnTo>
                  <a:lnTo>
                    <a:pt x="390525" y="142875"/>
                  </a:lnTo>
                  <a:lnTo>
                    <a:pt x="625388" y="192675"/>
                  </a:lnTo>
                  <a:lnTo>
                    <a:pt x="771525" y="266700"/>
                  </a:lnTo>
                  <a:lnTo>
                    <a:pt x="833851" y="232948"/>
                  </a:lnTo>
                  <a:lnTo>
                    <a:pt x="800100" y="314325"/>
                  </a:lnTo>
                  <a:lnTo>
                    <a:pt x="742950" y="352425"/>
                  </a:lnTo>
                  <a:lnTo>
                    <a:pt x="695325" y="390525"/>
                  </a:lnTo>
                  <a:lnTo>
                    <a:pt x="657225" y="361950"/>
                  </a:lnTo>
                  <a:lnTo>
                    <a:pt x="495300" y="371475"/>
                  </a:lnTo>
                  <a:lnTo>
                    <a:pt x="333375" y="438150"/>
                  </a:lnTo>
                  <a:lnTo>
                    <a:pt x="266700" y="476250"/>
                  </a:lnTo>
                  <a:lnTo>
                    <a:pt x="123825" y="504825"/>
                  </a:lnTo>
                  <a:lnTo>
                    <a:pt x="66675" y="323850"/>
                  </a:lnTo>
                  <a:lnTo>
                    <a:pt x="28575" y="1428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6" name="フリーフォーム 45"/>
            <p:cNvSpPr/>
            <p:nvPr/>
          </p:nvSpPr>
          <p:spPr>
            <a:xfrm>
              <a:off x="2771800" y="4365104"/>
              <a:ext cx="1072448" cy="630055"/>
            </a:xfrm>
            <a:custGeom>
              <a:avLst/>
              <a:gdLst>
                <a:gd name="connsiteX0" fmla="*/ 457200 w 1524000"/>
                <a:gd name="connsiteY0" fmla="*/ 0 h 895350"/>
                <a:gd name="connsiteX1" fmla="*/ 742950 w 1524000"/>
                <a:gd name="connsiteY1" fmla="*/ 200025 h 895350"/>
                <a:gd name="connsiteX2" fmla="*/ 952500 w 1524000"/>
                <a:gd name="connsiteY2" fmla="*/ 371475 h 895350"/>
                <a:gd name="connsiteX3" fmla="*/ 1219200 w 1524000"/>
                <a:gd name="connsiteY3" fmla="*/ 485775 h 895350"/>
                <a:gd name="connsiteX4" fmla="*/ 1476375 w 1524000"/>
                <a:gd name="connsiteY4" fmla="*/ 647700 h 895350"/>
                <a:gd name="connsiteX5" fmla="*/ 1476375 w 1524000"/>
                <a:gd name="connsiteY5" fmla="*/ 742950 h 895350"/>
                <a:gd name="connsiteX6" fmla="*/ 1524000 w 1524000"/>
                <a:gd name="connsiteY6" fmla="*/ 895350 h 895350"/>
                <a:gd name="connsiteX7" fmla="*/ 1428750 w 1524000"/>
                <a:gd name="connsiteY7" fmla="*/ 847725 h 895350"/>
                <a:gd name="connsiteX8" fmla="*/ 1266825 w 1524000"/>
                <a:gd name="connsiteY8" fmla="*/ 790575 h 895350"/>
                <a:gd name="connsiteX9" fmla="*/ 1123950 w 1524000"/>
                <a:gd name="connsiteY9" fmla="*/ 752475 h 895350"/>
                <a:gd name="connsiteX10" fmla="*/ 1104900 w 1524000"/>
                <a:gd name="connsiteY10" fmla="*/ 723900 h 895350"/>
                <a:gd name="connsiteX11" fmla="*/ 1085850 w 1524000"/>
                <a:gd name="connsiteY11" fmla="*/ 647700 h 895350"/>
                <a:gd name="connsiteX12" fmla="*/ 1047750 w 1524000"/>
                <a:gd name="connsiteY12" fmla="*/ 676275 h 895350"/>
                <a:gd name="connsiteX13" fmla="*/ 781050 w 1524000"/>
                <a:gd name="connsiteY13" fmla="*/ 552450 h 895350"/>
                <a:gd name="connsiteX14" fmla="*/ 676275 w 1524000"/>
                <a:gd name="connsiteY14" fmla="*/ 542925 h 895350"/>
                <a:gd name="connsiteX15" fmla="*/ 647700 w 1524000"/>
                <a:gd name="connsiteY15" fmla="*/ 476250 h 895350"/>
                <a:gd name="connsiteX16" fmla="*/ 590550 w 1524000"/>
                <a:gd name="connsiteY16" fmla="*/ 409575 h 895350"/>
                <a:gd name="connsiteX17" fmla="*/ 552450 w 1524000"/>
                <a:gd name="connsiteY17" fmla="*/ 361950 h 895350"/>
                <a:gd name="connsiteX18" fmla="*/ 495300 w 1524000"/>
                <a:gd name="connsiteY18" fmla="*/ 342900 h 895350"/>
                <a:gd name="connsiteX19" fmla="*/ 466725 w 1524000"/>
                <a:gd name="connsiteY19" fmla="*/ 295275 h 895350"/>
                <a:gd name="connsiteX20" fmla="*/ 314325 w 1524000"/>
                <a:gd name="connsiteY20" fmla="*/ 314325 h 895350"/>
                <a:gd name="connsiteX21" fmla="*/ 219075 w 1524000"/>
                <a:gd name="connsiteY21" fmla="*/ 228600 h 895350"/>
                <a:gd name="connsiteX22" fmla="*/ 209550 w 1524000"/>
                <a:gd name="connsiteY22" fmla="*/ 190500 h 895350"/>
                <a:gd name="connsiteX23" fmla="*/ 171450 w 1524000"/>
                <a:gd name="connsiteY23" fmla="*/ 180975 h 895350"/>
                <a:gd name="connsiteX24" fmla="*/ 85725 w 1524000"/>
                <a:gd name="connsiteY24" fmla="*/ 190500 h 895350"/>
                <a:gd name="connsiteX25" fmla="*/ 9525 w 1524000"/>
                <a:gd name="connsiteY25" fmla="*/ 228600 h 895350"/>
                <a:gd name="connsiteX26" fmla="*/ 0 w 1524000"/>
                <a:gd name="connsiteY26" fmla="*/ 200025 h 895350"/>
                <a:gd name="connsiteX27" fmla="*/ 38100 w 1524000"/>
                <a:gd name="connsiteY27" fmla="*/ 142875 h 895350"/>
                <a:gd name="connsiteX28" fmla="*/ 276225 w 1524000"/>
                <a:gd name="connsiteY28" fmla="*/ 133350 h 895350"/>
                <a:gd name="connsiteX29" fmla="*/ 333375 w 1524000"/>
                <a:gd name="connsiteY29" fmla="*/ 104775 h 895350"/>
                <a:gd name="connsiteX30" fmla="*/ 371475 w 1524000"/>
                <a:gd name="connsiteY30" fmla="*/ 66675 h 895350"/>
                <a:gd name="connsiteX31" fmla="*/ 457200 w 1524000"/>
                <a:gd name="connsiteY3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24000" h="895350">
                  <a:moveTo>
                    <a:pt x="457200" y="0"/>
                  </a:moveTo>
                  <a:lnTo>
                    <a:pt x="742950" y="200025"/>
                  </a:lnTo>
                  <a:lnTo>
                    <a:pt x="952500" y="371475"/>
                  </a:lnTo>
                  <a:lnTo>
                    <a:pt x="1219200" y="485775"/>
                  </a:lnTo>
                  <a:lnTo>
                    <a:pt x="1476375" y="647700"/>
                  </a:lnTo>
                  <a:lnTo>
                    <a:pt x="1476375" y="742950"/>
                  </a:lnTo>
                  <a:lnTo>
                    <a:pt x="1524000" y="895350"/>
                  </a:lnTo>
                  <a:lnTo>
                    <a:pt x="1428750" y="847725"/>
                  </a:lnTo>
                  <a:lnTo>
                    <a:pt x="1266825" y="790575"/>
                  </a:lnTo>
                  <a:lnTo>
                    <a:pt x="1123950" y="752475"/>
                  </a:lnTo>
                  <a:lnTo>
                    <a:pt x="1104900" y="723900"/>
                  </a:lnTo>
                  <a:lnTo>
                    <a:pt x="1085850" y="647700"/>
                  </a:lnTo>
                  <a:lnTo>
                    <a:pt x="1047750" y="676275"/>
                  </a:lnTo>
                  <a:lnTo>
                    <a:pt x="781050" y="552450"/>
                  </a:lnTo>
                  <a:lnTo>
                    <a:pt x="676275" y="542925"/>
                  </a:lnTo>
                  <a:lnTo>
                    <a:pt x="647700" y="476250"/>
                  </a:lnTo>
                  <a:lnTo>
                    <a:pt x="590550" y="409575"/>
                  </a:lnTo>
                  <a:lnTo>
                    <a:pt x="552450" y="361950"/>
                  </a:lnTo>
                  <a:lnTo>
                    <a:pt x="495300" y="342900"/>
                  </a:lnTo>
                  <a:lnTo>
                    <a:pt x="466725" y="295275"/>
                  </a:lnTo>
                  <a:lnTo>
                    <a:pt x="314325" y="314325"/>
                  </a:lnTo>
                  <a:lnTo>
                    <a:pt x="219075" y="228600"/>
                  </a:lnTo>
                  <a:lnTo>
                    <a:pt x="209550" y="190500"/>
                  </a:lnTo>
                  <a:lnTo>
                    <a:pt x="171450" y="180975"/>
                  </a:lnTo>
                  <a:lnTo>
                    <a:pt x="85725" y="190500"/>
                  </a:lnTo>
                  <a:lnTo>
                    <a:pt x="9525" y="228600"/>
                  </a:lnTo>
                  <a:lnTo>
                    <a:pt x="0" y="200025"/>
                  </a:lnTo>
                  <a:lnTo>
                    <a:pt x="38100" y="142875"/>
                  </a:lnTo>
                  <a:lnTo>
                    <a:pt x="276225" y="133350"/>
                  </a:lnTo>
                  <a:lnTo>
                    <a:pt x="333375" y="104775"/>
                  </a:lnTo>
                  <a:lnTo>
                    <a:pt x="371475" y="66675"/>
                  </a:lnTo>
                  <a:lnTo>
                    <a:pt x="4572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7" name="フリーフォーム 46"/>
            <p:cNvSpPr/>
            <p:nvPr/>
          </p:nvSpPr>
          <p:spPr>
            <a:xfrm>
              <a:off x="683568" y="1988840"/>
              <a:ext cx="951798" cy="904866"/>
            </a:xfrm>
            <a:custGeom>
              <a:avLst/>
              <a:gdLst>
                <a:gd name="connsiteX0" fmla="*/ 1352550 w 1352550"/>
                <a:gd name="connsiteY0" fmla="*/ 0 h 1285875"/>
                <a:gd name="connsiteX1" fmla="*/ 1209675 w 1352550"/>
                <a:gd name="connsiteY1" fmla="*/ 257175 h 1285875"/>
                <a:gd name="connsiteX2" fmla="*/ 1190625 w 1352550"/>
                <a:gd name="connsiteY2" fmla="*/ 333375 h 1285875"/>
                <a:gd name="connsiteX3" fmla="*/ 1114425 w 1352550"/>
                <a:gd name="connsiteY3" fmla="*/ 381000 h 1285875"/>
                <a:gd name="connsiteX4" fmla="*/ 1095375 w 1352550"/>
                <a:gd name="connsiteY4" fmla="*/ 466725 h 1285875"/>
                <a:gd name="connsiteX5" fmla="*/ 1066800 w 1352550"/>
                <a:gd name="connsiteY5" fmla="*/ 609600 h 1285875"/>
                <a:gd name="connsiteX6" fmla="*/ 1066800 w 1352550"/>
                <a:gd name="connsiteY6" fmla="*/ 676275 h 1285875"/>
                <a:gd name="connsiteX7" fmla="*/ 1095375 w 1352550"/>
                <a:gd name="connsiteY7" fmla="*/ 733425 h 1285875"/>
                <a:gd name="connsiteX8" fmla="*/ 1085850 w 1352550"/>
                <a:gd name="connsiteY8" fmla="*/ 914400 h 1285875"/>
                <a:gd name="connsiteX9" fmla="*/ 1085850 w 1352550"/>
                <a:gd name="connsiteY9" fmla="*/ 1028700 h 1285875"/>
                <a:gd name="connsiteX10" fmla="*/ 1123950 w 1352550"/>
                <a:gd name="connsiteY10" fmla="*/ 1114425 h 1285875"/>
                <a:gd name="connsiteX11" fmla="*/ 1152525 w 1352550"/>
                <a:gd name="connsiteY11" fmla="*/ 1285875 h 1285875"/>
                <a:gd name="connsiteX12" fmla="*/ 1104900 w 1352550"/>
                <a:gd name="connsiteY12" fmla="*/ 1266825 h 1285875"/>
                <a:gd name="connsiteX13" fmla="*/ 923925 w 1352550"/>
                <a:gd name="connsiteY13" fmla="*/ 1200150 h 1285875"/>
                <a:gd name="connsiteX14" fmla="*/ 847725 w 1352550"/>
                <a:gd name="connsiteY14" fmla="*/ 1171575 h 1285875"/>
                <a:gd name="connsiteX15" fmla="*/ 657225 w 1352550"/>
                <a:gd name="connsiteY15" fmla="*/ 1171575 h 1285875"/>
                <a:gd name="connsiteX16" fmla="*/ 552450 w 1352550"/>
                <a:gd name="connsiteY16" fmla="*/ 1152525 h 1285875"/>
                <a:gd name="connsiteX17" fmla="*/ 409575 w 1352550"/>
                <a:gd name="connsiteY17" fmla="*/ 1114425 h 1285875"/>
                <a:gd name="connsiteX18" fmla="*/ 361950 w 1352550"/>
                <a:gd name="connsiteY18" fmla="*/ 1028700 h 1285875"/>
                <a:gd name="connsiteX19" fmla="*/ 209550 w 1352550"/>
                <a:gd name="connsiteY19" fmla="*/ 895350 h 1285875"/>
                <a:gd name="connsiteX20" fmla="*/ 114300 w 1352550"/>
                <a:gd name="connsiteY20" fmla="*/ 742950 h 1285875"/>
                <a:gd name="connsiteX21" fmla="*/ 66675 w 1352550"/>
                <a:gd name="connsiteY21" fmla="*/ 666750 h 1285875"/>
                <a:gd name="connsiteX22" fmla="*/ 0 w 1352550"/>
                <a:gd name="connsiteY22" fmla="*/ 581025 h 1285875"/>
                <a:gd name="connsiteX23" fmla="*/ 19050 w 1352550"/>
                <a:gd name="connsiteY23" fmla="*/ 476250 h 1285875"/>
                <a:gd name="connsiteX24" fmla="*/ 47625 w 1352550"/>
                <a:gd name="connsiteY24" fmla="*/ 361950 h 1285875"/>
                <a:gd name="connsiteX25" fmla="*/ 152400 w 1352550"/>
                <a:gd name="connsiteY25" fmla="*/ 276225 h 1285875"/>
                <a:gd name="connsiteX26" fmla="*/ 342900 w 1352550"/>
                <a:gd name="connsiteY26" fmla="*/ 152400 h 1285875"/>
                <a:gd name="connsiteX27" fmla="*/ 447675 w 1352550"/>
                <a:gd name="connsiteY27" fmla="*/ 66675 h 1285875"/>
                <a:gd name="connsiteX28" fmla="*/ 495300 w 1352550"/>
                <a:gd name="connsiteY28" fmla="*/ 28575 h 1285875"/>
                <a:gd name="connsiteX29" fmla="*/ 581025 w 1352550"/>
                <a:gd name="connsiteY29" fmla="*/ 19050 h 1285875"/>
                <a:gd name="connsiteX30" fmla="*/ 838200 w 1352550"/>
                <a:gd name="connsiteY30" fmla="*/ 28575 h 1285875"/>
                <a:gd name="connsiteX31" fmla="*/ 1152525 w 1352550"/>
                <a:gd name="connsiteY31" fmla="*/ 19050 h 1285875"/>
                <a:gd name="connsiteX32" fmla="*/ 1285875 w 1352550"/>
                <a:gd name="connsiteY32" fmla="*/ 19050 h 1285875"/>
                <a:gd name="connsiteX33" fmla="*/ 1352550 w 1352550"/>
                <a:gd name="connsiteY33" fmla="*/ 0 h 128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52550" h="1285875">
                  <a:moveTo>
                    <a:pt x="1352550" y="0"/>
                  </a:moveTo>
                  <a:lnTo>
                    <a:pt x="1209675" y="257175"/>
                  </a:lnTo>
                  <a:lnTo>
                    <a:pt x="1190625" y="333375"/>
                  </a:lnTo>
                  <a:lnTo>
                    <a:pt x="1114425" y="381000"/>
                  </a:lnTo>
                  <a:lnTo>
                    <a:pt x="1095375" y="466725"/>
                  </a:lnTo>
                  <a:lnTo>
                    <a:pt x="1066800" y="609600"/>
                  </a:lnTo>
                  <a:lnTo>
                    <a:pt x="1066800" y="676275"/>
                  </a:lnTo>
                  <a:lnTo>
                    <a:pt x="1095375" y="733425"/>
                  </a:lnTo>
                  <a:lnTo>
                    <a:pt x="1085850" y="914400"/>
                  </a:lnTo>
                  <a:lnTo>
                    <a:pt x="1085850" y="1028700"/>
                  </a:lnTo>
                  <a:lnTo>
                    <a:pt x="1123950" y="1114425"/>
                  </a:lnTo>
                  <a:lnTo>
                    <a:pt x="1152525" y="1285875"/>
                  </a:lnTo>
                  <a:lnTo>
                    <a:pt x="1104900" y="1266825"/>
                  </a:lnTo>
                  <a:lnTo>
                    <a:pt x="923925" y="1200150"/>
                  </a:lnTo>
                  <a:lnTo>
                    <a:pt x="847725" y="1171575"/>
                  </a:lnTo>
                  <a:lnTo>
                    <a:pt x="657225" y="1171575"/>
                  </a:lnTo>
                  <a:lnTo>
                    <a:pt x="552450" y="1152525"/>
                  </a:lnTo>
                  <a:lnTo>
                    <a:pt x="409575" y="1114425"/>
                  </a:lnTo>
                  <a:lnTo>
                    <a:pt x="361950" y="1028700"/>
                  </a:lnTo>
                  <a:lnTo>
                    <a:pt x="209550" y="895350"/>
                  </a:lnTo>
                  <a:lnTo>
                    <a:pt x="114300" y="742950"/>
                  </a:lnTo>
                  <a:lnTo>
                    <a:pt x="66675" y="666750"/>
                  </a:lnTo>
                  <a:lnTo>
                    <a:pt x="0" y="581025"/>
                  </a:lnTo>
                  <a:lnTo>
                    <a:pt x="19050" y="476250"/>
                  </a:lnTo>
                  <a:lnTo>
                    <a:pt x="47625" y="361950"/>
                  </a:lnTo>
                  <a:lnTo>
                    <a:pt x="152400" y="276225"/>
                  </a:lnTo>
                  <a:lnTo>
                    <a:pt x="342900" y="152400"/>
                  </a:lnTo>
                  <a:lnTo>
                    <a:pt x="447675" y="66675"/>
                  </a:lnTo>
                  <a:lnTo>
                    <a:pt x="495300" y="28575"/>
                  </a:lnTo>
                  <a:lnTo>
                    <a:pt x="581025" y="19050"/>
                  </a:lnTo>
                  <a:lnTo>
                    <a:pt x="838200" y="28575"/>
                  </a:lnTo>
                  <a:lnTo>
                    <a:pt x="1152525" y="19050"/>
                  </a:lnTo>
                  <a:lnTo>
                    <a:pt x="1285875" y="19050"/>
                  </a:lnTo>
                  <a:lnTo>
                    <a:pt x="135255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8" name="フリーフォーム 47"/>
            <p:cNvSpPr/>
            <p:nvPr/>
          </p:nvSpPr>
          <p:spPr>
            <a:xfrm>
              <a:off x="558341" y="476672"/>
              <a:ext cx="1997435" cy="2213045"/>
            </a:xfrm>
            <a:custGeom>
              <a:avLst/>
              <a:gdLst>
                <a:gd name="connsiteX0" fmla="*/ 1095375 w 2838450"/>
                <a:gd name="connsiteY0" fmla="*/ 0 h 3219450"/>
                <a:gd name="connsiteX1" fmla="*/ 1524000 w 2838450"/>
                <a:gd name="connsiteY1" fmla="*/ 28575 h 3219450"/>
                <a:gd name="connsiteX2" fmla="*/ 1781175 w 2838450"/>
                <a:gd name="connsiteY2" fmla="*/ 47625 h 3219450"/>
                <a:gd name="connsiteX3" fmla="*/ 1847850 w 2838450"/>
                <a:gd name="connsiteY3" fmla="*/ 57150 h 3219450"/>
                <a:gd name="connsiteX4" fmla="*/ 1885950 w 2838450"/>
                <a:gd name="connsiteY4" fmla="*/ 104775 h 3219450"/>
                <a:gd name="connsiteX5" fmla="*/ 2038350 w 2838450"/>
                <a:gd name="connsiteY5" fmla="*/ 161925 h 3219450"/>
                <a:gd name="connsiteX6" fmla="*/ 2352675 w 2838450"/>
                <a:gd name="connsiteY6" fmla="*/ 342900 h 3219450"/>
                <a:gd name="connsiteX7" fmla="*/ 2838450 w 2838450"/>
                <a:gd name="connsiteY7" fmla="*/ 771525 h 3219450"/>
                <a:gd name="connsiteX8" fmla="*/ 2752725 w 2838450"/>
                <a:gd name="connsiteY8" fmla="*/ 876300 h 3219450"/>
                <a:gd name="connsiteX9" fmla="*/ 2724150 w 2838450"/>
                <a:gd name="connsiteY9" fmla="*/ 981075 h 3219450"/>
                <a:gd name="connsiteX10" fmla="*/ 2371725 w 2838450"/>
                <a:gd name="connsiteY10" fmla="*/ 1362075 h 3219450"/>
                <a:gd name="connsiteX11" fmla="*/ 2095500 w 2838450"/>
                <a:gd name="connsiteY11" fmla="*/ 1638300 h 3219450"/>
                <a:gd name="connsiteX12" fmla="*/ 1619250 w 2838450"/>
                <a:gd name="connsiteY12" fmla="*/ 2114550 h 3219450"/>
                <a:gd name="connsiteX13" fmla="*/ 1581150 w 2838450"/>
                <a:gd name="connsiteY13" fmla="*/ 2152650 h 3219450"/>
                <a:gd name="connsiteX14" fmla="*/ 1485900 w 2838450"/>
                <a:gd name="connsiteY14" fmla="*/ 2152650 h 3219450"/>
                <a:gd name="connsiteX15" fmla="*/ 1219200 w 2838450"/>
                <a:gd name="connsiteY15" fmla="*/ 2152650 h 3219450"/>
                <a:gd name="connsiteX16" fmla="*/ 1019175 w 2838450"/>
                <a:gd name="connsiteY16" fmla="*/ 2152650 h 3219450"/>
                <a:gd name="connsiteX17" fmla="*/ 809625 w 2838450"/>
                <a:gd name="connsiteY17" fmla="*/ 2162175 h 3219450"/>
                <a:gd name="connsiteX18" fmla="*/ 781050 w 2838450"/>
                <a:gd name="connsiteY18" fmla="*/ 2162175 h 3219450"/>
                <a:gd name="connsiteX19" fmla="*/ 666750 w 2838450"/>
                <a:gd name="connsiteY19" fmla="*/ 2200275 h 3219450"/>
                <a:gd name="connsiteX20" fmla="*/ 590550 w 2838450"/>
                <a:gd name="connsiteY20" fmla="*/ 2228850 h 3219450"/>
                <a:gd name="connsiteX21" fmla="*/ 238125 w 2838450"/>
                <a:gd name="connsiteY21" fmla="*/ 2524125 h 3219450"/>
                <a:gd name="connsiteX22" fmla="*/ 228600 w 2838450"/>
                <a:gd name="connsiteY22" fmla="*/ 2562225 h 3219450"/>
                <a:gd name="connsiteX23" fmla="*/ 190500 w 2838450"/>
                <a:gd name="connsiteY23" fmla="*/ 2657475 h 3219450"/>
                <a:gd name="connsiteX24" fmla="*/ 171450 w 2838450"/>
                <a:gd name="connsiteY24" fmla="*/ 2771775 h 3219450"/>
                <a:gd name="connsiteX25" fmla="*/ 228600 w 2838450"/>
                <a:gd name="connsiteY25" fmla="*/ 2914650 h 3219450"/>
                <a:gd name="connsiteX26" fmla="*/ 304800 w 2838450"/>
                <a:gd name="connsiteY26" fmla="*/ 3028950 h 3219450"/>
                <a:gd name="connsiteX27" fmla="*/ 304800 w 2838450"/>
                <a:gd name="connsiteY27" fmla="*/ 3086100 h 3219450"/>
                <a:gd name="connsiteX28" fmla="*/ 276225 w 2838450"/>
                <a:gd name="connsiteY28" fmla="*/ 3219450 h 3219450"/>
                <a:gd name="connsiteX29" fmla="*/ 200025 w 2838450"/>
                <a:gd name="connsiteY29" fmla="*/ 3171825 h 3219450"/>
                <a:gd name="connsiteX30" fmla="*/ 133350 w 2838450"/>
                <a:gd name="connsiteY30" fmla="*/ 3124200 h 3219450"/>
                <a:gd name="connsiteX31" fmla="*/ 104775 w 2838450"/>
                <a:gd name="connsiteY31" fmla="*/ 3048000 h 3219450"/>
                <a:gd name="connsiteX32" fmla="*/ 66675 w 2838450"/>
                <a:gd name="connsiteY32" fmla="*/ 2962275 h 3219450"/>
                <a:gd name="connsiteX33" fmla="*/ 66675 w 2838450"/>
                <a:gd name="connsiteY33" fmla="*/ 2838450 h 3219450"/>
                <a:gd name="connsiteX34" fmla="*/ 66675 w 2838450"/>
                <a:gd name="connsiteY34" fmla="*/ 2762250 h 3219450"/>
                <a:gd name="connsiteX35" fmla="*/ 114300 w 2838450"/>
                <a:gd name="connsiteY35" fmla="*/ 2695575 h 3219450"/>
                <a:gd name="connsiteX36" fmla="*/ 123825 w 2838450"/>
                <a:gd name="connsiteY36" fmla="*/ 2638425 h 3219450"/>
                <a:gd name="connsiteX37" fmla="*/ 142875 w 2838450"/>
                <a:gd name="connsiteY37" fmla="*/ 2552700 h 3219450"/>
                <a:gd name="connsiteX38" fmla="*/ 142875 w 2838450"/>
                <a:gd name="connsiteY38" fmla="*/ 2524125 h 3219450"/>
                <a:gd name="connsiteX39" fmla="*/ 123825 w 2838450"/>
                <a:gd name="connsiteY39" fmla="*/ 2495550 h 3219450"/>
                <a:gd name="connsiteX40" fmla="*/ 85725 w 2838450"/>
                <a:gd name="connsiteY40" fmla="*/ 2466975 h 3219450"/>
                <a:gd name="connsiteX41" fmla="*/ 9525 w 2838450"/>
                <a:gd name="connsiteY41" fmla="*/ 2428875 h 3219450"/>
                <a:gd name="connsiteX42" fmla="*/ 0 w 2838450"/>
                <a:gd name="connsiteY42" fmla="*/ 2362200 h 3219450"/>
                <a:gd name="connsiteX43" fmla="*/ 0 w 2838450"/>
                <a:gd name="connsiteY43" fmla="*/ 2324100 h 3219450"/>
                <a:gd name="connsiteX44" fmla="*/ 9525 w 2838450"/>
                <a:gd name="connsiteY44" fmla="*/ 2266950 h 3219450"/>
                <a:gd name="connsiteX45" fmla="*/ 47625 w 2838450"/>
                <a:gd name="connsiteY45" fmla="*/ 2238375 h 3219450"/>
                <a:gd name="connsiteX46" fmla="*/ 323850 w 2838450"/>
                <a:gd name="connsiteY46" fmla="*/ 1733550 h 3219450"/>
                <a:gd name="connsiteX47" fmla="*/ 371475 w 2838450"/>
                <a:gd name="connsiteY47" fmla="*/ 1600200 h 3219450"/>
                <a:gd name="connsiteX48" fmla="*/ 476250 w 2838450"/>
                <a:gd name="connsiteY48" fmla="*/ 1495425 h 3219450"/>
                <a:gd name="connsiteX49" fmla="*/ 581025 w 2838450"/>
                <a:gd name="connsiteY49" fmla="*/ 1409700 h 3219450"/>
                <a:gd name="connsiteX50" fmla="*/ 714375 w 2838450"/>
                <a:gd name="connsiteY50" fmla="*/ 1247775 h 3219450"/>
                <a:gd name="connsiteX51" fmla="*/ 762000 w 2838450"/>
                <a:gd name="connsiteY51" fmla="*/ 1181100 h 3219450"/>
                <a:gd name="connsiteX52" fmla="*/ 809625 w 2838450"/>
                <a:gd name="connsiteY52" fmla="*/ 1114425 h 3219450"/>
                <a:gd name="connsiteX53" fmla="*/ 895350 w 2838450"/>
                <a:gd name="connsiteY53" fmla="*/ 971550 h 3219450"/>
                <a:gd name="connsiteX54" fmla="*/ 1028700 w 2838450"/>
                <a:gd name="connsiteY54" fmla="*/ 714375 h 3219450"/>
                <a:gd name="connsiteX55" fmla="*/ 1076325 w 2838450"/>
                <a:gd name="connsiteY55" fmla="*/ 581025 h 3219450"/>
                <a:gd name="connsiteX56" fmla="*/ 1123950 w 2838450"/>
                <a:gd name="connsiteY56" fmla="*/ 428625 h 3219450"/>
                <a:gd name="connsiteX57" fmla="*/ 1143000 w 2838450"/>
                <a:gd name="connsiteY57" fmla="*/ 323850 h 3219450"/>
                <a:gd name="connsiteX58" fmla="*/ 1143000 w 2838450"/>
                <a:gd name="connsiteY58" fmla="*/ 209550 h 3219450"/>
                <a:gd name="connsiteX59" fmla="*/ 1143000 w 2838450"/>
                <a:gd name="connsiteY59" fmla="*/ 104775 h 3219450"/>
                <a:gd name="connsiteX60" fmla="*/ 1095375 w 2838450"/>
                <a:gd name="connsiteY60" fmla="*/ 0 h 321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838450" h="3219450">
                  <a:moveTo>
                    <a:pt x="1095375" y="0"/>
                  </a:moveTo>
                  <a:lnTo>
                    <a:pt x="1524000" y="28575"/>
                  </a:lnTo>
                  <a:lnTo>
                    <a:pt x="1781175" y="47625"/>
                  </a:lnTo>
                  <a:lnTo>
                    <a:pt x="1847850" y="57150"/>
                  </a:lnTo>
                  <a:lnTo>
                    <a:pt x="1885950" y="104775"/>
                  </a:lnTo>
                  <a:lnTo>
                    <a:pt x="2038350" y="161925"/>
                  </a:lnTo>
                  <a:lnTo>
                    <a:pt x="2352675" y="342900"/>
                  </a:lnTo>
                  <a:lnTo>
                    <a:pt x="2838450" y="771525"/>
                  </a:lnTo>
                  <a:lnTo>
                    <a:pt x="2752725" y="876300"/>
                  </a:lnTo>
                  <a:lnTo>
                    <a:pt x="2724150" y="981075"/>
                  </a:lnTo>
                  <a:lnTo>
                    <a:pt x="2371725" y="1362075"/>
                  </a:lnTo>
                  <a:lnTo>
                    <a:pt x="2095500" y="1638300"/>
                  </a:lnTo>
                  <a:lnTo>
                    <a:pt x="1619250" y="2114550"/>
                  </a:lnTo>
                  <a:lnTo>
                    <a:pt x="1581150" y="2152650"/>
                  </a:lnTo>
                  <a:lnTo>
                    <a:pt x="1485900" y="2152650"/>
                  </a:lnTo>
                  <a:lnTo>
                    <a:pt x="1219200" y="2152650"/>
                  </a:lnTo>
                  <a:lnTo>
                    <a:pt x="1019175" y="2152650"/>
                  </a:lnTo>
                  <a:lnTo>
                    <a:pt x="809625" y="2162175"/>
                  </a:lnTo>
                  <a:lnTo>
                    <a:pt x="781050" y="2162175"/>
                  </a:lnTo>
                  <a:lnTo>
                    <a:pt x="666750" y="2200275"/>
                  </a:lnTo>
                  <a:lnTo>
                    <a:pt x="590550" y="2228850"/>
                  </a:lnTo>
                  <a:lnTo>
                    <a:pt x="238125" y="2524125"/>
                  </a:lnTo>
                  <a:lnTo>
                    <a:pt x="228600" y="2562225"/>
                  </a:lnTo>
                  <a:lnTo>
                    <a:pt x="190500" y="2657475"/>
                  </a:lnTo>
                  <a:lnTo>
                    <a:pt x="171450" y="2771775"/>
                  </a:lnTo>
                  <a:lnTo>
                    <a:pt x="228600" y="2914650"/>
                  </a:lnTo>
                  <a:lnTo>
                    <a:pt x="304800" y="3028950"/>
                  </a:lnTo>
                  <a:lnTo>
                    <a:pt x="304800" y="3086100"/>
                  </a:lnTo>
                  <a:lnTo>
                    <a:pt x="276225" y="3219450"/>
                  </a:lnTo>
                  <a:lnTo>
                    <a:pt x="200025" y="3171825"/>
                  </a:lnTo>
                  <a:lnTo>
                    <a:pt x="133350" y="3124200"/>
                  </a:lnTo>
                  <a:lnTo>
                    <a:pt x="104775" y="3048000"/>
                  </a:lnTo>
                  <a:lnTo>
                    <a:pt x="66675" y="2962275"/>
                  </a:lnTo>
                  <a:lnTo>
                    <a:pt x="66675" y="2838450"/>
                  </a:lnTo>
                  <a:lnTo>
                    <a:pt x="66675" y="2762250"/>
                  </a:lnTo>
                  <a:lnTo>
                    <a:pt x="114300" y="2695575"/>
                  </a:lnTo>
                  <a:lnTo>
                    <a:pt x="123825" y="2638425"/>
                  </a:lnTo>
                  <a:lnTo>
                    <a:pt x="142875" y="2552700"/>
                  </a:lnTo>
                  <a:lnTo>
                    <a:pt x="142875" y="2524125"/>
                  </a:lnTo>
                  <a:lnTo>
                    <a:pt x="123825" y="2495550"/>
                  </a:lnTo>
                  <a:lnTo>
                    <a:pt x="85725" y="2466975"/>
                  </a:lnTo>
                  <a:lnTo>
                    <a:pt x="9525" y="2428875"/>
                  </a:lnTo>
                  <a:lnTo>
                    <a:pt x="0" y="2362200"/>
                  </a:lnTo>
                  <a:lnTo>
                    <a:pt x="0" y="2324100"/>
                  </a:lnTo>
                  <a:lnTo>
                    <a:pt x="9525" y="2266950"/>
                  </a:lnTo>
                  <a:lnTo>
                    <a:pt x="47625" y="2238375"/>
                  </a:lnTo>
                  <a:lnTo>
                    <a:pt x="323850" y="1733550"/>
                  </a:lnTo>
                  <a:lnTo>
                    <a:pt x="371475" y="1600200"/>
                  </a:lnTo>
                  <a:lnTo>
                    <a:pt x="476250" y="1495425"/>
                  </a:lnTo>
                  <a:lnTo>
                    <a:pt x="581025" y="1409700"/>
                  </a:lnTo>
                  <a:lnTo>
                    <a:pt x="714375" y="1247775"/>
                  </a:lnTo>
                  <a:lnTo>
                    <a:pt x="762000" y="1181100"/>
                  </a:lnTo>
                  <a:lnTo>
                    <a:pt x="809625" y="1114425"/>
                  </a:lnTo>
                  <a:lnTo>
                    <a:pt x="895350" y="971550"/>
                  </a:lnTo>
                  <a:lnTo>
                    <a:pt x="1028700" y="714375"/>
                  </a:lnTo>
                  <a:lnTo>
                    <a:pt x="1076325" y="581025"/>
                  </a:lnTo>
                  <a:lnTo>
                    <a:pt x="1123950" y="428625"/>
                  </a:lnTo>
                  <a:lnTo>
                    <a:pt x="1143000" y="323850"/>
                  </a:lnTo>
                  <a:lnTo>
                    <a:pt x="1143000" y="209550"/>
                  </a:lnTo>
                  <a:lnTo>
                    <a:pt x="1143000" y="104775"/>
                  </a:lnTo>
                  <a:lnTo>
                    <a:pt x="1095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9" name="フリーフォーム 48"/>
            <p:cNvSpPr>
              <a:spLocks noChangeAspect="1"/>
            </p:cNvSpPr>
            <p:nvPr/>
          </p:nvSpPr>
          <p:spPr>
            <a:xfrm>
              <a:off x="1547664" y="404664"/>
              <a:ext cx="5416807" cy="3242390"/>
            </a:xfrm>
            <a:custGeom>
              <a:avLst/>
              <a:gdLst>
                <a:gd name="connsiteX0" fmla="*/ 1524000 w 7639050"/>
                <a:gd name="connsiteY0" fmla="*/ 866775 h 4505325"/>
                <a:gd name="connsiteX1" fmla="*/ 1857375 w 7639050"/>
                <a:gd name="connsiteY1" fmla="*/ 495300 h 4505325"/>
                <a:gd name="connsiteX2" fmla="*/ 2038350 w 7639050"/>
                <a:gd name="connsiteY2" fmla="*/ 333375 h 4505325"/>
                <a:gd name="connsiteX3" fmla="*/ 2219325 w 7639050"/>
                <a:gd name="connsiteY3" fmla="*/ 190500 h 4505325"/>
                <a:gd name="connsiteX4" fmla="*/ 2495550 w 7639050"/>
                <a:gd name="connsiteY4" fmla="*/ 76200 h 4505325"/>
                <a:gd name="connsiteX5" fmla="*/ 2581275 w 7639050"/>
                <a:gd name="connsiteY5" fmla="*/ 38100 h 4505325"/>
                <a:gd name="connsiteX6" fmla="*/ 2733675 w 7639050"/>
                <a:gd name="connsiteY6" fmla="*/ 9525 h 4505325"/>
                <a:gd name="connsiteX7" fmla="*/ 2809875 w 7639050"/>
                <a:gd name="connsiteY7" fmla="*/ 0 h 4505325"/>
                <a:gd name="connsiteX8" fmla="*/ 2990850 w 7639050"/>
                <a:gd name="connsiteY8" fmla="*/ 0 h 4505325"/>
                <a:gd name="connsiteX9" fmla="*/ 3105150 w 7639050"/>
                <a:gd name="connsiteY9" fmla="*/ 9525 h 4505325"/>
                <a:gd name="connsiteX10" fmla="*/ 3286125 w 7639050"/>
                <a:gd name="connsiteY10" fmla="*/ 57150 h 4505325"/>
                <a:gd name="connsiteX11" fmla="*/ 3486150 w 7639050"/>
                <a:gd name="connsiteY11" fmla="*/ 95250 h 4505325"/>
                <a:gd name="connsiteX12" fmla="*/ 3619500 w 7639050"/>
                <a:gd name="connsiteY12" fmla="*/ 190500 h 4505325"/>
                <a:gd name="connsiteX13" fmla="*/ 4714875 w 7639050"/>
                <a:gd name="connsiteY13" fmla="*/ 657225 h 4505325"/>
                <a:gd name="connsiteX14" fmla="*/ 4781550 w 7639050"/>
                <a:gd name="connsiteY14" fmla="*/ 714375 h 4505325"/>
                <a:gd name="connsiteX15" fmla="*/ 5086350 w 7639050"/>
                <a:gd name="connsiteY15" fmla="*/ 847725 h 4505325"/>
                <a:gd name="connsiteX16" fmla="*/ 5410200 w 7639050"/>
                <a:gd name="connsiteY16" fmla="*/ 952500 h 4505325"/>
                <a:gd name="connsiteX17" fmla="*/ 5915025 w 7639050"/>
                <a:gd name="connsiteY17" fmla="*/ 1152525 h 4505325"/>
                <a:gd name="connsiteX18" fmla="*/ 6238875 w 7639050"/>
                <a:gd name="connsiteY18" fmla="*/ 1276350 h 4505325"/>
                <a:gd name="connsiteX19" fmla="*/ 6543675 w 7639050"/>
                <a:gd name="connsiteY19" fmla="*/ 1390650 h 4505325"/>
                <a:gd name="connsiteX20" fmla="*/ 6762750 w 7639050"/>
                <a:gd name="connsiteY20" fmla="*/ 1476375 h 4505325"/>
                <a:gd name="connsiteX21" fmla="*/ 6981825 w 7639050"/>
                <a:gd name="connsiteY21" fmla="*/ 1581150 h 4505325"/>
                <a:gd name="connsiteX22" fmla="*/ 7172325 w 7639050"/>
                <a:gd name="connsiteY22" fmla="*/ 1657350 h 4505325"/>
                <a:gd name="connsiteX23" fmla="*/ 7324725 w 7639050"/>
                <a:gd name="connsiteY23" fmla="*/ 1809750 h 4505325"/>
                <a:gd name="connsiteX24" fmla="*/ 7486650 w 7639050"/>
                <a:gd name="connsiteY24" fmla="*/ 2019300 h 4505325"/>
                <a:gd name="connsiteX25" fmla="*/ 7629525 w 7639050"/>
                <a:gd name="connsiteY25" fmla="*/ 2400300 h 4505325"/>
                <a:gd name="connsiteX26" fmla="*/ 7639050 w 7639050"/>
                <a:gd name="connsiteY26" fmla="*/ 2562225 h 4505325"/>
                <a:gd name="connsiteX27" fmla="*/ 7629525 w 7639050"/>
                <a:gd name="connsiteY27" fmla="*/ 2819400 h 4505325"/>
                <a:gd name="connsiteX28" fmla="*/ 7610475 w 7639050"/>
                <a:gd name="connsiteY28" fmla="*/ 2962275 h 4505325"/>
                <a:gd name="connsiteX29" fmla="*/ 7524750 w 7639050"/>
                <a:gd name="connsiteY29" fmla="*/ 3419475 h 4505325"/>
                <a:gd name="connsiteX30" fmla="*/ 7458075 w 7639050"/>
                <a:gd name="connsiteY30" fmla="*/ 3886200 h 4505325"/>
                <a:gd name="connsiteX31" fmla="*/ 7391400 w 7639050"/>
                <a:gd name="connsiteY31" fmla="*/ 3981450 h 4505325"/>
                <a:gd name="connsiteX32" fmla="*/ 7229475 w 7639050"/>
                <a:gd name="connsiteY32" fmla="*/ 4086225 h 4505325"/>
                <a:gd name="connsiteX33" fmla="*/ 7134225 w 7639050"/>
                <a:gd name="connsiteY33" fmla="*/ 4162425 h 4505325"/>
                <a:gd name="connsiteX34" fmla="*/ 6867525 w 7639050"/>
                <a:gd name="connsiteY34" fmla="*/ 4238625 h 4505325"/>
                <a:gd name="connsiteX35" fmla="*/ 6677025 w 7639050"/>
                <a:gd name="connsiteY35" fmla="*/ 4267200 h 4505325"/>
                <a:gd name="connsiteX36" fmla="*/ 6457950 w 7639050"/>
                <a:gd name="connsiteY36" fmla="*/ 4324350 h 4505325"/>
                <a:gd name="connsiteX37" fmla="*/ 6172200 w 7639050"/>
                <a:gd name="connsiteY37" fmla="*/ 4324350 h 4505325"/>
                <a:gd name="connsiteX38" fmla="*/ 5076825 w 7639050"/>
                <a:gd name="connsiteY38" fmla="*/ 4295775 h 4505325"/>
                <a:gd name="connsiteX39" fmla="*/ 4800600 w 7639050"/>
                <a:gd name="connsiteY39" fmla="*/ 4295775 h 4505325"/>
                <a:gd name="connsiteX40" fmla="*/ 4552950 w 7639050"/>
                <a:gd name="connsiteY40" fmla="*/ 4305300 h 4505325"/>
                <a:gd name="connsiteX41" fmla="*/ 4410075 w 7639050"/>
                <a:gd name="connsiteY41" fmla="*/ 4324350 h 4505325"/>
                <a:gd name="connsiteX42" fmla="*/ 4286250 w 7639050"/>
                <a:gd name="connsiteY42" fmla="*/ 4371975 h 4505325"/>
                <a:gd name="connsiteX43" fmla="*/ 4200525 w 7639050"/>
                <a:gd name="connsiteY43" fmla="*/ 4371975 h 4505325"/>
                <a:gd name="connsiteX44" fmla="*/ 3800475 w 7639050"/>
                <a:gd name="connsiteY44" fmla="*/ 4457700 h 4505325"/>
                <a:gd name="connsiteX45" fmla="*/ 3562350 w 7639050"/>
                <a:gd name="connsiteY45" fmla="*/ 4467225 h 4505325"/>
                <a:gd name="connsiteX46" fmla="*/ 3381375 w 7639050"/>
                <a:gd name="connsiteY46" fmla="*/ 4476750 h 4505325"/>
                <a:gd name="connsiteX47" fmla="*/ 3152775 w 7639050"/>
                <a:gd name="connsiteY47" fmla="*/ 4505325 h 4505325"/>
                <a:gd name="connsiteX48" fmla="*/ 2867025 w 7639050"/>
                <a:gd name="connsiteY48" fmla="*/ 4505325 h 4505325"/>
                <a:gd name="connsiteX49" fmla="*/ 2752725 w 7639050"/>
                <a:gd name="connsiteY49" fmla="*/ 4505325 h 4505325"/>
                <a:gd name="connsiteX50" fmla="*/ 2286000 w 7639050"/>
                <a:gd name="connsiteY50" fmla="*/ 4486275 h 4505325"/>
                <a:gd name="connsiteX51" fmla="*/ 1885950 w 7639050"/>
                <a:gd name="connsiteY51" fmla="*/ 4448175 h 4505325"/>
                <a:gd name="connsiteX52" fmla="*/ 1685925 w 7639050"/>
                <a:gd name="connsiteY52" fmla="*/ 4429125 h 4505325"/>
                <a:gd name="connsiteX53" fmla="*/ 1590675 w 7639050"/>
                <a:gd name="connsiteY53" fmla="*/ 4429125 h 4505325"/>
                <a:gd name="connsiteX54" fmla="*/ 1390650 w 7639050"/>
                <a:gd name="connsiteY54" fmla="*/ 4343400 h 4505325"/>
                <a:gd name="connsiteX55" fmla="*/ 1247775 w 7639050"/>
                <a:gd name="connsiteY55" fmla="*/ 4295775 h 4505325"/>
                <a:gd name="connsiteX56" fmla="*/ 1123950 w 7639050"/>
                <a:gd name="connsiteY56" fmla="*/ 4267200 h 4505325"/>
                <a:gd name="connsiteX57" fmla="*/ 923925 w 7639050"/>
                <a:gd name="connsiteY57" fmla="*/ 4248150 h 4505325"/>
                <a:gd name="connsiteX58" fmla="*/ 866775 w 7639050"/>
                <a:gd name="connsiteY58" fmla="*/ 4267200 h 4505325"/>
                <a:gd name="connsiteX59" fmla="*/ 323850 w 7639050"/>
                <a:gd name="connsiteY59" fmla="*/ 3771900 h 4505325"/>
                <a:gd name="connsiteX60" fmla="*/ 171450 w 7639050"/>
                <a:gd name="connsiteY60" fmla="*/ 3486150 h 4505325"/>
                <a:gd name="connsiteX61" fmla="*/ 57150 w 7639050"/>
                <a:gd name="connsiteY61" fmla="*/ 3295650 h 4505325"/>
                <a:gd name="connsiteX62" fmla="*/ 0 w 7639050"/>
                <a:gd name="connsiteY62" fmla="*/ 2981325 h 4505325"/>
                <a:gd name="connsiteX63" fmla="*/ 28575 w 7639050"/>
                <a:gd name="connsiteY63" fmla="*/ 2762250 h 4505325"/>
                <a:gd name="connsiteX64" fmla="*/ 66675 w 7639050"/>
                <a:gd name="connsiteY64" fmla="*/ 2562225 h 4505325"/>
                <a:gd name="connsiteX65" fmla="*/ 180975 w 7639050"/>
                <a:gd name="connsiteY65" fmla="*/ 2381250 h 4505325"/>
                <a:gd name="connsiteX66" fmla="*/ 314325 w 7639050"/>
                <a:gd name="connsiteY66" fmla="*/ 2133600 h 4505325"/>
                <a:gd name="connsiteX67" fmla="*/ 428625 w 7639050"/>
                <a:gd name="connsiteY67" fmla="*/ 1990725 h 4505325"/>
                <a:gd name="connsiteX68" fmla="*/ 704850 w 7639050"/>
                <a:gd name="connsiteY68" fmla="*/ 1752600 h 4505325"/>
                <a:gd name="connsiteX69" fmla="*/ 981075 w 7639050"/>
                <a:gd name="connsiteY69" fmla="*/ 1438275 h 4505325"/>
                <a:gd name="connsiteX70" fmla="*/ 1162050 w 7639050"/>
                <a:gd name="connsiteY70" fmla="*/ 1238250 h 4505325"/>
                <a:gd name="connsiteX71" fmla="*/ 1400175 w 7639050"/>
                <a:gd name="connsiteY71" fmla="*/ 990600 h 4505325"/>
                <a:gd name="connsiteX72" fmla="*/ 1524000 w 7639050"/>
                <a:gd name="connsiteY72" fmla="*/ 866775 h 450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7639050" h="4505325">
                  <a:moveTo>
                    <a:pt x="1524000" y="866775"/>
                  </a:moveTo>
                  <a:lnTo>
                    <a:pt x="1857375" y="495300"/>
                  </a:lnTo>
                  <a:lnTo>
                    <a:pt x="2038350" y="333375"/>
                  </a:lnTo>
                  <a:lnTo>
                    <a:pt x="2219325" y="190500"/>
                  </a:lnTo>
                  <a:lnTo>
                    <a:pt x="2495550" y="76200"/>
                  </a:lnTo>
                  <a:lnTo>
                    <a:pt x="2581275" y="38100"/>
                  </a:lnTo>
                  <a:lnTo>
                    <a:pt x="2733675" y="9525"/>
                  </a:lnTo>
                  <a:lnTo>
                    <a:pt x="2809875" y="0"/>
                  </a:lnTo>
                  <a:lnTo>
                    <a:pt x="2990850" y="0"/>
                  </a:lnTo>
                  <a:lnTo>
                    <a:pt x="3105150" y="9525"/>
                  </a:lnTo>
                  <a:lnTo>
                    <a:pt x="3286125" y="57150"/>
                  </a:lnTo>
                  <a:lnTo>
                    <a:pt x="3486150" y="95250"/>
                  </a:lnTo>
                  <a:lnTo>
                    <a:pt x="3619500" y="190500"/>
                  </a:lnTo>
                  <a:lnTo>
                    <a:pt x="4714875" y="657225"/>
                  </a:lnTo>
                  <a:lnTo>
                    <a:pt x="4781550" y="714375"/>
                  </a:lnTo>
                  <a:lnTo>
                    <a:pt x="5086350" y="847725"/>
                  </a:lnTo>
                  <a:lnTo>
                    <a:pt x="5410200" y="952500"/>
                  </a:lnTo>
                  <a:lnTo>
                    <a:pt x="5915025" y="1152525"/>
                  </a:lnTo>
                  <a:lnTo>
                    <a:pt x="6238875" y="1276350"/>
                  </a:lnTo>
                  <a:lnTo>
                    <a:pt x="6543675" y="1390650"/>
                  </a:lnTo>
                  <a:lnTo>
                    <a:pt x="6762750" y="1476375"/>
                  </a:lnTo>
                  <a:lnTo>
                    <a:pt x="6981825" y="1581150"/>
                  </a:lnTo>
                  <a:lnTo>
                    <a:pt x="7172325" y="1657350"/>
                  </a:lnTo>
                  <a:lnTo>
                    <a:pt x="7324725" y="1809750"/>
                  </a:lnTo>
                  <a:lnTo>
                    <a:pt x="7486650" y="2019300"/>
                  </a:lnTo>
                  <a:lnTo>
                    <a:pt x="7629525" y="2400300"/>
                  </a:lnTo>
                  <a:lnTo>
                    <a:pt x="7639050" y="2562225"/>
                  </a:lnTo>
                  <a:lnTo>
                    <a:pt x="7629525" y="2819400"/>
                  </a:lnTo>
                  <a:lnTo>
                    <a:pt x="7610475" y="2962275"/>
                  </a:lnTo>
                  <a:lnTo>
                    <a:pt x="7524750" y="3419475"/>
                  </a:lnTo>
                  <a:lnTo>
                    <a:pt x="7458075" y="3886200"/>
                  </a:lnTo>
                  <a:lnTo>
                    <a:pt x="7391400" y="3981450"/>
                  </a:lnTo>
                  <a:lnTo>
                    <a:pt x="7229475" y="4086225"/>
                  </a:lnTo>
                  <a:lnTo>
                    <a:pt x="7134225" y="4162425"/>
                  </a:lnTo>
                  <a:lnTo>
                    <a:pt x="6867525" y="4238625"/>
                  </a:lnTo>
                  <a:lnTo>
                    <a:pt x="6677025" y="4267200"/>
                  </a:lnTo>
                  <a:lnTo>
                    <a:pt x="6457950" y="4324350"/>
                  </a:lnTo>
                  <a:lnTo>
                    <a:pt x="6172200" y="4324350"/>
                  </a:lnTo>
                  <a:lnTo>
                    <a:pt x="5076825" y="4295775"/>
                  </a:lnTo>
                  <a:lnTo>
                    <a:pt x="4800600" y="4295775"/>
                  </a:lnTo>
                  <a:lnTo>
                    <a:pt x="4552950" y="4305300"/>
                  </a:lnTo>
                  <a:lnTo>
                    <a:pt x="4410075" y="4324350"/>
                  </a:lnTo>
                  <a:lnTo>
                    <a:pt x="4286250" y="4371975"/>
                  </a:lnTo>
                  <a:lnTo>
                    <a:pt x="4200525" y="4371975"/>
                  </a:lnTo>
                  <a:lnTo>
                    <a:pt x="3800475" y="4457700"/>
                  </a:lnTo>
                  <a:lnTo>
                    <a:pt x="3562350" y="4467225"/>
                  </a:lnTo>
                  <a:lnTo>
                    <a:pt x="3381375" y="4476750"/>
                  </a:lnTo>
                  <a:lnTo>
                    <a:pt x="3152775" y="4505325"/>
                  </a:lnTo>
                  <a:lnTo>
                    <a:pt x="2867025" y="4505325"/>
                  </a:lnTo>
                  <a:lnTo>
                    <a:pt x="2752725" y="4505325"/>
                  </a:lnTo>
                  <a:lnTo>
                    <a:pt x="2286000" y="4486275"/>
                  </a:lnTo>
                  <a:lnTo>
                    <a:pt x="1885950" y="4448175"/>
                  </a:lnTo>
                  <a:lnTo>
                    <a:pt x="1685925" y="4429125"/>
                  </a:lnTo>
                  <a:lnTo>
                    <a:pt x="1590675" y="4429125"/>
                  </a:lnTo>
                  <a:lnTo>
                    <a:pt x="1390650" y="4343400"/>
                  </a:lnTo>
                  <a:lnTo>
                    <a:pt x="1247775" y="4295775"/>
                  </a:lnTo>
                  <a:lnTo>
                    <a:pt x="1123950" y="4267200"/>
                  </a:lnTo>
                  <a:lnTo>
                    <a:pt x="923925" y="4248150"/>
                  </a:lnTo>
                  <a:lnTo>
                    <a:pt x="866775" y="4267200"/>
                  </a:lnTo>
                  <a:lnTo>
                    <a:pt x="323850" y="3771900"/>
                  </a:lnTo>
                  <a:lnTo>
                    <a:pt x="171450" y="3486150"/>
                  </a:lnTo>
                  <a:lnTo>
                    <a:pt x="57150" y="3295650"/>
                  </a:lnTo>
                  <a:lnTo>
                    <a:pt x="0" y="2981325"/>
                  </a:lnTo>
                  <a:lnTo>
                    <a:pt x="28575" y="2762250"/>
                  </a:lnTo>
                  <a:lnTo>
                    <a:pt x="66675" y="2562225"/>
                  </a:lnTo>
                  <a:lnTo>
                    <a:pt x="180975" y="2381250"/>
                  </a:lnTo>
                  <a:lnTo>
                    <a:pt x="314325" y="2133600"/>
                  </a:lnTo>
                  <a:lnTo>
                    <a:pt x="428625" y="1990725"/>
                  </a:lnTo>
                  <a:lnTo>
                    <a:pt x="704850" y="1752600"/>
                  </a:lnTo>
                  <a:lnTo>
                    <a:pt x="981075" y="1438275"/>
                  </a:lnTo>
                  <a:lnTo>
                    <a:pt x="1162050" y="1238250"/>
                  </a:lnTo>
                  <a:lnTo>
                    <a:pt x="1400175" y="990600"/>
                  </a:lnTo>
                  <a:lnTo>
                    <a:pt x="1524000" y="866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0" name="フリーフォーム 49"/>
            <p:cNvSpPr/>
            <p:nvPr/>
          </p:nvSpPr>
          <p:spPr>
            <a:xfrm>
              <a:off x="3203848" y="3789040"/>
              <a:ext cx="3531459" cy="1418391"/>
            </a:xfrm>
            <a:custGeom>
              <a:avLst/>
              <a:gdLst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57450 w 2628900"/>
                <a:gd name="connsiteY18" fmla="*/ 314325 h 1962150"/>
                <a:gd name="connsiteX19" fmla="*/ 2447925 w 2628900"/>
                <a:gd name="connsiteY19" fmla="*/ 571500 h 1962150"/>
                <a:gd name="connsiteX20" fmla="*/ 2476500 w 2628900"/>
                <a:gd name="connsiteY20" fmla="*/ 561975 h 1962150"/>
                <a:gd name="connsiteX21" fmla="*/ 2495550 w 2628900"/>
                <a:gd name="connsiteY21" fmla="*/ 1266825 h 1962150"/>
                <a:gd name="connsiteX22" fmla="*/ 2457450 w 2628900"/>
                <a:gd name="connsiteY22" fmla="*/ 1619250 h 1962150"/>
                <a:gd name="connsiteX23" fmla="*/ 2495550 w 2628900"/>
                <a:gd name="connsiteY23" fmla="*/ 1714500 h 1962150"/>
                <a:gd name="connsiteX24" fmla="*/ 2505075 w 2628900"/>
                <a:gd name="connsiteY24" fmla="*/ 1962150 h 1962150"/>
                <a:gd name="connsiteX25" fmla="*/ 2162175 w 2628900"/>
                <a:gd name="connsiteY25" fmla="*/ 1885950 h 1962150"/>
                <a:gd name="connsiteX26" fmla="*/ 1981200 w 2628900"/>
                <a:gd name="connsiteY26" fmla="*/ 1838325 h 1962150"/>
                <a:gd name="connsiteX27" fmla="*/ 1771650 w 2628900"/>
                <a:gd name="connsiteY27" fmla="*/ 1752600 h 1962150"/>
                <a:gd name="connsiteX28" fmla="*/ 1638300 w 2628900"/>
                <a:gd name="connsiteY28" fmla="*/ 1685925 h 1962150"/>
                <a:gd name="connsiteX29" fmla="*/ 1609725 w 2628900"/>
                <a:gd name="connsiteY29" fmla="*/ 1162050 h 1962150"/>
                <a:gd name="connsiteX30" fmla="*/ 1485900 w 2628900"/>
                <a:gd name="connsiteY30" fmla="*/ 1162050 h 1962150"/>
                <a:gd name="connsiteX31" fmla="*/ 1409700 w 2628900"/>
                <a:gd name="connsiteY31" fmla="*/ 1076325 h 1962150"/>
                <a:gd name="connsiteX32" fmla="*/ 733425 w 2628900"/>
                <a:gd name="connsiteY32" fmla="*/ 1076325 h 1962150"/>
                <a:gd name="connsiteX33" fmla="*/ 695325 w 2628900"/>
                <a:gd name="connsiteY33" fmla="*/ 1133475 h 1962150"/>
                <a:gd name="connsiteX34" fmla="*/ 723900 w 2628900"/>
                <a:gd name="connsiteY34" fmla="*/ 1314450 h 1962150"/>
                <a:gd name="connsiteX35" fmla="*/ 723900 w 2628900"/>
                <a:gd name="connsiteY35" fmla="*/ 1381125 h 1962150"/>
                <a:gd name="connsiteX36" fmla="*/ 733425 w 2628900"/>
                <a:gd name="connsiteY36" fmla="*/ 1419225 h 1962150"/>
                <a:gd name="connsiteX37" fmla="*/ 561975 w 2628900"/>
                <a:gd name="connsiteY37" fmla="*/ 1295400 h 1962150"/>
                <a:gd name="connsiteX38" fmla="*/ 561975 w 2628900"/>
                <a:gd name="connsiteY38" fmla="*/ 438150 h 1962150"/>
                <a:gd name="connsiteX39" fmla="*/ 0 w 2628900"/>
                <a:gd name="connsiteY39" fmla="*/ 428625 h 1962150"/>
                <a:gd name="connsiteX40" fmla="*/ 19050 w 2628900"/>
                <a:gd name="connsiteY40" fmla="*/ 409575 h 1962150"/>
                <a:gd name="connsiteX41" fmla="*/ 19050 w 2628900"/>
                <a:gd name="connsiteY41" fmla="*/ 409575 h 1962150"/>
                <a:gd name="connsiteX42" fmla="*/ 180975 w 2628900"/>
                <a:gd name="connsiteY42" fmla="*/ 352425 h 1962150"/>
                <a:gd name="connsiteX43" fmla="*/ 561975 w 2628900"/>
                <a:gd name="connsiteY43" fmla="*/ 390525 h 1962150"/>
                <a:gd name="connsiteX44" fmla="*/ 561975 w 2628900"/>
                <a:gd name="connsiteY44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47925 w 2628900"/>
                <a:gd name="connsiteY18" fmla="*/ 571500 h 1962150"/>
                <a:gd name="connsiteX19" fmla="*/ 2476500 w 2628900"/>
                <a:gd name="connsiteY19" fmla="*/ 561975 h 1962150"/>
                <a:gd name="connsiteX20" fmla="*/ 2495550 w 2628900"/>
                <a:gd name="connsiteY20" fmla="*/ 1266825 h 1962150"/>
                <a:gd name="connsiteX21" fmla="*/ 2457450 w 2628900"/>
                <a:gd name="connsiteY21" fmla="*/ 1619250 h 1962150"/>
                <a:gd name="connsiteX22" fmla="*/ 2495550 w 2628900"/>
                <a:gd name="connsiteY22" fmla="*/ 1714500 h 1962150"/>
                <a:gd name="connsiteX23" fmla="*/ 2505075 w 2628900"/>
                <a:gd name="connsiteY23" fmla="*/ 1962150 h 1962150"/>
                <a:gd name="connsiteX24" fmla="*/ 2162175 w 2628900"/>
                <a:gd name="connsiteY24" fmla="*/ 1885950 h 1962150"/>
                <a:gd name="connsiteX25" fmla="*/ 1981200 w 2628900"/>
                <a:gd name="connsiteY25" fmla="*/ 1838325 h 1962150"/>
                <a:gd name="connsiteX26" fmla="*/ 1771650 w 2628900"/>
                <a:gd name="connsiteY26" fmla="*/ 1752600 h 1962150"/>
                <a:gd name="connsiteX27" fmla="*/ 1638300 w 2628900"/>
                <a:gd name="connsiteY27" fmla="*/ 1685925 h 1962150"/>
                <a:gd name="connsiteX28" fmla="*/ 1609725 w 2628900"/>
                <a:gd name="connsiteY28" fmla="*/ 1162050 h 1962150"/>
                <a:gd name="connsiteX29" fmla="*/ 1485900 w 2628900"/>
                <a:gd name="connsiteY29" fmla="*/ 1162050 h 1962150"/>
                <a:gd name="connsiteX30" fmla="*/ 1409700 w 2628900"/>
                <a:gd name="connsiteY30" fmla="*/ 1076325 h 1962150"/>
                <a:gd name="connsiteX31" fmla="*/ 733425 w 2628900"/>
                <a:gd name="connsiteY31" fmla="*/ 1076325 h 1962150"/>
                <a:gd name="connsiteX32" fmla="*/ 695325 w 2628900"/>
                <a:gd name="connsiteY32" fmla="*/ 1133475 h 1962150"/>
                <a:gd name="connsiteX33" fmla="*/ 723900 w 2628900"/>
                <a:gd name="connsiteY33" fmla="*/ 1314450 h 1962150"/>
                <a:gd name="connsiteX34" fmla="*/ 723900 w 2628900"/>
                <a:gd name="connsiteY34" fmla="*/ 1381125 h 1962150"/>
                <a:gd name="connsiteX35" fmla="*/ 733425 w 2628900"/>
                <a:gd name="connsiteY35" fmla="*/ 1419225 h 1962150"/>
                <a:gd name="connsiteX36" fmla="*/ 561975 w 2628900"/>
                <a:gd name="connsiteY36" fmla="*/ 1295400 h 1962150"/>
                <a:gd name="connsiteX37" fmla="*/ 561975 w 2628900"/>
                <a:gd name="connsiteY37" fmla="*/ 438150 h 1962150"/>
                <a:gd name="connsiteX38" fmla="*/ 0 w 2628900"/>
                <a:gd name="connsiteY38" fmla="*/ 428625 h 1962150"/>
                <a:gd name="connsiteX39" fmla="*/ 19050 w 2628900"/>
                <a:gd name="connsiteY39" fmla="*/ 409575 h 1962150"/>
                <a:gd name="connsiteX40" fmla="*/ 19050 w 2628900"/>
                <a:gd name="connsiteY40" fmla="*/ 409575 h 1962150"/>
                <a:gd name="connsiteX41" fmla="*/ 180975 w 2628900"/>
                <a:gd name="connsiteY41" fmla="*/ 352425 h 1962150"/>
                <a:gd name="connsiteX42" fmla="*/ 561975 w 2628900"/>
                <a:gd name="connsiteY42" fmla="*/ 390525 h 1962150"/>
                <a:gd name="connsiteX43" fmla="*/ 561975 w 2628900"/>
                <a:gd name="connsiteY43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447925 w 2628900"/>
                <a:gd name="connsiteY17" fmla="*/ 571500 h 1962150"/>
                <a:gd name="connsiteX18" fmla="*/ 2476500 w 2628900"/>
                <a:gd name="connsiteY18" fmla="*/ 561975 h 1962150"/>
                <a:gd name="connsiteX19" fmla="*/ 2495550 w 2628900"/>
                <a:gd name="connsiteY19" fmla="*/ 1266825 h 1962150"/>
                <a:gd name="connsiteX20" fmla="*/ 2457450 w 2628900"/>
                <a:gd name="connsiteY20" fmla="*/ 1619250 h 1962150"/>
                <a:gd name="connsiteX21" fmla="*/ 2495550 w 2628900"/>
                <a:gd name="connsiteY21" fmla="*/ 1714500 h 1962150"/>
                <a:gd name="connsiteX22" fmla="*/ 2505075 w 2628900"/>
                <a:gd name="connsiteY22" fmla="*/ 1962150 h 1962150"/>
                <a:gd name="connsiteX23" fmla="*/ 2162175 w 2628900"/>
                <a:gd name="connsiteY23" fmla="*/ 1885950 h 1962150"/>
                <a:gd name="connsiteX24" fmla="*/ 1981200 w 2628900"/>
                <a:gd name="connsiteY24" fmla="*/ 1838325 h 1962150"/>
                <a:gd name="connsiteX25" fmla="*/ 1771650 w 2628900"/>
                <a:gd name="connsiteY25" fmla="*/ 1752600 h 1962150"/>
                <a:gd name="connsiteX26" fmla="*/ 1638300 w 2628900"/>
                <a:gd name="connsiteY26" fmla="*/ 1685925 h 1962150"/>
                <a:gd name="connsiteX27" fmla="*/ 1609725 w 2628900"/>
                <a:gd name="connsiteY27" fmla="*/ 1162050 h 1962150"/>
                <a:gd name="connsiteX28" fmla="*/ 1485900 w 2628900"/>
                <a:gd name="connsiteY28" fmla="*/ 1162050 h 1962150"/>
                <a:gd name="connsiteX29" fmla="*/ 1409700 w 2628900"/>
                <a:gd name="connsiteY29" fmla="*/ 1076325 h 1962150"/>
                <a:gd name="connsiteX30" fmla="*/ 733425 w 2628900"/>
                <a:gd name="connsiteY30" fmla="*/ 1076325 h 1962150"/>
                <a:gd name="connsiteX31" fmla="*/ 695325 w 2628900"/>
                <a:gd name="connsiteY31" fmla="*/ 1133475 h 1962150"/>
                <a:gd name="connsiteX32" fmla="*/ 723900 w 2628900"/>
                <a:gd name="connsiteY32" fmla="*/ 1314450 h 1962150"/>
                <a:gd name="connsiteX33" fmla="*/ 723900 w 2628900"/>
                <a:gd name="connsiteY33" fmla="*/ 1381125 h 1962150"/>
                <a:gd name="connsiteX34" fmla="*/ 733425 w 2628900"/>
                <a:gd name="connsiteY34" fmla="*/ 1419225 h 1962150"/>
                <a:gd name="connsiteX35" fmla="*/ 561975 w 2628900"/>
                <a:gd name="connsiteY35" fmla="*/ 1295400 h 1962150"/>
                <a:gd name="connsiteX36" fmla="*/ 561975 w 2628900"/>
                <a:gd name="connsiteY36" fmla="*/ 438150 h 1962150"/>
                <a:gd name="connsiteX37" fmla="*/ 0 w 2628900"/>
                <a:gd name="connsiteY37" fmla="*/ 428625 h 1962150"/>
                <a:gd name="connsiteX38" fmla="*/ 19050 w 2628900"/>
                <a:gd name="connsiteY38" fmla="*/ 409575 h 1962150"/>
                <a:gd name="connsiteX39" fmla="*/ 19050 w 2628900"/>
                <a:gd name="connsiteY39" fmla="*/ 409575 h 1962150"/>
                <a:gd name="connsiteX40" fmla="*/ 180975 w 2628900"/>
                <a:gd name="connsiteY40" fmla="*/ 352425 h 1962150"/>
                <a:gd name="connsiteX41" fmla="*/ 561975 w 2628900"/>
                <a:gd name="connsiteY41" fmla="*/ 390525 h 1962150"/>
                <a:gd name="connsiteX42" fmla="*/ 561975 w 2628900"/>
                <a:gd name="connsiteY42" fmla="*/ 9525 h 1962150"/>
                <a:gd name="connsiteX0" fmla="*/ 561975 w 3374431"/>
                <a:gd name="connsiteY0" fmla="*/ 9581 h 1962206"/>
                <a:gd name="connsiteX1" fmla="*/ 752475 w 3374431"/>
                <a:gd name="connsiteY1" fmla="*/ 56 h 1962206"/>
                <a:gd name="connsiteX2" fmla="*/ 800100 w 3374431"/>
                <a:gd name="connsiteY2" fmla="*/ 133406 h 1962206"/>
                <a:gd name="connsiteX3" fmla="*/ 942975 w 3374431"/>
                <a:gd name="connsiteY3" fmla="*/ 114356 h 1962206"/>
                <a:gd name="connsiteX4" fmla="*/ 1038225 w 3374431"/>
                <a:gd name="connsiteY4" fmla="*/ 123881 h 1962206"/>
                <a:gd name="connsiteX5" fmla="*/ 1143000 w 3374431"/>
                <a:gd name="connsiteY5" fmla="*/ 123881 h 1962206"/>
                <a:gd name="connsiteX6" fmla="*/ 1143000 w 3374431"/>
                <a:gd name="connsiteY6" fmla="*/ 123881 h 1962206"/>
                <a:gd name="connsiteX7" fmla="*/ 1304925 w 3374431"/>
                <a:gd name="connsiteY7" fmla="*/ 142931 h 1962206"/>
                <a:gd name="connsiteX8" fmla="*/ 1314450 w 3374431"/>
                <a:gd name="connsiteY8" fmla="*/ 190556 h 1962206"/>
                <a:gd name="connsiteX9" fmla="*/ 1581150 w 3374431"/>
                <a:gd name="connsiteY9" fmla="*/ 200081 h 1962206"/>
                <a:gd name="connsiteX10" fmla="*/ 1590675 w 3374431"/>
                <a:gd name="connsiteY10" fmla="*/ 95306 h 1962206"/>
                <a:gd name="connsiteX11" fmla="*/ 1790700 w 3374431"/>
                <a:gd name="connsiteY11" fmla="*/ 85781 h 1962206"/>
                <a:gd name="connsiteX12" fmla="*/ 1828800 w 3374431"/>
                <a:gd name="connsiteY12" fmla="*/ 266756 h 1962206"/>
                <a:gd name="connsiteX13" fmla="*/ 2228850 w 3374431"/>
                <a:gd name="connsiteY13" fmla="*/ 276281 h 1962206"/>
                <a:gd name="connsiteX14" fmla="*/ 2209800 w 3374431"/>
                <a:gd name="connsiteY14" fmla="*/ 76256 h 1962206"/>
                <a:gd name="connsiteX15" fmla="*/ 2628900 w 3374431"/>
                <a:gd name="connsiteY15" fmla="*/ 76256 h 1962206"/>
                <a:gd name="connsiteX16" fmla="*/ 3374431 w 3374431"/>
                <a:gd name="connsiteY16" fmla="*/ 0 h 1962206"/>
                <a:gd name="connsiteX17" fmla="*/ 2447925 w 3374431"/>
                <a:gd name="connsiteY17" fmla="*/ 571556 h 1962206"/>
                <a:gd name="connsiteX18" fmla="*/ 2476500 w 3374431"/>
                <a:gd name="connsiteY18" fmla="*/ 562031 h 1962206"/>
                <a:gd name="connsiteX19" fmla="*/ 2495550 w 3374431"/>
                <a:gd name="connsiteY19" fmla="*/ 1266881 h 1962206"/>
                <a:gd name="connsiteX20" fmla="*/ 2457450 w 3374431"/>
                <a:gd name="connsiteY20" fmla="*/ 1619306 h 1962206"/>
                <a:gd name="connsiteX21" fmla="*/ 2495550 w 3374431"/>
                <a:gd name="connsiteY21" fmla="*/ 1714556 h 1962206"/>
                <a:gd name="connsiteX22" fmla="*/ 2505075 w 3374431"/>
                <a:gd name="connsiteY22" fmla="*/ 1962206 h 1962206"/>
                <a:gd name="connsiteX23" fmla="*/ 2162175 w 3374431"/>
                <a:gd name="connsiteY23" fmla="*/ 1886006 h 1962206"/>
                <a:gd name="connsiteX24" fmla="*/ 1981200 w 3374431"/>
                <a:gd name="connsiteY24" fmla="*/ 1838381 h 1962206"/>
                <a:gd name="connsiteX25" fmla="*/ 1771650 w 3374431"/>
                <a:gd name="connsiteY25" fmla="*/ 1752656 h 1962206"/>
                <a:gd name="connsiteX26" fmla="*/ 1638300 w 3374431"/>
                <a:gd name="connsiteY26" fmla="*/ 1685981 h 1962206"/>
                <a:gd name="connsiteX27" fmla="*/ 1609725 w 3374431"/>
                <a:gd name="connsiteY27" fmla="*/ 1162106 h 1962206"/>
                <a:gd name="connsiteX28" fmla="*/ 1485900 w 3374431"/>
                <a:gd name="connsiteY28" fmla="*/ 1162106 h 1962206"/>
                <a:gd name="connsiteX29" fmla="*/ 1409700 w 3374431"/>
                <a:gd name="connsiteY29" fmla="*/ 1076381 h 1962206"/>
                <a:gd name="connsiteX30" fmla="*/ 733425 w 3374431"/>
                <a:gd name="connsiteY30" fmla="*/ 1076381 h 1962206"/>
                <a:gd name="connsiteX31" fmla="*/ 695325 w 3374431"/>
                <a:gd name="connsiteY31" fmla="*/ 1133531 h 1962206"/>
                <a:gd name="connsiteX32" fmla="*/ 723900 w 3374431"/>
                <a:gd name="connsiteY32" fmla="*/ 1314506 h 1962206"/>
                <a:gd name="connsiteX33" fmla="*/ 723900 w 3374431"/>
                <a:gd name="connsiteY33" fmla="*/ 1381181 h 1962206"/>
                <a:gd name="connsiteX34" fmla="*/ 733425 w 3374431"/>
                <a:gd name="connsiteY34" fmla="*/ 1419281 h 1962206"/>
                <a:gd name="connsiteX35" fmla="*/ 561975 w 3374431"/>
                <a:gd name="connsiteY35" fmla="*/ 1295456 h 1962206"/>
                <a:gd name="connsiteX36" fmla="*/ 561975 w 3374431"/>
                <a:gd name="connsiteY36" fmla="*/ 438206 h 1962206"/>
                <a:gd name="connsiteX37" fmla="*/ 0 w 3374431"/>
                <a:gd name="connsiteY37" fmla="*/ 428681 h 1962206"/>
                <a:gd name="connsiteX38" fmla="*/ 19050 w 3374431"/>
                <a:gd name="connsiteY38" fmla="*/ 409631 h 1962206"/>
                <a:gd name="connsiteX39" fmla="*/ 19050 w 3374431"/>
                <a:gd name="connsiteY39" fmla="*/ 409631 h 1962206"/>
                <a:gd name="connsiteX40" fmla="*/ 180975 w 3374431"/>
                <a:gd name="connsiteY40" fmla="*/ 352481 h 1962206"/>
                <a:gd name="connsiteX41" fmla="*/ 561975 w 3374431"/>
                <a:gd name="connsiteY41" fmla="*/ 390581 h 1962206"/>
                <a:gd name="connsiteX42" fmla="*/ 561975 w 3374431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2447925 w 4289287"/>
                <a:gd name="connsiteY17" fmla="*/ 571556 h 1962206"/>
                <a:gd name="connsiteX18" fmla="*/ 4289287 w 4289287"/>
                <a:gd name="connsiteY18" fmla="*/ 8941 h 1962206"/>
                <a:gd name="connsiteX19" fmla="*/ 2495550 w 4289287"/>
                <a:gd name="connsiteY19" fmla="*/ 1266881 h 1962206"/>
                <a:gd name="connsiteX20" fmla="*/ 2457450 w 4289287"/>
                <a:gd name="connsiteY20" fmla="*/ 1619306 h 1962206"/>
                <a:gd name="connsiteX21" fmla="*/ 2495550 w 4289287"/>
                <a:gd name="connsiteY21" fmla="*/ 1714556 h 1962206"/>
                <a:gd name="connsiteX22" fmla="*/ 2505075 w 4289287"/>
                <a:gd name="connsiteY22" fmla="*/ 1962206 h 1962206"/>
                <a:gd name="connsiteX23" fmla="*/ 2162175 w 4289287"/>
                <a:gd name="connsiteY23" fmla="*/ 1886006 h 1962206"/>
                <a:gd name="connsiteX24" fmla="*/ 1981200 w 4289287"/>
                <a:gd name="connsiteY24" fmla="*/ 1838381 h 1962206"/>
                <a:gd name="connsiteX25" fmla="*/ 1771650 w 4289287"/>
                <a:gd name="connsiteY25" fmla="*/ 1752656 h 1962206"/>
                <a:gd name="connsiteX26" fmla="*/ 1638300 w 4289287"/>
                <a:gd name="connsiteY26" fmla="*/ 1685981 h 1962206"/>
                <a:gd name="connsiteX27" fmla="*/ 1609725 w 4289287"/>
                <a:gd name="connsiteY27" fmla="*/ 1162106 h 1962206"/>
                <a:gd name="connsiteX28" fmla="*/ 1485900 w 4289287"/>
                <a:gd name="connsiteY28" fmla="*/ 1162106 h 1962206"/>
                <a:gd name="connsiteX29" fmla="*/ 1409700 w 4289287"/>
                <a:gd name="connsiteY29" fmla="*/ 1076381 h 1962206"/>
                <a:gd name="connsiteX30" fmla="*/ 733425 w 4289287"/>
                <a:gd name="connsiteY30" fmla="*/ 1076381 h 1962206"/>
                <a:gd name="connsiteX31" fmla="*/ 695325 w 4289287"/>
                <a:gd name="connsiteY31" fmla="*/ 1133531 h 1962206"/>
                <a:gd name="connsiteX32" fmla="*/ 723900 w 4289287"/>
                <a:gd name="connsiteY32" fmla="*/ 1314506 h 1962206"/>
                <a:gd name="connsiteX33" fmla="*/ 723900 w 4289287"/>
                <a:gd name="connsiteY33" fmla="*/ 1381181 h 1962206"/>
                <a:gd name="connsiteX34" fmla="*/ 733425 w 4289287"/>
                <a:gd name="connsiteY34" fmla="*/ 1419281 h 1962206"/>
                <a:gd name="connsiteX35" fmla="*/ 561975 w 4289287"/>
                <a:gd name="connsiteY35" fmla="*/ 1295456 h 1962206"/>
                <a:gd name="connsiteX36" fmla="*/ 561975 w 4289287"/>
                <a:gd name="connsiteY36" fmla="*/ 438206 h 1962206"/>
                <a:gd name="connsiteX37" fmla="*/ 0 w 4289287"/>
                <a:gd name="connsiteY37" fmla="*/ 428681 h 1962206"/>
                <a:gd name="connsiteX38" fmla="*/ 19050 w 4289287"/>
                <a:gd name="connsiteY38" fmla="*/ 409631 h 1962206"/>
                <a:gd name="connsiteX39" fmla="*/ 19050 w 4289287"/>
                <a:gd name="connsiteY39" fmla="*/ 409631 h 1962206"/>
                <a:gd name="connsiteX40" fmla="*/ 180975 w 4289287"/>
                <a:gd name="connsiteY40" fmla="*/ 352481 h 1962206"/>
                <a:gd name="connsiteX41" fmla="*/ 561975 w 4289287"/>
                <a:gd name="connsiteY41" fmla="*/ 390581 h 1962206"/>
                <a:gd name="connsiteX42" fmla="*/ 561975 w 4289287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4289287 w 4289287"/>
                <a:gd name="connsiteY17" fmla="*/ 8941 h 1962206"/>
                <a:gd name="connsiteX18" fmla="*/ 2495550 w 4289287"/>
                <a:gd name="connsiteY18" fmla="*/ 1266881 h 1962206"/>
                <a:gd name="connsiteX19" fmla="*/ 2457450 w 4289287"/>
                <a:gd name="connsiteY19" fmla="*/ 1619306 h 1962206"/>
                <a:gd name="connsiteX20" fmla="*/ 2495550 w 4289287"/>
                <a:gd name="connsiteY20" fmla="*/ 1714556 h 1962206"/>
                <a:gd name="connsiteX21" fmla="*/ 2505075 w 4289287"/>
                <a:gd name="connsiteY21" fmla="*/ 1962206 h 1962206"/>
                <a:gd name="connsiteX22" fmla="*/ 2162175 w 4289287"/>
                <a:gd name="connsiteY22" fmla="*/ 1886006 h 1962206"/>
                <a:gd name="connsiteX23" fmla="*/ 1981200 w 4289287"/>
                <a:gd name="connsiteY23" fmla="*/ 1838381 h 1962206"/>
                <a:gd name="connsiteX24" fmla="*/ 1771650 w 4289287"/>
                <a:gd name="connsiteY24" fmla="*/ 1752656 h 1962206"/>
                <a:gd name="connsiteX25" fmla="*/ 1638300 w 4289287"/>
                <a:gd name="connsiteY25" fmla="*/ 1685981 h 1962206"/>
                <a:gd name="connsiteX26" fmla="*/ 1609725 w 4289287"/>
                <a:gd name="connsiteY26" fmla="*/ 1162106 h 1962206"/>
                <a:gd name="connsiteX27" fmla="*/ 1485900 w 4289287"/>
                <a:gd name="connsiteY27" fmla="*/ 1162106 h 1962206"/>
                <a:gd name="connsiteX28" fmla="*/ 1409700 w 4289287"/>
                <a:gd name="connsiteY28" fmla="*/ 1076381 h 1962206"/>
                <a:gd name="connsiteX29" fmla="*/ 733425 w 4289287"/>
                <a:gd name="connsiteY29" fmla="*/ 1076381 h 1962206"/>
                <a:gd name="connsiteX30" fmla="*/ 695325 w 4289287"/>
                <a:gd name="connsiteY30" fmla="*/ 1133531 h 1962206"/>
                <a:gd name="connsiteX31" fmla="*/ 723900 w 4289287"/>
                <a:gd name="connsiteY31" fmla="*/ 1314506 h 1962206"/>
                <a:gd name="connsiteX32" fmla="*/ 723900 w 4289287"/>
                <a:gd name="connsiteY32" fmla="*/ 1381181 h 1962206"/>
                <a:gd name="connsiteX33" fmla="*/ 733425 w 4289287"/>
                <a:gd name="connsiteY33" fmla="*/ 1419281 h 1962206"/>
                <a:gd name="connsiteX34" fmla="*/ 561975 w 4289287"/>
                <a:gd name="connsiteY34" fmla="*/ 1295456 h 1962206"/>
                <a:gd name="connsiteX35" fmla="*/ 561975 w 4289287"/>
                <a:gd name="connsiteY35" fmla="*/ 438206 h 1962206"/>
                <a:gd name="connsiteX36" fmla="*/ 0 w 4289287"/>
                <a:gd name="connsiteY36" fmla="*/ 428681 h 1962206"/>
                <a:gd name="connsiteX37" fmla="*/ 19050 w 4289287"/>
                <a:gd name="connsiteY37" fmla="*/ 409631 h 1962206"/>
                <a:gd name="connsiteX38" fmla="*/ 19050 w 4289287"/>
                <a:gd name="connsiteY38" fmla="*/ 409631 h 1962206"/>
                <a:gd name="connsiteX39" fmla="*/ 180975 w 4289287"/>
                <a:gd name="connsiteY39" fmla="*/ 352481 h 1962206"/>
                <a:gd name="connsiteX40" fmla="*/ 561975 w 4289287"/>
                <a:gd name="connsiteY40" fmla="*/ 390581 h 1962206"/>
                <a:gd name="connsiteX41" fmla="*/ 561975 w 4289287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2457450 w 4712956"/>
                <a:gd name="connsiteY19" fmla="*/ 1619306 h 1962206"/>
                <a:gd name="connsiteX20" fmla="*/ 2495550 w 4712956"/>
                <a:gd name="connsiteY20" fmla="*/ 1714556 h 1962206"/>
                <a:gd name="connsiteX21" fmla="*/ 2505075 w 4712956"/>
                <a:gd name="connsiteY21" fmla="*/ 1962206 h 1962206"/>
                <a:gd name="connsiteX22" fmla="*/ 2162175 w 4712956"/>
                <a:gd name="connsiteY22" fmla="*/ 1886006 h 1962206"/>
                <a:gd name="connsiteX23" fmla="*/ 1981200 w 4712956"/>
                <a:gd name="connsiteY23" fmla="*/ 1838381 h 1962206"/>
                <a:gd name="connsiteX24" fmla="*/ 1771650 w 4712956"/>
                <a:gd name="connsiteY24" fmla="*/ 1752656 h 1962206"/>
                <a:gd name="connsiteX25" fmla="*/ 1638300 w 4712956"/>
                <a:gd name="connsiteY25" fmla="*/ 1685981 h 1962206"/>
                <a:gd name="connsiteX26" fmla="*/ 1609725 w 4712956"/>
                <a:gd name="connsiteY26" fmla="*/ 1162106 h 1962206"/>
                <a:gd name="connsiteX27" fmla="*/ 1485900 w 4712956"/>
                <a:gd name="connsiteY27" fmla="*/ 1162106 h 1962206"/>
                <a:gd name="connsiteX28" fmla="*/ 1409700 w 4712956"/>
                <a:gd name="connsiteY28" fmla="*/ 1076381 h 1962206"/>
                <a:gd name="connsiteX29" fmla="*/ 733425 w 4712956"/>
                <a:gd name="connsiteY29" fmla="*/ 1076381 h 1962206"/>
                <a:gd name="connsiteX30" fmla="*/ 695325 w 4712956"/>
                <a:gd name="connsiteY30" fmla="*/ 1133531 h 1962206"/>
                <a:gd name="connsiteX31" fmla="*/ 723900 w 4712956"/>
                <a:gd name="connsiteY31" fmla="*/ 1314506 h 1962206"/>
                <a:gd name="connsiteX32" fmla="*/ 723900 w 4712956"/>
                <a:gd name="connsiteY32" fmla="*/ 1381181 h 1962206"/>
                <a:gd name="connsiteX33" fmla="*/ 733425 w 4712956"/>
                <a:gd name="connsiteY33" fmla="*/ 1419281 h 1962206"/>
                <a:gd name="connsiteX34" fmla="*/ 561975 w 4712956"/>
                <a:gd name="connsiteY34" fmla="*/ 1295456 h 1962206"/>
                <a:gd name="connsiteX35" fmla="*/ 561975 w 4712956"/>
                <a:gd name="connsiteY35" fmla="*/ 438206 h 1962206"/>
                <a:gd name="connsiteX36" fmla="*/ 0 w 4712956"/>
                <a:gd name="connsiteY36" fmla="*/ 428681 h 1962206"/>
                <a:gd name="connsiteX37" fmla="*/ 19050 w 4712956"/>
                <a:gd name="connsiteY37" fmla="*/ 409631 h 1962206"/>
                <a:gd name="connsiteX38" fmla="*/ 19050 w 4712956"/>
                <a:gd name="connsiteY38" fmla="*/ 409631 h 1962206"/>
                <a:gd name="connsiteX39" fmla="*/ 180975 w 4712956"/>
                <a:gd name="connsiteY39" fmla="*/ 352481 h 1962206"/>
                <a:gd name="connsiteX40" fmla="*/ 561975 w 4712956"/>
                <a:gd name="connsiteY40" fmla="*/ 390581 h 1962206"/>
                <a:gd name="connsiteX41" fmla="*/ 561975 w 4712956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193769 w 4712956"/>
                <a:gd name="connsiteY20" fmla="*/ 892209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3627327 w 4712956"/>
                <a:gd name="connsiteY21" fmla="*/ 1321087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376474 w 4712956"/>
                <a:gd name="connsiteY22" fmla="*/ 1499112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133712 w 4712956"/>
                <a:gd name="connsiteY23" fmla="*/ 1636676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6124"/>
                <a:gd name="connsiteX1" fmla="*/ 752475 w 4712956"/>
                <a:gd name="connsiteY1" fmla="*/ 56 h 1966124"/>
                <a:gd name="connsiteX2" fmla="*/ 800100 w 4712956"/>
                <a:gd name="connsiteY2" fmla="*/ 133406 h 1966124"/>
                <a:gd name="connsiteX3" fmla="*/ 942975 w 4712956"/>
                <a:gd name="connsiteY3" fmla="*/ 114356 h 1966124"/>
                <a:gd name="connsiteX4" fmla="*/ 1038225 w 4712956"/>
                <a:gd name="connsiteY4" fmla="*/ 123881 h 1966124"/>
                <a:gd name="connsiteX5" fmla="*/ 1143000 w 4712956"/>
                <a:gd name="connsiteY5" fmla="*/ 123881 h 1966124"/>
                <a:gd name="connsiteX6" fmla="*/ 1143000 w 4712956"/>
                <a:gd name="connsiteY6" fmla="*/ 123881 h 1966124"/>
                <a:gd name="connsiteX7" fmla="*/ 1304925 w 4712956"/>
                <a:gd name="connsiteY7" fmla="*/ 142931 h 1966124"/>
                <a:gd name="connsiteX8" fmla="*/ 1314450 w 4712956"/>
                <a:gd name="connsiteY8" fmla="*/ 190556 h 1966124"/>
                <a:gd name="connsiteX9" fmla="*/ 1581150 w 4712956"/>
                <a:gd name="connsiteY9" fmla="*/ 200081 h 1966124"/>
                <a:gd name="connsiteX10" fmla="*/ 1590675 w 4712956"/>
                <a:gd name="connsiteY10" fmla="*/ 95306 h 1966124"/>
                <a:gd name="connsiteX11" fmla="*/ 1790700 w 4712956"/>
                <a:gd name="connsiteY11" fmla="*/ 85781 h 1966124"/>
                <a:gd name="connsiteX12" fmla="*/ 1828800 w 4712956"/>
                <a:gd name="connsiteY12" fmla="*/ 266756 h 1966124"/>
                <a:gd name="connsiteX13" fmla="*/ 2228850 w 4712956"/>
                <a:gd name="connsiteY13" fmla="*/ 276281 h 1966124"/>
                <a:gd name="connsiteX14" fmla="*/ 2209800 w 4712956"/>
                <a:gd name="connsiteY14" fmla="*/ 76256 h 1966124"/>
                <a:gd name="connsiteX15" fmla="*/ 2628900 w 4712956"/>
                <a:gd name="connsiteY15" fmla="*/ 76256 h 1966124"/>
                <a:gd name="connsiteX16" fmla="*/ 3374431 w 4712956"/>
                <a:gd name="connsiteY16" fmla="*/ 0 h 1966124"/>
                <a:gd name="connsiteX17" fmla="*/ 4289287 w 4712956"/>
                <a:gd name="connsiteY17" fmla="*/ 8941 h 1966124"/>
                <a:gd name="connsiteX18" fmla="*/ 4712956 w 4712956"/>
                <a:gd name="connsiteY18" fmla="*/ 63542 h 1966124"/>
                <a:gd name="connsiteX19" fmla="*/ 4566367 w 4712956"/>
                <a:gd name="connsiteY19" fmla="*/ 730446 h 1966124"/>
                <a:gd name="connsiteX20" fmla="*/ 4436708 w 4712956"/>
                <a:gd name="connsiteY20" fmla="*/ 1114557 h 1966124"/>
                <a:gd name="connsiteX21" fmla="*/ 4169660 w 4712956"/>
                <a:gd name="connsiteY21" fmla="*/ 1410174 h 1966124"/>
                <a:gd name="connsiteX22" fmla="*/ 3821689 w 4712956"/>
                <a:gd name="connsiteY22" fmla="*/ 1652948 h 1966124"/>
                <a:gd name="connsiteX23" fmla="*/ 3514179 w 4712956"/>
                <a:gd name="connsiteY23" fmla="*/ 1847167 h 1966124"/>
                <a:gd name="connsiteX24" fmla="*/ 3150023 w 4712956"/>
                <a:gd name="connsiteY24" fmla="*/ 1962206 h 1966124"/>
                <a:gd name="connsiteX25" fmla="*/ 2495550 w 4712956"/>
                <a:gd name="connsiteY25" fmla="*/ 1714556 h 1966124"/>
                <a:gd name="connsiteX26" fmla="*/ 2505075 w 4712956"/>
                <a:gd name="connsiteY26" fmla="*/ 1962206 h 1966124"/>
                <a:gd name="connsiteX27" fmla="*/ 2162175 w 4712956"/>
                <a:gd name="connsiteY27" fmla="*/ 1886006 h 1966124"/>
                <a:gd name="connsiteX28" fmla="*/ 1981200 w 4712956"/>
                <a:gd name="connsiteY28" fmla="*/ 1838381 h 1966124"/>
                <a:gd name="connsiteX29" fmla="*/ 1771650 w 4712956"/>
                <a:gd name="connsiteY29" fmla="*/ 1752656 h 1966124"/>
                <a:gd name="connsiteX30" fmla="*/ 1638300 w 4712956"/>
                <a:gd name="connsiteY30" fmla="*/ 1685981 h 1966124"/>
                <a:gd name="connsiteX31" fmla="*/ 1609725 w 4712956"/>
                <a:gd name="connsiteY31" fmla="*/ 1162106 h 1966124"/>
                <a:gd name="connsiteX32" fmla="*/ 1485900 w 4712956"/>
                <a:gd name="connsiteY32" fmla="*/ 1162106 h 1966124"/>
                <a:gd name="connsiteX33" fmla="*/ 1409700 w 4712956"/>
                <a:gd name="connsiteY33" fmla="*/ 1076381 h 1966124"/>
                <a:gd name="connsiteX34" fmla="*/ 733425 w 4712956"/>
                <a:gd name="connsiteY34" fmla="*/ 1076381 h 1966124"/>
                <a:gd name="connsiteX35" fmla="*/ 695325 w 4712956"/>
                <a:gd name="connsiteY35" fmla="*/ 1133531 h 1966124"/>
                <a:gd name="connsiteX36" fmla="*/ 723900 w 4712956"/>
                <a:gd name="connsiteY36" fmla="*/ 1314506 h 1966124"/>
                <a:gd name="connsiteX37" fmla="*/ 723900 w 4712956"/>
                <a:gd name="connsiteY37" fmla="*/ 1381181 h 1966124"/>
                <a:gd name="connsiteX38" fmla="*/ 733425 w 4712956"/>
                <a:gd name="connsiteY38" fmla="*/ 1419281 h 1966124"/>
                <a:gd name="connsiteX39" fmla="*/ 561975 w 4712956"/>
                <a:gd name="connsiteY39" fmla="*/ 1295456 h 1966124"/>
                <a:gd name="connsiteX40" fmla="*/ 561975 w 4712956"/>
                <a:gd name="connsiteY40" fmla="*/ 438206 h 1966124"/>
                <a:gd name="connsiteX41" fmla="*/ 0 w 4712956"/>
                <a:gd name="connsiteY41" fmla="*/ 428681 h 1966124"/>
                <a:gd name="connsiteX42" fmla="*/ 19050 w 4712956"/>
                <a:gd name="connsiteY42" fmla="*/ 409631 h 1966124"/>
                <a:gd name="connsiteX43" fmla="*/ 19050 w 4712956"/>
                <a:gd name="connsiteY43" fmla="*/ 409631 h 1966124"/>
                <a:gd name="connsiteX44" fmla="*/ 180975 w 4712956"/>
                <a:gd name="connsiteY44" fmla="*/ 352481 h 1966124"/>
                <a:gd name="connsiteX45" fmla="*/ 561975 w 4712956"/>
                <a:gd name="connsiteY45" fmla="*/ 390581 h 1966124"/>
                <a:gd name="connsiteX46" fmla="*/ 561975 w 4712956"/>
                <a:gd name="connsiteY46" fmla="*/ 9581 h 1966124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3150023 w 4712956"/>
                <a:gd name="connsiteY24" fmla="*/ 19622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762698 w 4712956"/>
                <a:gd name="connsiteY25" fmla="*/ 2015628 h 2015628"/>
                <a:gd name="connsiteX26" fmla="*/ 2505075 w 4712956"/>
                <a:gd name="connsiteY26" fmla="*/ 1962206 h 2015628"/>
                <a:gd name="connsiteX27" fmla="*/ 2162175 w 4712956"/>
                <a:gd name="connsiteY27" fmla="*/ 1886006 h 2015628"/>
                <a:gd name="connsiteX28" fmla="*/ 1981200 w 4712956"/>
                <a:gd name="connsiteY28" fmla="*/ 1838381 h 2015628"/>
                <a:gd name="connsiteX29" fmla="*/ 1771650 w 4712956"/>
                <a:gd name="connsiteY29" fmla="*/ 1752656 h 2015628"/>
                <a:gd name="connsiteX30" fmla="*/ 1638300 w 4712956"/>
                <a:gd name="connsiteY30" fmla="*/ 1685981 h 2015628"/>
                <a:gd name="connsiteX31" fmla="*/ 1609725 w 4712956"/>
                <a:gd name="connsiteY31" fmla="*/ 1162106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609725 w 4712956"/>
                <a:gd name="connsiteY32" fmla="*/ 1162106 h 2015628"/>
                <a:gd name="connsiteX33" fmla="*/ 1485900 w 4712956"/>
                <a:gd name="connsiteY33" fmla="*/ 1162106 h 2015628"/>
                <a:gd name="connsiteX34" fmla="*/ 1409700 w 4712956"/>
                <a:gd name="connsiteY34" fmla="*/ 1076381 h 2015628"/>
                <a:gd name="connsiteX35" fmla="*/ 733425 w 4712956"/>
                <a:gd name="connsiteY35" fmla="*/ 1076381 h 2015628"/>
                <a:gd name="connsiteX36" fmla="*/ 695325 w 4712956"/>
                <a:gd name="connsiteY36" fmla="*/ 1133531 h 2015628"/>
                <a:gd name="connsiteX37" fmla="*/ 723900 w 4712956"/>
                <a:gd name="connsiteY37" fmla="*/ 1314506 h 2015628"/>
                <a:gd name="connsiteX38" fmla="*/ 723900 w 4712956"/>
                <a:gd name="connsiteY38" fmla="*/ 1381181 h 2015628"/>
                <a:gd name="connsiteX39" fmla="*/ 733425 w 4712956"/>
                <a:gd name="connsiteY39" fmla="*/ 1419281 h 2015628"/>
                <a:gd name="connsiteX40" fmla="*/ 561975 w 4712956"/>
                <a:gd name="connsiteY40" fmla="*/ 1295456 h 2015628"/>
                <a:gd name="connsiteX41" fmla="*/ 561975 w 4712956"/>
                <a:gd name="connsiteY41" fmla="*/ 438206 h 2015628"/>
                <a:gd name="connsiteX42" fmla="*/ 0 w 4712956"/>
                <a:gd name="connsiteY42" fmla="*/ 428681 h 2015628"/>
                <a:gd name="connsiteX43" fmla="*/ 19050 w 4712956"/>
                <a:gd name="connsiteY43" fmla="*/ 409631 h 2015628"/>
                <a:gd name="connsiteX44" fmla="*/ 19050 w 4712956"/>
                <a:gd name="connsiteY44" fmla="*/ 409631 h 2015628"/>
                <a:gd name="connsiteX45" fmla="*/ 180975 w 4712956"/>
                <a:gd name="connsiteY45" fmla="*/ 352481 h 2015628"/>
                <a:gd name="connsiteX46" fmla="*/ 561975 w 4712956"/>
                <a:gd name="connsiteY46" fmla="*/ 390581 h 2015628"/>
                <a:gd name="connsiteX47" fmla="*/ 561975 w 4712956"/>
                <a:gd name="connsiteY47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09700 w 4712956"/>
                <a:gd name="connsiteY32" fmla="*/ 1076381 h 2015628"/>
                <a:gd name="connsiteX33" fmla="*/ 733425 w 4712956"/>
                <a:gd name="connsiteY33" fmla="*/ 1076381 h 2015628"/>
                <a:gd name="connsiteX34" fmla="*/ 695325 w 4712956"/>
                <a:gd name="connsiteY34" fmla="*/ 1133531 h 2015628"/>
                <a:gd name="connsiteX35" fmla="*/ 723900 w 4712956"/>
                <a:gd name="connsiteY35" fmla="*/ 1314506 h 2015628"/>
                <a:gd name="connsiteX36" fmla="*/ 723900 w 4712956"/>
                <a:gd name="connsiteY36" fmla="*/ 1381181 h 2015628"/>
                <a:gd name="connsiteX37" fmla="*/ 733425 w 4712956"/>
                <a:gd name="connsiteY37" fmla="*/ 1419281 h 2015628"/>
                <a:gd name="connsiteX38" fmla="*/ 561975 w 4712956"/>
                <a:gd name="connsiteY38" fmla="*/ 1295456 h 2015628"/>
                <a:gd name="connsiteX39" fmla="*/ 561975 w 4712956"/>
                <a:gd name="connsiteY39" fmla="*/ 438206 h 2015628"/>
                <a:gd name="connsiteX40" fmla="*/ 0 w 4712956"/>
                <a:gd name="connsiteY40" fmla="*/ 428681 h 2015628"/>
                <a:gd name="connsiteX41" fmla="*/ 19050 w 4712956"/>
                <a:gd name="connsiteY41" fmla="*/ 409631 h 2015628"/>
                <a:gd name="connsiteX42" fmla="*/ 19050 w 4712956"/>
                <a:gd name="connsiteY42" fmla="*/ 409631 h 2015628"/>
                <a:gd name="connsiteX43" fmla="*/ 180975 w 4712956"/>
                <a:gd name="connsiteY43" fmla="*/ 352481 h 2015628"/>
                <a:gd name="connsiteX44" fmla="*/ 561975 w 4712956"/>
                <a:gd name="connsiteY44" fmla="*/ 390581 h 2015628"/>
                <a:gd name="connsiteX45" fmla="*/ 561975 w 4712956"/>
                <a:gd name="connsiteY45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076381 h 2015628"/>
                <a:gd name="connsiteX33" fmla="*/ 695325 w 4712956"/>
                <a:gd name="connsiteY33" fmla="*/ 1133531 h 2015628"/>
                <a:gd name="connsiteX34" fmla="*/ 723900 w 4712956"/>
                <a:gd name="connsiteY34" fmla="*/ 1314506 h 2015628"/>
                <a:gd name="connsiteX35" fmla="*/ 723900 w 4712956"/>
                <a:gd name="connsiteY35" fmla="*/ 1381181 h 2015628"/>
                <a:gd name="connsiteX36" fmla="*/ 733425 w 4712956"/>
                <a:gd name="connsiteY36" fmla="*/ 1419281 h 2015628"/>
                <a:gd name="connsiteX37" fmla="*/ 561975 w 4712956"/>
                <a:gd name="connsiteY37" fmla="*/ 1295456 h 2015628"/>
                <a:gd name="connsiteX38" fmla="*/ 561975 w 4712956"/>
                <a:gd name="connsiteY38" fmla="*/ 438206 h 2015628"/>
                <a:gd name="connsiteX39" fmla="*/ 0 w 4712956"/>
                <a:gd name="connsiteY39" fmla="*/ 428681 h 2015628"/>
                <a:gd name="connsiteX40" fmla="*/ 19050 w 4712956"/>
                <a:gd name="connsiteY40" fmla="*/ 409631 h 2015628"/>
                <a:gd name="connsiteX41" fmla="*/ 19050 w 4712956"/>
                <a:gd name="connsiteY41" fmla="*/ 409631 h 2015628"/>
                <a:gd name="connsiteX42" fmla="*/ 180975 w 4712956"/>
                <a:gd name="connsiteY42" fmla="*/ 352481 h 2015628"/>
                <a:gd name="connsiteX43" fmla="*/ 561975 w 4712956"/>
                <a:gd name="connsiteY43" fmla="*/ 390581 h 2015628"/>
                <a:gd name="connsiteX44" fmla="*/ 561975 w 4712956"/>
                <a:gd name="connsiteY44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695325 w 4712956"/>
                <a:gd name="connsiteY32" fmla="*/ 1133531 h 2015628"/>
                <a:gd name="connsiteX33" fmla="*/ 723900 w 4712956"/>
                <a:gd name="connsiteY33" fmla="*/ 1314506 h 2015628"/>
                <a:gd name="connsiteX34" fmla="*/ 723900 w 4712956"/>
                <a:gd name="connsiteY34" fmla="*/ 1381181 h 2015628"/>
                <a:gd name="connsiteX35" fmla="*/ 733425 w 4712956"/>
                <a:gd name="connsiteY35" fmla="*/ 1419281 h 2015628"/>
                <a:gd name="connsiteX36" fmla="*/ 561975 w 4712956"/>
                <a:gd name="connsiteY36" fmla="*/ 1295456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14506 h 2015628"/>
                <a:gd name="connsiteX33" fmla="*/ 723900 w 4712956"/>
                <a:gd name="connsiteY33" fmla="*/ 1381181 h 2015628"/>
                <a:gd name="connsiteX34" fmla="*/ 733425 w 4712956"/>
                <a:gd name="connsiteY34" fmla="*/ 1419281 h 2015628"/>
                <a:gd name="connsiteX35" fmla="*/ 561975 w 4712956"/>
                <a:gd name="connsiteY35" fmla="*/ 1295456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81181 h 2015628"/>
                <a:gd name="connsiteX33" fmla="*/ 733425 w 4712956"/>
                <a:gd name="connsiteY33" fmla="*/ 1419281 h 2015628"/>
                <a:gd name="connsiteX34" fmla="*/ 561975 w 4712956"/>
                <a:gd name="connsiteY34" fmla="*/ 1295456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561975 w 4712956"/>
                <a:gd name="connsiteY33" fmla="*/ 1295456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954212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381000 w 4531981"/>
                <a:gd name="connsiteY0" fmla="*/ 9581 h 2015628"/>
                <a:gd name="connsiteX1" fmla="*/ 571500 w 4531981"/>
                <a:gd name="connsiteY1" fmla="*/ 56 h 2015628"/>
                <a:gd name="connsiteX2" fmla="*/ 619125 w 4531981"/>
                <a:gd name="connsiteY2" fmla="*/ 133406 h 2015628"/>
                <a:gd name="connsiteX3" fmla="*/ 762000 w 4531981"/>
                <a:gd name="connsiteY3" fmla="*/ 114356 h 2015628"/>
                <a:gd name="connsiteX4" fmla="*/ 857250 w 4531981"/>
                <a:gd name="connsiteY4" fmla="*/ 123881 h 2015628"/>
                <a:gd name="connsiteX5" fmla="*/ 962025 w 4531981"/>
                <a:gd name="connsiteY5" fmla="*/ 123881 h 2015628"/>
                <a:gd name="connsiteX6" fmla="*/ 962025 w 4531981"/>
                <a:gd name="connsiteY6" fmla="*/ 123881 h 2015628"/>
                <a:gd name="connsiteX7" fmla="*/ 1123950 w 4531981"/>
                <a:gd name="connsiteY7" fmla="*/ 142931 h 2015628"/>
                <a:gd name="connsiteX8" fmla="*/ 1133475 w 4531981"/>
                <a:gd name="connsiteY8" fmla="*/ 190556 h 2015628"/>
                <a:gd name="connsiteX9" fmla="*/ 1400175 w 4531981"/>
                <a:gd name="connsiteY9" fmla="*/ 200081 h 2015628"/>
                <a:gd name="connsiteX10" fmla="*/ 1409700 w 4531981"/>
                <a:gd name="connsiteY10" fmla="*/ 95306 h 2015628"/>
                <a:gd name="connsiteX11" fmla="*/ 1609725 w 4531981"/>
                <a:gd name="connsiteY11" fmla="*/ 85781 h 2015628"/>
                <a:gd name="connsiteX12" fmla="*/ 1647825 w 4531981"/>
                <a:gd name="connsiteY12" fmla="*/ 266756 h 2015628"/>
                <a:gd name="connsiteX13" fmla="*/ 2047875 w 4531981"/>
                <a:gd name="connsiteY13" fmla="*/ 276281 h 2015628"/>
                <a:gd name="connsiteX14" fmla="*/ 2028825 w 4531981"/>
                <a:gd name="connsiteY14" fmla="*/ 76256 h 2015628"/>
                <a:gd name="connsiteX15" fmla="*/ 2447925 w 4531981"/>
                <a:gd name="connsiteY15" fmla="*/ 76256 h 2015628"/>
                <a:gd name="connsiteX16" fmla="*/ 3193456 w 4531981"/>
                <a:gd name="connsiteY16" fmla="*/ 0 h 2015628"/>
                <a:gd name="connsiteX17" fmla="*/ 4108312 w 4531981"/>
                <a:gd name="connsiteY17" fmla="*/ 8941 h 2015628"/>
                <a:gd name="connsiteX18" fmla="*/ 4531981 w 4531981"/>
                <a:gd name="connsiteY18" fmla="*/ 63542 h 2015628"/>
                <a:gd name="connsiteX19" fmla="*/ 4385392 w 4531981"/>
                <a:gd name="connsiteY19" fmla="*/ 730446 h 2015628"/>
                <a:gd name="connsiteX20" fmla="*/ 4255733 w 4531981"/>
                <a:gd name="connsiteY20" fmla="*/ 1114557 h 2015628"/>
                <a:gd name="connsiteX21" fmla="*/ 3988685 w 4531981"/>
                <a:gd name="connsiteY21" fmla="*/ 1410174 h 2015628"/>
                <a:gd name="connsiteX22" fmla="*/ 3640714 w 4531981"/>
                <a:gd name="connsiteY22" fmla="*/ 1652948 h 2015628"/>
                <a:gd name="connsiteX23" fmla="*/ 3333204 w 4531981"/>
                <a:gd name="connsiteY23" fmla="*/ 1847167 h 2015628"/>
                <a:gd name="connsiteX24" fmla="*/ 2969048 w 4531981"/>
                <a:gd name="connsiteY24" fmla="*/ 1962206 h 2015628"/>
                <a:gd name="connsiteX25" fmla="*/ 2759349 w 4531981"/>
                <a:gd name="connsiteY25" fmla="*/ 2015628 h 2015628"/>
                <a:gd name="connsiteX26" fmla="*/ 2581723 w 4531981"/>
                <a:gd name="connsiteY26" fmla="*/ 2015628 h 2015628"/>
                <a:gd name="connsiteX27" fmla="*/ 2324100 w 4531981"/>
                <a:gd name="connsiteY27" fmla="*/ 1962206 h 2015628"/>
                <a:gd name="connsiteX28" fmla="*/ 1981200 w 4531981"/>
                <a:gd name="connsiteY28" fmla="*/ 1886006 h 2015628"/>
                <a:gd name="connsiteX29" fmla="*/ 1800225 w 4531981"/>
                <a:gd name="connsiteY29" fmla="*/ 1838381 h 2015628"/>
                <a:gd name="connsiteX30" fmla="*/ 1590675 w 4531981"/>
                <a:gd name="connsiteY30" fmla="*/ 1752656 h 2015628"/>
                <a:gd name="connsiteX31" fmla="*/ 1457325 w 4531981"/>
                <a:gd name="connsiteY31" fmla="*/ 1685981 h 2015628"/>
                <a:gd name="connsiteX32" fmla="*/ 552450 w 4531981"/>
                <a:gd name="connsiteY32" fmla="*/ 1419281 h 2015628"/>
                <a:gd name="connsiteX33" fmla="*/ 502182 w 4531981"/>
                <a:gd name="connsiteY33" fmla="*/ 1301822 h 2015628"/>
                <a:gd name="connsiteX34" fmla="*/ 865034 w 4531981"/>
                <a:gd name="connsiteY34" fmla="*/ 1301822 h 2015628"/>
                <a:gd name="connsiteX35" fmla="*/ 832705 w 4531981"/>
                <a:gd name="connsiteY35" fmla="*/ 1049877 h 2015628"/>
                <a:gd name="connsiteX36" fmla="*/ 514763 w 4531981"/>
                <a:gd name="connsiteY36" fmla="*/ 1059465 h 2015628"/>
                <a:gd name="connsiteX37" fmla="*/ 0 w 4531981"/>
                <a:gd name="connsiteY37" fmla="*/ 352481 h 2015628"/>
                <a:gd name="connsiteX38" fmla="*/ 381000 w 4531981"/>
                <a:gd name="connsiteY38" fmla="*/ 390581 h 2015628"/>
                <a:gd name="connsiteX39" fmla="*/ 381000 w 4531981"/>
                <a:gd name="connsiteY39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9058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8243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133763 w 4150981"/>
                <a:gd name="connsiteY35" fmla="*/ 1059465 h 2015628"/>
                <a:gd name="connsiteX36" fmla="*/ 0 w 4150981"/>
                <a:gd name="connsiteY36" fmla="*/ 382431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133763 w 4150981"/>
                <a:gd name="connsiteY34" fmla="*/ 1059465 h 2015628"/>
                <a:gd name="connsiteX35" fmla="*/ 0 w 4150981"/>
                <a:gd name="connsiteY35" fmla="*/ 382431 h 2015628"/>
                <a:gd name="connsiteX36" fmla="*/ 0 w 4150981"/>
                <a:gd name="connsiteY36" fmla="*/ 9581 h 2015628"/>
                <a:gd name="connsiteX0" fmla="*/ 498935 w 4649916"/>
                <a:gd name="connsiteY0" fmla="*/ 9581 h 2015628"/>
                <a:gd name="connsiteX1" fmla="*/ 689435 w 4649916"/>
                <a:gd name="connsiteY1" fmla="*/ 56 h 2015628"/>
                <a:gd name="connsiteX2" fmla="*/ 737060 w 4649916"/>
                <a:gd name="connsiteY2" fmla="*/ 133406 h 2015628"/>
                <a:gd name="connsiteX3" fmla="*/ 879935 w 4649916"/>
                <a:gd name="connsiteY3" fmla="*/ 114356 h 2015628"/>
                <a:gd name="connsiteX4" fmla="*/ 975185 w 4649916"/>
                <a:gd name="connsiteY4" fmla="*/ 123881 h 2015628"/>
                <a:gd name="connsiteX5" fmla="*/ 1079960 w 4649916"/>
                <a:gd name="connsiteY5" fmla="*/ 123881 h 2015628"/>
                <a:gd name="connsiteX6" fmla="*/ 1079960 w 4649916"/>
                <a:gd name="connsiteY6" fmla="*/ 123881 h 2015628"/>
                <a:gd name="connsiteX7" fmla="*/ 1241885 w 4649916"/>
                <a:gd name="connsiteY7" fmla="*/ 142931 h 2015628"/>
                <a:gd name="connsiteX8" fmla="*/ 1251410 w 4649916"/>
                <a:gd name="connsiteY8" fmla="*/ 190556 h 2015628"/>
                <a:gd name="connsiteX9" fmla="*/ 1518110 w 4649916"/>
                <a:gd name="connsiteY9" fmla="*/ 200081 h 2015628"/>
                <a:gd name="connsiteX10" fmla="*/ 1527635 w 4649916"/>
                <a:gd name="connsiteY10" fmla="*/ 95306 h 2015628"/>
                <a:gd name="connsiteX11" fmla="*/ 1727660 w 4649916"/>
                <a:gd name="connsiteY11" fmla="*/ 85781 h 2015628"/>
                <a:gd name="connsiteX12" fmla="*/ 1765760 w 4649916"/>
                <a:gd name="connsiteY12" fmla="*/ 266756 h 2015628"/>
                <a:gd name="connsiteX13" fmla="*/ 2165810 w 4649916"/>
                <a:gd name="connsiteY13" fmla="*/ 276281 h 2015628"/>
                <a:gd name="connsiteX14" fmla="*/ 2146760 w 4649916"/>
                <a:gd name="connsiteY14" fmla="*/ 76256 h 2015628"/>
                <a:gd name="connsiteX15" fmla="*/ 2565860 w 4649916"/>
                <a:gd name="connsiteY15" fmla="*/ 76256 h 2015628"/>
                <a:gd name="connsiteX16" fmla="*/ 3311391 w 4649916"/>
                <a:gd name="connsiteY16" fmla="*/ 0 h 2015628"/>
                <a:gd name="connsiteX17" fmla="*/ 4226247 w 4649916"/>
                <a:gd name="connsiteY17" fmla="*/ 8941 h 2015628"/>
                <a:gd name="connsiteX18" fmla="*/ 4649916 w 4649916"/>
                <a:gd name="connsiteY18" fmla="*/ 63542 h 2015628"/>
                <a:gd name="connsiteX19" fmla="*/ 4503327 w 4649916"/>
                <a:gd name="connsiteY19" fmla="*/ 730446 h 2015628"/>
                <a:gd name="connsiteX20" fmla="*/ 4373668 w 4649916"/>
                <a:gd name="connsiteY20" fmla="*/ 1114557 h 2015628"/>
                <a:gd name="connsiteX21" fmla="*/ 4106620 w 4649916"/>
                <a:gd name="connsiteY21" fmla="*/ 1410174 h 2015628"/>
                <a:gd name="connsiteX22" fmla="*/ 3758649 w 4649916"/>
                <a:gd name="connsiteY22" fmla="*/ 1652948 h 2015628"/>
                <a:gd name="connsiteX23" fmla="*/ 3451139 w 4649916"/>
                <a:gd name="connsiteY23" fmla="*/ 1847167 h 2015628"/>
                <a:gd name="connsiteX24" fmla="*/ 3086983 w 4649916"/>
                <a:gd name="connsiteY24" fmla="*/ 1962206 h 2015628"/>
                <a:gd name="connsiteX25" fmla="*/ 2877284 w 4649916"/>
                <a:gd name="connsiteY25" fmla="*/ 2015628 h 2015628"/>
                <a:gd name="connsiteX26" fmla="*/ 2699658 w 4649916"/>
                <a:gd name="connsiteY26" fmla="*/ 2015628 h 2015628"/>
                <a:gd name="connsiteX27" fmla="*/ 2442035 w 4649916"/>
                <a:gd name="connsiteY27" fmla="*/ 1962206 h 2015628"/>
                <a:gd name="connsiteX28" fmla="*/ 2099135 w 4649916"/>
                <a:gd name="connsiteY28" fmla="*/ 1886006 h 2015628"/>
                <a:gd name="connsiteX29" fmla="*/ 1918160 w 4649916"/>
                <a:gd name="connsiteY29" fmla="*/ 1838381 h 2015628"/>
                <a:gd name="connsiteX30" fmla="*/ 1708610 w 4649916"/>
                <a:gd name="connsiteY30" fmla="*/ 1752656 h 2015628"/>
                <a:gd name="connsiteX31" fmla="*/ 1575260 w 4649916"/>
                <a:gd name="connsiteY31" fmla="*/ 1685981 h 2015628"/>
                <a:gd name="connsiteX32" fmla="*/ 670385 w 4649916"/>
                <a:gd name="connsiteY32" fmla="*/ 1419281 h 2015628"/>
                <a:gd name="connsiteX33" fmla="*/ 620117 w 4649916"/>
                <a:gd name="connsiteY33" fmla="*/ 1301822 h 2015628"/>
                <a:gd name="connsiteX34" fmla="*/ 1499 w 4649916"/>
                <a:gd name="connsiteY34" fmla="*/ 412124 h 2015628"/>
                <a:gd name="connsiteX35" fmla="*/ 498935 w 4649916"/>
                <a:gd name="connsiteY35" fmla="*/ 382431 h 2015628"/>
                <a:gd name="connsiteX36" fmla="*/ 498935 w 4649916"/>
                <a:gd name="connsiteY36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477451 w 5018371"/>
                <a:gd name="connsiteY34" fmla="*/ 1114557 h 2015628"/>
                <a:gd name="connsiteX35" fmla="*/ 0 w 5018371"/>
                <a:gd name="connsiteY35" fmla="*/ 722314 h 2015628"/>
                <a:gd name="connsiteX36" fmla="*/ 369954 w 5018371"/>
                <a:gd name="connsiteY36" fmla="*/ 412124 h 2015628"/>
                <a:gd name="connsiteX37" fmla="*/ 867390 w 5018371"/>
                <a:gd name="connsiteY37" fmla="*/ 382431 h 2015628"/>
                <a:gd name="connsiteX38" fmla="*/ 867390 w 5018371"/>
                <a:gd name="connsiteY38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45692 w 5018371"/>
                <a:gd name="connsiteY35" fmla="*/ 363591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5018371" h="2015628">
                  <a:moveTo>
                    <a:pt x="867390" y="9581"/>
                  </a:moveTo>
                  <a:lnTo>
                    <a:pt x="1057890" y="56"/>
                  </a:lnTo>
                  <a:lnTo>
                    <a:pt x="1105515" y="133406"/>
                  </a:lnTo>
                  <a:lnTo>
                    <a:pt x="1248390" y="114356"/>
                  </a:lnTo>
                  <a:lnTo>
                    <a:pt x="1343640" y="123881"/>
                  </a:lnTo>
                  <a:lnTo>
                    <a:pt x="1448415" y="123881"/>
                  </a:lnTo>
                  <a:lnTo>
                    <a:pt x="1448415" y="123881"/>
                  </a:lnTo>
                  <a:lnTo>
                    <a:pt x="1610340" y="142931"/>
                  </a:lnTo>
                  <a:lnTo>
                    <a:pt x="1619865" y="190556"/>
                  </a:lnTo>
                  <a:lnTo>
                    <a:pt x="1886565" y="200081"/>
                  </a:lnTo>
                  <a:lnTo>
                    <a:pt x="1896090" y="95306"/>
                  </a:lnTo>
                  <a:lnTo>
                    <a:pt x="2096115" y="85781"/>
                  </a:lnTo>
                  <a:lnTo>
                    <a:pt x="2134215" y="266756"/>
                  </a:lnTo>
                  <a:lnTo>
                    <a:pt x="2534265" y="276281"/>
                  </a:lnTo>
                  <a:lnTo>
                    <a:pt x="2515215" y="76256"/>
                  </a:lnTo>
                  <a:lnTo>
                    <a:pt x="2934315" y="76256"/>
                  </a:lnTo>
                  <a:lnTo>
                    <a:pt x="3679846" y="0"/>
                  </a:lnTo>
                  <a:lnTo>
                    <a:pt x="4594702" y="8941"/>
                  </a:lnTo>
                  <a:lnTo>
                    <a:pt x="5018371" y="63542"/>
                  </a:lnTo>
                  <a:lnTo>
                    <a:pt x="4871782" y="730446"/>
                  </a:lnTo>
                  <a:lnTo>
                    <a:pt x="4742123" y="1114557"/>
                  </a:lnTo>
                  <a:lnTo>
                    <a:pt x="4475075" y="1410174"/>
                  </a:lnTo>
                  <a:lnTo>
                    <a:pt x="4127104" y="1652948"/>
                  </a:lnTo>
                  <a:lnTo>
                    <a:pt x="3819594" y="1847167"/>
                  </a:lnTo>
                  <a:lnTo>
                    <a:pt x="3455438" y="1962206"/>
                  </a:lnTo>
                  <a:cubicBezTo>
                    <a:pt x="3398792" y="1969717"/>
                    <a:pt x="3302385" y="2008117"/>
                    <a:pt x="3245739" y="2015628"/>
                  </a:cubicBezTo>
                  <a:lnTo>
                    <a:pt x="3068113" y="2015628"/>
                  </a:lnTo>
                  <a:lnTo>
                    <a:pt x="2810490" y="1962206"/>
                  </a:lnTo>
                  <a:lnTo>
                    <a:pt x="2467590" y="1886006"/>
                  </a:lnTo>
                  <a:lnTo>
                    <a:pt x="2286615" y="1838381"/>
                  </a:lnTo>
                  <a:lnTo>
                    <a:pt x="2077065" y="1752656"/>
                  </a:lnTo>
                  <a:lnTo>
                    <a:pt x="1943715" y="1685981"/>
                  </a:lnTo>
                  <a:lnTo>
                    <a:pt x="1038840" y="1419281"/>
                  </a:lnTo>
                  <a:lnTo>
                    <a:pt x="477451" y="1114557"/>
                  </a:lnTo>
                  <a:cubicBezTo>
                    <a:pt x="312689" y="1017972"/>
                    <a:pt x="28706" y="827962"/>
                    <a:pt x="0" y="722314"/>
                  </a:cubicBezTo>
                  <a:lnTo>
                    <a:pt x="345692" y="363591"/>
                  </a:lnTo>
                  <a:lnTo>
                    <a:pt x="867390" y="382431"/>
                  </a:lnTo>
                  <a:lnTo>
                    <a:pt x="867390" y="9581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50" kern="100">
                  <a:effectLst/>
                  <a:ea typeface="ＭＳ 明朝"/>
                  <a:cs typeface="Times New Roman"/>
                </a:rPr>
                <a:t> </a:t>
              </a:r>
              <a:endParaRPr lang="ja-JP" sz="1050" kern="1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51" name="フリーフォーム 50"/>
            <p:cNvSpPr/>
            <p:nvPr/>
          </p:nvSpPr>
          <p:spPr>
            <a:xfrm>
              <a:off x="5508104" y="6093296"/>
              <a:ext cx="315032" cy="496001"/>
            </a:xfrm>
            <a:custGeom>
              <a:avLst/>
              <a:gdLst>
                <a:gd name="connsiteX0" fmla="*/ 123825 w 447675"/>
                <a:gd name="connsiteY0" fmla="*/ 95250 h 704850"/>
                <a:gd name="connsiteX1" fmla="*/ 104775 w 447675"/>
                <a:gd name="connsiteY1" fmla="*/ 266700 h 704850"/>
                <a:gd name="connsiteX2" fmla="*/ 57150 w 447675"/>
                <a:gd name="connsiteY2" fmla="*/ 333375 h 704850"/>
                <a:gd name="connsiteX3" fmla="*/ 0 w 447675"/>
                <a:gd name="connsiteY3" fmla="*/ 600075 h 704850"/>
                <a:gd name="connsiteX4" fmla="*/ 76200 w 447675"/>
                <a:gd name="connsiteY4" fmla="*/ 590550 h 704850"/>
                <a:gd name="connsiteX5" fmla="*/ 142875 w 447675"/>
                <a:gd name="connsiteY5" fmla="*/ 609600 h 704850"/>
                <a:gd name="connsiteX6" fmla="*/ 171450 w 447675"/>
                <a:gd name="connsiteY6" fmla="*/ 666750 h 704850"/>
                <a:gd name="connsiteX7" fmla="*/ 228600 w 447675"/>
                <a:gd name="connsiteY7" fmla="*/ 704850 h 704850"/>
                <a:gd name="connsiteX8" fmla="*/ 228600 w 447675"/>
                <a:gd name="connsiteY8" fmla="*/ 704850 h 704850"/>
                <a:gd name="connsiteX9" fmla="*/ 352425 w 447675"/>
                <a:gd name="connsiteY9" fmla="*/ 561975 h 704850"/>
                <a:gd name="connsiteX10" fmla="*/ 381000 w 447675"/>
                <a:gd name="connsiteY10" fmla="*/ 514350 h 704850"/>
                <a:gd name="connsiteX11" fmla="*/ 447675 w 447675"/>
                <a:gd name="connsiteY11" fmla="*/ 504825 h 704850"/>
                <a:gd name="connsiteX12" fmla="*/ 428625 w 447675"/>
                <a:gd name="connsiteY12" fmla="*/ 142875 h 704850"/>
                <a:gd name="connsiteX13" fmla="*/ 409575 w 447675"/>
                <a:gd name="connsiteY13" fmla="*/ 0 h 704850"/>
                <a:gd name="connsiteX14" fmla="*/ 333375 w 447675"/>
                <a:gd name="connsiteY14" fmla="*/ 19050 h 704850"/>
                <a:gd name="connsiteX15" fmla="*/ 238125 w 447675"/>
                <a:gd name="connsiteY15" fmla="*/ 57150 h 704850"/>
                <a:gd name="connsiteX16" fmla="*/ 123825 w 447675"/>
                <a:gd name="connsiteY16" fmla="*/ 952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7675" h="704850">
                  <a:moveTo>
                    <a:pt x="123825" y="95250"/>
                  </a:moveTo>
                  <a:lnTo>
                    <a:pt x="104775" y="266700"/>
                  </a:lnTo>
                  <a:lnTo>
                    <a:pt x="57150" y="333375"/>
                  </a:lnTo>
                  <a:lnTo>
                    <a:pt x="0" y="600075"/>
                  </a:lnTo>
                  <a:lnTo>
                    <a:pt x="76200" y="590550"/>
                  </a:lnTo>
                  <a:lnTo>
                    <a:pt x="142875" y="609600"/>
                  </a:lnTo>
                  <a:lnTo>
                    <a:pt x="171450" y="666750"/>
                  </a:lnTo>
                  <a:lnTo>
                    <a:pt x="228600" y="704850"/>
                  </a:lnTo>
                  <a:lnTo>
                    <a:pt x="228600" y="704850"/>
                  </a:lnTo>
                  <a:lnTo>
                    <a:pt x="352425" y="561975"/>
                  </a:lnTo>
                  <a:lnTo>
                    <a:pt x="381000" y="514350"/>
                  </a:lnTo>
                  <a:lnTo>
                    <a:pt x="447675" y="504825"/>
                  </a:lnTo>
                  <a:lnTo>
                    <a:pt x="428625" y="142875"/>
                  </a:lnTo>
                  <a:lnTo>
                    <a:pt x="409575" y="0"/>
                  </a:lnTo>
                  <a:lnTo>
                    <a:pt x="333375" y="19050"/>
                  </a:lnTo>
                  <a:lnTo>
                    <a:pt x="238125" y="57150"/>
                  </a:lnTo>
                  <a:lnTo>
                    <a:pt x="123825" y="9525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2" name="フリーフォーム 51"/>
            <p:cNvSpPr/>
            <p:nvPr/>
          </p:nvSpPr>
          <p:spPr>
            <a:xfrm>
              <a:off x="6228184" y="3509314"/>
              <a:ext cx="40077" cy="279726"/>
            </a:xfrm>
            <a:custGeom>
              <a:avLst/>
              <a:gdLst>
                <a:gd name="connsiteX0" fmla="*/ 0 w 55084"/>
                <a:gd name="connsiteY0" fmla="*/ 11017 h 429658"/>
                <a:gd name="connsiteX1" fmla="*/ 0 w 55084"/>
                <a:gd name="connsiteY1" fmla="*/ 429658 h 429658"/>
                <a:gd name="connsiteX2" fmla="*/ 44067 w 55084"/>
                <a:gd name="connsiteY2" fmla="*/ 429658 h 429658"/>
                <a:gd name="connsiteX3" fmla="*/ 55084 w 55084"/>
                <a:gd name="connsiteY3" fmla="*/ 0 h 429658"/>
                <a:gd name="connsiteX4" fmla="*/ 0 w 55084"/>
                <a:gd name="connsiteY4" fmla="*/ 11017 h 429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84" h="429658">
                  <a:moveTo>
                    <a:pt x="0" y="11017"/>
                  </a:moveTo>
                  <a:lnTo>
                    <a:pt x="0" y="429658"/>
                  </a:lnTo>
                  <a:lnTo>
                    <a:pt x="44067" y="429658"/>
                  </a:lnTo>
                  <a:lnTo>
                    <a:pt x="55084" y="0"/>
                  </a:lnTo>
                  <a:lnTo>
                    <a:pt x="0" y="11017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3" name="フリーフォーム 52"/>
            <p:cNvSpPr/>
            <p:nvPr/>
          </p:nvSpPr>
          <p:spPr>
            <a:xfrm>
              <a:off x="2482557" y="997393"/>
              <a:ext cx="145227" cy="127351"/>
            </a:xfrm>
            <a:custGeom>
              <a:avLst/>
              <a:gdLst>
                <a:gd name="connsiteX0" fmla="*/ 41275 w 206375"/>
                <a:gd name="connsiteY0" fmla="*/ 0 h 180975"/>
                <a:gd name="connsiteX1" fmla="*/ 206375 w 206375"/>
                <a:gd name="connsiteY1" fmla="*/ 139700 h 180975"/>
                <a:gd name="connsiteX2" fmla="*/ 158750 w 206375"/>
                <a:gd name="connsiteY2" fmla="*/ 180975 h 180975"/>
                <a:gd name="connsiteX3" fmla="*/ 0 w 206375"/>
                <a:gd name="connsiteY3" fmla="*/ 38100 h 180975"/>
                <a:gd name="connsiteX4" fmla="*/ 41275 w 206375"/>
                <a:gd name="connsiteY4" fmla="*/ 0 h 18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375" h="180975">
                  <a:moveTo>
                    <a:pt x="41275" y="0"/>
                  </a:moveTo>
                  <a:lnTo>
                    <a:pt x="206375" y="139700"/>
                  </a:lnTo>
                  <a:lnTo>
                    <a:pt x="158750" y="180975"/>
                  </a:lnTo>
                  <a:lnTo>
                    <a:pt x="0" y="38100"/>
                  </a:lnTo>
                  <a:lnTo>
                    <a:pt x="4127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4" name="フリーフォーム 53"/>
            <p:cNvSpPr/>
            <p:nvPr/>
          </p:nvSpPr>
          <p:spPr>
            <a:xfrm>
              <a:off x="1588686" y="2019036"/>
              <a:ext cx="176507" cy="55856"/>
            </a:xfrm>
            <a:custGeom>
              <a:avLst/>
              <a:gdLst>
                <a:gd name="connsiteX0" fmla="*/ 34925 w 250825"/>
                <a:gd name="connsiteY0" fmla="*/ 0 h 79375"/>
                <a:gd name="connsiteX1" fmla="*/ 250825 w 250825"/>
                <a:gd name="connsiteY1" fmla="*/ 3175 h 79375"/>
                <a:gd name="connsiteX2" fmla="*/ 206375 w 250825"/>
                <a:gd name="connsiteY2" fmla="*/ 79375 h 79375"/>
                <a:gd name="connsiteX3" fmla="*/ 0 w 250825"/>
                <a:gd name="connsiteY3" fmla="*/ 76200 h 79375"/>
                <a:gd name="connsiteX4" fmla="*/ 34925 w 250825"/>
                <a:gd name="connsiteY4" fmla="*/ 0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825" h="79375">
                  <a:moveTo>
                    <a:pt x="34925" y="0"/>
                  </a:moveTo>
                  <a:lnTo>
                    <a:pt x="250825" y="3175"/>
                  </a:lnTo>
                  <a:lnTo>
                    <a:pt x="206375" y="79375"/>
                  </a:lnTo>
                  <a:lnTo>
                    <a:pt x="0" y="76200"/>
                  </a:lnTo>
                  <a:lnTo>
                    <a:pt x="3492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5" name="フリーフォーム 54"/>
            <p:cNvSpPr/>
            <p:nvPr/>
          </p:nvSpPr>
          <p:spPr>
            <a:xfrm>
              <a:off x="5154759" y="3522619"/>
              <a:ext cx="53437" cy="338429"/>
            </a:xfrm>
            <a:custGeom>
              <a:avLst/>
              <a:gdLst>
                <a:gd name="connsiteX0" fmla="*/ 0 w 75937"/>
                <a:gd name="connsiteY0" fmla="*/ 6328 h 480930"/>
                <a:gd name="connsiteX1" fmla="*/ 3164 w 75937"/>
                <a:gd name="connsiteY1" fmla="*/ 471438 h 480930"/>
                <a:gd name="connsiteX2" fmla="*/ 72773 w 75937"/>
                <a:gd name="connsiteY2" fmla="*/ 480930 h 480930"/>
                <a:gd name="connsiteX3" fmla="*/ 75937 w 75937"/>
                <a:gd name="connsiteY3" fmla="*/ 0 h 480930"/>
                <a:gd name="connsiteX4" fmla="*/ 0 w 75937"/>
                <a:gd name="connsiteY4" fmla="*/ 6328 h 48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937" h="480930">
                  <a:moveTo>
                    <a:pt x="0" y="6328"/>
                  </a:moveTo>
                  <a:cubicBezTo>
                    <a:pt x="1055" y="161365"/>
                    <a:pt x="2109" y="316401"/>
                    <a:pt x="3164" y="471438"/>
                  </a:cubicBezTo>
                  <a:lnTo>
                    <a:pt x="72773" y="480930"/>
                  </a:lnTo>
                  <a:cubicBezTo>
                    <a:pt x="73828" y="320620"/>
                    <a:pt x="74882" y="160310"/>
                    <a:pt x="75937" y="0"/>
                  </a:cubicBezTo>
                  <a:lnTo>
                    <a:pt x="0" y="6328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6" name="フリーフォーム 55"/>
            <p:cNvSpPr/>
            <p:nvPr/>
          </p:nvSpPr>
          <p:spPr>
            <a:xfrm>
              <a:off x="3832377" y="3627288"/>
              <a:ext cx="47101" cy="146136"/>
            </a:xfrm>
            <a:custGeom>
              <a:avLst/>
              <a:gdLst>
                <a:gd name="connsiteX0" fmla="*/ 0 w 88593"/>
                <a:gd name="connsiteY0" fmla="*/ 9492 h 211989"/>
                <a:gd name="connsiteX1" fmla="*/ 0 w 88593"/>
                <a:gd name="connsiteY1" fmla="*/ 208825 h 211989"/>
                <a:gd name="connsiteX2" fmla="*/ 88593 w 88593"/>
                <a:gd name="connsiteY2" fmla="*/ 211989 h 211989"/>
                <a:gd name="connsiteX3" fmla="*/ 88593 w 88593"/>
                <a:gd name="connsiteY3" fmla="*/ 0 h 211989"/>
                <a:gd name="connsiteX4" fmla="*/ 0 w 88593"/>
                <a:gd name="connsiteY4" fmla="*/ 9492 h 21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93" h="211989">
                  <a:moveTo>
                    <a:pt x="0" y="9492"/>
                  </a:moveTo>
                  <a:lnTo>
                    <a:pt x="0" y="208825"/>
                  </a:lnTo>
                  <a:lnTo>
                    <a:pt x="88593" y="211989"/>
                  </a:lnTo>
                  <a:lnTo>
                    <a:pt x="88593" y="0"/>
                  </a:lnTo>
                  <a:lnTo>
                    <a:pt x="0" y="9492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323527" y="44624"/>
            <a:ext cx="40151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戦略（１）公園整備　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国際観光公園化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1408" y="1475117"/>
            <a:ext cx="184731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89389" y="887237"/>
            <a:ext cx="330090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シンボルゾーン（日本庭園の機能強化）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・食、生活様式、四季、行事など日本文化の体験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658299" y="2922936"/>
            <a:ext cx="595035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太陽の塔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672059" y="1430523"/>
            <a:ext cx="595036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日本庭園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785740" y="1646752"/>
            <a:ext cx="1005403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国立民族学博物館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210830" y="1790942"/>
            <a:ext cx="697628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日本民藝館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322340" y="2815214"/>
            <a:ext cx="1260281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EXPO’70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パビリオン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855927" y="2864850"/>
            <a:ext cx="800219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現代美術の森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166546" y="2055830"/>
            <a:ext cx="1313180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イサム・ノグチ（噴水）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725898" y="902626"/>
            <a:ext cx="800219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茶室（呈茶）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976419" y="1617463"/>
            <a:ext cx="389851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和食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887522" y="2796852"/>
            <a:ext cx="595035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観察の森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71898" y="3057759"/>
            <a:ext cx="389851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梅林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554783" y="2904574"/>
            <a:ext cx="492444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紅葉渓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94543" y="1898664"/>
            <a:ext cx="697627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つばきの森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595646" y="1052736"/>
            <a:ext cx="800220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あじさいの森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278970" y="2652556"/>
            <a:ext cx="697627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もみじの滝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180694" y="1538245"/>
            <a:ext cx="389851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和食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4793017" y="1591172"/>
            <a:ext cx="174209" cy="198478"/>
          </a:xfrm>
          <a:prstGeom prst="ellipse">
            <a:avLst/>
          </a:prstGeom>
          <a:solidFill>
            <a:srgbClr val="F06730">
              <a:alpha val="57000"/>
            </a:srgbClr>
          </a:solidFill>
          <a:ln cap="rnd">
            <a:solidFill>
              <a:srgbClr val="FF0000">
                <a:alpha val="57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4898272" y="3282288"/>
            <a:ext cx="174209" cy="198478"/>
          </a:xfrm>
          <a:prstGeom prst="ellipse">
            <a:avLst/>
          </a:prstGeom>
          <a:solidFill>
            <a:srgbClr val="F06730">
              <a:alpha val="57000"/>
            </a:srgbClr>
          </a:solidFill>
          <a:ln cap="rnd">
            <a:solidFill>
              <a:srgbClr val="FF0000">
                <a:alpha val="57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>
            <a:off x="5253334" y="2823697"/>
            <a:ext cx="174209" cy="198478"/>
          </a:xfrm>
          <a:prstGeom prst="ellipse">
            <a:avLst/>
          </a:prstGeom>
          <a:solidFill>
            <a:srgbClr val="F06730">
              <a:alpha val="57000"/>
            </a:srgbClr>
          </a:solidFill>
          <a:ln cap="rnd">
            <a:solidFill>
              <a:srgbClr val="FF0000">
                <a:alpha val="57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4434292" y="1975653"/>
            <a:ext cx="174209" cy="198478"/>
          </a:xfrm>
          <a:prstGeom prst="ellipse">
            <a:avLst/>
          </a:prstGeom>
          <a:solidFill>
            <a:srgbClr val="F06730">
              <a:alpha val="57000"/>
            </a:srgbClr>
          </a:solidFill>
          <a:ln cap="rnd">
            <a:solidFill>
              <a:srgbClr val="FF0000">
                <a:alpha val="57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/楕円 77"/>
          <p:cNvSpPr/>
          <p:nvPr/>
        </p:nvSpPr>
        <p:spPr>
          <a:xfrm>
            <a:off x="3779912" y="3789040"/>
            <a:ext cx="1176609" cy="891091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936241" y="2629145"/>
            <a:ext cx="287259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桜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364474" y="3285564"/>
            <a:ext cx="287259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桜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円/楕円 82"/>
          <p:cNvSpPr/>
          <p:nvPr/>
        </p:nvSpPr>
        <p:spPr>
          <a:xfrm>
            <a:off x="5249745" y="3747393"/>
            <a:ext cx="1116525" cy="932738"/>
          </a:xfrm>
          <a:prstGeom prst="ellipse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340438" y="3940275"/>
            <a:ext cx="131318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複合型</a:t>
            </a:r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エンターテイメント施設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067063" y="4059132"/>
            <a:ext cx="800219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駅前周辺地区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Rectangle 1"/>
          <p:cNvSpPr>
            <a:spLocks noChangeArrowheads="1"/>
          </p:cNvSpPr>
          <p:nvPr/>
        </p:nvSpPr>
        <p:spPr bwMode="auto">
          <a:xfrm>
            <a:off x="7544717" y="137964"/>
            <a:ext cx="1274194" cy="533400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74295" tIns="0" rIns="74295" bIns="0" anchor="ctr" upright="1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600" b="0" i="0" u="none" strike="noStrike" baseline="0" smtClean="0">
                <a:solidFill>
                  <a:srgbClr val="000000"/>
                </a:solidFill>
                <a:latin typeface="ＭＳ ゴシック"/>
                <a:ea typeface="ＭＳ ゴシック"/>
              </a:rPr>
              <a:t>資料６－２　</a:t>
            </a:r>
            <a:endParaRPr lang="ja-JP" altLang="en-US" sz="1600" b="0" i="0" u="none" strike="noStrike" baseline="0" dirty="0">
              <a:solidFill>
                <a:srgbClr val="000000"/>
              </a:solidFill>
              <a:latin typeface="ＭＳ ゴシック"/>
              <a:ea typeface="ＭＳ 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5513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 descr="X:\00  万博チーム\図面\白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24"/>
            <a:ext cx="8532043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円/楕円 5"/>
          <p:cNvSpPr/>
          <p:nvPr/>
        </p:nvSpPr>
        <p:spPr>
          <a:xfrm rot="20064857">
            <a:off x="7035497" y="1320267"/>
            <a:ext cx="978543" cy="1800200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 rot="1230660">
            <a:off x="6111445" y="3663347"/>
            <a:ext cx="1423875" cy="3100582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148064" y="3717032"/>
            <a:ext cx="1296144" cy="1152128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779912" y="3789040"/>
            <a:ext cx="1368152" cy="1080120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 rot="2345613">
            <a:off x="1223146" y="448630"/>
            <a:ext cx="1050830" cy="1584176"/>
          </a:xfrm>
          <a:prstGeom prst="ellipse">
            <a:avLst/>
          </a:prstGeom>
          <a:solidFill>
            <a:srgbClr val="00B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619672" y="764703"/>
            <a:ext cx="432000" cy="43252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4786660" y="1384584"/>
            <a:ext cx="432000" cy="432529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483768" y="1556792"/>
            <a:ext cx="3960440" cy="1641456"/>
          </a:xfrm>
          <a:prstGeom prst="ellipse">
            <a:avLst/>
          </a:prstGeom>
          <a:noFill/>
          <a:ln w="180975" cap="rnd">
            <a:solidFill>
              <a:srgbClr val="0070C0">
                <a:alpha val="44000"/>
              </a:srgbClr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3851920" y="1384583"/>
            <a:ext cx="432000" cy="432529"/>
          </a:xfrm>
          <a:prstGeom prst="ellipse">
            <a:avLst/>
          </a:prstGeom>
          <a:solidFill>
            <a:srgbClr val="FF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6228208" y="2173162"/>
            <a:ext cx="432000" cy="432529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4247988" y="3860567"/>
            <a:ext cx="432000" cy="432529"/>
          </a:xfrm>
          <a:prstGeom prst="ellipse">
            <a:avLst/>
          </a:prstGeom>
          <a:solidFill>
            <a:srgbClr val="FF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6143945" y="5644827"/>
            <a:ext cx="432000" cy="432529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7164288" y="1935863"/>
            <a:ext cx="432000" cy="432529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矢印コネクタ 25"/>
          <p:cNvCxnSpPr/>
          <p:nvPr/>
        </p:nvCxnSpPr>
        <p:spPr>
          <a:xfrm flipV="1">
            <a:off x="6660208" y="2152128"/>
            <a:ext cx="720080" cy="124744"/>
          </a:xfrm>
          <a:prstGeom prst="straightConnector1">
            <a:avLst/>
          </a:prstGeom>
          <a:ln w="76200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6156128" y="3068960"/>
            <a:ext cx="720128" cy="791607"/>
          </a:xfrm>
          <a:prstGeom prst="straightConnector1">
            <a:avLst/>
          </a:prstGeom>
          <a:ln w="76200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5436000" y="3163581"/>
            <a:ext cx="216120" cy="696986"/>
          </a:xfrm>
          <a:prstGeom prst="straightConnector1">
            <a:avLst/>
          </a:prstGeom>
          <a:ln w="76200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>
            <a:off x="4292712" y="3284984"/>
            <a:ext cx="63264" cy="600546"/>
          </a:xfrm>
          <a:prstGeom prst="straightConnector1">
            <a:avLst/>
          </a:prstGeom>
          <a:ln w="76200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 flipV="1">
            <a:off x="2051672" y="1453735"/>
            <a:ext cx="604155" cy="482128"/>
          </a:xfrm>
          <a:prstGeom prst="straightConnector1">
            <a:avLst/>
          </a:prstGeom>
          <a:ln w="76200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2843808" y="1561699"/>
            <a:ext cx="432000" cy="432529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2771800" y="2709577"/>
            <a:ext cx="432000" cy="432529"/>
          </a:xfrm>
          <a:prstGeom prst="ellips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3707904" y="2925842"/>
            <a:ext cx="432000" cy="432529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860032" y="2925842"/>
            <a:ext cx="432000" cy="432529"/>
          </a:xfrm>
          <a:prstGeom prst="ellipse">
            <a:avLst/>
          </a:prstGeom>
          <a:solidFill>
            <a:srgbClr val="FF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5724128" y="2765719"/>
            <a:ext cx="432000" cy="432529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620642" y="3179558"/>
            <a:ext cx="249299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広域スポーツ施設の運営・整備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4679988" y="957540"/>
            <a:ext cx="322672" cy="599252"/>
          </a:xfrm>
          <a:prstGeom prst="line">
            <a:avLst/>
          </a:prstGeom>
          <a:ln w="15875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 flipV="1">
            <a:off x="6876256" y="3456557"/>
            <a:ext cx="288032" cy="428975"/>
          </a:xfrm>
          <a:prstGeom prst="line">
            <a:avLst/>
          </a:prstGeom>
          <a:ln w="15875">
            <a:solidFill>
              <a:srgbClr val="00206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フリーフォーム 51"/>
          <p:cNvSpPr/>
          <p:nvPr/>
        </p:nvSpPr>
        <p:spPr>
          <a:xfrm>
            <a:off x="1840478" y="3823522"/>
            <a:ext cx="482602" cy="221189"/>
          </a:xfrm>
          <a:custGeom>
            <a:avLst/>
            <a:gdLst>
              <a:gd name="connsiteX0" fmla="*/ 0 w 685800"/>
              <a:gd name="connsiteY0" fmla="*/ 38100 h 314325"/>
              <a:gd name="connsiteX1" fmla="*/ 161925 w 685800"/>
              <a:gd name="connsiteY1" fmla="*/ 47625 h 314325"/>
              <a:gd name="connsiteX2" fmla="*/ 409575 w 685800"/>
              <a:gd name="connsiteY2" fmla="*/ 0 h 314325"/>
              <a:gd name="connsiteX3" fmla="*/ 504825 w 685800"/>
              <a:gd name="connsiteY3" fmla="*/ 28575 h 314325"/>
              <a:gd name="connsiteX4" fmla="*/ 685800 w 685800"/>
              <a:gd name="connsiteY4" fmla="*/ 47625 h 314325"/>
              <a:gd name="connsiteX5" fmla="*/ 685800 w 685800"/>
              <a:gd name="connsiteY5" fmla="*/ 57150 h 314325"/>
              <a:gd name="connsiteX6" fmla="*/ 676275 w 685800"/>
              <a:gd name="connsiteY6" fmla="*/ 152400 h 314325"/>
              <a:gd name="connsiteX7" fmla="*/ 676275 w 685800"/>
              <a:gd name="connsiteY7" fmla="*/ 152400 h 314325"/>
              <a:gd name="connsiteX8" fmla="*/ 542925 w 685800"/>
              <a:gd name="connsiteY8" fmla="*/ 180975 h 314325"/>
              <a:gd name="connsiteX9" fmla="*/ 533400 w 685800"/>
              <a:gd name="connsiteY9" fmla="*/ 180975 h 314325"/>
              <a:gd name="connsiteX10" fmla="*/ 504825 w 685800"/>
              <a:gd name="connsiteY10" fmla="*/ 314325 h 314325"/>
              <a:gd name="connsiteX11" fmla="*/ 419100 w 685800"/>
              <a:gd name="connsiteY11" fmla="*/ 295275 h 314325"/>
              <a:gd name="connsiteX12" fmla="*/ 323850 w 685800"/>
              <a:gd name="connsiteY12" fmla="*/ 238125 h 314325"/>
              <a:gd name="connsiteX13" fmla="*/ 285750 w 685800"/>
              <a:gd name="connsiteY13" fmla="*/ 228600 h 314325"/>
              <a:gd name="connsiteX14" fmla="*/ 247650 w 685800"/>
              <a:gd name="connsiteY14" fmla="*/ 266700 h 314325"/>
              <a:gd name="connsiteX15" fmla="*/ 209550 w 685800"/>
              <a:gd name="connsiteY15" fmla="*/ 266700 h 314325"/>
              <a:gd name="connsiteX16" fmla="*/ 180975 w 685800"/>
              <a:gd name="connsiteY16" fmla="*/ 295275 h 314325"/>
              <a:gd name="connsiteX17" fmla="*/ 114300 w 685800"/>
              <a:gd name="connsiteY17" fmla="*/ 200025 h 314325"/>
              <a:gd name="connsiteX18" fmla="*/ 57150 w 685800"/>
              <a:gd name="connsiteY18" fmla="*/ 133350 h 314325"/>
              <a:gd name="connsiteX19" fmla="*/ 0 w 685800"/>
              <a:gd name="connsiteY19" fmla="*/ 38100 h 314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" h="314325">
                <a:moveTo>
                  <a:pt x="0" y="38100"/>
                </a:moveTo>
                <a:lnTo>
                  <a:pt x="161925" y="47625"/>
                </a:lnTo>
                <a:lnTo>
                  <a:pt x="409575" y="0"/>
                </a:lnTo>
                <a:lnTo>
                  <a:pt x="504825" y="28575"/>
                </a:lnTo>
                <a:lnTo>
                  <a:pt x="685800" y="47625"/>
                </a:lnTo>
                <a:lnTo>
                  <a:pt x="685800" y="57150"/>
                </a:lnTo>
                <a:lnTo>
                  <a:pt x="676275" y="152400"/>
                </a:lnTo>
                <a:lnTo>
                  <a:pt x="676275" y="152400"/>
                </a:lnTo>
                <a:lnTo>
                  <a:pt x="542925" y="180975"/>
                </a:lnTo>
                <a:lnTo>
                  <a:pt x="533400" y="180975"/>
                </a:lnTo>
                <a:lnTo>
                  <a:pt x="504825" y="314325"/>
                </a:lnTo>
                <a:lnTo>
                  <a:pt x="419100" y="295275"/>
                </a:lnTo>
                <a:lnTo>
                  <a:pt x="323850" y="238125"/>
                </a:lnTo>
                <a:lnTo>
                  <a:pt x="285750" y="228600"/>
                </a:lnTo>
                <a:lnTo>
                  <a:pt x="247650" y="266700"/>
                </a:lnTo>
                <a:lnTo>
                  <a:pt x="209550" y="266700"/>
                </a:lnTo>
                <a:lnTo>
                  <a:pt x="180975" y="295275"/>
                </a:lnTo>
                <a:lnTo>
                  <a:pt x="114300" y="200025"/>
                </a:lnTo>
                <a:lnTo>
                  <a:pt x="57150" y="133350"/>
                </a:lnTo>
                <a:lnTo>
                  <a:pt x="0" y="38100"/>
                </a:lnTo>
                <a:close/>
              </a:path>
            </a:pathLst>
          </a:custGeom>
          <a:noFill/>
          <a:ln w="28575">
            <a:solidFill>
              <a:srgbClr val="00B05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4" name="フリーフォーム 53"/>
          <p:cNvSpPr/>
          <p:nvPr/>
        </p:nvSpPr>
        <p:spPr>
          <a:xfrm>
            <a:off x="805333" y="2648508"/>
            <a:ext cx="261409" cy="160865"/>
          </a:xfrm>
          <a:custGeom>
            <a:avLst/>
            <a:gdLst>
              <a:gd name="connsiteX0" fmla="*/ 0 w 371475"/>
              <a:gd name="connsiteY0" fmla="*/ 19050 h 228600"/>
              <a:gd name="connsiteX1" fmla="*/ 76200 w 371475"/>
              <a:gd name="connsiteY1" fmla="*/ 0 h 228600"/>
              <a:gd name="connsiteX2" fmla="*/ 161925 w 371475"/>
              <a:gd name="connsiteY2" fmla="*/ 0 h 228600"/>
              <a:gd name="connsiteX3" fmla="*/ 219075 w 371475"/>
              <a:gd name="connsiteY3" fmla="*/ 76200 h 228600"/>
              <a:gd name="connsiteX4" fmla="*/ 266700 w 371475"/>
              <a:gd name="connsiteY4" fmla="*/ 142875 h 228600"/>
              <a:gd name="connsiteX5" fmla="*/ 371475 w 371475"/>
              <a:gd name="connsiteY5" fmla="*/ 180975 h 228600"/>
              <a:gd name="connsiteX6" fmla="*/ 276225 w 371475"/>
              <a:gd name="connsiteY6" fmla="*/ 228600 h 228600"/>
              <a:gd name="connsiteX7" fmla="*/ 257175 w 371475"/>
              <a:gd name="connsiteY7" fmla="*/ 180975 h 228600"/>
              <a:gd name="connsiteX8" fmla="*/ 257175 w 371475"/>
              <a:gd name="connsiteY8" fmla="*/ 180975 h 228600"/>
              <a:gd name="connsiteX9" fmla="*/ 133350 w 371475"/>
              <a:gd name="connsiteY9" fmla="*/ 104775 h 228600"/>
              <a:gd name="connsiteX10" fmla="*/ 95250 w 371475"/>
              <a:gd name="connsiteY10" fmla="*/ 95250 h 228600"/>
              <a:gd name="connsiteX11" fmla="*/ 47625 w 371475"/>
              <a:gd name="connsiteY11" fmla="*/ 76200 h 228600"/>
              <a:gd name="connsiteX12" fmla="*/ 0 w 371475"/>
              <a:gd name="connsiteY12" fmla="*/ 1905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1475" h="228600">
                <a:moveTo>
                  <a:pt x="0" y="19050"/>
                </a:moveTo>
                <a:lnTo>
                  <a:pt x="76200" y="0"/>
                </a:lnTo>
                <a:lnTo>
                  <a:pt x="161925" y="0"/>
                </a:lnTo>
                <a:lnTo>
                  <a:pt x="219075" y="76200"/>
                </a:lnTo>
                <a:lnTo>
                  <a:pt x="266700" y="142875"/>
                </a:lnTo>
                <a:lnTo>
                  <a:pt x="371475" y="180975"/>
                </a:lnTo>
                <a:lnTo>
                  <a:pt x="276225" y="228600"/>
                </a:lnTo>
                <a:lnTo>
                  <a:pt x="257175" y="180975"/>
                </a:lnTo>
                <a:lnTo>
                  <a:pt x="257175" y="180975"/>
                </a:lnTo>
                <a:lnTo>
                  <a:pt x="133350" y="104775"/>
                </a:lnTo>
                <a:lnTo>
                  <a:pt x="95250" y="95250"/>
                </a:lnTo>
                <a:lnTo>
                  <a:pt x="47625" y="76200"/>
                </a:lnTo>
                <a:lnTo>
                  <a:pt x="0" y="19050"/>
                </a:lnTo>
                <a:close/>
              </a:path>
            </a:pathLst>
          </a:custGeom>
          <a:noFill/>
          <a:ln w="28575">
            <a:solidFill>
              <a:srgbClr val="00B05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61" name="フリーフォーム 60"/>
          <p:cNvSpPr/>
          <p:nvPr/>
        </p:nvSpPr>
        <p:spPr>
          <a:xfrm>
            <a:off x="6890310" y="1921118"/>
            <a:ext cx="74161" cy="32713"/>
          </a:xfrm>
          <a:custGeom>
            <a:avLst/>
            <a:gdLst>
              <a:gd name="connsiteX0" fmla="*/ 0 w 209321"/>
              <a:gd name="connsiteY0" fmla="*/ 0 h 77118"/>
              <a:gd name="connsiteX1" fmla="*/ 209321 w 209321"/>
              <a:gd name="connsiteY1" fmla="*/ 0 h 77118"/>
              <a:gd name="connsiteX2" fmla="*/ 209321 w 209321"/>
              <a:gd name="connsiteY2" fmla="*/ 77118 h 77118"/>
              <a:gd name="connsiteX3" fmla="*/ 11017 w 209321"/>
              <a:gd name="connsiteY3" fmla="*/ 77118 h 77118"/>
              <a:gd name="connsiteX4" fmla="*/ 0 w 209321"/>
              <a:gd name="connsiteY4" fmla="*/ 0 h 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21" h="77118">
                <a:moveTo>
                  <a:pt x="0" y="0"/>
                </a:moveTo>
                <a:lnTo>
                  <a:pt x="209321" y="0"/>
                </a:lnTo>
                <a:lnTo>
                  <a:pt x="209321" y="77118"/>
                </a:lnTo>
                <a:lnTo>
                  <a:pt x="11017" y="77118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 algn="ctr">
            <a:solidFill>
              <a:srgbClr val="00B050">
                <a:alpha val="65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558341" y="116632"/>
            <a:ext cx="7830083" cy="6651855"/>
            <a:chOff x="558341" y="116632"/>
            <a:chExt cx="7830083" cy="6651855"/>
          </a:xfrm>
        </p:grpSpPr>
        <p:sp>
          <p:nvSpPr>
            <p:cNvPr id="36" name="フリーフォーム 35"/>
            <p:cNvSpPr/>
            <p:nvPr/>
          </p:nvSpPr>
          <p:spPr>
            <a:xfrm>
              <a:off x="1001171" y="2822193"/>
              <a:ext cx="231429" cy="462791"/>
            </a:xfrm>
            <a:custGeom>
              <a:avLst/>
              <a:gdLst>
                <a:gd name="connsiteX0" fmla="*/ 63375 w 328943"/>
                <a:gd name="connsiteY0" fmla="*/ 0 h 657885"/>
                <a:gd name="connsiteX1" fmla="*/ 0 w 328943"/>
                <a:gd name="connsiteY1" fmla="*/ 66392 h 657885"/>
                <a:gd name="connsiteX2" fmla="*/ 27161 w 328943"/>
                <a:gd name="connsiteY2" fmla="*/ 377228 h 657885"/>
                <a:gd name="connsiteX3" fmla="*/ 57339 w 328943"/>
                <a:gd name="connsiteY3" fmla="*/ 443620 h 657885"/>
                <a:gd name="connsiteX4" fmla="*/ 123731 w 328943"/>
                <a:gd name="connsiteY4" fmla="*/ 546226 h 657885"/>
                <a:gd name="connsiteX5" fmla="*/ 202194 w 328943"/>
                <a:gd name="connsiteY5" fmla="*/ 657885 h 657885"/>
                <a:gd name="connsiteX6" fmla="*/ 316872 w 328943"/>
                <a:gd name="connsiteY6" fmla="*/ 642796 h 657885"/>
                <a:gd name="connsiteX7" fmla="*/ 328943 w 328943"/>
                <a:gd name="connsiteY7" fmla="*/ 45268 h 657885"/>
                <a:gd name="connsiteX8" fmla="*/ 259533 w 328943"/>
                <a:gd name="connsiteY8" fmla="*/ 45268 h 657885"/>
                <a:gd name="connsiteX9" fmla="*/ 226337 w 328943"/>
                <a:gd name="connsiteY9" fmla="*/ 45268 h 657885"/>
                <a:gd name="connsiteX10" fmla="*/ 196159 w 328943"/>
                <a:gd name="connsiteY10" fmla="*/ 45268 h 657885"/>
                <a:gd name="connsiteX11" fmla="*/ 135802 w 328943"/>
                <a:gd name="connsiteY11" fmla="*/ 30179 h 657885"/>
                <a:gd name="connsiteX12" fmla="*/ 63375 w 328943"/>
                <a:gd name="connsiteY12" fmla="*/ 0 h 65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8943" h="657885">
                  <a:moveTo>
                    <a:pt x="63375" y="0"/>
                  </a:moveTo>
                  <a:lnTo>
                    <a:pt x="0" y="66392"/>
                  </a:lnTo>
                  <a:lnTo>
                    <a:pt x="27161" y="377228"/>
                  </a:lnTo>
                  <a:lnTo>
                    <a:pt x="57339" y="443620"/>
                  </a:lnTo>
                  <a:lnTo>
                    <a:pt x="123731" y="546226"/>
                  </a:lnTo>
                  <a:lnTo>
                    <a:pt x="202194" y="657885"/>
                  </a:lnTo>
                  <a:lnTo>
                    <a:pt x="316872" y="642796"/>
                  </a:lnTo>
                  <a:lnTo>
                    <a:pt x="328943" y="45268"/>
                  </a:lnTo>
                  <a:lnTo>
                    <a:pt x="259533" y="45268"/>
                  </a:lnTo>
                  <a:lnTo>
                    <a:pt x="226337" y="45268"/>
                  </a:lnTo>
                  <a:lnTo>
                    <a:pt x="196159" y="45268"/>
                  </a:lnTo>
                  <a:lnTo>
                    <a:pt x="135802" y="30179"/>
                  </a:lnTo>
                  <a:lnTo>
                    <a:pt x="63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37" name="フリーフォーム 36"/>
            <p:cNvSpPr/>
            <p:nvPr/>
          </p:nvSpPr>
          <p:spPr>
            <a:xfrm>
              <a:off x="4247989" y="116632"/>
              <a:ext cx="2628268" cy="1380758"/>
            </a:xfrm>
            <a:custGeom>
              <a:avLst/>
              <a:gdLst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1982313 w 3584181"/>
                <a:gd name="connsiteY92" fmla="*/ 1274821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095827 w 3584181"/>
                <a:gd name="connsiteY92" fmla="*/ 1469212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153805 w 3584181"/>
                <a:gd name="connsiteY92" fmla="*/ 1238234 h 1962289"/>
                <a:gd name="connsiteX93" fmla="*/ 2095827 w 3584181"/>
                <a:gd name="connsiteY93" fmla="*/ 1469212 h 1962289"/>
                <a:gd name="connsiteX94" fmla="*/ 1962289 w 3584181"/>
                <a:gd name="connsiteY94" fmla="*/ 1408310 h 1962289"/>
                <a:gd name="connsiteX95" fmla="*/ 1181378 w 3584181"/>
                <a:gd name="connsiteY95" fmla="*/ 1107959 h 1962289"/>
                <a:gd name="connsiteX96" fmla="*/ 881028 w 3584181"/>
                <a:gd name="connsiteY96" fmla="*/ 961121 h 1962289"/>
                <a:gd name="connsiteX97" fmla="*/ 547305 w 3584181"/>
                <a:gd name="connsiteY97" fmla="*/ 827632 h 1962289"/>
                <a:gd name="connsiteX98" fmla="*/ 253629 w 3584181"/>
                <a:gd name="connsiteY98" fmla="*/ 694143 h 1962289"/>
                <a:gd name="connsiteX99" fmla="*/ 80094 w 3584181"/>
                <a:gd name="connsiteY99" fmla="*/ 627399 h 1962289"/>
                <a:gd name="connsiteX100" fmla="*/ 60070 w 3584181"/>
                <a:gd name="connsiteY100" fmla="*/ 594027 h 1962289"/>
                <a:gd name="connsiteX101" fmla="*/ 33372 w 3584181"/>
                <a:gd name="connsiteY101" fmla="*/ 533956 h 1962289"/>
                <a:gd name="connsiteX102" fmla="*/ 0 w 3584181"/>
                <a:gd name="connsiteY102" fmla="*/ 453863 h 1962289"/>
                <a:gd name="connsiteX103" fmla="*/ 20024 w 3584181"/>
                <a:gd name="connsiteY103" fmla="*/ 240281 h 1962289"/>
                <a:gd name="connsiteX104" fmla="*/ 80094 w 3584181"/>
                <a:gd name="connsiteY104" fmla="*/ 0 h 1962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3584181" h="1962289">
                  <a:moveTo>
                    <a:pt x="80094" y="0"/>
                  </a:moveTo>
                  <a:lnTo>
                    <a:pt x="140164" y="33373"/>
                  </a:lnTo>
                  <a:lnTo>
                    <a:pt x="173536" y="53396"/>
                  </a:lnTo>
                  <a:lnTo>
                    <a:pt x="193559" y="113466"/>
                  </a:lnTo>
                  <a:lnTo>
                    <a:pt x="180210" y="347072"/>
                  </a:lnTo>
                  <a:lnTo>
                    <a:pt x="166861" y="427165"/>
                  </a:lnTo>
                  <a:lnTo>
                    <a:pt x="140164" y="493910"/>
                  </a:lnTo>
                  <a:lnTo>
                    <a:pt x="140164" y="493910"/>
                  </a:lnTo>
                  <a:lnTo>
                    <a:pt x="213583" y="627399"/>
                  </a:lnTo>
                  <a:lnTo>
                    <a:pt x="240280" y="640748"/>
                  </a:lnTo>
                  <a:lnTo>
                    <a:pt x="333723" y="647422"/>
                  </a:lnTo>
                  <a:lnTo>
                    <a:pt x="433840" y="687469"/>
                  </a:lnTo>
                  <a:lnTo>
                    <a:pt x="507259" y="707492"/>
                  </a:lnTo>
                  <a:lnTo>
                    <a:pt x="607375" y="714167"/>
                  </a:lnTo>
                  <a:lnTo>
                    <a:pt x="674120" y="747539"/>
                  </a:lnTo>
                  <a:lnTo>
                    <a:pt x="747539" y="760888"/>
                  </a:lnTo>
                  <a:lnTo>
                    <a:pt x="834307" y="787586"/>
                  </a:lnTo>
                  <a:lnTo>
                    <a:pt x="934424" y="827632"/>
                  </a:lnTo>
                  <a:lnTo>
                    <a:pt x="987819" y="854330"/>
                  </a:lnTo>
                  <a:lnTo>
                    <a:pt x="1021191" y="894377"/>
                  </a:lnTo>
                  <a:lnTo>
                    <a:pt x="1061238" y="921075"/>
                  </a:lnTo>
                  <a:lnTo>
                    <a:pt x="1087936" y="987819"/>
                  </a:lnTo>
                  <a:lnTo>
                    <a:pt x="1141332" y="987819"/>
                  </a:lnTo>
                  <a:lnTo>
                    <a:pt x="1248123" y="1001168"/>
                  </a:lnTo>
                  <a:lnTo>
                    <a:pt x="1308193" y="1001168"/>
                  </a:lnTo>
                  <a:lnTo>
                    <a:pt x="1374937" y="1027866"/>
                  </a:lnTo>
                  <a:lnTo>
                    <a:pt x="1435007" y="1087936"/>
                  </a:lnTo>
                  <a:lnTo>
                    <a:pt x="1501752" y="1114634"/>
                  </a:lnTo>
                  <a:lnTo>
                    <a:pt x="1615218" y="1121308"/>
                  </a:lnTo>
                  <a:lnTo>
                    <a:pt x="1661939" y="1094611"/>
                  </a:lnTo>
                  <a:lnTo>
                    <a:pt x="1742032" y="1121308"/>
                  </a:lnTo>
                  <a:lnTo>
                    <a:pt x="1762056" y="1081262"/>
                  </a:lnTo>
                  <a:lnTo>
                    <a:pt x="1795428" y="1047889"/>
                  </a:lnTo>
                  <a:lnTo>
                    <a:pt x="1822126" y="1047889"/>
                  </a:lnTo>
                  <a:lnTo>
                    <a:pt x="1842149" y="1041215"/>
                  </a:lnTo>
                  <a:lnTo>
                    <a:pt x="1875521" y="1001168"/>
                  </a:lnTo>
                  <a:lnTo>
                    <a:pt x="1895545" y="1061238"/>
                  </a:lnTo>
                  <a:lnTo>
                    <a:pt x="1895545" y="1074587"/>
                  </a:lnTo>
                  <a:lnTo>
                    <a:pt x="1862172" y="1061238"/>
                  </a:lnTo>
                  <a:lnTo>
                    <a:pt x="1862172" y="1134657"/>
                  </a:lnTo>
                  <a:lnTo>
                    <a:pt x="1835475" y="1101285"/>
                  </a:lnTo>
                  <a:lnTo>
                    <a:pt x="1828800" y="1101285"/>
                  </a:lnTo>
                  <a:lnTo>
                    <a:pt x="1822126" y="1121308"/>
                  </a:lnTo>
                  <a:lnTo>
                    <a:pt x="1842149" y="1174704"/>
                  </a:lnTo>
                  <a:lnTo>
                    <a:pt x="1862172" y="1194727"/>
                  </a:lnTo>
                  <a:lnTo>
                    <a:pt x="1895545" y="1181378"/>
                  </a:lnTo>
                  <a:lnTo>
                    <a:pt x="1915568" y="1154681"/>
                  </a:lnTo>
                  <a:lnTo>
                    <a:pt x="1915568" y="1087936"/>
                  </a:lnTo>
                  <a:lnTo>
                    <a:pt x="1975638" y="1081262"/>
                  </a:lnTo>
                  <a:lnTo>
                    <a:pt x="1995661" y="1047889"/>
                  </a:lnTo>
                  <a:lnTo>
                    <a:pt x="2002336" y="987819"/>
                  </a:lnTo>
                  <a:lnTo>
                    <a:pt x="2109127" y="1014517"/>
                  </a:lnTo>
                  <a:lnTo>
                    <a:pt x="2189221" y="1027866"/>
                  </a:lnTo>
                  <a:lnTo>
                    <a:pt x="2262640" y="1041215"/>
                  </a:lnTo>
                  <a:lnTo>
                    <a:pt x="2309361" y="1014517"/>
                  </a:lnTo>
                  <a:lnTo>
                    <a:pt x="2349407" y="967796"/>
                  </a:lnTo>
                  <a:lnTo>
                    <a:pt x="2382780" y="861005"/>
                  </a:lnTo>
                  <a:lnTo>
                    <a:pt x="2456199" y="867679"/>
                  </a:lnTo>
                  <a:lnTo>
                    <a:pt x="2542967" y="861005"/>
                  </a:lnTo>
                  <a:lnTo>
                    <a:pt x="2603037" y="847656"/>
                  </a:lnTo>
                  <a:lnTo>
                    <a:pt x="2676456" y="787586"/>
                  </a:lnTo>
                  <a:lnTo>
                    <a:pt x="2709828" y="767562"/>
                  </a:lnTo>
                  <a:lnTo>
                    <a:pt x="2729851" y="760888"/>
                  </a:lnTo>
                  <a:lnTo>
                    <a:pt x="2749875" y="787586"/>
                  </a:lnTo>
                  <a:lnTo>
                    <a:pt x="2789921" y="820958"/>
                  </a:lnTo>
                  <a:lnTo>
                    <a:pt x="2809945" y="827632"/>
                  </a:lnTo>
                  <a:lnTo>
                    <a:pt x="2796596" y="887702"/>
                  </a:lnTo>
                  <a:lnTo>
                    <a:pt x="2836642" y="921075"/>
                  </a:lnTo>
                  <a:lnTo>
                    <a:pt x="2923410" y="981145"/>
                  </a:lnTo>
                  <a:lnTo>
                    <a:pt x="3143667" y="1001168"/>
                  </a:lnTo>
                  <a:lnTo>
                    <a:pt x="3083597" y="1161355"/>
                  </a:lnTo>
                  <a:lnTo>
                    <a:pt x="3036876" y="1214751"/>
                  </a:lnTo>
                  <a:lnTo>
                    <a:pt x="2996829" y="1268146"/>
                  </a:lnTo>
                  <a:lnTo>
                    <a:pt x="2983480" y="1281495"/>
                  </a:lnTo>
                  <a:lnTo>
                    <a:pt x="2923410" y="1294844"/>
                  </a:lnTo>
                  <a:lnTo>
                    <a:pt x="2843317" y="1294844"/>
                  </a:lnTo>
                  <a:lnTo>
                    <a:pt x="2863340" y="1341565"/>
                  </a:lnTo>
                  <a:lnTo>
                    <a:pt x="2890038" y="1394961"/>
                  </a:lnTo>
                  <a:lnTo>
                    <a:pt x="3063574" y="1455031"/>
                  </a:lnTo>
                  <a:lnTo>
                    <a:pt x="3110295" y="1501752"/>
                  </a:lnTo>
                  <a:lnTo>
                    <a:pt x="3177040" y="1575171"/>
                  </a:lnTo>
                  <a:lnTo>
                    <a:pt x="3270482" y="1648590"/>
                  </a:lnTo>
                  <a:lnTo>
                    <a:pt x="3310529" y="1695311"/>
                  </a:lnTo>
                  <a:lnTo>
                    <a:pt x="3430669" y="1742032"/>
                  </a:lnTo>
                  <a:lnTo>
                    <a:pt x="3510762" y="1748707"/>
                  </a:lnTo>
                  <a:lnTo>
                    <a:pt x="3584181" y="1862173"/>
                  </a:lnTo>
                  <a:lnTo>
                    <a:pt x="3524111" y="1962289"/>
                  </a:lnTo>
                  <a:lnTo>
                    <a:pt x="3177040" y="1855498"/>
                  </a:lnTo>
                  <a:lnTo>
                    <a:pt x="2910061" y="1748707"/>
                  </a:lnTo>
                  <a:lnTo>
                    <a:pt x="2589688" y="1655265"/>
                  </a:lnTo>
                  <a:lnTo>
                    <a:pt x="2469548" y="1601869"/>
                  </a:lnTo>
                  <a:lnTo>
                    <a:pt x="2616386" y="1107959"/>
                  </a:lnTo>
                  <a:cubicBezTo>
                    <a:pt x="2478378" y="1199942"/>
                    <a:pt x="2291813" y="1146251"/>
                    <a:pt x="2153805" y="1238234"/>
                  </a:cubicBezTo>
                  <a:lnTo>
                    <a:pt x="2095827" y="1469212"/>
                  </a:lnTo>
                  <a:lnTo>
                    <a:pt x="1962289" y="1408310"/>
                  </a:lnTo>
                  <a:lnTo>
                    <a:pt x="1181378" y="1107959"/>
                  </a:lnTo>
                  <a:lnTo>
                    <a:pt x="881028" y="961121"/>
                  </a:lnTo>
                  <a:lnTo>
                    <a:pt x="547305" y="827632"/>
                  </a:lnTo>
                  <a:lnTo>
                    <a:pt x="253629" y="694143"/>
                  </a:lnTo>
                  <a:lnTo>
                    <a:pt x="80094" y="627399"/>
                  </a:lnTo>
                  <a:lnTo>
                    <a:pt x="60070" y="594027"/>
                  </a:lnTo>
                  <a:lnTo>
                    <a:pt x="33372" y="533956"/>
                  </a:lnTo>
                  <a:lnTo>
                    <a:pt x="0" y="453863"/>
                  </a:lnTo>
                  <a:lnTo>
                    <a:pt x="20024" y="240281"/>
                  </a:lnTo>
                  <a:lnTo>
                    <a:pt x="80094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39" name="フリーフォーム 38"/>
            <p:cNvSpPr/>
            <p:nvPr/>
          </p:nvSpPr>
          <p:spPr>
            <a:xfrm>
              <a:off x="6876256" y="1052736"/>
              <a:ext cx="892402" cy="540131"/>
            </a:xfrm>
            <a:custGeom>
              <a:avLst/>
              <a:gdLst>
                <a:gd name="connsiteX0" fmla="*/ 53396 w 1268146"/>
                <a:gd name="connsiteY0" fmla="*/ 587352 h 767562"/>
                <a:gd name="connsiteX1" fmla="*/ 200234 w 1268146"/>
                <a:gd name="connsiteY1" fmla="*/ 640747 h 767562"/>
                <a:gd name="connsiteX2" fmla="*/ 353746 w 1268146"/>
                <a:gd name="connsiteY2" fmla="*/ 667445 h 767562"/>
                <a:gd name="connsiteX3" fmla="*/ 307025 w 1268146"/>
                <a:gd name="connsiteY3" fmla="*/ 574003 h 767562"/>
                <a:gd name="connsiteX4" fmla="*/ 333723 w 1268146"/>
                <a:gd name="connsiteY4" fmla="*/ 467211 h 767562"/>
                <a:gd name="connsiteX5" fmla="*/ 340397 w 1268146"/>
                <a:gd name="connsiteY5" fmla="*/ 440514 h 767562"/>
                <a:gd name="connsiteX6" fmla="*/ 387118 w 1268146"/>
                <a:gd name="connsiteY6" fmla="*/ 420490 h 767562"/>
                <a:gd name="connsiteX7" fmla="*/ 453863 w 1268146"/>
                <a:gd name="connsiteY7" fmla="*/ 226931 h 767562"/>
                <a:gd name="connsiteX8" fmla="*/ 453863 w 1268146"/>
                <a:gd name="connsiteY8" fmla="*/ 173536 h 767562"/>
                <a:gd name="connsiteX9" fmla="*/ 440514 w 1268146"/>
                <a:gd name="connsiteY9" fmla="*/ 100117 h 767562"/>
                <a:gd name="connsiteX10" fmla="*/ 307025 w 1268146"/>
                <a:gd name="connsiteY10" fmla="*/ 6674 h 767562"/>
                <a:gd name="connsiteX11" fmla="*/ 327048 w 1268146"/>
                <a:gd name="connsiteY11" fmla="*/ 0 h 767562"/>
                <a:gd name="connsiteX12" fmla="*/ 540631 w 1268146"/>
                <a:gd name="connsiteY12" fmla="*/ 26698 h 767562"/>
                <a:gd name="connsiteX13" fmla="*/ 607375 w 1268146"/>
                <a:gd name="connsiteY13" fmla="*/ 106791 h 767562"/>
                <a:gd name="connsiteX14" fmla="*/ 647422 w 1268146"/>
                <a:gd name="connsiteY14" fmla="*/ 160187 h 767562"/>
                <a:gd name="connsiteX15" fmla="*/ 707492 w 1268146"/>
                <a:gd name="connsiteY15" fmla="*/ 193559 h 767562"/>
                <a:gd name="connsiteX16" fmla="*/ 794260 w 1268146"/>
                <a:gd name="connsiteY16" fmla="*/ 220257 h 767562"/>
                <a:gd name="connsiteX17" fmla="*/ 847655 w 1268146"/>
                <a:gd name="connsiteY17" fmla="*/ 266978 h 767562"/>
                <a:gd name="connsiteX18" fmla="*/ 887702 w 1268146"/>
                <a:gd name="connsiteY18" fmla="*/ 347071 h 767562"/>
                <a:gd name="connsiteX19" fmla="*/ 954447 w 1268146"/>
                <a:gd name="connsiteY19" fmla="*/ 393792 h 767562"/>
                <a:gd name="connsiteX20" fmla="*/ 1021191 w 1268146"/>
                <a:gd name="connsiteY20" fmla="*/ 393792 h 767562"/>
                <a:gd name="connsiteX21" fmla="*/ 1074587 w 1268146"/>
                <a:gd name="connsiteY21" fmla="*/ 373769 h 767562"/>
                <a:gd name="connsiteX22" fmla="*/ 1107959 w 1268146"/>
                <a:gd name="connsiteY22" fmla="*/ 367095 h 767562"/>
                <a:gd name="connsiteX23" fmla="*/ 1161355 w 1268146"/>
                <a:gd name="connsiteY23" fmla="*/ 387118 h 767562"/>
                <a:gd name="connsiteX24" fmla="*/ 1194727 w 1268146"/>
                <a:gd name="connsiteY24" fmla="*/ 407141 h 767562"/>
                <a:gd name="connsiteX25" fmla="*/ 1268146 w 1268146"/>
                <a:gd name="connsiteY25" fmla="*/ 493909 h 767562"/>
                <a:gd name="connsiteX26" fmla="*/ 1141331 w 1268146"/>
                <a:gd name="connsiteY26" fmla="*/ 574003 h 767562"/>
                <a:gd name="connsiteX27" fmla="*/ 1007842 w 1268146"/>
                <a:gd name="connsiteY27" fmla="*/ 627398 h 767562"/>
                <a:gd name="connsiteX28" fmla="*/ 927749 w 1268146"/>
                <a:gd name="connsiteY28" fmla="*/ 674120 h 767562"/>
                <a:gd name="connsiteX29" fmla="*/ 794260 w 1268146"/>
                <a:gd name="connsiteY29" fmla="*/ 720841 h 767562"/>
                <a:gd name="connsiteX30" fmla="*/ 687469 w 1268146"/>
                <a:gd name="connsiteY30" fmla="*/ 754213 h 767562"/>
                <a:gd name="connsiteX31" fmla="*/ 594026 w 1268146"/>
                <a:gd name="connsiteY31" fmla="*/ 767562 h 767562"/>
                <a:gd name="connsiteX32" fmla="*/ 447188 w 1268146"/>
                <a:gd name="connsiteY32" fmla="*/ 760887 h 767562"/>
                <a:gd name="connsiteX33" fmla="*/ 347072 w 1268146"/>
                <a:gd name="connsiteY33" fmla="*/ 740864 h 767562"/>
                <a:gd name="connsiteX34" fmla="*/ 186885 w 1268146"/>
                <a:gd name="connsiteY34" fmla="*/ 707492 h 767562"/>
                <a:gd name="connsiteX35" fmla="*/ 0 w 1268146"/>
                <a:gd name="connsiteY35" fmla="*/ 647422 h 767562"/>
                <a:gd name="connsiteX36" fmla="*/ 53396 w 1268146"/>
                <a:gd name="connsiteY36" fmla="*/ 587352 h 7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68146" h="767562">
                  <a:moveTo>
                    <a:pt x="53396" y="587352"/>
                  </a:moveTo>
                  <a:lnTo>
                    <a:pt x="200234" y="640747"/>
                  </a:lnTo>
                  <a:lnTo>
                    <a:pt x="353746" y="667445"/>
                  </a:lnTo>
                  <a:lnTo>
                    <a:pt x="307025" y="574003"/>
                  </a:lnTo>
                  <a:lnTo>
                    <a:pt x="333723" y="467211"/>
                  </a:lnTo>
                  <a:lnTo>
                    <a:pt x="340397" y="440514"/>
                  </a:lnTo>
                  <a:lnTo>
                    <a:pt x="387118" y="420490"/>
                  </a:lnTo>
                  <a:lnTo>
                    <a:pt x="453863" y="226931"/>
                  </a:lnTo>
                  <a:lnTo>
                    <a:pt x="453863" y="173536"/>
                  </a:lnTo>
                  <a:lnTo>
                    <a:pt x="440514" y="100117"/>
                  </a:lnTo>
                  <a:lnTo>
                    <a:pt x="307025" y="6674"/>
                  </a:lnTo>
                  <a:lnTo>
                    <a:pt x="327048" y="0"/>
                  </a:lnTo>
                  <a:lnTo>
                    <a:pt x="540631" y="26698"/>
                  </a:lnTo>
                  <a:lnTo>
                    <a:pt x="607375" y="106791"/>
                  </a:lnTo>
                  <a:lnTo>
                    <a:pt x="647422" y="160187"/>
                  </a:lnTo>
                  <a:lnTo>
                    <a:pt x="707492" y="193559"/>
                  </a:lnTo>
                  <a:lnTo>
                    <a:pt x="794260" y="220257"/>
                  </a:lnTo>
                  <a:lnTo>
                    <a:pt x="847655" y="266978"/>
                  </a:lnTo>
                  <a:lnTo>
                    <a:pt x="887702" y="347071"/>
                  </a:lnTo>
                  <a:lnTo>
                    <a:pt x="954447" y="393792"/>
                  </a:lnTo>
                  <a:lnTo>
                    <a:pt x="1021191" y="393792"/>
                  </a:lnTo>
                  <a:lnTo>
                    <a:pt x="1074587" y="373769"/>
                  </a:lnTo>
                  <a:lnTo>
                    <a:pt x="1107959" y="367095"/>
                  </a:lnTo>
                  <a:lnTo>
                    <a:pt x="1161355" y="387118"/>
                  </a:lnTo>
                  <a:lnTo>
                    <a:pt x="1194727" y="407141"/>
                  </a:lnTo>
                  <a:lnTo>
                    <a:pt x="1268146" y="493909"/>
                  </a:lnTo>
                  <a:lnTo>
                    <a:pt x="1141331" y="574003"/>
                  </a:lnTo>
                  <a:lnTo>
                    <a:pt x="1007842" y="627398"/>
                  </a:lnTo>
                  <a:lnTo>
                    <a:pt x="927749" y="674120"/>
                  </a:lnTo>
                  <a:lnTo>
                    <a:pt x="794260" y="720841"/>
                  </a:lnTo>
                  <a:lnTo>
                    <a:pt x="687469" y="754213"/>
                  </a:lnTo>
                  <a:lnTo>
                    <a:pt x="594026" y="767562"/>
                  </a:lnTo>
                  <a:lnTo>
                    <a:pt x="447188" y="760887"/>
                  </a:lnTo>
                  <a:lnTo>
                    <a:pt x="347072" y="740864"/>
                  </a:lnTo>
                  <a:lnTo>
                    <a:pt x="186885" y="707492"/>
                  </a:lnTo>
                  <a:lnTo>
                    <a:pt x="0" y="647422"/>
                  </a:lnTo>
                  <a:lnTo>
                    <a:pt x="53396" y="587352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0" name="フリーフォーム 39"/>
            <p:cNvSpPr/>
            <p:nvPr/>
          </p:nvSpPr>
          <p:spPr>
            <a:xfrm>
              <a:off x="6927390" y="1481445"/>
              <a:ext cx="1461034" cy="1587515"/>
            </a:xfrm>
            <a:custGeom>
              <a:avLst/>
              <a:gdLst>
                <a:gd name="connsiteX0" fmla="*/ 1274821 w 2095778"/>
                <a:gd name="connsiteY0" fmla="*/ 0 h 2255965"/>
                <a:gd name="connsiteX1" fmla="*/ 1274821 w 2095778"/>
                <a:gd name="connsiteY1" fmla="*/ 0 h 2255965"/>
                <a:gd name="connsiteX2" fmla="*/ 1274821 w 2095778"/>
                <a:gd name="connsiteY2" fmla="*/ 73419 h 2255965"/>
                <a:gd name="connsiteX3" fmla="*/ 1301518 w 2095778"/>
                <a:gd name="connsiteY3" fmla="*/ 327048 h 2255965"/>
                <a:gd name="connsiteX4" fmla="*/ 1314867 w 2095778"/>
                <a:gd name="connsiteY4" fmla="*/ 333722 h 2255965"/>
                <a:gd name="connsiteX5" fmla="*/ 1314867 w 2095778"/>
                <a:gd name="connsiteY5" fmla="*/ 460537 h 2255965"/>
                <a:gd name="connsiteX6" fmla="*/ 1501752 w 2095778"/>
                <a:gd name="connsiteY6" fmla="*/ 694143 h 2255965"/>
                <a:gd name="connsiteX7" fmla="*/ 1588520 w 2095778"/>
                <a:gd name="connsiteY7" fmla="*/ 720841 h 2255965"/>
                <a:gd name="connsiteX8" fmla="*/ 1668613 w 2095778"/>
                <a:gd name="connsiteY8" fmla="*/ 867679 h 2255965"/>
                <a:gd name="connsiteX9" fmla="*/ 1695311 w 2095778"/>
                <a:gd name="connsiteY9" fmla="*/ 901051 h 2255965"/>
                <a:gd name="connsiteX10" fmla="*/ 1768730 w 2095778"/>
                <a:gd name="connsiteY10" fmla="*/ 901051 h 2255965"/>
                <a:gd name="connsiteX11" fmla="*/ 1822126 w 2095778"/>
                <a:gd name="connsiteY11" fmla="*/ 947772 h 2255965"/>
                <a:gd name="connsiteX12" fmla="*/ 1922242 w 2095778"/>
                <a:gd name="connsiteY12" fmla="*/ 981144 h 2255965"/>
                <a:gd name="connsiteX13" fmla="*/ 1968964 w 2095778"/>
                <a:gd name="connsiteY13" fmla="*/ 1027866 h 2255965"/>
                <a:gd name="connsiteX14" fmla="*/ 1995661 w 2095778"/>
                <a:gd name="connsiteY14" fmla="*/ 1061238 h 2255965"/>
                <a:gd name="connsiteX15" fmla="*/ 2075755 w 2095778"/>
                <a:gd name="connsiteY15" fmla="*/ 1114633 h 2255965"/>
                <a:gd name="connsiteX16" fmla="*/ 2095778 w 2095778"/>
                <a:gd name="connsiteY16" fmla="*/ 1121308 h 2255965"/>
                <a:gd name="connsiteX17" fmla="*/ 1828800 w 2095778"/>
                <a:gd name="connsiteY17" fmla="*/ 1268146 h 2255965"/>
                <a:gd name="connsiteX18" fmla="*/ 1848824 w 2095778"/>
                <a:gd name="connsiteY18" fmla="*/ 1354914 h 2255965"/>
                <a:gd name="connsiteX19" fmla="*/ 1882196 w 2095778"/>
                <a:gd name="connsiteY19" fmla="*/ 1414984 h 2255965"/>
                <a:gd name="connsiteX20" fmla="*/ 1902219 w 2095778"/>
                <a:gd name="connsiteY20" fmla="*/ 1581845 h 2255965"/>
                <a:gd name="connsiteX21" fmla="*/ 1895545 w 2095778"/>
                <a:gd name="connsiteY21" fmla="*/ 1762055 h 2255965"/>
                <a:gd name="connsiteX22" fmla="*/ 1848824 w 2095778"/>
                <a:gd name="connsiteY22" fmla="*/ 1942266 h 2255965"/>
                <a:gd name="connsiteX23" fmla="*/ 1795428 w 2095778"/>
                <a:gd name="connsiteY23" fmla="*/ 2049057 h 2255965"/>
                <a:gd name="connsiteX24" fmla="*/ 1775405 w 2095778"/>
                <a:gd name="connsiteY24" fmla="*/ 2075755 h 2255965"/>
                <a:gd name="connsiteX25" fmla="*/ 1782079 w 2095778"/>
                <a:gd name="connsiteY25" fmla="*/ 2255965 h 2255965"/>
                <a:gd name="connsiteX26" fmla="*/ 166861 w 2095778"/>
                <a:gd name="connsiteY26" fmla="*/ 2229267 h 2255965"/>
                <a:gd name="connsiteX27" fmla="*/ 166861 w 2095778"/>
                <a:gd name="connsiteY27" fmla="*/ 1955614 h 2255965"/>
                <a:gd name="connsiteX28" fmla="*/ 113466 w 2095778"/>
                <a:gd name="connsiteY28" fmla="*/ 1795428 h 2255965"/>
                <a:gd name="connsiteX29" fmla="*/ 173536 w 2095778"/>
                <a:gd name="connsiteY29" fmla="*/ 1468379 h 2255965"/>
                <a:gd name="connsiteX30" fmla="*/ 193559 w 2095778"/>
                <a:gd name="connsiteY30" fmla="*/ 1288169 h 2255965"/>
                <a:gd name="connsiteX31" fmla="*/ 220257 w 2095778"/>
                <a:gd name="connsiteY31" fmla="*/ 1141331 h 2255965"/>
                <a:gd name="connsiteX32" fmla="*/ 240280 w 2095778"/>
                <a:gd name="connsiteY32" fmla="*/ 967795 h 2255965"/>
                <a:gd name="connsiteX33" fmla="*/ 240280 w 2095778"/>
                <a:gd name="connsiteY33" fmla="*/ 861004 h 2255965"/>
                <a:gd name="connsiteX34" fmla="*/ 186885 w 2095778"/>
                <a:gd name="connsiteY34" fmla="*/ 700817 h 2255965"/>
                <a:gd name="connsiteX35" fmla="*/ 80094 w 2095778"/>
                <a:gd name="connsiteY35" fmla="*/ 540630 h 2255965"/>
                <a:gd name="connsiteX36" fmla="*/ 0 w 2095778"/>
                <a:gd name="connsiteY36" fmla="*/ 420490 h 2255965"/>
                <a:gd name="connsiteX37" fmla="*/ 0 w 2095778"/>
                <a:gd name="connsiteY37" fmla="*/ 380444 h 2255965"/>
                <a:gd name="connsiteX38" fmla="*/ 6675 w 2095778"/>
                <a:gd name="connsiteY38" fmla="*/ 353746 h 2255965"/>
                <a:gd name="connsiteX39" fmla="*/ 53396 w 2095778"/>
                <a:gd name="connsiteY39" fmla="*/ 327048 h 2255965"/>
                <a:gd name="connsiteX40" fmla="*/ 126815 w 2095778"/>
                <a:gd name="connsiteY40" fmla="*/ 300350 h 2255965"/>
                <a:gd name="connsiteX41" fmla="*/ 200234 w 2095778"/>
                <a:gd name="connsiteY41" fmla="*/ 287001 h 2255965"/>
                <a:gd name="connsiteX42" fmla="*/ 273653 w 2095778"/>
                <a:gd name="connsiteY42" fmla="*/ 287001 h 2255965"/>
                <a:gd name="connsiteX43" fmla="*/ 353746 w 2095778"/>
                <a:gd name="connsiteY43" fmla="*/ 287001 h 2255965"/>
                <a:gd name="connsiteX44" fmla="*/ 560654 w 2095778"/>
                <a:gd name="connsiteY44" fmla="*/ 287001 h 2255965"/>
                <a:gd name="connsiteX45" fmla="*/ 667445 w 2095778"/>
                <a:gd name="connsiteY45" fmla="*/ 266978 h 2255965"/>
                <a:gd name="connsiteX46" fmla="*/ 814283 w 2095778"/>
                <a:gd name="connsiteY46" fmla="*/ 240280 h 2255965"/>
                <a:gd name="connsiteX47" fmla="*/ 954447 w 2095778"/>
                <a:gd name="connsiteY47" fmla="*/ 206908 h 2255965"/>
                <a:gd name="connsiteX48" fmla="*/ 1047889 w 2095778"/>
                <a:gd name="connsiteY48" fmla="*/ 146838 h 2255965"/>
                <a:gd name="connsiteX49" fmla="*/ 1174704 w 2095778"/>
                <a:gd name="connsiteY49" fmla="*/ 80093 h 2255965"/>
                <a:gd name="connsiteX50" fmla="*/ 1274821 w 2095778"/>
                <a:gd name="connsiteY50" fmla="*/ 0 h 225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095778" h="2255965">
                  <a:moveTo>
                    <a:pt x="1274821" y="0"/>
                  </a:moveTo>
                  <a:lnTo>
                    <a:pt x="1274821" y="0"/>
                  </a:lnTo>
                  <a:lnTo>
                    <a:pt x="1274821" y="73419"/>
                  </a:lnTo>
                  <a:lnTo>
                    <a:pt x="1301518" y="327048"/>
                  </a:lnTo>
                  <a:lnTo>
                    <a:pt x="1314867" y="333722"/>
                  </a:lnTo>
                  <a:lnTo>
                    <a:pt x="1314867" y="460537"/>
                  </a:lnTo>
                  <a:lnTo>
                    <a:pt x="1501752" y="694143"/>
                  </a:lnTo>
                  <a:lnTo>
                    <a:pt x="1588520" y="720841"/>
                  </a:lnTo>
                  <a:lnTo>
                    <a:pt x="1668613" y="867679"/>
                  </a:lnTo>
                  <a:lnTo>
                    <a:pt x="1695311" y="901051"/>
                  </a:lnTo>
                  <a:lnTo>
                    <a:pt x="1768730" y="901051"/>
                  </a:lnTo>
                  <a:lnTo>
                    <a:pt x="1822126" y="947772"/>
                  </a:lnTo>
                  <a:lnTo>
                    <a:pt x="1922242" y="981144"/>
                  </a:lnTo>
                  <a:lnTo>
                    <a:pt x="1968964" y="1027866"/>
                  </a:lnTo>
                  <a:lnTo>
                    <a:pt x="1995661" y="1061238"/>
                  </a:lnTo>
                  <a:lnTo>
                    <a:pt x="2075755" y="1114633"/>
                  </a:lnTo>
                  <a:lnTo>
                    <a:pt x="2095778" y="1121308"/>
                  </a:lnTo>
                  <a:lnTo>
                    <a:pt x="1828800" y="1268146"/>
                  </a:lnTo>
                  <a:lnTo>
                    <a:pt x="1848824" y="1354914"/>
                  </a:lnTo>
                  <a:lnTo>
                    <a:pt x="1882196" y="1414984"/>
                  </a:lnTo>
                  <a:lnTo>
                    <a:pt x="1902219" y="1581845"/>
                  </a:lnTo>
                  <a:lnTo>
                    <a:pt x="1895545" y="1762055"/>
                  </a:lnTo>
                  <a:lnTo>
                    <a:pt x="1848824" y="1942266"/>
                  </a:lnTo>
                  <a:lnTo>
                    <a:pt x="1795428" y="2049057"/>
                  </a:lnTo>
                  <a:lnTo>
                    <a:pt x="1775405" y="2075755"/>
                  </a:lnTo>
                  <a:lnTo>
                    <a:pt x="1782079" y="2255965"/>
                  </a:lnTo>
                  <a:lnTo>
                    <a:pt x="166861" y="2229267"/>
                  </a:lnTo>
                  <a:lnTo>
                    <a:pt x="166861" y="1955614"/>
                  </a:lnTo>
                  <a:lnTo>
                    <a:pt x="113466" y="1795428"/>
                  </a:lnTo>
                  <a:lnTo>
                    <a:pt x="173536" y="1468379"/>
                  </a:lnTo>
                  <a:lnTo>
                    <a:pt x="193559" y="1288169"/>
                  </a:lnTo>
                  <a:lnTo>
                    <a:pt x="220257" y="1141331"/>
                  </a:lnTo>
                  <a:lnTo>
                    <a:pt x="240280" y="967795"/>
                  </a:lnTo>
                  <a:lnTo>
                    <a:pt x="240280" y="861004"/>
                  </a:lnTo>
                  <a:lnTo>
                    <a:pt x="186885" y="700817"/>
                  </a:lnTo>
                  <a:lnTo>
                    <a:pt x="80094" y="540630"/>
                  </a:lnTo>
                  <a:lnTo>
                    <a:pt x="0" y="420490"/>
                  </a:lnTo>
                  <a:lnTo>
                    <a:pt x="0" y="380444"/>
                  </a:lnTo>
                  <a:lnTo>
                    <a:pt x="6675" y="353746"/>
                  </a:lnTo>
                  <a:lnTo>
                    <a:pt x="53396" y="327048"/>
                  </a:lnTo>
                  <a:lnTo>
                    <a:pt x="126815" y="300350"/>
                  </a:lnTo>
                  <a:lnTo>
                    <a:pt x="200234" y="287001"/>
                  </a:lnTo>
                  <a:lnTo>
                    <a:pt x="273653" y="287001"/>
                  </a:lnTo>
                  <a:lnTo>
                    <a:pt x="353746" y="287001"/>
                  </a:lnTo>
                  <a:lnTo>
                    <a:pt x="560654" y="287001"/>
                  </a:lnTo>
                  <a:lnTo>
                    <a:pt x="667445" y="266978"/>
                  </a:lnTo>
                  <a:lnTo>
                    <a:pt x="814283" y="240280"/>
                  </a:lnTo>
                  <a:lnTo>
                    <a:pt x="954447" y="206908"/>
                  </a:lnTo>
                  <a:lnTo>
                    <a:pt x="1047889" y="146838"/>
                  </a:lnTo>
                  <a:lnTo>
                    <a:pt x="1174704" y="80093"/>
                  </a:lnTo>
                  <a:lnTo>
                    <a:pt x="1274821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1" name="フリーフォーム 40"/>
            <p:cNvSpPr/>
            <p:nvPr/>
          </p:nvSpPr>
          <p:spPr>
            <a:xfrm>
              <a:off x="4860033" y="3645024"/>
              <a:ext cx="3168352" cy="3123463"/>
            </a:xfrm>
            <a:custGeom>
              <a:avLst/>
              <a:gdLst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0 w 4391025"/>
                <a:gd name="connsiteY75" fmla="*/ 2162175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473205 w 4391025"/>
                <a:gd name="connsiteY78" fmla="*/ 2339629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600075 w 4391025"/>
                <a:gd name="connsiteY78" fmla="*/ 2314575 h 4438650"/>
                <a:gd name="connsiteX79" fmla="*/ 666750 w 4391025"/>
                <a:gd name="connsiteY79" fmla="*/ 2333625 h 4438650"/>
                <a:gd name="connsiteX80" fmla="*/ 914400 w 4391025"/>
                <a:gd name="connsiteY80" fmla="*/ 2343150 h 4438650"/>
                <a:gd name="connsiteX81" fmla="*/ 1019175 w 4391025"/>
                <a:gd name="connsiteY81" fmla="*/ 2286000 h 4438650"/>
                <a:gd name="connsiteX82" fmla="*/ 1114425 w 4391025"/>
                <a:gd name="connsiteY82" fmla="*/ 2257425 h 4438650"/>
                <a:gd name="connsiteX83" fmla="*/ 1285875 w 4391025"/>
                <a:gd name="connsiteY83" fmla="*/ 2209800 h 4438650"/>
                <a:gd name="connsiteX84" fmla="*/ 1381125 w 4391025"/>
                <a:gd name="connsiteY84" fmla="*/ 2200275 h 4438650"/>
                <a:gd name="connsiteX85" fmla="*/ 1504950 w 4391025"/>
                <a:gd name="connsiteY85" fmla="*/ 2105025 h 4438650"/>
                <a:gd name="connsiteX86" fmla="*/ 1609725 w 4391025"/>
                <a:gd name="connsiteY86" fmla="*/ 2038350 h 4438650"/>
                <a:gd name="connsiteX87" fmla="*/ 1771650 w 4391025"/>
                <a:gd name="connsiteY87" fmla="*/ 1933575 h 4438650"/>
                <a:gd name="connsiteX88" fmla="*/ 2190750 w 4391025"/>
                <a:gd name="connsiteY88" fmla="*/ 1628775 h 4438650"/>
                <a:gd name="connsiteX89" fmla="*/ 2305050 w 4391025"/>
                <a:gd name="connsiteY89" fmla="*/ 1543050 h 4438650"/>
                <a:gd name="connsiteX90" fmla="*/ 2400300 w 4391025"/>
                <a:gd name="connsiteY90" fmla="*/ 1428750 h 4438650"/>
                <a:gd name="connsiteX91" fmla="*/ 2466975 w 4391025"/>
                <a:gd name="connsiteY91" fmla="*/ 1314450 h 4438650"/>
                <a:gd name="connsiteX92" fmla="*/ 2562225 w 4391025"/>
                <a:gd name="connsiteY92" fmla="*/ 1181100 h 4438650"/>
                <a:gd name="connsiteX93" fmla="*/ 2590800 w 4391025"/>
                <a:gd name="connsiteY93" fmla="*/ 1085850 h 4438650"/>
                <a:gd name="connsiteX94" fmla="*/ 2619375 w 4391025"/>
                <a:gd name="connsiteY94" fmla="*/ 981075 h 4438650"/>
                <a:gd name="connsiteX95" fmla="*/ 2686050 w 4391025"/>
                <a:gd name="connsiteY95" fmla="*/ 933450 h 4438650"/>
                <a:gd name="connsiteX96" fmla="*/ 2771775 w 4391025"/>
                <a:gd name="connsiteY96" fmla="*/ 866775 h 4438650"/>
                <a:gd name="connsiteX97" fmla="*/ 2809875 w 4391025"/>
                <a:gd name="connsiteY97" fmla="*/ 819150 h 4438650"/>
                <a:gd name="connsiteX98" fmla="*/ 2838450 w 4391025"/>
                <a:gd name="connsiteY98" fmla="*/ 533400 h 4438650"/>
                <a:gd name="connsiteX99" fmla="*/ 2867025 w 4391025"/>
                <a:gd name="connsiteY99" fmla="*/ 457200 h 4438650"/>
                <a:gd name="connsiteX100" fmla="*/ 2895600 w 4391025"/>
                <a:gd name="connsiteY100" fmla="*/ 304800 h 4438650"/>
                <a:gd name="connsiteX101" fmla="*/ 2905125 w 4391025"/>
                <a:gd name="connsiteY101" fmla="*/ 228600 h 4438650"/>
                <a:gd name="connsiteX102" fmla="*/ 2933700 w 4391025"/>
                <a:gd name="connsiteY102" fmla="*/ 171450 h 4438650"/>
                <a:gd name="connsiteX103" fmla="*/ 2990850 w 4391025"/>
                <a:gd name="connsiteY103" fmla="*/ 142875 h 4438650"/>
                <a:gd name="connsiteX104" fmla="*/ 3057525 w 4391025"/>
                <a:gd name="connsiteY104" fmla="*/ 104775 h 4438650"/>
                <a:gd name="connsiteX105" fmla="*/ 3057525 w 4391025"/>
                <a:gd name="connsiteY105" fmla="*/ 104775 h 4438650"/>
                <a:gd name="connsiteX106" fmla="*/ 3190875 w 4391025"/>
                <a:gd name="connsiteY106" fmla="*/ 66675 h 4438650"/>
                <a:gd name="connsiteX107" fmla="*/ 3219450 w 4391025"/>
                <a:gd name="connsiteY107" fmla="*/ 47625 h 4438650"/>
                <a:gd name="connsiteX108" fmla="*/ 3743325 w 4391025"/>
                <a:gd name="connsiteY108" fmla="*/ 19050 h 4438650"/>
                <a:gd name="connsiteX109" fmla="*/ 3857625 w 4391025"/>
                <a:gd name="connsiteY109" fmla="*/ 19050 h 4438650"/>
                <a:gd name="connsiteX110" fmla="*/ 4057650 w 4391025"/>
                <a:gd name="connsiteY110" fmla="*/ 0 h 4438650"/>
                <a:gd name="connsiteX111" fmla="*/ 4391025 w 4391025"/>
                <a:gd name="connsiteY111" fmla="*/ 104775 h 44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4391025" h="4438650">
                  <a:moveTo>
                    <a:pt x="4391025" y="104775"/>
                  </a:moveTo>
                  <a:lnTo>
                    <a:pt x="4371975" y="152400"/>
                  </a:lnTo>
                  <a:lnTo>
                    <a:pt x="4362450" y="190500"/>
                  </a:lnTo>
                  <a:lnTo>
                    <a:pt x="4352925" y="209550"/>
                  </a:lnTo>
                  <a:lnTo>
                    <a:pt x="4352925" y="381000"/>
                  </a:lnTo>
                  <a:lnTo>
                    <a:pt x="4324350" y="438150"/>
                  </a:lnTo>
                  <a:lnTo>
                    <a:pt x="4333875" y="533400"/>
                  </a:lnTo>
                  <a:lnTo>
                    <a:pt x="4286250" y="590550"/>
                  </a:lnTo>
                  <a:lnTo>
                    <a:pt x="4248150" y="638175"/>
                  </a:lnTo>
                  <a:lnTo>
                    <a:pt x="4257675" y="771525"/>
                  </a:lnTo>
                  <a:lnTo>
                    <a:pt x="4229100" y="781050"/>
                  </a:lnTo>
                  <a:lnTo>
                    <a:pt x="4067175" y="800100"/>
                  </a:lnTo>
                  <a:lnTo>
                    <a:pt x="4019550" y="838200"/>
                  </a:lnTo>
                  <a:lnTo>
                    <a:pt x="4029075" y="1047750"/>
                  </a:lnTo>
                  <a:lnTo>
                    <a:pt x="3971925" y="1095375"/>
                  </a:lnTo>
                  <a:lnTo>
                    <a:pt x="3886200" y="1104900"/>
                  </a:lnTo>
                  <a:lnTo>
                    <a:pt x="3857625" y="1209675"/>
                  </a:lnTo>
                  <a:lnTo>
                    <a:pt x="3838575" y="1314450"/>
                  </a:lnTo>
                  <a:lnTo>
                    <a:pt x="3733800" y="1400175"/>
                  </a:lnTo>
                  <a:lnTo>
                    <a:pt x="3867150" y="1466850"/>
                  </a:lnTo>
                  <a:lnTo>
                    <a:pt x="3867150" y="1590675"/>
                  </a:lnTo>
                  <a:lnTo>
                    <a:pt x="3724275" y="1590675"/>
                  </a:lnTo>
                  <a:lnTo>
                    <a:pt x="3571875" y="1590675"/>
                  </a:lnTo>
                  <a:lnTo>
                    <a:pt x="3495675" y="1619250"/>
                  </a:lnTo>
                  <a:lnTo>
                    <a:pt x="3390900" y="1647825"/>
                  </a:lnTo>
                  <a:lnTo>
                    <a:pt x="3390900" y="1647825"/>
                  </a:lnTo>
                  <a:lnTo>
                    <a:pt x="3295650" y="1771650"/>
                  </a:lnTo>
                  <a:lnTo>
                    <a:pt x="3219450" y="1857375"/>
                  </a:lnTo>
                  <a:lnTo>
                    <a:pt x="3181350" y="1952625"/>
                  </a:lnTo>
                  <a:lnTo>
                    <a:pt x="3181350" y="2019300"/>
                  </a:lnTo>
                  <a:lnTo>
                    <a:pt x="3181350" y="2133600"/>
                  </a:lnTo>
                  <a:lnTo>
                    <a:pt x="3228975" y="2200275"/>
                  </a:lnTo>
                  <a:lnTo>
                    <a:pt x="3248025" y="2295525"/>
                  </a:lnTo>
                  <a:lnTo>
                    <a:pt x="3267075" y="2390775"/>
                  </a:lnTo>
                  <a:lnTo>
                    <a:pt x="3295650" y="2438400"/>
                  </a:lnTo>
                  <a:lnTo>
                    <a:pt x="3314700" y="2628900"/>
                  </a:lnTo>
                  <a:lnTo>
                    <a:pt x="3362325" y="2876550"/>
                  </a:lnTo>
                  <a:lnTo>
                    <a:pt x="3343275" y="2981325"/>
                  </a:lnTo>
                  <a:lnTo>
                    <a:pt x="3248025" y="3267075"/>
                  </a:lnTo>
                  <a:lnTo>
                    <a:pt x="3209925" y="3333750"/>
                  </a:lnTo>
                  <a:lnTo>
                    <a:pt x="3200400" y="3409950"/>
                  </a:lnTo>
                  <a:lnTo>
                    <a:pt x="3124200" y="3438525"/>
                  </a:lnTo>
                  <a:lnTo>
                    <a:pt x="3038475" y="3752850"/>
                  </a:lnTo>
                  <a:lnTo>
                    <a:pt x="2990850" y="3819525"/>
                  </a:lnTo>
                  <a:lnTo>
                    <a:pt x="3000375" y="3971925"/>
                  </a:lnTo>
                  <a:lnTo>
                    <a:pt x="3009900" y="4019550"/>
                  </a:lnTo>
                  <a:lnTo>
                    <a:pt x="2943225" y="4152900"/>
                  </a:lnTo>
                  <a:lnTo>
                    <a:pt x="2847975" y="4267200"/>
                  </a:lnTo>
                  <a:lnTo>
                    <a:pt x="2800350" y="4352925"/>
                  </a:lnTo>
                  <a:lnTo>
                    <a:pt x="2600325" y="4381500"/>
                  </a:lnTo>
                  <a:lnTo>
                    <a:pt x="2324100" y="4419600"/>
                  </a:lnTo>
                  <a:lnTo>
                    <a:pt x="1685925" y="4438650"/>
                  </a:lnTo>
                  <a:lnTo>
                    <a:pt x="1543050" y="4429125"/>
                  </a:lnTo>
                  <a:lnTo>
                    <a:pt x="1504950" y="4381500"/>
                  </a:lnTo>
                  <a:lnTo>
                    <a:pt x="1428750" y="4314825"/>
                  </a:lnTo>
                  <a:lnTo>
                    <a:pt x="1400175" y="4210050"/>
                  </a:lnTo>
                  <a:lnTo>
                    <a:pt x="1362075" y="3752850"/>
                  </a:lnTo>
                  <a:lnTo>
                    <a:pt x="1333500" y="3305175"/>
                  </a:lnTo>
                  <a:lnTo>
                    <a:pt x="1285875" y="3209925"/>
                  </a:lnTo>
                  <a:lnTo>
                    <a:pt x="1228725" y="3114675"/>
                  </a:lnTo>
                  <a:lnTo>
                    <a:pt x="1171575" y="3000375"/>
                  </a:lnTo>
                  <a:lnTo>
                    <a:pt x="1114425" y="2943225"/>
                  </a:lnTo>
                  <a:lnTo>
                    <a:pt x="1028700" y="2895600"/>
                  </a:lnTo>
                  <a:lnTo>
                    <a:pt x="971550" y="2847975"/>
                  </a:lnTo>
                  <a:lnTo>
                    <a:pt x="828675" y="2790825"/>
                  </a:lnTo>
                  <a:lnTo>
                    <a:pt x="361950" y="2571750"/>
                  </a:lnTo>
                  <a:lnTo>
                    <a:pt x="247650" y="2486025"/>
                  </a:lnTo>
                  <a:lnTo>
                    <a:pt x="152400" y="2419350"/>
                  </a:lnTo>
                  <a:lnTo>
                    <a:pt x="76200" y="2371725"/>
                  </a:lnTo>
                  <a:lnTo>
                    <a:pt x="38100" y="2324100"/>
                  </a:lnTo>
                  <a:lnTo>
                    <a:pt x="9525" y="2257425"/>
                  </a:lnTo>
                  <a:lnTo>
                    <a:pt x="0" y="2209800"/>
                  </a:lnTo>
                  <a:lnTo>
                    <a:pt x="0" y="2209800"/>
                  </a:lnTo>
                  <a:lnTo>
                    <a:pt x="76200" y="2152650"/>
                  </a:lnTo>
                  <a:lnTo>
                    <a:pt x="76200" y="2152650"/>
                  </a:lnTo>
                  <a:lnTo>
                    <a:pt x="190501" y="2187488"/>
                  </a:lnTo>
                  <a:lnTo>
                    <a:pt x="323851" y="2251989"/>
                  </a:lnTo>
                  <a:lnTo>
                    <a:pt x="394412" y="2269953"/>
                  </a:lnTo>
                  <a:lnTo>
                    <a:pt x="600075" y="2314575"/>
                  </a:lnTo>
                  <a:lnTo>
                    <a:pt x="666750" y="2333625"/>
                  </a:lnTo>
                  <a:lnTo>
                    <a:pt x="914400" y="2343150"/>
                  </a:lnTo>
                  <a:lnTo>
                    <a:pt x="1019175" y="2286000"/>
                  </a:lnTo>
                  <a:lnTo>
                    <a:pt x="1114425" y="2257425"/>
                  </a:lnTo>
                  <a:lnTo>
                    <a:pt x="1285875" y="2209800"/>
                  </a:lnTo>
                  <a:lnTo>
                    <a:pt x="1381125" y="2200275"/>
                  </a:lnTo>
                  <a:lnTo>
                    <a:pt x="1504950" y="2105025"/>
                  </a:lnTo>
                  <a:lnTo>
                    <a:pt x="1609725" y="2038350"/>
                  </a:lnTo>
                  <a:lnTo>
                    <a:pt x="1771650" y="1933575"/>
                  </a:lnTo>
                  <a:lnTo>
                    <a:pt x="2190750" y="1628775"/>
                  </a:lnTo>
                  <a:lnTo>
                    <a:pt x="2305050" y="1543050"/>
                  </a:lnTo>
                  <a:lnTo>
                    <a:pt x="2400300" y="1428750"/>
                  </a:lnTo>
                  <a:lnTo>
                    <a:pt x="2466975" y="1314450"/>
                  </a:lnTo>
                  <a:lnTo>
                    <a:pt x="2562225" y="1181100"/>
                  </a:lnTo>
                  <a:lnTo>
                    <a:pt x="2590800" y="1085850"/>
                  </a:lnTo>
                  <a:lnTo>
                    <a:pt x="2619375" y="981075"/>
                  </a:lnTo>
                  <a:lnTo>
                    <a:pt x="2686050" y="933450"/>
                  </a:lnTo>
                  <a:lnTo>
                    <a:pt x="2771775" y="866775"/>
                  </a:lnTo>
                  <a:lnTo>
                    <a:pt x="2809875" y="819150"/>
                  </a:lnTo>
                  <a:lnTo>
                    <a:pt x="2838450" y="533400"/>
                  </a:lnTo>
                  <a:lnTo>
                    <a:pt x="2867025" y="457200"/>
                  </a:lnTo>
                  <a:lnTo>
                    <a:pt x="2895600" y="304800"/>
                  </a:lnTo>
                  <a:lnTo>
                    <a:pt x="2905125" y="228600"/>
                  </a:lnTo>
                  <a:lnTo>
                    <a:pt x="2933700" y="171450"/>
                  </a:lnTo>
                  <a:lnTo>
                    <a:pt x="2990850" y="142875"/>
                  </a:lnTo>
                  <a:lnTo>
                    <a:pt x="3057525" y="104775"/>
                  </a:lnTo>
                  <a:lnTo>
                    <a:pt x="3057525" y="104775"/>
                  </a:lnTo>
                  <a:lnTo>
                    <a:pt x="3190875" y="66675"/>
                  </a:lnTo>
                  <a:lnTo>
                    <a:pt x="3219450" y="47625"/>
                  </a:lnTo>
                  <a:lnTo>
                    <a:pt x="3743325" y="19050"/>
                  </a:lnTo>
                  <a:lnTo>
                    <a:pt x="3857625" y="19050"/>
                  </a:lnTo>
                  <a:lnTo>
                    <a:pt x="4057650" y="0"/>
                  </a:lnTo>
                  <a:lnTo>
                    <a:pt x="4391025" y="104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2" name="フリーフォーム 41"/>
            <p:cNvSpPr/>
            <p:nvPr/>
          </p:nvSpPr>
          <p:spPr>
            <a:xfrm>
              <a:off x="5436096" y="5669973"/>
              <a:ext cx="335140" cy="502703"/>
            </a:xfrm>
            <a:custGeom>
              <a:avLst/>
              <a:gdLst>
                <a:gd name="connsiteX0" fmla="*/ 152400 w 476250"/>
                <a:gd name="connsiteY0" fmla="*/ 0 h 714375"/>
                <a:gd name="connsiteX1" fmla="*/ 228600 w 476250"/>
                <a:gd name="connsiteY1" fmla="*/ 76200 h 714375"/>
                <a:gd name="connsiteX2" fmla="*/ 285750 w 476250"/>
                <a:gd name="connsiteY2" fmla="*/ 123825 h 714375"/>
                <a:gd name="connsiteX3" fmla="*/ 352425 w 476250"/>
                <a:gd name="connsiteY3" fmla="*/ 190500 h 714375"/>
                <a:gd name="connsiteX4" fmla="*/ 381000 w 476250"/>
                <a:gd name="connsiteY4" fmla="*/ 285750 h 714375"/>
                <a:gd name="connsiteX5" fmla="*/ 447675 w 476250"/>
                <a:gd name="connsiteY5" fmla="*/ 381000 h 714375"/>
                <a:gd name="connsiteX6" fmla="*/ 457200 w 476250"/>
                <a:gd name="connsiteY6" fmla="*/ 466725 h 714375"/>
                <a:gd name="connsiteX7" fmla="*/ 476250 w 476250"/>
                <a:gd name="connsiteY7" fmla="*/ 619125 h 714375"/>
                <a:gd name="connsiteX8" fmla="*/ 400050 w 476250"/>
                <a:gd name="connsiteY8" fmla="*/ 619125 h 714375"/>
                <a:gd name="connsiteX9" fmla="*/ 400050 w 476250"/>
                <a:gd name="connsiteY9" fmla="*/ 619125 h 714375"/>
                <a:gd name="connsiteX10" fmla="*/ 295275 w 476250"/>
                <a:gd name="connsiteY10" fmla="*/ 666750 h 714375"/>
                <a:gd name="connsiteX11" fmla="*/ 276225 w 476250"/>
                <a:gd name="connsiteY11" fmla="*/ 666750 h 714375"/>
                <a:gd name="connsiteX12" fmla="*/ 200025 w 476250"/>
                <a:gd name="connsiteY12" fmla="*/ 714375 h 714375"/>
                <a:gd name="connsiteX13" fmla="*/ 171450 w 476250"/>
                <a:gd name="connsiteY13" fmla="*/ 666750 h 714375"/>
                <a:gd name="connsiteX14" fmla="*/ 133350 w 476250"/>
                <a:gd name="connsiteY14" fmla="*/ 619125 h 714375"/>
                <a:gd name="connsiteX15" fmla="*/ 123825 w 476250"/>
                <a:gd name="connsiteY15" fmla="*/ 533400 h 714375"/>
                <a:gd name="connsiteX16" fmla="*/ 133350 w 476250"/>
                <a:gd name="connsiteY16" fmla="*/ 514350 h 714375"/>
                <a:gd name="connsiteX17" fmla="*/ 295275 w 476250"/>
                <a:gd name="connsiteY17" fmla="*/ 514350 h 714375"/>
                <a:gd name="connsiteX18" fmla="*/ 295275 w 476250"/>
                <a:gd name="connsiteY18" fmla="*/ 400050 h 714375"/>
                <a:gd name="connsiteX19" fmla="*/ 295275 w 476250"/>
                <a:gd name="connsiteY19" fmla="*/ 342900 h 714375"/>
                <a:gd name="connsiteX20" fmla="*/ 38100 w 476250"/>
                <a:gd name="connsiteY20" fmla="*/ 276225 h 714375"/>
                <a:gd name="connsiteX21" fmla="*/ 0 w 476250"/>
                <a:gd name="connsiteY21" fmla="*/ 266700 h 714375"/>
                <a:gd name="connsiteX22" fmla="*/ 0 w 476250"/>
                <a:gd name="connsiteY22" fmla="*/ 247650 h 714375"/>
                <a:gd name="connsiteX23" fmla="*/ 0 w 476250"/>
                <a:gd name="connsiteY23" fmla="*/ 209550 h 714375"/>
                <a:gd name="connsiteX24" fmla="*/ 57150 w 476250"/>
                <a:gd name="connsiteY24" fmla="*/ 180975 h 714375"/>
                <a:gd name="connsiteX25" fmla="*/ 104775 w 476250"/>
                <a:gd name="connsiteY25" fmla="*/ 123825 h 714375"/>
                <a:gd name="connsiteX26" fmla="*/ 142875 w 476250"/>
                <a:gd name="connsiteY26" fmla="*/ 57150 h 714375"/>
                <a:gd name="connsiteX27" fmla="*/ 152400 w 476250"/>
                <a:gd name="connsiteY27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76250" h="714375">
                  <a:moveTo>
                    <a:pt x="152400" y="0"/>
                  </a:moveTo>
                  <a:lnTo>
                    <a:pt x="228600" y="76200"/>
                  </a:lnTo>
                  <a:lnTo>
                    <a:pt x="285750" y="123825"/>
                  </a:lnTo>
                  <a:lnTo>
                    <a:pt x="352425" y="190500"/>
                  </a:lnTo>
                  <a:lnTo>
                    <a:pt x="381000" y="285750"/>
                  </a:lnTo>
                  <a:lnTo>
                    <a:pt x="447675" y="381000"/>
                  </a:lnTo>
                  <a:lnTo>
                    <a:pt x="457200" y="466725"/>
                  </a:lnTo>
                  <a:lnTo>
                    <a:pt x="476250" y="619125"/>
                  </a:lnTo>
                  <a:lnTo>
                    <a:pt x="400050" y="619125"/>
                  </a:lnTo>
                  <a:lnTo>
                    <a:pt x="400050" y="619125"/>
                  </a:lnTo>
                  <a:lnTo>
                    <a:pt x="295275" y="666750"/>
                  </a:lnTo>
                  <a:lnTo>
                    <a:pt x="276225" y="666750"/>
                  </a:lnTo>
                  <a:lnTo>
                    <a:pt x="200025" y="714375"/>
                  </a:lnTo>
                  <a:lnTo>
                    <a:pt x="171450" y="666750"/>
                  </a:lnTo>
                  <a:lnTo>
                    <a:pt x="133350" y="619125"/>
                  </a:lnTo>
                  <a:lnTo>
                    <a:pt x="123825" y="533400"/>
                  </a:lnTo>
                  <a:lnTo>
                    <a:pt x="133350" y="514350"/>
                  </a:lnTo>
                  <a:lnTo>
                    <a:pt x="295275" y="514350"/>
                  </a:lnTo>
                  <a:lnTo>
                    <a:pt x="295275" y="400050"/>
                  </a:lnTo>
                  <a:lnTo>
                    <a:pt x="295275" y="342900"/>
                  </a:lnTo>
                  <a:lnTo>
                    <a:pt x="38100" y="276225"/>
                  </a:lnTo>
                  <a:lnTo>
                    <a:pt x="0" y="266700"/>
                  </a:lnTo>
                  <a:lnTo>
                    <a:pt x="0" y="247650"/>
                  </a:lnTo>
                  <a:lnTo>
                    <a:pt x="0" y="209550"/>
                  </a:lnTo>
                  <a:lnTo>
                    <a:pt x="57150" y="180975"/>
                  </a:lnTo>
                  <a:lnTo>
                    <a:pt x="104775" y="123825"/>
                  </a:lnTo>
                  <a:lnTo>
                    <a:pt x="142875" y="57150"/>
                  </a:lnTo>
                  <a:lnTo>
                    <a:pt x="1524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3" name="フリーフォーム 42"/>
            <p:cNvSpPr/>
            <p:nvPr/>
          </p:nvSpPr>
          <p:spPr>
            <a:xfrm>
              <a:off x="4462650" y="5090367"/>
              <a:ext cx="1045454" cy="713730"/>
            </a:xfrm>
            <a:custGeom>
              <a:avLst/>
              <a:gdLst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266700 w 1409700"/>
                <a:gd name="connsiteY20" fmla="*/ 33337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53062 w 1409700"/>
                <a:gd name="connsiteY21" fmla="*/ 215813 h 1123950"/>
                <a:gd name="connsiteX22" fmla="*/ 0 w 1409700"/>
                <a:gd name="connsiteY22" fmla="*/ 0 h 1123950"/>
                <a:gd name="connsiteX0" fmla="*/ 0 w 1485639"/>
                <a:gd name="connsiteY0" fmla="*/ 43017 h 1057275"/>
                <a:gd name="connsiteX1" fmla="*/ 218814 w 1485639"/>
                <a:gd name="connsiteY1" fmla="*/ 0 h 1057275"/>
                <a:gd name="connsiteX2" fmla="*/ 285489 w 1485639"/>
                <a:gd name="connsiteY2" fmla="*/ 76200 h 1057275"/>
                <a:gd name="connsiteX3" fmla="*/ 409314 w 1485639"/>
                <a:gd name="connsiteY3" fmla="*/ 219075 h 1057275"/>
                <a:gd name="connsiteX4" fmla="*/ 628389 w 1485639"/>
                <a:gd name="connsiteY4" fmla="*/ 438150 h 1057275"/>
                <a:gd name="connsiteX5" fmla="*/ 676014 w 1485639"/>
                <a:gd name="connsiteY5" fmla="*/ 485775 h 1057275"/>
                <a:gd name="connsiteX6" fmla="*/ 1161789 w 1485639"/>
                <a:gd name="connsiteY6" fmla="*/ 733425 h 1057275"/>
                <a:gd name="connsiteX7" fmla="*/ 1466589 w 1485639"/>
                <a:gd name="connsiteY7" fmla="*/ 876300 h 1057275"/>
                <a:gd name="connsiteX8" fmla="*/ 1485639 w 1485639"/>
                <a:gd name="connsiteY8" fmla="*/ 895350 h 1057275"/>
                <a:gd name="connsiteX9" fmla="*/ 1399914 w 1485639"/>
                <a:gd name="connsiteY9" fmla="*/ 1038225 h 1057275"/>
                <a:gd name="connsiteX10" fmla="*/ 1399914 w 1485639"/>
                <a:gd name="connsiteY10" fmla="*/ 1038225 h 1057275"/>
                <a:gd name="connsiteX11" fmla="*/ 1257039 w 1485639"/>
                <a:gd name="connsiteY11" fmla="*/ 1057275 h 1057275"/>
                <a:gd name="connsiteX12" fmla="*/ 999864 w 1485639"/>
                <a:gd name="connsiteY12" fmla="*/ 942975 h 1057275"/>
                <a:gd name="connsiteX13" fmla="*/ 971289 w 1485639"/>
                <a:gd name="connsiteY13" fmla="*/ 847725 h 1057275"/>
                <a:gd name="connsiteX14" fmla="*/ 809364 w 1485639"/>
                <a:gd name="connsiteY14" fmla="*/ 762000 h 1057275"/>
                <a:gd name="connsiteX15" fmla="*/ 809364 w 1485639"/>
                <a:gd name="connsiteY15" fmla="*/ 762000 h 1057275"/>
                <a:gd name="connsiteX16" fmla="*/ 637914 w 1485639"/>
                <a:gd name="connsiteY16" fmla="*/ 628650 h 1057275"/>
                <a:gd name="connsiteX17" fmla="*/ 533139 w 1485639"/>
                <a:gd name="connsiteY17" fmla="*/ 628650 h 1057275"/>
                <a:gd name="connsiteX18" fmla="*/ 485514 w 1485639"/>
                <a:gd name="connsiteY18" fmla="*/ 600075 h 1057275"/>
                <a:gd name="connsiteX19" fmla="*/ 371214 w 1485639"/>
                <a:gd name="connsiteY19" fmla="*/ 428625 h 1057275"/>
                <a:gd name="connsiteX20" fmla="*/ 207637 w 1485639"/>
                <a:gd name="connsiteY20" fmla="*/ 300450 h 1057275"/>
                <a:gd name="connsiteX21" fmla="*/ 129001 w 1485639"/>
                <a:gd name="connsiteY21" fmla="*/ 149138 h 1057275"/>
                <a:gd name="connsiteX22" fmla="*/ 0 w 1485639"/>
                <a:gd name="connsiteY22" fmla="*/ 43017 h 1057275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85489 w 1485639"/>
                <a:gd name="connsiteY2" fmla="*/ 33183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392439 w 1485639"/>
                <a:gd name="connsiteY3" fmla="*/ 243559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639" h="1014258">
                  <a:moveTo>
                    <a:pt x="0" y="0"/>
                  </a:moveTo>
                  <a:lnTo>
                    <a:pt x="168188" y="7610"/>
                  </a:lnTo>
                  <a:lnTo>
                    <a:pt x="251738" y="100685"/>
                  </a:lnTo>
                  <a:lnTo>
                    <a:pt x="392439" y="243559"/>
                  </a:lnTo>
                  <a:lnTo>
                    <a:pt x="628389" y="395133"/>
                  </a:lnTo>
                  <a:lnTo>
                    <a:pt x="676014" y="442758"/>
                  </a:lnTo>
                  <a:lnTo>
                    <a:pt x="1161789" y="690408"/>
                  </a:lnTo>
                  <a:lnTo>
                    <a:pt x="1466589" y="833283"/>
                  </a:lnTo>
                  <a:lnTo>
                    <a:pt x="1485639" y="852333"/>
                  </a:lnTo>
                  <a:lnTo>
                    <a:pt x="1399914" y="995208"/>
                  </a:lnTo>
                  <a:lnTo>
                    <a:pt x="1399914" y="995208"/>
                  </a:lnTo>
                  <a:lnTo>
                    <a:pt x="1257039" y="1014258"/>
                  </a:lnTo>
                  <a:lnTo>
                    <a:pt x="999864" y="899958"/>
                  </a:lnTo>
                  <a:lnTo>
                    <a:pt x="971289" y="804708"/>
                  </a:lnTo>
                  <a:lnTo>
                    <a:pt x="809364" y="718983"/>
                  </a:lnTo>
                  <a:lnTo>
                    <a:pt x="809364" y="718983"/>
                  </a:lnTo>
                  <a:lnTo>
                    <a:pt x="637914" y="585633"/>
                  </a:lnTo>
                  <a:lnTo>
                    <a:pt x="533139" y="585633"/>
                  </a:lnTo>
                  <a:lnTo>
                    <a:pt x="485514" y="557058"/>
                  </a:lnTo>
                  <a:lnTo>
                    <a:pt x="371214" y="385608"/>
                  </a:lnTo>
                  <a:lnTo>
                    <a:pt x="207637" y="257433"/>
                  </a:lnTo>
                  <a:lnTo>
                    <a:pt x="129001" y="1061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47" name="フリーフォーム 46"/>
            <p:cNvSpPr/>
            <p:nvPr/>
          </p:nvSpPr>
          <p:spPr>
            <a:xfrm>
              <a:off x="3864950" y="4873956"/>
              <a:ext cx="586786" cy="355244"/>
            </a:xfrm>
            <a:custGeom>
              <a:avLst/>
              <a:gdLst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00075 w 800100"/>
                <a:gd name="connsiteY5" fmla="*/ 209550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25388 w 800100"/>
                <a:gd name="connsiteY5" fmla="*/ 192675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33851"/>
                <a:gd name="connsiteY0" fmla="*/ 0 h 504825"/>
                <a:gd name="connsiteX1" fmla="*/ 66675 w 833851"/>
                <a:gd name="connsiteY1" fmla="*/ 19050 h 504825"/>
                <a:gd name="connsiteX2" fmla="*/ 104775 w 833851"/>
                <a:gd name="connsiteY2" fmla="*/ 19050 h 504825"/>
                <a:gd name="connsiteX3" fmla="*/ 219075 w 833851"/>
                <a:gd name="connsiteY3" fmla="*/ 85725 h 504825"/>
                <a:gd name="connsiteX4" fmla="*/ 390525 w 833851"/>
                <a:gd name="connsiteY4" fmla="*/ 142875 h 504825"/>
                <a:gd name="connsiteX5" fmla="*/ 625388 w 833851"/>
                <a:gd name="connsiteY5" fmla="*/ 192675 h 504825"/>
                <a:gd name="connsiteX6" fmla="*/ 771525 w 833851"/>
                <a:gd name="connsiteY6" fmla="*/ 266700 h 504825"/>
                <a:gd name="connsiteX7" fmla="*/ 833851 w 833851"/>
                <a:gd name="connsiteY7" fmla="*/ 232948 h 504825"/>
                <a:gd name="connsiteX8" fmla="*/ 800100 w 833851"/>
                <a:gd name="connsiteY8" fmla="*/ 314325 h 504825"/>
                <a:gd name="connsiteX9" fmla="*/ 742950 w 833851"/>
                <a:gd name="connsiteY9" fmla="*/ 352425 h 504825"/>
                <a:gd name="connsiteX10" fmla="*/ 695325 w 833851"/>
                <a:gd name="connsiteY10" fmla="*/ 390525 h 504825"/>
                <a:gd name="connsiteX11" fmla="*/ 657225 w 833851"/>
                <a:gd name="connsiteY11" fmla="*/ 361950 h 504825"/>
                <a:gd name="connsiteX12" fmla="*/ 495300 w 833851"/>
                <a:gd name="connsiteY12" fmla="*/ 371475 h 504825"/>
                <a:gd name="connsiteX13" fmla="*/ 333375 w 833851"/>
                <a:gd name="connsiteY13" fmla="*/ 438150 h 504825"/>
                <a:gd name="connsiteX14" fmla="*/ 266700 w 833851"/>
                <a:gd name="connsiteY14" fmla="*/ 476250 h 504825"/>
                <a:gd name="connsiteX15" fmla="*/ 123825 w 833851"/>
                <a:gd name="connsiteY15" fmla="*/ 504825 h 504825"/>
                <a:gd name="connsiteX16" fmla="*/ 66675 w 833851"/>
                <a:gd name="connsiteY16" fmla="*/ 323850 h 504825"/>
                <a:gd name="connsiteX17" fmla="*/ 28575 w 833851"/>
                <a:gd name="connsiteY17" fmla="*/ 142875 h 504825"/>
                <a:gd name="connsiteX18" fmla="*/ 0 w 833851"/>
                <a:gd name="connsiteY18" fmla="*/ 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33851" h="504825">
                  <a:moveTo>
                    <a:pt x="0" y="0"/>
                  </a:moveTo>
                  <a:lnTo>
                    <a:pt x="66675" y="19050"/>
                  </a:lnTo>
                  <a:lnTo>
                    <a:pt x="104775" y="19050"/>
                  </a:lnTo>
                  <a:lnTo>
                    <a:pt x="219075" y="85725"/>
                  </a:lnTo>
                  <a:lnTo>
                    <a:pt x="390525" y="142875"/>
                  </a:lnTo>
                  <a:lnTo>
                    <a:pt x="625388" y="192675"/>
                  </a:lnTo>
                  <a:lnTo>
                    <a:pt x="771525" y="266700"/>
                  </a:lnTo>
                  <a:lnTo>
                    <a:pt x="833851" y="232948"/>
                  </a:lnTo>
                  <a:lnTo>
                    <a:pt x="800100" y="314325"/>
                  </a:lnTo>
                  <a:lnTo>
                    <a:pt x="742950" y="352425"/>
                  </a:lnTo>
                  <a:lnTo>
                    <a:pt x="695325" y="390525"/>
                  </a:lnTo>
                  <a:lnTo>
                    <a:pt x="657225" y="361950"/>
                  </a:lnTo>
                  <a:lnTo>
                    <a:pt x="495300" y="371475"/>
                  </a:lnTo>
                  <a:lnTo>
                    <a:pt x="333375" y="438150"/>
                  </a:lnTo>
                  <a:lnTo>
                    <a:pt x="266700" y="476250"/>
                  </a:lnTo>
                  <a:lnTo>
                    <a:pt x="123825" y="504825"/>
                  </a:lnTo>
                  <a:lnTo>
                    <a:pt x="66675" y="323850"/>
                  </a:lnTo>
                  <a:lnTo>
                    <a:pt x="28575" y="1428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0" name="フリーフォーム 49"/>
            <p:cNvSpPr/>
            <p:nvPr/>
          </p:nvSpPr>
          <p:spPr>
            <a:xfrm>
              <a:off x="2771800" y="4365104"/>
              <a:ext cx="1072448" cy="630055"/>
            </a:xfrm>
            <a:custGeom>
              <a:avLst/>
              <a:gdLst>
                <a:gd name="connsiteX0" fmla="*/ 457200 w 1524000"/>
                <a:gd name="connsiteY0" fmla="*/ 0 h 895350"/>
                <a:gd name="connsiteX1" fmla="*/ 742950 w 1524000"/>
                <a:gd name="connsiteY1" fmla="*/ 200025 h 895350"/>
                <a:gd name="connsiteX2" fmla="*/ 952500 w 1524000"/>
                <a:gd name="connsiteY2" fmla="*/ 371475 h 895350"/>
                <a:gd name="connsiteX3" fmla="*/ 1219200 w 1524000"/>
                <a:gd name="connsiteY3" fmla="*/ 485775 h 895350"/>
                <a:gd name="connsiteX4" fmla="*/ 1476375 w 1524000"/>
                <a:gd name="connsiteY4" fmla="*/ 647700 h 895350"/>
                <a:gd name="connsiteX5" fmla="*/ 1476375 w 1524000"/>
                <a:gd name="connsiteY5" fmla="*/ 742950 h 895350"/>
                <a:gd name="connsiteX6" fmla="*/ 1524000 w 1524000"/>
                <a:gd name="connsiteY6" fmla="*/ 895350 h 895350"/>
                <a:gd name="connsiteX7" fmla="*/ 1428750 w 1524000"/>
                <a:gd name="connsiteY7" fmla="*/ 847725 h 895350"/>
                <a:gd name="connsiteX8" fmla="*/ 1266825 w 1524000"/>
                <a:gd name="connsiteY8" fmla="*/ 790575 h 895350"/>
                <a:gd name="connsiteX9" fmla="*/ 1123950 w 1524000"/>
                <a:gd name="connsiteY9" fmla="*/ 752475 h 895350"/>
                <a:gd name="connsiteX10" fmla="*/ 1104900 w 1524000"/>
                <a:gd name="connsiteY10" fmla="*/ 723900 h 895350"/>
                <a:gd name="connsiteX11" fmla="*/ 1085850 w 1524000"/>
                <a:gd name="connsiteY11" fmla="*/ 647700 h 895350"/>
                <a:gd name="connsiteX12" fmla="*/ 1047750 w 1524000"/>
                <a:gd name="connsiteY12" fmla="*/ 676275 h 895350"/>
                <a:gd name="connsiteX13" fmla="*/ 781050 w 1524000"/>
                <a:gd name="connsiteY13" fmla="*/ 552450 h 895350"/>
                <a:gd name="connsiteX14" fmla="*/ 676275 w 1524000"/>
                <a:gd name="connsiteY14" fmla="*/ 542925 h 895350"/>
                <a:gd name="connsiteX15" fmla="*/ 647700 w 1524000"/>
                <a:gd name="connsiteY15" fmla="*/ 476250 h 895350"/>
                <a:gd name="connsiteX16" fmla="*/ 590550 w 1524000"/>
                <a:gd name="connsiteY16" fmla="*/ 409575 h 895350"/>
                <a:gd name="connsiteX17" fmla="*/ 552450 w 1524000"/>
                <a:gd name="connsiteY17" fmla="*/ 361950 h 895350"/>
                <a:gd name="connsiteX18" fmla="*/ 495300 w 1524000"/>
                <a:gd name="connsiteY18" fmla="*/ 342900 h 895350"/>
                <a:gd name="connsiteX19" fmla="*/ 466725 w 1524000"/>
                <a:gd name="connsiteY19" fmla="*/ 295275 h 895350"/>
                <a:gd name="connsiteX20" fmla="*/ 314325 w 1524000"/>
                <a:gd name="connsiteY20" fmla="*/ 314325 h 895350"/>
                <a:gd name="connsiteX21" fmla="*/ 219075 w 1524000"/>
                <a:gd name="connsiteY21" fmla="*/ 228600 h 895350"/>
                <a:gd name="connsiteX22" fmla="*/ 209550 w 1524000"/>
                <a:gd name="connsiteY22" fmla="*/ 190500 h 895350"/>
                <a:gd name="connsiteX23" fmla="*/ 171450 w 1524000"/>
                <a:gd name="connsiteY23" fmla="*/ 180975 h 895350"/>
                <a:gd name="connsiteX24" fmla="*/ 85725 w 1524000"/>
                <a:gd name="connsiteY24" fmla="*/ 190500 h 895350"/>
                <a:gd name="connsiteX25" fmla="*/ 9525 w 1524000"/>
                <a:gd name="connsiteY25" fmla="*/ 228600 h 895350"/>
                <a:gd name="connsiteX26" fmla="*/ 0 w 1524000"/>
                <a:gd name="connsiteY26" fmla="*/ 200025 h 895350"/>
                <a:gd name="connsiteX27" fmla="*/ 38100 w 1524000"/>
                <a:gd name="connsiteY27" fmla="*/ 142875 h 895350"/>
                <a:gd name="connsiteX28" fmla="*/ 276225 w 1524000"/>
                <a:gd name="connsiteY28" fmla="*/ 133350 h 895350"/>
                <a:gd name="connsiteX29" fmla="*/ 333375 w 1524000"/>
                <a:gd name="connsiteY29" fmla="*/ 104775 h 895350"/>
                <a:gd name="connsiteX30" fmla="*/ 371475 w 1524000"/>
                <a:gd name="connsiteY30" fmla="*/ 66675 h 895350"/>
                <a:gd name="connsiteX31" fmla="*/ 457200 w 1524000"/>
                <a:gd name="connsiteY3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24000" h="895350">
                  <a:moveTo>
                    <a:pt x="457200" y="0"/>
                  </a:moveTo>
                  <a:lnTo>
                    <a:pt x="742950" y="200025"/>
                  </a:lnTo>
                  <a:lnTo>
                    <a:pt x="952500" y="371475"/>
                  </a:lnTo>
                  <a:lnTo>
                    <a:pt x="1219200" y="485775"/>
                  </a:lnTo>
                  <a:lnTo>
                    <a:pt x="1476375" y="647700"/>
                  </a:lnTo>
                  <a:lnTo>
                    <a:pt x="1476375" y="742950"/>
                  </a:lnTo>
                  <a:lnTo>
                    <a:pt x="1524000" y="895350"/>
                  </a:lnTo>
                  <a:lnTo>
                    <a:pt x="1428750" y="847725"/>
                  </a:lnTo>
                  <a:lnTo>
                    <a:pt x="1266825" y="790575"/>
                  </a:lnTo>
                  <a:lnTo>
                    <a:pt x="1123950" y="752475"/>
                  </a:lnTo>
                  <a:lnTo>
                    <a:pt x="1104900" y="723900"/>
                  </a:lnTo>
                  <a:lnTo>
                    <a:pt x="1085850" y="647700"/>
                  </a:lnTo>
                  <a:lnTo>
                    <a:pt x="1047750" y="676275"/>
                  </a:lnTo>
                  <a:lnTo>
                    <a:pt x="781050" y="552450"/>
                  </a:lnTo>
                  <a:lnTo>
                    <a:pt x="676275" y="542925"/>
                  </a:lnTo>
                  <a:lnTo>
                    <a:pt x="647700" y="476250"/>
                  </a:lnTo>
                  <a:lnTo>
                    <a:pt x="590550" y="409575"/>
                  </a:lnTo>
                  <a:lnTo>
                    <a:pt x="552450" y="361950"/>
                  </a:lnTo>
                  <a:lnTo>
                    <a:pt x="495300" y="342900"/>
                  </a:lnTo>
                  <a:lnTo>
                    <a:pt x="466725" y="295275"/>
                  </a:lnTo>
                  <a:lnTo>
                    <a:pt x="314325" y="314325"/>
                  </a:lnTo>
                  <a:lnTo>
                    <a:pt x="219075" y="228600"/>
                  </a:lnTo>
                  <a:lnTo>
                    <a:pt x="209550" y="190500"/>
                  </a:lnTo>
                  <a:lnTo>
                    <a:pt x="171450" y="180975"/>
                  </a:lnTo>
                  <a:lnTo>
                    <a:pt x="85725" y="190500"/>
                  </a:lnTo>
                  <a:lnTo>
                    <a:pt x="9525" y="228600"/>
                  </a:lnTo>
                  <a:lnTo>
                    <a:pt x="0" y="200025"/>
                  </a:lnTo>
                  <a:lnTo>
                    <a:pt x="38100" y="142875"/>
                  </a:lnTo>
                  <a:lnTo>
                    <a:pt x="276225" y="133350"/>
                  </a:lnTo>
                  <a:lnTo>
                    <a:pt x="333375" y="104775"/>
                  </a:lnTo>
                  <a:lnTo>
                    <a:pt x="371475" y="66675"/>
                  </a:lnTo>
                  <a:lnTo>
                    <a:pt x="4572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5" name="フリーフォーム 54"/>
            <p:cNvSpPr/>
            <p:nvPr/>
          </p:nvSpPr>
          <p:spPr>
            <a:xfrm>
              <a:off x="683568" y="1988840"/>
              <a:ext cx="951798" cy="904866"/>
            </a:xfrm>
            <a:custGeom>
              <a:avLst/>
              <a:gdLst>
                <a:gd name="connsiteX0" fmla="*/ 1352550 w 1352550"/>
                <a:gd name="connsiteY0" fmla="*/ 0 h 1285875"/>
                <a:gd name="connsiteX1" fmla="*/ 1209675 w 1352550"/>
                <a:gd name="connsiteY1" fmla="*/ 257175 h 1285875"/>
                <a:gd name="connsiteX2" fmla="*/ 1190625 w 1352550"/>
                <a:gd name="connsiteY2" fmla="*/ 333375 h 1285875"/>
                <a:gd name="connsiteX3" fmla="*/ 1114425 w 1352550"/>
                <a:gd name="connsiteY3" fmla="*/ 381000 h 1285875"/>
                <a:gd name="connsiteX4" fmla="*/ 1095375 w 1352550"/>
                <a:gd name="connsiteY4" fmla="*/ 466725 h 1285875"/>
                <a:gd name="connsiteX5" fmla="*/ 1066800 w 1352550"/>
                <a:gd name="connsiteY5" fmla="*/ 609600 h 1285875"/>
                <a:gd name="connsiteX6" fmla="*/ 1066800 w 1352550"/>
                <a:gd name="connsiteY6" fmla="*/ 676275 h 1285875"/>
                <a:gd name="connsiteX7" fmla="*/ 1095375 w 1352550"/>
                <a:gd name="connsiteY7" fmla="*/ 733425 h 1285875"/>
                <a:gd name="connsiteX8" fmla="*/ 1085850 w 1352550"/>
                <a:gd name="connsiteY8" fmla="*/ 914400 h 1285875"/>
                <a:gd name="connsiteX9" fmla="*/ 1085850 w 1352550"/>
                <a:gd name="connsiteY9" fmla="*/ 1028700 h 1285875"/>
                <a:gd name="connsiteX10" fmla="*/ 1123950 w 1352550"/>
                <a:gd name="connsiteY10" fmla="*/ 1114425 h 1285875"/>
                <a:gd name="connsiteX11" fmla="*/ 1152525 w 1352550"/>
                <a:gd name="connsiteY11" fmla="*/ 1285875 h 1285875"/>
                <a:gd name="connsiteX12" fmla="*/ 1104900 w 1352550"/>
                <a:gd name="connsiteY12" fmla="*/ 1266825 h 1285875"/>
                <a:gd name="connsiteX13" fmla="*/ 923925 w 1352550"/>
                <a:gd name="connsiteY13" fmla="*/ 1200150 h 1285875"/>
                <a:gd name="connsiteX14" fmla="*/ 847725 w 1352550"/>
                <a:gd name="connsiteY14" fmla="*/ 1171575 h 1285875"/>
                <a:gd name="connsiteX15" fmla="*/ 657225 w 1352550"/>
                <a:gd name="connsiteY15" fmla="*/ 1171575 h 1285875"/>
                <a:gd name="connsiteX16" fmla="*/ 552450 w 1352550"/>
                <a:gd name="connsiteY16" fmla="*/ 1152525 h 1285875"/>
                <a:gd name="connsiteX17" fmla="*/ 409575 w 1352550"/>
                <a:gd name="connsiteY17" fmla="*/ 1114425 h 1285875"/>
                <a:gd name="connsiteX18" fmla="*/ 361950 w 1352550"/>
                <a:gd name="connsiteY18" fmla="*/ 1028700 h 1285875"/>
                <a:gd name="connsiteX19" fmla="*/ 209550 w 1352550"/>
                <a:gd name="connsiteY19" fmla="*/ 895350 h 1285875"/>
                <a:gd name="connsiteX20" fmla="*/ 114300 w 1352550"/>
                <a:gd name="connsiteY20" fmla="*/ 742950 h 1285875"/>
                <a:gd name="connsiteX21" fmla="*/ 66675 w 1352550"/>
                <a:gd name="connsiteY21" fmla="*/ 666750 h 1285875"/>
                <a:gd name="connsiteX22" fmla="*/ 0 w 1352550"/>
                <a:gd name="connsiteY22" fmla="*/ 581025 h 1285875"/>
                <a:gd name="connsiteX23" fmla="*/ 19050 w 1352550"/>
                <a:gd name="connsiteY23" fmla="*/ 476250 h 1285875"/>
                <a:gd name="connsiteX24" fmla="*/ 47625 w 1352550"/>
                <a:gd name="connsiteY24" fmla="*/ 361950 h 1285875"/>
                <a:gd name="connsiteX25" fmla="*/ 152400 w 1352550"/>
                <a:gd name="connsiteY25" fmla="*/ 276225 h 1285875"/>
                <a:gd name="connsiteX26" fmla="*/ 342900 w 1352550"/>
                <a:gd name="connsiteY26" fmla="*/ 152400 h 1285875"/>
                <a:gd name="connsiteX27" fmla="*/ 447675 w 1352550"/>
                <a:gd name="connsiteY27" fmla="*/ 66675 h 1285875"/>
                <a:gd name="connsiteX28" fmla="*/ 495300 w 1352550"/>
                <a:gd name="connsiteY28" fmla="*/ 28575 h 1285875"/>
                <a:gd name="connsiteX29" fmla="*/ 581025 w 1352550"/>
                <a:gd name="connsiteY29" fmla="*/ 19050 h 1285875"/>
                <a:gd name="connsiteX30" fmla="*/ 838200 w 1352550"/>
                <a:gd name="connsiteY30" fmla="*/ 28575 h 1285875"/>
                <a:gd name="connsiteX31" fmla="*/ 1152525 w 1352550"/>
                <a:gd name="connsiteY31" fmla="*/ 19050 h 1285875"/>
                <a:gd name="connsiteX32" fmla="*/ 1285875 w 1352550"/>
                <a:gd name="connsiteY32" fmla="*/ 19050 h 1285875"/>
                <a:gd name="connsiteX33" fmla="*/ 1352550 w 1352550"/>
                <a:gd name="connsiteY33" fmla="*/ 0 h 128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52550" h="1285875">
                  <a:moveTo>
                    <a:pt x="1352550" y="0"/>
                  </a:moveTo>
                  <a:lnTo>
                    <a:pt x="1209675" y="257175"/>
                  </a:lnTo>
                  <a:lnTo>
                    <a:pt x="1190625" y="333375"/>
                  </a:lnTo>
                  <a:lnTo>
                    <a:pt x="1114425" y="381000"/>
                  </a:lnTo>
                  <a:lnTo>
                    <a:pt x="1095375" y="466725"/>
                  </a:lnTo>
                  <a:lnTo>
                    <a:pt x="1066800" y="609600"/>
                  </a:lnTo>
                  <a:lnTo>
                    <a:pt x="1066800" y="676275"/>
                  </a:lnTo>
                  <a:lnTo>
                    <a:pt x="1095375" y="733425"/>
                  </a:lnTo>
                  <a:lnTo>
                    <a:pt x="1085850" y="914400"/>
                  </a:lnTo>
                  <a:lnTo>
                    <a:pt x="1085850" y="1028700"/>
                  </a:lnTo>
                  <a:lnTo>
                    <a:pt x="1123950" y="1114425"/>
                  </a:lnTo>
                  <a:lnTo>
                    <a:pt x="1152525" y="1285875"/>
                  </a:lnTo>
                  <a:lnTo>
                    <a:pt x="1104900" y="1266825"/>
                  </a:lnTo>
                  <a:lnTo>
                    <a:pt x="923925" y="1200150"/>
                  </a:lnTo>
                  <a:lnTo>
                    <a:pt x="847725" y="1171575"/>
                  </a:lnTo>
                  <a:lnTo>
                    <a:pt x="657225" y="1171575"/>
                  </a:lnTo>
                  <a:lnTo>
                    <a:pt x="552450" y="1152525"/>
                  </a:lnTo>
                  <a:lnTo>
                    <a:pt x="409575" y="1114425"/>
                  </a:lnTo>
                  <a:lnTo>
                    <a:pt x="361950" y="1028700"/>
                  </a:lnTo>
                  <a:lnTo>
                    <a:pt x="209550" y="895350"/>
                  </a:lnTo>
                  <a:lnTo>
                    <a:pt x="114300" y="742950"/>
                  </a:lnTo>
                  <a:lnTo>
                    <a:pt x="66675" y="666750"/>
                  </a:lnTo>
                  <a:lnTo>
                    <a:pt x="0" y="581025"/>
                  </a:lnTo>
                  <a:lnTo>
                    <a:pt x="19050" y="476250"/>
                  </a:lnTo>
                  <a:lnTo>
                    <a:pt x="47625" y="361950"/>
                  </a:lnTo>
                  <a:lnTo>
                    <a:pt x="152400" y="276225"/>
                  </a:lnTo>
                  <a:lnTo>
                    <a:pt x="342900" y="152400"/>
                  </a:lnTo>
                  <a:lnTo>
                    <a:pt x="447675" y="66675"/>
                  </a:lnTo>
                  <a:lnTo>
                    <a:pt x="495300" y="28575"/>
                  </a:lnTo>
                  <a:lnTo>
                    <a:pt x="581025" y="19050"/>
                  </a:lnTo>
                  <a:lnTo>
                    <a:pt x="838200" y="28575"/>
                  </a:lnTo>
                  <a:lnTo>
                    <a:pt x="1152525" y="19050"/>
                  </a:lnTo>
                  <a:lnTo>
                    <a:pt x="1285875" y="19050"/>
                  </a:lnTo>
                  <a:lnTo>
                    <a:pt x="135255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6" name="フリーフォーム 55"/>
            <p:cNvSpPr/>
            <p:nvPr/>
          </p:nvSpPr>
          <p:spPr>
            <a:xfrm>
              <a:off x="558341" y="476672"/>
              <a:ext cx="1997435" cy="2213045"/>
            </a:xfrm>
            <a:custGeom>
              <a:avLst/>
              <a:gdLst>
                <a:gd name="connsiteX0" fmla="*/ 1095375 w 2838450"/>
                <a:gd name="connsiteY0" fmla="*/ 0 h 3219450"/>
                <a:gd name="connsiteX1" fmla="*/ 1524000 w 2838450"/>
                <a:gd name="connsiteY1" fmla="*/ 28575 h 3219450"/>
                <a:gd name="connsiteX2" fmla="*/ 1781175 w 2838450"/>
                <a:gd name="connsiteY2" fmla="*/ 47625 h 3219450"/>
                <a:gd name="connsiteX3" fmla="*/ 1847850 w 2838450"/>
                <a:gd name="connsiteY3" fmla="*/ 57150 h 3219450"/>
                <a:gd name="connsiteX4" fmla="*/ 1885950 w 2838450"/>
                <a:gd name="connsiteY4" fmla="*/ 104775 h 3219450"/>
                <a:gd name="connsiteX5" fmla="*/ 2038350 w 2838450"/>
                <a:gd name="connsiteY5" fmla="*/ 161925 h 3219450"/>
                <a:gd name="connsiteX6" fmla="*/ 2352675 w 2838450"/>
                <a:gd name="connsiteY6" fmla="*/ 342900 h 3219450"/>
                <a:gd name="connsiteX7" fmla="*/ 2838450 w 2838450"/>
                <a:gd name="connsiteY7" fmla="*/ 771525 h 3219450"/>
                <a:gd name="connsiteX8" fmla="*/ 2752725 w 2838450"/>
                <a:gd name="connsiteY8" fmla="*/ 876300 h 3219450"/>
                <a:gd name="connsiteX9" fmla="*/ 2724150 w 2838450"/>
                <a:gd name="connsiteY9" fmla="*/ 981075 h 3219450"/>
                <a:gd name="connsiteX10" fmla="*/ 2371725 w 2838450"/>
                <a:gd name="connsiteY10" fmla="*/ 1362075 h 3219450"/>
                <a:gd name="connsiteX11" fmla="*/ 2095500 w 2838450"/>
                <a:gd name="connsiteY11" fmla="*/ 1638300 h 3219450"/>
                <a:gd name="connsiteX12" fmla="*/ 1619250 w 2838450"/>
                <a:gd name="connsiteY12" fmla="*/ 2114550 h 3219450"/>
                <a:gd name="connsiteX13" fmla="*/ 1581150 w 2838450"/>
                <a:gd name="connsiteY13" fmla="*/ 2152650 h 3219450"/>
                <a:gd name="connsiteX14" fmla="*/ 1485900 w 2838450"/>
                <a:gd name="connsiteY14" fmla="*/ 2152650 h 3219450"/>
                <a:gd name="connsiteX15" fmla="*/ 1219200 w 2838450"/>
                <a:gd name="connsiteY15" fmla="*/ 2152650 h 3219450"/>
                <a:gd name="connsiteX16" fmla="*/ 1019175 w 2838450"/>
                <a:gd name="connsiteY16" fmla="*/ 2152650 h 3219450"/>
                <a:gd name="connsiteX17" fmla="*/ 809625 w 2838450"/>
                <a:gd name="connsiteY17" fmla="*/ 2162175 h 3219450"/>
                <a:gd name="connsiteX18" fmla="*/ 781050 w 2838450"/>
                <a:gd name="connsiteY18" fmla="*/ 2162175 h 3219450"/>
                <a:gd name="connsiteX19" fmla="*/ 666750 w 2838450"/>
                <a:gd name="connsiteY19" fmla="*/ 2200275 h 3219450"/>
                <a:gd name="connsiteX20" fmla="*/ 590550 w 2838450"/>
                <a:gd name="connsiteY20" fmla="*/ 2228850 h 3219450"/>
                <a:gd name="connsiteX21" fmla="*/ 238125 w 2838450"/>
                <a:gd name="connsiteY21" fmla="*/ 2524125 h 3219450"/>
                <a:gd name="connsiteX22" fmla="*/ 228600 w 2838450"/>
                <a:gd name="connsiteY22" fmla="*/ 2562225 h 3219450"/>
                <a:gd name="connsiteX23" fmla="*/ 190500 w 2838450"/>
                <a:gd name="connsiteY23" fmla="*/ 2657475 h 3219450"/>
                <a:gd name="connsiteX24" fmla="*/ 171450 w 2838450"/>
                <a:gd name="connsiteY24" fmla="*/ 2771775 h 3219450"/>
                <a:gd name="connsiteX25" fmla="*/ 228600 w 2838450"/>
                <a:gd name="connsiteY25" fmla="*/ 2914650 h 3219450"/>
                <a:gd name="connsiteX26" fmla="*/ 304800 w 2838450"/>
                <a:gd name="connsiteY26" fmla="*/ 3028950 h 3219450"/>
                <a:gd name="connsiteX27" fmla="*/ 304800 w 2838450"/>
                <a:gd name="connsiteY27" fmla="*/ 3086100 h 3219450"/>
                <a:gd name="connsiteX28" fmla="*/ 276225 w 2838450"/>
                <a:gd name="connsiteY28" fmla="*/ 3219450 h 3219450"/>
                <a:gd name="connsiteX29" fmla="*/ 200025 w 2838450"/>
                <a:gd name="connsiteY29" fmla="*/ 3171825 h 3219450"/>
                <a:gd name="connsiteX30" fmla="*/ 133350 w 2838450"/>
                <a:gd name="connsiteY30" fmla="*/ 3124200 h 3219450"/>
                <a:gd name="connsiteX31" fmla="*/ 104775 w 2838450"/>
                <a:gd name="connsiteY31" fmla="*/ 3048000 h 3219450"/>
                <a:gd name="connsiteX32" fmla="*/ 66675 w 2838450"/>
                <a:gd name="connsiteY32" fmla="*/ 2962275 h 3219450"/>
                <a:gd name="connsiteX33" fmla="*/ 66675 w 2838450"/>
                <a:gd name="connsiteY33" fmla="*/ 2838450 h 3219450"/>
                <a:gd name="connsiteX34" fmla="*/ 66675 w 2838450"/>
                <a:gd name="connsiteY34" fmla="*/ 2762250 h 3219450"/>
                <a:gd name="connsiteX35" fmla="*/ 114300 w 2838450"/>
                <a:gd name="connsiteY35" fmla="*/ 2695575 h 3219450"/>
                <a:gd name="connsiteX36" fmla="*/ 123825 w 2838450"/>
                <a:gd name="connsiteY36" fmla="*/ 2638425 h 3219450"/>
                <a:gd name="connsiteX37" fmla="*/ 142875 w 2838450"/>
                <a:gd name="connsiteY37" fmla="*/ 2552700 h 3219450"/>
                <a:gd name="connsiteX38" fmla="*/ 142875 w 2838450"/>
                <a:gd name="connsiteY38" fmla="*/ 2524125 h 3219450"/>
                <a:gd name="connsiteX39" fmla="*/ 123825 w 2838450"/>
                <a:gd name="connsiteY39" fmla="*/ 2495550 h 3219450"/>
                <a:gd name="connsiteX40" fmla="*/ 85725 w 2838450"/>
                <a:gd name="connsiteY40" fmla="*/ 2466975 h 3219450"/>
                <a:gd name="connsiteX41" fmla="*/ 9525 w 2838450"/>
                <a:gd name="connsiteY41" fmla="*/ 2428875 h 3219450"/>
                <a:gd name="connsiteX42" fmla="*/ 0 w 2838450"/>
                <a:gd name="connsiteY42" fmla="*/ 2362200 h 3219450"/>
                <a:gd name="connsiteX43" fmla="*/ 0 w 2838450"/>
                <a:gd name="connsiteY43" fmla="*/ 2324100 h 3219450"/>
                <a:gd name="connsiteX44" fmla="*/ 9525 w 2838450"/>
                <a:gd name="connsiteY44" fmla="*/ 2266950 h 3219450"/>
                <a:gd name="connsiteX45" fmla="*/ 47625 w 2838450"/>
                <a:gd name="connsiteY45" fmla="*/ 2238375 h 3219450"/>
                <a:gd name="connsiteX46" fmla="*/ 323850 w 2838450"/>
                <a:gd name="connsiteY46" fmla="*/ 1733550 h 3219450"/>
                <a:gd name="connsiteX47" fmla="*/ 371475 w 2838450"/>
                <a:gd name="connsiteY47" fmla="*/ 1600200 h 3219450"/>
                <a:gd name="connsiteX48" fmla="*/ 476250 w 2838450"/>
                <a:gd name="connsiteY48" fmla="*/ 1495425 h 3219450"/>
                <a:gd name="connsiteX49" fmla="*/ 581025 w 2838450"/>
                <a:gd name="connsiteY49" fmla="*/ 1409700 h 3219450"/>
                <a:gd name="connsiteX50" fmla="*/ 714375 w 2838450"/>
                <a:gd name="connsiteY50" fmla="*/ 1247775 h 3219450"/>
                <a:gd name="connsiteX51" fmla="*/ 762000 w 2838450"/>
                <a:gd name="connsiteY51" fmla="*/ 1181100 h 3219450"/>
                <a:gd name="connsiteX52" fmla="*/ 809625 w 2838450"/>
                <a:gd name="connsiteY52" fmla="*/ 1114425 h 3219450"/>
                <a:gd name="connsiteX53" fmla="*/ 895350 w 2838450"/>
                <a:gd name="connsiteY53" fmla="*/ 971550 h 3219450"/>
                <a:gd name="connsiteX54" fmla="*/ 1028700 w 2838450"/>
                <a:gd name="connsiteY54" fmla="*/ 714375 h 3219450"/>
                <a:gd name="connsiteX55" fmla="*/ 1076325 w 2838450"/>
                <a:gd name="connsiteY55" fmla="*/ 581025 h 3219450"/>
                <a:gd name="connsiteX56" fmla="*/ 1123950 w 2838450"/>
                <a:gd name="connsiteY56" fmla="*/ 428625 h 3219450"/>
                <a:gd name="connsiteX57" fmla="*/ 1143000 w 2838450"/>
                <a:gd name="connsiteY57" fmla="*/ 323850 h 3219450"/>
                <a:gd name="connsiteX58" fmla="*/ 1143000 w 2838450"/>
                <a:gd name="connsiteY58" fmla="*/ 209550 h 3219450"/>
                <a:gd name="connsiteX59" fmla="*/ 1143000 w 2838450"/>
                <a:gd name="connsiteY59" fmla="*/ 104775 h 3219450"/>
                <a:gd name="connsiteX60" fmla="*/ 1095375 w 2838450"/>
                <a:gd name="connsiteY60" fmla="*/ 0 h 321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838450" h="3219450">
                  <a:moveTo>
                    <a:pt x="1095375" y="0"/>
                  </a:moveTo>
                  <a:lnTo>
                    <a:pt x="1524000" y="28575"/>
                  </a:lnTo>
                  <a:lnTo>
                    <a:pt x="1781175" y="47625"/>
                  </a:lnTo>
                  <a:lnTo>
                    <a:pt x="1847850" y="57150"/>
                  </a:lnTo>
                  <a:lnTo>
                    <a:pt x="1885950" y="104775"/>
                  </a:lnTo>
                  <a:lnTo>
                    <a:pt x="2038350" y="161925"/>
                  </a:lnTo>
                  <a:lnTo>
                    <a:pt x="2352675" y="342900"/>
                  </a:lnTo>
                  <a:lnTo>
                    <a:pt x="2838450" y="771525"/>
                  </a:lnTo>
                  <a:lnTo>
                    <a:pt x="2752725" y="876300"/>
                  </a:lnTo>
                  <a:lnTo>
                    <a:pt x="2724150" y="981075"/>
                  </a:lnTo>
                  <a:lnTo>
                    <a:pt x="2371725" y="1362075"/>
                  </a:lnTo>
                  <a:lnTo>
                    <a:pt x="2095500" y="1638300"/>
                  </a:lnTo>
                  <a:lnTo>
                    <a:pt x="1619250" y="2114550"/>
                  </a:lnTo>
                  <a:lnTo>
                    <a:pt x="1581150" y="2152650"/>
                  </a:lnTo>
                  <a:lnTo>
                    <a:pt x="1485900" y="2152650"/>
                  </a:lnTo>
                  <a:lnTo>
                    <a:pt x="1219200" y="2152650"/>
                  </a:lnTo>
                  <a:lnTo>
                    <a:pt x="1019175" y="2152650"/>
                  </a:lnTo>
                  <a:lnTo>
                    <a:pt x="809625" y="2162175"/>
                  </a:lnTo>
                  <a:lnTo>
                    <a:pt x="781050" y="2162175"/>
                  </a:lnTo>
                  <a:lnTo>
                    <a:pt x="666750" y="2200275"/>
                  </a:lnTo>
                  <a:lnTo>
                    <a:pt x="590550" y="2228850"/>
                  </a:lnTo>
                  <a:lnTo>
                    <a:pt x="238125" y="2524125"/>
                  </a:lnTo>
                  <a:lnTo>
                    <a:pt x="228600" y="2562225"/>
                  </a:lnTo>
                  <a:lnTo>
                    <a:pt x="190500" y="2657475"/>
                  </a:lnTo>
                  <a:lnTo>
                    <a:pt x="171450" y="2771775"/>
                  </a:lnTo>
                  <a:lnTo>
                    <a:pt x="228600" y="2914650"/>
                  </a:lnTo>
                  <a:lnTo>
                    <a:pt x="304800" y="3028950"/>
                  </a:lnTo>
                  <a:lnTo>
                    <a:pt x="304800" y="3086100"/>
                  </a:lnTo>
                  <a:lnTo>
                    <a:pt x="276225" y="3219450"/>
                  </a:lnTo>
                  <a:lnTo>
                    <a:pt x="200025" y="3171825"/>
                  </a:lnTo>
                  <a:lnTo>
                    <a:pt x="133350" y="3124200"/>
                  </a:lnTo>
                  <a:lnTo>
                    <a:pt x="104775" y="3048000"/>
                  </a:lnTo>
                  <a:lnTo>
                    <a:pt x="66675" y="2962275"/>
                  </a:lnTo>
                  <a:lnTo>
                    <a:pt x="66675" y="2838450"/>
                  </a:lnTo>
                  <a:lnTo>
                    <a:pt x="66675" y="2762250"/>
                  </a:lnTo>
                  <a:lnTo>
                    <a:pt x="114300" y="2695575"/>
                  </a:lnTo>
                  <a:lnTo>
                    <a:pt x="123825" y="2638425"/>
                  </a:lnTo>
                  <a:lnTo>
                    <a:pt x="142875" y="2552700"/>
                  </a:lnTo>
                  <a:lnTo>
                    <a:pt x="142875" y="2524125"/>
                  </a:lnTo>
                  <a:lnTo>
                    <a:pt x="123825" y="2495550"/>
                  </a:lnTo>
                  <a:lnTo>
                    <a:pt x="85725" y="2466975"/>
                  </a:lnTo>
                  <a:lnTo>
                    <a:pt x="9525" y="2428875"/>
                  </a:lnTo>
                  <a:lnTo>
                    <a:pt x="0" y="2362200"/>
                  </a:lnTo>
                  <a:lnTo>
                    <a:pt x="0" y="2324100"/>
                  </a:lnTo>
                  <a:lnTo>
                    <a:pt x="9525" y="2266950"/>
                  </a:lnTo>
                  <a:lnTo>
                    <a:pt x="47625" y="2238375"/>
                  </a:lnTo>
                  <a:lnTo>
                    <a:pt x="323850" y="1733550"/>
                  </a:lnTo>
                  <a:lnTo>
                    <a:pt x="371475" y="1600200"/>
                  </a:lnTo>
                  <a:lnTo>
                    <a:pt x="476250" y="1495425"/>
                  </a:lnTo>
                  <a:lnTo>
                    <a:pt x="581025" y="1409700"/>
                  </a:lnTo>
                  <a:lnTo>
                    <a:pt x="714375" y="1247775"/>
                  </a:lnTo>
                  <a:lnTo>
                    <a:pt x="762000" y="1181100"/>
                  </a:lnTo>
                  <a:lnTo>
                    <a:pt x="809625" y="1114425"/>
                  </a:lnTo>
                  <a:lnTo>
                    <a:pt x="895350" y="971550"/>
                  </a:lnTo>
                  <a:lnTo>
                    <a:pt x="1028700" y="714375"/>
                  </a:lnTo>
                  <a:lnTo>
                    <a:pt x="1076325" y="581025"/>
                  </a:lnTo>
                  <a:lnTo>
                    <a:pt x="1123950" y="428625"/>
                  </a:lnTo>
                  <a:lnTo>
                    <a:pt x="1143000" y="323850"/>
                  </a:lnTo>
                  <a:lnTo>
                    <a:pt x="1143000" y="209550"/>
                  </a:lnTo>
                  <a:lnTo>
                    <a:pt x="1143000" y="104775"/>
                  </a:lnTo>
                  <a:lnTo>
                    <a:pt x="1095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7" name="フリーフォーム 56"/>
            <p:cNvSpPr>
              <a:spLocks noChangeAspect="1"/>
            </p:cNvSpPr>
            <p:nvPr/>
          </p:nvSpPr>
          <p:spPr>
            <a:xfrm>
              <a:off x="1547664" y="404664"/>
              <a:ext cx="5416807" cy="3242390"/>
            </a:xfrm>
            <a:custGeom>
              <a:avLst/>
              <a:gdLst>
                <a:gd name="connsiteX0" fmla="*/ 1524000 w 7639050"/>
                <a:gd name="connsiteY0" fmla="*/ 866775 h 4505325"/>
                <a:gd name="connsiteX1" fmla="*/ 1857375 w 7639050"/>
                <a:gd name="connsiteY1" fmla="*/ 495300 h 4505325"/>
                <a:gd name="connsiteX2" fmla="*/ 2038350 w 7639050"/>
                <a:gd name="connsiteY2" fmla="*/ 333375 h 4505325"/>
                <a:gd name="connsiteX3" fmla="*/ 2219325 w 7639050"/>
                <a:gd name="connsiteY3" fmla="*/ 190500 h 4505325"/>
                <a:gd name="connsiteX4" fmla="*/ 2495550 w 7639050"/>
                <a:gd name="connsiteY4" fmla="*/ 76200 h 4505325"/>
                <a:gd name="connsiteX5" fmla="*/ 2581275 w 7639050"/>
                <a:gd name="connsiteY5" fmla="*/ 38100 h 4505325"/>
                <a:gd name="connsiteX6" fmla="*/ 2733675 w 7639050"/>
                <a:gd name="connsiteY6" fmla="*/ 9525 h 4505325"/>
                <a:gd name="connsiteX7" fmla="*/ 2809875 w 7639050"/>
                <a:gd name="connsiteY7" fmla="*/ 0 h 4505325"/>
                <a:gd name="connsiteX8" fmla="*/ 2990850 w 7639050"/>
                <a:gd name="connsiteY8" fmla="*/ 0 h 4505325"/>
                <a:gd name="connsiteX9" fmla="*/ 3105150 w 7639050"/>
                <a:gd name="connsiteY9" fmla="*/ 9525 h 4505325"/>
                <a:gd name="connsiteX10" fmla="*/ 3286125 w 7639050"/>
                <a:gd name="connsiteY10" fmla="*/ 57150 h 4505325"/>
                <a:gd name="connsiteX11" fmla="*/ 3486150 w 7639050"/>
                <a:gd name="connsiteY11" fmla="*/ 95250 h 4505325"/>
                <a:gd name="connsiteX12" fmla="*/ 3619500 w 7639050"/>
                <a:gd name="connsiteY12" fmla="*/ 190500 h 4505325"/>
                <a:gd name="connsiteX13" fmla="*/ 4714875 w 7639050"/>
                <a:gd name="connsiteY13" fmla="*/ 657225 h 4505325"/>
                <a:gd name="connsiteX14" fmla="*/ 4781550 w 7639050"/>
                <a:gd name="connsiteY14" fmla="*/ 714375 h 4505325"/>
                <a:gd name="connsiteX15" fmla="*/ 5086350 w 7639050"/>
                <a:gd name="connsiteY15" fmla="*/ 847725 h 4505325"/>
                <a:gd name="connsiteX16" fmla="*/ 5410200 w 7639050"/>
                <a:gd name="connsiteY16" fmla="*/ 952500 h 4505325"/>
                <a:gd name="connsiteX17" fmla="*/ 5915025 w 7639050"/>
                <a:gd name="connsiteY17" fmla="*/ 1152525 h 4505325"/>
                <a:gd name="connsiteX18" fmla="*/ 6238875 w 7639050"/>
                <a:gd name="connsiteY18" fmla="*/ 1276350 h 4505325"/>
                <a:gd name="connsiteX19" fmla="*/ 6543675 w 7639050"/>
                <a:gd name="connsiteY19" fmla="*/ 1390650 h 4505325"/>
                <a:gd name="connsiteX20" fmla="*/ 6762750 w 7639050"/>
                <a:gd name="connsiteY20" fmla="*/ 1476375 h 4505325"/>
                <a:gd name="connsiteX21" fmla="*/ 6981825 w 7639050"/>
                <a:gd name="connsiteY21" fmla="*/ 1581150 h 4505325"/>
                <a:gd name="connsiteX22" fmla="*/ 7172325 w 7639050"/>
                <a:gd name="connsiteY22" fmla="*/ 1657350 h 4505325"/>
                <a:gd name="connsiteX23" fmla="*/ 7324725 w 7639050"/>
                <a:gd name="connsiteY23" fmla="*/ 1809750 h 4505325"/>
                <a:gd name="connsiteX24" fmla="*/ 7486650 w 7639050"/>
                <a:gd name="connsiteY24" fmla="*/ 2019300 h 4505325"/>
                <a:gd name="connsiteX25" fmla="*/ 7629525 w 7639050"/>
                <a:gd name="connsiteY25" fmla="*/ 2400300 h 4505325"/>
                <a:gd name="connsiteX26" fmla="*/ 7639050 w 7639050"/>
                <a:gd name="connsiteY26" fmla="*/ 2562225 h 4505325"/>
                <a:gd name="connsiteX27" fmla="*/ 7629525 w 7639050"/>
                <a:gd name="connsiteY27" fmla="*/ 2819400 h 4505325"/>
                <a:gd name="connsiteX28" fmla="*/ 7610475 w 7639050"/>
                <a:gd name="connsiteY28" fmla="*/ 2962275 h 4505325"/>
                <a:gd name="connsiteX29" fmla="*/ 7524750 w 7639050"/>
                <a:gd name="connsiteY29" fmla="*/ 3419475 h 4505325"/>
                <a:gd name="connsiteX30" fmla="*/ 7458075 w 7639050"/>
                <a:gd name="connsiteY30" fmla="*/ 3886200 h 4505325"/>
                <a:gd name="connsiteX31" fmla="*/ 7391400 w 7639050"/>
                <a:gd name="connsiteY31" fmla="*/ 3981450 h 4505325"/>
                <a:gd name="connsiteX32" fmla="*/ 7229475 w 7639050"/>
                <a:gd name="connsiteY32" fmla="*/ 4086225 h 4505325"/>
                <a:gd name="connsiteX33" fmla="*/ 7134225 w 7639050"/>
                <a:gd name="connsiteY33" fmla="*/ 4162425 h 4505325"/>
                <a:gd name="connsiteX34" fmla="*/ 6867525 w 7639050"/>
                <a:gd name="connsiteY34" fmla="*/ 4238625 h 4505325"/>
                <a:gd name="connsiteX35" fmla="*/ 6677025 w 7639050"/>
                <a:gd name="connsiteY35" fmla="*/ 4267200 h 4505325"/>
                <a:gd name="connsiteX36" fmla="*/ 6457950 w 7639050"/>
                <a:gd name="connsiteY36" fmla="*/ 4324350 h 4505325"/>
                <a:gd name="connsiteX37" fmla="*/ 6172200 w 7639050"/>
                <a:gd name="connsiteY37" fmla="*/ 4324350 h 4505325"/>
                <a:gd name="connsiteX38" fmla="*/ 5076825 w 7639050"/>
                <a:gd name="connsiteY38" fmla="*/ 4295775 h 4505325"/>
                <a:gd name="connsiteX39" fmla="*/ 4800600 w 7639050"/>
                <a:gd name="connsiteY39" fmla="*/ 4295775 h 4505325"/>
                <a:gd name="connsiteX40" fmla="*/ 4552950 w 7639050"/>
                <a:gd name="connsiteY40" fmla="*/ 4305300 h 4505325"/>
                <a:gd name="connsiteX41" fmla="*/ 4410075 w 7639050"/>
                <a:gd name="connsiteY41" fmla="*/ 4324350 h 4505325"/>
                <a:gd name="connsiteX42" fmla="*/ 4286250 w 7639050"/>
                <a:gd name="connsiteY42" fmla="*/ 4371975 h 4505325"/>
                <a:gd name="connsiteX43" fmla="*/ 4200525 w 7639050"/>
                <a:gd name="connsiteY43" fmla="*/ 4371975 h 4505325"/>
                <a:gd name="connsiteX44" fmla="*/ 3800475 w 7639050"/>
                <a:gd name="connsiteY44" fmla="*/ 4457700 h 4505325"/>
                <a:gd name="connsiteX45" fmla="*/ 3562350 w 7639050"/>
                <a:gd name="connsiteY45" fmla="*/ 4467225 h 4505325"/>
                <a:gd name="connsiteX46" fmla="*/ 3381375 w 7639050"/>
                <a:gd name="connsiteY46" fmla="*/ 4476750 h 4505325"/>
                <a:gd name="connsiteX47" fmla="*/ 3152775 w 7639050"/>
                <a:gd name="connsiteY47" fmla="*/ 4505325 h 4505325"/>
                <a:gd name="connsiteX48" fmla="*/ 2867025 w 7639050"/>
                <a:gd name="connsiteY48" fmla="*/ 4505325 h 4505325"/>
                <a:gd name="connsiteX49" fmla="*/ 2752725 w 7639050"/>
                <a:gd name="connsiteY49" fmla="*/ 4505325 h 4505325"/>
                <a:gd name="connsiteX50" fmla="*/ 2286000 w 7639050"/>
                <a:gd name="connsiteY50" fmla="*/ 4486275 h 4505325"/>
                <a:gd name="connsiteX51" fmla="*/ 1885950 w 7639050"/>
                <a:gd name="connsiteY51" fmla="*/ 4448175 h 4505325"/>
                <a:gd name="connsiteX52" fmla="*/ 1685925 w 7639050"/>
                <a:gd name="connsiteY52" fmla="*/ 4429125 h 4505325"/>
                <a:gd name="connsiteX53" fmla="*/ 1590675 w 7639050"/>
                <a:gd name="connsiteY53" fmla="*/ 4429125 h 4505325"/>
                <a:gd name="connsiteX54" fmla="*/ 1390650 w 7639050"/>
                <a:gd name="connsiteY54" fmla="*/ 4343400 h 4505325"/>
                <a:gd name="connsiteX55" fmla="*/ 1247775 w 7639050"/>
                <a:gd name="connsiteY55" fmla="*/ 4295775 h 4505325"/>
                <a:gd name="connsiteX56" fmla="*/ 1123950 w 7639050"/>
                <a:gd name="connsiteY56" fmla="*/ 4267200 h 4505325"/>
                <a:gd name="connsiteX57" fmla="*/ 923925 w 7639050"/>
                <a:gd name="connsiteY57" fmla="*/ 4248150 h 4505325"/>
                <a:gd name="connsiteX58" fmla="*/ 866775 w 7639050"/>
                <a:gd name="connsiteY58" fmla="*/ 4267200 h 4505325"/>
                <a:gd name="connsiteX59" fmla="*/ 323850 w 7639050"/>
                <a:gd name="connsiteY59" fmla="*/ 3771900 h 4505325"/>
                <a:gd name="connsiteX60" fmla="*/ 171450 w 7639050"/>
                <a:gd name="connsiteY60" fmla="*/ 3486150 h 4505325"/>
                <a:gd name="connsiteX61" fmla="*/ 57150 w 7639050"/>
                <a:gd name="connsiteY61" fmla="*/ 3295650 h 4505325"/>
                <a:gd name="connsiteX62" fmla="*/ 0 w 7639050"/>
                <a:gd name="connsiteY62" fmla="*/ 2981325 h 4505325"/>
                <a:gd name="connsiteX63" fmla="*/ 28575 w 7639050"/>
                <a:gd name="connsiteY63" fmla="*/ 2762250 h 4505325"/>
                <a:gd name="connsiteX64" fmla="*/ 66675 w 7639050"/>
                <a:gd name="connsiteY64" fmla="*/ 2562225 h 4505325"/>
                <a:gd name="connsiteX65" fmla="*/ 180975 w 7639050"/>
                <a:gd name="connsiteY65" fmla="*/ 2381250 h 4505325"/>
                <a:gd name="connsiteX66" fmla="*/ 314325 w 7639050"/>
                <a:gd name="connsiteY66" fmla="*/ 2133600 h 4505325"/>
                <a:gd name="connsiteX67" fmla="*/ 428625 w 7639050"/>
                <a:gd name="connsiteY67" fmla="*/ 1990725 h 4505325"/>
                <a:gd name="connsiteX68" fmla="*/ 704850 w 7639050"/>
                <a:gd name="connsiteY68" fmla="*/ 1752600 h 4505325"/>
                <a:gd name="connsiteX69" fmla="*/ 981075 w 7639050"/>
                <a:gd name="connsiteY69" fmla="*/ 1438275 h 4505325"/>
                <a:gd name="connsiteX70" fmla="*/ 1162050 w 7639050"/>
                <a:gd name="connsiteY70" fmla="*/ 1238250 h 4505325"/>
                <a:gd name="connsiteX71" fmla="*/ 1400175 w 7639050"/>
                <a:gd name="connsiteY71" fmla="*/ 990600 h 4505325"/>
                <a:gd name="connsiteX72" fmla="*/ 1524000 w 7639050"/>
                <a:gd name="connsiteY72" fmla="*/ 866775 h 450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7639050" h="4505325">
                  <a:moveTo>
                    <a:pt x="1524000" y="866775"/>
                  </a:moveTo>
                  <a:lnTo>
                    <a:pt x="1857375" y="495300"/>
                  </a:lnTo>
                  <a:lnTo>
                    <a:pt x="2038350" y="333375"/>
                  </a:lnTo>
                  <a:lnTo>
                    <a:pt x="2219325" y="190500"/>
                  </a:lnTo>
                  <a:lnTo>
                    <a:pt x="2495550" y="76200"/>
                  </a:lnTo>
                  <a:lnTo>
                    <a:pt x="2581275" y="38100"/>
                  </a:lnTo>
                  <a:lnTo>
                    <a:pt x="2733675" y="9525"/>
                  </a:lnTo>
                  <a:lnTo>
                    <a:pt x="2809875" y="0"/>
                  </a:lnTo>
                  <a:lnTo>
                    <a:pt x="2990850" y="0"/>
                  </a:lnTo>
                  <a:lnTo>
                    <a:pt x="3105150" y="9525"/>
                  </a:lnTo>
                  <a:lnTo>
                    <a:pt x="3286125" y="57150"/>
                  </a:lnTo>
                  <a:lnTo>
                    <a:pt x="3486150" y="95250"/>
                  </a:lnTo>
                  <a:lnTo>
                    <a:pt x="3619500" y="190500"/>
                  </a:lnTo>
                  <a:lnTo>
                    <a:pt x="4714875" y="657225"/>
                  </a:lnTo>
                  <a:lnTo>
                    <a:pt x="4781550" y="714375"/>
                  </a:lnTo>
                  <a:lnTo>
                    <a:pt x="5086350" y="847725"/>
                  </a:lnTo>
                  <a:lnTo>
                    <a:pt x="5410200" y="952500"/>
                  </a:lnTo>
                  <a:lnTo>
                    <a:pt x="5915025" y="1152525"/>
                  </a:lnTo>
                  <a:lnTo>
                    <a:pt x="6238875" y="1276350"/>
                  </a:lnTo>
                  <a:lnTo>
                    <a:pt x="6543675" y="1390650"/>
                  </a:lnTo>
                  <a:lnTo>
                    <a:pt x="6762750" y="1476375"/>
                  </a:lnTo>
                  <a:lnTo>
                    <a:pt x="6981825" y="1581150"/>
                  </a:lnTo>
                  <a:lnTo>
                    <a:pt x="7172325" y="1657350"/>
                  </a:lnTo>
                  <a:lnTo>
                    <a:pt x="7324725" y="1809750"/>
                  </a:lnTo>
                  <a:lnTo>
                    <a:pt x="7486650" y="2019300"/>
                  </a:lnTo>
                  <a:lnTo>
                    <a:pt x="7629525" y="2400300"/>
                  </a:lnTo>
                  <a:lnTo>
                    <a:pt x="7639050" y="2562225"/>
                  </a:lnTo>
                  <a:lnTo>
                    <a:pt x="7629525" y="2819400"/>
                  </a:lnTo>
                  <a:lnTo>
                    <a:pt x="7610475" y="2962275"/>
                  </a:lnTo>
                  <a:lnTo>
                    <a:pt x="7524750" y="3419475"/>
                  </a:lnTo>
                  <a:lnTo>
                    <a:pt x="7458075" y="3886200"/>
                  </a:lnTo>
                  <a:lnTo>
                    <a:pt x="7391400" y="3981450"/>
                  </a:lnTo>
                  <a:lnTo>
                    <a:pt x="7229475" y="4086225"/>
                  </a:lnTo>
                  <a:lnTo>
                    <a:pt x="7134225" y="4162425"/>
                  </a:lnTo>
                  <a:lnTo>
                    <a:pt x="6867525" y="4238625"/>
                  </a:lnTo>
                  <a:lnTo>
                    <a:pt x="6677025" y="4267200"/>
                  </a:lnTo>
                  <a:lnTo>
                    <a:pt x="6457950" y="4324350"/>
                  </a:lnTo>
                  <a:lnTo>
                    <a:pt x="6172200" y="4324350"/>
                  </a:lnTo>
                  <a:lnTo>
                    <a:pt x="5076825" y="4295775"/>
                  </a:lnTo>
                  <a:lnTo>
                    <a:pt x="4800600" y="4295775"/>
                  </a:lnTo>
                  <a:lnTo>
                    <a:pt x="4552950" y="4305300"/>
                  </a:lnTo>
                  <a:lnTo>
                    <a:pt x="4410075" y="4324350"/>
                  </a:lnTo>
                  <a:lnTo>
                    <a:pt x="4286250" y="4371975"/>
                  </a:lnTo>
                  <a:lnTo>
                    <a:pt x="4200525" y="4371975"/>
                  </a:lnTo>
                  <a:lnTo>
                    <a:pt x="3800475" y="4457700"/>
                  </a:lnTo>
                  <a:lnTo>
                    <a:pt x="3562350" y="4467225"/>
                  </a:lnTo>
                  <a:lnTo>
                    <a:pt x="3381375" y="4476750"/>
                  </a:lnTo>
                  <a:lnTo>
                    <a:pt x="3152775" y="4505325"/>
                  </a:lnTo>
                  <a:lnTo>
                    <a:pt x="2867025" y="4505325"/>
                  </a:lnTo>
                  <a:lnTo>
                    <a:pt x="2752725" y="4505325"/>
                  </a:lnTo>
                  <a:lnTo>
                    <a:pt x="2286000" y="4486275"/>
                  </a:lnTo>
                  <a:lnTo>
                    <a:pt x="1885950" y="4448175"/>
                  </a:lnTo>
                  <a:lnTo>
                    <a:pt x="1685925" y="4429125"/>
                  </a:lnTo>
                  <a:lnTo>
                    <a:pt x="1590675" y="4429125"/>
                  </a:lnTo>
                  <a:lnTo>
                    <a:pt x="1390650" y="4343400"/>
                  </a:lnTo>
                  <a:lnTo>
                    <a:pt x="1247775" y="4295775"/>
                  </a:lnTo>
                  <a:lnTo>
                    <a:pt x="1123950" y="4267200"/>
                  </a:lnTo>
                  <a:lnTo>
                    <a:pt x="923925" y="4248150"/>
                  </a:lnTo>
                  <a:lnTo>
                    <a:pt x="866775" y="4267200"/>
                  </a:lnTo>
                  <a:lnTo>
                    <a:pt x="323850" y="3771900"/>
                  </a:lnTo>
                  <a:lnTo>
                    <a:pt x="171450" y="3486150"/>
                  </a:lnTo>
                  <a:lnTo>
                    <a:pt x="57150" y="3295650"/>
                  </a:lnTo>
                  <a:lnTo>
                    <a:pt x="0" y="2981325"/>
                  </a:lnTo>
                  <a:lnTo>
                    <a:pt x="28575" y="2762250"/>
                  </a:lnTo>
                  <a:lnTo>
                    <a:pt x="66675" y="2562225"/>
                  </a:lnTo>
                  <a:lnTo>
                    <a:pt x="180975" y="2381250"/>
                  </a:lnTo>
                  <a:lnTo>
                    <a:pt x="314325" y="2133600"/>
                  </a:lnTo>
                  <a:lnTo>
                    <a:pt x="428625" y="1990725"/>
                  </a:lnTo>
                  <a:lnTo>
                    <a:pt x="704850" y="1752600"/>
                  </a:lnTo>
                  <a:lnTo>
                    <a:pt x="981075" y="1438275"/>
                  </a:lnTo>
                  <a:lnTo>
                    <a:pt x="1162050" y="1238250"/>
                  </a:lnTo>
                  <a:lnTo>
                    <a:pt x="1400175" y="990600"/>
                  </a:lnTo>
                  <a:lnTo>
                    <a:pt x="1524000" y="866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58" name="フリーフォーム 57"/>
            <p:cNvSpPr/>
            <p:nvPr/>
          </p:nvSpPr>
          <p:spPr>
            <a:xfrm>
              <a:off x="3203848" y="3789040"/>
              <a:ext cx="3531459" cy="1418391"/>
            </a:xfrm>
            <a:custGeom>
              <a:avLst/>
              <a:gdLst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57450 w 2628900"/>
                <a:gd name="connsiteY18" fmla="*/ 314325 h 1962150"/>
                <a:gd name="connsiteX19" fmla="*/ 2447925 w 2628900"/>
                <a:gd name="connsiteY19" fmla="*/ 571500 h 1962150"/>
                <a:gd name="connsiteX20" fmla="*/ 2476500 w 2628900"/>
                <a:gd name="connsiteY20" fmla="*/ 561975 h 1962150"/>
                <a:gd name="connsiteX21" fmla="*/ 2495550 w 2628900"/>
                <a:gd name="connsiteY21" fmla="*/ 1266825 h 1962150"/>
                <a:gd name="connsiteX22" fmla="*/ 2457450 w 2628900"/>
                <a:gd name="connsiteY22" fmla="*/ 1619250 h 1962150"/>
                <a:gd name="connsiteX23" fmla="*/ 2495550 w 2628900"/>
                <a:gd name="connsiteY23" fmla="*/ 1714500 h 1962150"/>
                <a:gd name="connsiteX24" fmla="*/ 2505075 w 2628900"/>
                <a:gd name="connsiteY24" fmla="*/ 1962150 h 1962150"/>
                <a:gd name="connsiteX25" fmla="*/ 2162175 w 2628900"/>
                <a:gd name="connsiteY25" fmla="*/ 1885950 h 1962150"/>
                <a:gd name="connsiteX26" fmla="*/ 1981200 w 2628900"/>
                <a:gd name="connsiteY26" fmla="*/ 1838325 h 1962150"/>
                <a:gd name="connsiteX27" fmla="*/ 1771650 w 2628900"/>
                <a:gd name="connsiteY27" fmla="*/ 1752600 h 1962150"/>
                <a:gd name="connsiteX28" fmla="*/ 1638300 w 2628900"/>
                <a:gd name="connsiteY28" fmla="*/ 1685925 h 1962150"/>
                <a:gd name="connsiteX29" fmla="*/ 1609725 w 2628900"/>
                <a:gd name="connsiteY29" fmla="*/ 1162050 h 1962150"/>
                <a:gd name="connsiteX30" fmla="*/ 1485900 w 2628900"/>
                <a:gd name="connsiteY30" fmla="*/ 1162050 h 1962150"/>
                <a:gd name="connsiteX31" fmla="*/ 1409700 w 2628900"/>
                <a:gd name="connsiteY31" fmla="*/ 1076325 h 1962150"/>
                <a:gd name="connsiteX32" fmla="*/ 733425 w 2628900"/>
                <a:gd name="connsiteY32" fmla="*/ 1076325 h 1962150"/>
                <a:gd name="connsiteX33" fmla="*/ 695325 w 2628900"/>
                <a:gd name="connsiteY33" fmla="*/ 1133475 h 1962150"/>
                <a:gd name="connsiteX34" fmla="*/ 723900 w 2628900"/>
                <a:gd name="connsiteY34" fmla="*/ 1314450 h 1962150"/>
                <a:gd name="connsiteX35" fmla="*/ 723900 w 2628900"/>
                <a:gd name="connsiteY35" fmla="*/ 1381125 h 1962150"/>
                <a:gd name="connsiteX36" fmla="*/ 733425 w 2628900"/>
                <a:gd name="connsiteY36" fmla="*/ 1419225 h 1962150"/>
                <a:gd name="connsiteX37" fmla="*/ 561975 w 2628900"/>
                <a:gd name="connsiteY37" fmla="*/ 1295400 h 1962150"/>
                <a:gd name="connsiteX38" fmla="*/ 561975 w 2628900"/>
                <a:gd name="connsiteY38" fmla="*/ 438150 h 1962150"/>
                <a:gd name="connsiteX39" fmla="*/ 0 w 2628900"/>
                <a:gd name="connsiteY39" fmla="*/ 428625 h 1962150"/>
                <a:gd name="connsiteX40" fmla="*/ 19050 w 2628900"/>
                <a:gd name="connsiteY40" fmla="*/ 409575 h 1962150"/>
                <a:gd name="connsiteX41" fmla="*/ 19050 w 2628900"/>
                <a:gd name="connsiteY41" fmla="*/ 409575 h 1962150"/>
                <a:gd name="connsiteX42" fmla="*/ 180975 w 2628900"/>
                <a:gd name="connsiteY42" fmla="*/ 352425 h 1962150"/>
                <a:gd name="connsiteX43" fmla="*/ 561975 w 2628900"/>
                <a:gd name="connsiteY43" fmla="*/ 390525 h 1962150"/>
                <a:gd name="connsiteX44" fmla="*/ 561975 w 2628900"/>
                <a:gd name="connsiteY44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47925 w 2628900"/>
                <a:gd name="connsiteY18" fmla="*/ 571500 h 1962150"/>
                <a:gd name="connsiteX19" fmla="*/ 2476500 w 2628900"/>
                <a:gd name="connsiteY19" fmla="*/ 561975 h 1962150"/>
                <a:gd name="connsiteX20" fmla="*/ 2495550 w 2628900"/>
                <a:gd name="connsiteY20" fmla="*/ 1266825 h 1962150"/>
                <a:gd name="connsiteX21" fmla="*/ 2457450 w 2628900"/>
                <a:gd name="connsiteY21" fmla="*/ 1619250 h 1962150"/>
                <a:gd name="connsiteX22" fmla="*/ 2495550 w 2628900"/>
                <a:gd name="connsiteY22" fmla="*/ 1714500 h 1962150"/>
                <a:gd name="connsiteX23" fmla="*/ 2505075 w 2628900"/>
                <a:gd name="connsiteY23" fmla="*/ 1962150 h 1962150"/>
                <a:gd name="connsiteX24" fmla="*/ 2162175 w 2628900"/>
                <a:gd name="connsiteY24" fmla="*/ 1885950 h 1962150"/>
                <a:gd name="connsiteX25" fmla="*/ 1981200 w 2628900"/>
                <a:gd name="connsiteY25" fmla="*/ 1838325 h 1962150"/>
                <a:gd name="connsiteX26" fmla="*/ 1771650 w 2628900"/>
                <a:gd name="connsiteY26" fmla="*/ 1752600 h 1962150"/>
                <a:gd name="connsiteX27" fmla="*/ 1638300 w 2628900"/>
                <a:gd name="connsiteY27" fmla="*/ 1685925 h 1962150"/>
                <a:gd name="connsiteX28" fmla="*/ 1609725 w 2628900"/>
                <a:gd name="connsiteY28" fmla="*/ 1162050 h 1962150"/>
                <a:gd name="connsiteX29" fmla="*/ 1485900 w 2628900"/>
                <a:gd name="connsiteY29" fmla="*/ 1162050 h 1962150"/>
                <a:gd name="connsiteX30" fmla="*/ 1409700 w 2628900"/>
                <a:gd name="connsiteY30" fmla="*/ 1076325 h 1962150"/>
                <a:gd name="connsiteX31" fmla="*/ 733425 w 2628900"/>
                <a:gd name="connsiteY31" fmla="*/ 1076325 h 1962150"/>
                <a:gd name="connsiteX32" fmla="*/ 695325 w 2628900"/>
                <a:gd name="connsiteY32" fmla="*/ 1133475 h 1962150"/>
                <a:gd name="connsiteX33" fmla="*/ 723900 w 2628900"/>
                <a:gd name="connsiteY33" fmla="*/ 1314450 h 1962150"/>
                <a:gd name="connsiteX34" fmla="*/ 723900 w 2628900"/>
                <a:gd name="connsiteY34" fmla="*/ 1381125 h 1962150"/>
                <a:gd name="connsiteX35" fmla="*/ 733425 w 2628900"/>
                <a:gd name="connsiteY35" fmla="*/ 1419225 h 1962150"/>
                <a:gd name="connsiteX36" fmla="*/ 561975 w 2628900"/>
                <a:gd name="connsiteY36" fmla="*/ 1295400 h 1962150"/>
                <a:gd name="connsiteX37" fmla="*/ 561975 w 2628900"/>
                <a:gd name="connsiteY37" fmla="*/ 438150 h 1962150"/>
                <a:gd name="connsiteX38" fmla="*/ 0 w 2628900"/>
                <a:gd name="connsiteY38" fmla="*/ 428625 h 1962150"/>
                <a:gd name="connsiteX39" fmla="*/ 19050 w 2628900"/>
                <a:gd name="connsiteY39" fmla="*/ 409575 h 1962150"/>
                <a:gd name="connsiteX40" fmla="*/ 19050 w 2628900"/>
                <a:gd name="connsiteY40" fmla="*/ 409575 h 1962150"/>
                <a:gd name="connsiteX41" fmla="*/ 180975 w 2628900"/>
                <a:gd name="connsiteY41" fmla="*/ 352425 h 1962150"/>
                <a:gd name="connsiteX42" fmla="*/ 561975 w 2628900"/>
                <a:gd name="connsiteY42" fmla="*/ 390525 h 1962150"/>
                <a:gd name="connsiteX43" fmla="*/ 561975 w 2628900"/>
                <a:gd name="connsiteY43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447925 w 2628900"/>
                <a:gd name="connsiteY17" fmla="*/ 571500 h 1962150"/>
                <a:gd name="connsiteX18" fmla="*/ 2476500 w 2628900"/>
                <a:gd name="connsiteY18" fmla="*/ 561975 h 1962150"/>
                <a:gd name="connsiteX19" fmla="*/ 2495550 w 2628900"/>
                <a:gd name="connsiteY19" fmla="*/ 1266825 h 1962150"/>
                <a:gd name="connsiteX20" fmla="*/ 2457450 w 2628900"/>
                <a:gd name="connsiteY20" fmla="*/ 1619250 h 1962150"/>
                <a:gd name="connsiteX21" fmla="*/ 2495550 w 2628900"/>
                <a:gd name="connsiteY21" fmla="*/ 1714500 h 1962150"/>
                <a:gd name="connsiteX22" fmla="*/ 2505075 w 2628900"/>
                <a:gd name="connsiteY22" fmla="*/ 1962150 h 1962150"/>
                <a:gd name="connsiteX23" fmla="*/ 2162175 w 2628900"/>
                <a:gd name="connsiteY23" fmla="*/ 1885950 h 1962150"/>
                <a:gd name="connsiteX24" fmla="*/ 1981200 w 2628900"/>
                <a:gd name="connsiteY24" fmla="*/ 1838325 h 1962150"/>
                <a:gd name="connsiteX25" fmla="*/ 1771650 w 2628900"/>
                <a:gd name="connsiteY25" fmla="*/ 1752600 h 1962150"/>
                <a:gd name="connsiteX26" fmla="*/ 1638300 w 2628900"/>
                <a:gd name="connsiteY26" fmla="*/ 1685925 h 1962150"/>
                <a:gd name="connsiteX27" fmla="*/ 1609725 w 2628900"/>
                <a:gd name="connsiteY27" fmla="*/ 1162050 h 1962150"/>
                <a:gd name="connsiteX28" fmla="*/ 1485900 w 2628900"/>
                <a:gd name="connsiteY28" fmla="*/ 1162050 h 1962150"/>
                <a:gd name="connsiteX29" fmla="*/ 1409700 w 2628900"/>
                <a:gd name="connsiteY29" fmla="*/ 1076325 h 1962150"/>
                <a:gd name="connsiteX30" fmla="*/ 733425 w 2628900"/>
                <a:gd name="connsiteY30" fmla="*/ 1076325 h 1962150"/>
                <a:gd name="connsiteX31" fmla="*/ 695325 w 2628900"/>
                <a:gd name="connsiteY31" fmla="*/ 1133475 h 1962150"/>
                <a:gd name="connsiteX32" fmla="*/ 723900 w 2628900"/>
                <a:gd name="connsiteY32" fmla="*/ 1314450 h 1962150"/>
                <a:gd name="connsiteX33" fmla="*/ 723900 w 2628900"/>
                <a:gd name="connsiteY33" fmla="*/ 1381125 h 1962150"/>
                <a:gd name="connsiteX34" fmla="*/ 733425 w 2628900"/>
                <a:gd name="connsiteY34" fmla="*/ 1419225 h 1962150"/>
                <a:gd name="connsiteX35" fmla="*/ 561975 w 2628900"/>
                <a:gd name="connsiteY35" fmla="*/ 1295400 h 1962150"/>
                <a:gd name="connsiteX36" fmla="*/ 561975 w 2628900"/>
                <a:gd name="connsiteY36" fmla="*/ 438150 h 1962150"/>
                <a:gd name="connsiteX37" fmla="*/ 0 w 2628900"/>
                <a:gd name="connsiteY37" fmla="*/ 428625 h 1962150"/>
                <a:gd name="connsiteX38" fmla="*/ 19050 w 2628900"/>
                <a:gd name="connsiteY38" fmla="*/ 409575 h 1962150"/>
                <a:gd name="connsiteX39" fmla="*/ 19050 w 2628900"/>
                <a:gd name="connsiteY39" fmla="*/ 409575 h 1962150"/>
                <a:gd name="connsiteX40" fmla="*/ 180975 w 2628900"/>
                <a:gd name="connsiteY40" fmla="*/ 352425 h 1962150"/>
                <a:gd name="connsiteX41" fmla="*/ 561975 w 2628900"/>
                <a:gd name="connsiteY41" fmla="*/ 390525 h 1962150"/>
                <a:gd name="connsiteX42" fmla="*/ 561975 w 2628900"/>
                <a:gd name="connsiteY42" fmla="*/ 9525 h 1962150"/>
                <a:gd name="connsiteX0" fmla="*/ 561975 w 3374431"/>
                <a:gd name="connsiteY0" fmla="*/ 9581 h 1962206"/>
                <a:gd name="connsiteX1" fmla="*/ 752475 w 3374431"/>
                <a:gd name="connsiteY1" fmla="*/ 56 h 1962206"/>
                <a:gd name="connsiteX2" fmla="*/ 800100 w 3374431"/>
                <a:gd name="connsiteY2" fmla="*/ 133406 h 1962206"/>
                <a:gd name="connsiteX3" fmla="*/ 942975 w 3374431"/>
                <a:gd name="connsiteY3" fmla="*/ 114356 h 1962206"/>
                <a:gd name="connsiteX4" fmla="*/ 1038225 w 3374431"/>
                <a:gd name="connsiteY4" fmla="*/ 123881 h 1962206"/>
                <a:gd name="connsiteX5" fmla="*/ 1143000 w 3374431"/>
                <a:gd name="connsiteY5" fmla="*/ 123881 h 1962206"/>
                <a:gd name="connsiteX6" fmla="*/ 1143000 w 3374431"/>
                <a:gd name="connsiteY6" fmla="*/ 123881 h 1962206"/>
                <a:gd name="connsiteX7" fmla="*/ 1304925 w 3374431"/>
                <a:gd name="connsiteY7" fmla="*/ 142931 h 1962206"/>
                <a:gd name="connsiteX8" fmla="*/ 1314450 w 3374431"/>
                <a:gd name="connsiteY8" fmla="*/ 190556 h 1962206"/>
                <a:gd name="connsiteX9" fmla="*/ 1581150 w 3374431"/>
                <a:gd name="connsiteY9" fmla="*/ 200081 h 1962206"/>
                <a:gd name="connsiteX10" fmla="*/ 1590675 w 3374431"/>
                <a:gd name="connsiteY10" fmla="*/ 95306 h 1962206"/>
                <a:gd name="connsiteX11" fmla="*/ 1790700 w 3374431"/>
                <a:gd name="connsiteY11" fmla="*/ 85781 h 1962206"/>
                <a:gd name="connsiteX12" fmla="*/ 1828800 w 3374431"/>
                <a:gd name="connsiteY12" fmla="*/ 266756 h 1962206"/>
                <a:gd name="connsiteX13" fmla="*/ 2228850 w 3374431"/>
                <a:gd name="connsiteY13" fmla="*/ 276281 h 1962206"/>
                <a:gd name="connsiteX14" fmla="*/ 2209800 w 3374431"/>
                <a:gd name="connsiteY14" fmla="*/ 76256 h 1962206"/>
                <a:gd name="connsiteX15" fmla="*/ 2628900 w 3374431"/>
                <a:gd name="connsiteY15" fmla="*/ 76256 h 1962206"/>
                <a:gd name="connsiteX16" fmla="*/ 3374431 w 3374431"/>
                <a:gd name="connsiteY16" fmla="*/ 0 h 1962206"/>
                <a:gd name="connsiteX17" fmla="*/ 2447925 w 3374431"/>
                <a:gd name="connsiteY17" fmla="*/ 571556 h 1962206"/>
                <a:gd name="connsiteX18" fmla="*/ 2476500 w 3374431"/>
                <a:gd name="connsiteY18" fmla="*/ 562031 h 1962206"/>
                <a:gd name="connsiteX19" fmla="*/ 2495550 w 3374431"/>
                <a:gd name="connsiteY19" fmla="*/ 1266881 h 1962206"/>
                <a:gd name="connsiteX20" fmla="*/ 2457450 w 3374431"/>
                <a:gd name="connsiteY20" fmla="*/ 1619306 h 1962206"/>
                <a:gd name="connsiteX21" fmla="*/ 2495550 w 3374431"/>
                <a:gd name="connsiteY21" fmla="*/ 1714556 h 1962206"/>
                <a:gd name="connsiteX22" fmla="*/ 2505075 w 3374431"/>
                <a:gd name="connsiteY22" fmla="*/ 1962206 h 1962206"/>
                <a:gd name="connsiteX23" fmla="*/ 2162175 w 3374431"/>
                <a:gd name="connsiteY23" fmla="*/ 1886006 h 1962206"/>
                <a:gd name="connsiteX24" fmla="*/ 1981200 w 3374431"/>
                <a:gd name="connsiteY24" fmla="*/ 1838381 h 1962206"/>
                <a:gd name="connsiteX25" fmla="*/ 1771650 w 3374431"/>
                <a:gd name="connsiteY25" fmla="*/ 1752656 h 1962206"/>
                <a:gd name="connsiteX26" fmla="*/ 1638300 w 3374431"/>
                <a:gd name="connsiteY26" fmla="*/ 1685981 h 1962206"/>
                <a:gd name="connsiteX27" fmla="*/ 1609725 w 3374431"/>
                <a:gd name="connsiteY27" fmla="*/ 1162106 h 1962206"/>
                <a:gd name="connsiteX28" fmla="*/ 1485900 w 3374431"/>
                <a:gd name="connsiteY28" fmla="*/ 1162106 h 1962206"/>
                <a:gd name="connsiteX29" fmla="*/ 1409700 w 3374431"/>
                <a:gd name="connsiteY29" fmla="*/ 1076381 h 1962206"/>
                <a:gd name="connsiteX30" fmla="*/ 733425 w 3374431"/>
                <a:gd name="connsiteY30" fmla="*/ 1076381 h 1962206"/>
                <a:gd name="connsiteX31" fmla="*/ 695325 w 3374431"/>
                <a:gd name="connsiteY31" fmla="*/ 1133531 h 1962206"/>
                <a:gd name="connsiteX32" fmla="*/ 723900 w 3374431"/>
                <a:gd name="connsiteY32" fmla="*/ 1314506 h 1962206"/>
                <a:gd name="connsiteX33" fmla="*/ 723900 w 3374431"/>
                <a:gd name="connsiteY33" fmla="*/ 1381181 h 1962206"/>
                <a:gd name="connsiteX34" fmla="*/ 733425 w 3374431"/>
                <a:gd name="connsiteY34" fmla="*/ 1419281 h 1962206"/>
                <a:gd name="connsiteX35" fmla="*/ 561975 w 3374431"/>
                <a:gd name="connsiteY35" fmla="*/ 1295456 h 1962206"/>
                <a:gd name="connsiteX36" fmla="*/ 561975 w 3374431"/>
                <a:gd name="connsiteY36" fmla="*/ 438206 h 1962206"/>
                <a:gd name="connsiteX37" fmla="*/ 0 w 3374431"/>
                <a:gd name="connsiteY37" fmla="*/ 428681 h 1962206"/>
                <a:gd name="connsiteX38" fmla="*/ 19050 w 3374431"/>
                <a:gd name="connsiteY38" fmla="*/ 409631 h 1962206"/>
                <a:gd name="connsiteX39" fmla="*/ 19050 w 3374431"/>
                <a:gd name="connsiteY39" fmla="*/ 409631 h 1962206"/>
                <a:gd name="connsiteX40" fmla="*/ 180975 w 3374431"/>
                <a:gd name="connsiteY40" fmla="*/ 352481 h 1962206"/>
                <a:gd name="connsiteX41" fmla="*/ 561975 w 3374431"/>
                <a:gd name="connsiteY41" fmla="*/ 390581 h 1962206"/>
                <a:gd name="connsiteX42" fmla="*/ 561975 w 3374431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2447925 w 4289287"/>
                <a:gd name="connsiteY17" fmla="*/ 571556 h 1962206"/>
                <a:gd name="connsiteX18" fmla="*/ 4289287 w 4289287"/>
                <a:gd name="connsiteY18" fmla="*/ 8941 h 1962206"/>
                <a:gd name="connsiteX19" fmla="*/ 2495550 w 4289287"/>
                <a:gd name="connsiteY19" fmla="*/ 1266881 h 1962206"/>
                <a:gd name="connsiteX20" fmla="*/ 2457450 w 4289287"/>
                <a:gd name="connsiteY20" fmla="*/ 1619306 h 1962206"/>
                <a:gd name="connsiteX21" fmla="*/ 2495550 w 4289287"/>
                <a:gd name="connsiteY21" fmla="*/ 1714556 h 1962206"/>
                <a:gd name="connsiteX22" fmla="*/ 2505075 w 4289287"/>
                <a:gd name="connsiteY22" fmla="*/ 1962206 h 1962206"/>
                <a:gd name="connsiteX23" fmla="*/ 2162175 w 4289287"/>
                <a:gd name="connsiteY23" fmla="*/ 1886006 h 1962206"/>
                <a:gd name="connsiteX24" fmla="*/ 1981200 w 4289287"/>
                <a:gd name="connsiteY24" fmla="*/ 1838381 h 1962206"/>
                <a:gd name="connsiteX25" fmla="*/ 1771650 w 4289287"/>
                <a:gd name="connsiteY25" fmla="*/ 1752656 h 1962206"/>
                <a:gd name="connsiteX26" fmla="*/ 1638300 w 4289287"/>
                <a:gd name="connsiteY26" fmla="*/ 1685981 h 1962206"/>
                <a:gd name="connsiteX27" fmla="*/ 1609725 w 4289287"/>
                <a:gd name="connsiteY27" fmla="*/ 1162106 h 1962206"/>
                <a:gd name="connsiteX28" fmla="*/ 1485900 w 4289287"/>
                <a:gd name="connsiteY28" fmla="*/ 1162106 h 1962206"/>
                <a:gd name="connsiteX29" fmla="*/ 1409700 w 4289287"/>
                <a:gd name="connsiteY29" fmla="*/ 1076381 h 1962206"/>
                <a:gd name="connsiteX30" fmla="*/ 733425 w 4289287"/>
                <a:gd name="connsiteY30" fmla="*/ 1076381 h 1962206"/>
                <a:gd name="connsiteX31" fmla="*/ 695325 w 4289287"/>
                <a:gd name="connsiteY31" fmla="*/ 1133531 h 1962206"/>
                <a:gd name="connsiteX32" fmla="*/ 723900 w 4289287"/>
                <a:gd name="connsiteY32" fmla="*/ 1314506 h 1962206"/>
                <a:gd name="connsiteX33" fmla="*/ 723900 w 4289287"/>
                <a:gd name="connsiteY33" fmla="*/ 1381181 h 1962206"/>
                <a:gd name="connsiteX34" fmla="*/ 733425 w 4289287"/>
                <a:gd name="connsiteY34" fmla="*/ 1419281 h 1962206"/>
                <a:gd name="connsiteX35" fmla="*/ 561975 w 4289287"/>
                <a:gd name="connsiteY35" fmla="*/ 1295456 h 1962206"/>
                <a:gd name="connsiteX36" fmla="*/ 561975 w 4289287"/>
                <a:gd name="connsiteY36" fmla="*/ 438206 h 1962206"/>
                <a:gd name="connsiteX37" fmla="*/ 0 w 4289287"/>
                <a:gd name="connsiteY37" fmla="*/ 428681 h 1962206"/>
                <a:gd name="connsiteX38" fmla="*/ 19050 w 4289287"/>
                <a:gd name="connsiteY38" fmla="*/ 409631 h 1962206"/>
                <a:gd name="connsiteX39" fmla="*/ 19050 w 4289287"/>
                <a:gd name="connsiteY39" fmla="*/ 409631 h 1962206"/>
                <a:gd name="connsiteX40" fmla="*/ 180975 w 4289287"/>
                <a:gd name="connsiteY40" fmla="*/ 352481 h 1962206"/>
                <a:gd name="connsiteX41" fmla="*/ 561975 w 4289287"/>
                <a:gd name="connsiteY41" fmla="*/ 390581 h 1962206"/>
                <a:gd name="connsiteX42" fmla="*/ 561975 w 4289287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4289287 w 4289287"/>
                <a:gd name="connsiteY17" fmla="*/ 8941 h 1962206"/>
                <a:gd name="connsiteX18" fmla="*/ 2495550 w 4289287"/>
                <a:gd name="connsiteY18" fmla="*/ 1266881 h 1962206"/>
                <a:gd name="connsiteX19" fmla="*/ 2457450 w 4289287"/>
                <a:gd name="connsiteY19" fmla="*/ 1619306 h 1962206"/>
                <a:gd name="connsiteX20" fmla="*/ 2495550 w 4289287"/>
                <a:gd name="connsiteY20" fmla="*/ 1714556 h 1962206"/>
                <a:gd name="connsiteX21" fmla="*/ 2505075 w 4289287"/>
                <a:gd name="connsiteY21" fmla="*/ 1962206 h 1962206"/>
                <a:gd name="connsiteX22" fmla="*/ 2162175 w 4289287"/>
                <a:gd name="connsiteY22" fmla="*/ 1886006 h 1962206"/>
                <a:gd name="connsiteX23" fmla="*/ 1981200 w 4289287"/>
                <a:gd name="connsiteY23" fmla="*/ 1838381 h 1962206"/>
                <a:gd name="connsiteX24" fmla="*/ 1771650 w 4289287"/>
                <a:gd name="connsiteY24" fmla="*/ 1752656 h 1962206"/>
                <a:gd name="connsiteX25" fmla="*/ 1638300 w 4289287"/>
                <a:gd name="connsiteY25" fmla="*/ 1685981 h 1962206"/>
                <a:gd name="connsiteX26" fmla="*/ 1609725 w 4289287"/>
                <a:gd name="connsiteY26" fmla="*/ 1162106 h 1962206"/>
                <a:gd name="connsiteX27" fmla="*/ 1485900 w 4289287"/>
                <a:gd name="connsiteY27" fmla="*/ 1162106 h 1962206"/>
                <a:gd name="connsiteX28" fmla="*/ 1409700 w 4289287"/>
                <a:gd name="connsiteY28" fmla="*/ 1076381 h 1962206"/>
                <a:gd name="connsiteX29" fmla="*/ 733425 w 4289287"/>
                <a:gd name="connsiteY29" fmla="*/ 1076381 h 1962206"/>
                <a:gd name="connsiteX30" fmla="*/ 695325 w 4289287"/>
                <a:gd name="connsiteY30" fmla="*/ 1133531 h 1962206"/>
                <a:gd name="connsiteX31" fmla="*/ 723900 w 4289287"/>
                <a:gd name="connsiteY31" fmla="*/ 1314506 h 1962206"/>
                <a:gd name="connsiteX32" fmla="*/ 723900 w 4289287"/>
                <a:gd name="connsiteY32" fmla="*/ 1381181 h 1962206"/>
                <a:gd name="connsiteX33" fmla="*/ 733425 w 4289287"/>
                <a:gd name="connsiteY33" fmla="*/ 1419281 h 1962206"/>
                <a:gd name="connsiteX34" fmla="*/ 561975 w 4289287"/>
                <a:gd name="connsiteY34" fmla="*/ 1295456 h 1962206"/>
                <a:gd name="connsiteX35" fmla="*/ 561975 w 4289287"/>
                <a:gd name="connsiteY35" fmla="*/ 438206 h 1962206"/>
                <a:gd name="connsiteX36" fmla="*/ 0 w 4289287"/>
                <a:gd name="connsiteY36" fmla="*/ 428681 h 1962206"/>
                <a:gd name="connsiteX37" fmla="*/ 19050 w 4289287"/>
                <a:gd name="connsiteY37" fmla="*/ 409631 h 1962206"/>
                <a:gd name="connsiteX38" fmla="*/ 19050 w 4289287"/>
                <a:gd name="connsiteY38" fmla="*/ 409631 h 1962206"/>
                <a:gd name="connsiteX39" fmla="*/ 180975 w 4289287"/>
                <a:gd name="connsiteY39" fmla="*/ 352481 h 1962206"/>
                <a:gd name="connsiteX40" fmla="*/ 561975 w 4289287"/>
                <a:gd name="connsiteY40" fmla="*/ 390581 h 1962206"/>
                <a:gd name="connsiteX41" fmla="*/ 561975 w 4289287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2457450 w 4712956"/>
                <a:gd name="connsiteY19" fmla="*/ 1619306 h 1962206"/>
                <a:gd name="connsiteX20" fmla="*/ 2495550 w 4712956"/>
                <a:gd name="connsiteY20" fmla="*/ 1714556 h 1962206"/>
                <a:gd name="connsiteX21" fmla="*/ 2505075 w 4712956"/>
                <a:gd name="connsiteY21" fmla="*/ 1962206 h 1962206"/>
                <a:gd name="connsiteX22" fmla="*/ 2162175 w 4712956"/>
                <a:gd name="connsiteY22" fmla="*/ 1886006 h 1962206"/>
                <a:gd name="connsiteX23" fmla="*/ 1981200 w 4712956"/>
                <a:gd name="connsiteY23" fmla="*/ 1838381 h 1962206"/>
                <a:gd name="connsiteX24" fmla="*/ 1771650 w 4712956"/>
                <a:gd name="connsiteY24" fmla="*/ 1752656 h 1962206"/>
                <a:gd name="connsiteX25" fmla="*/ 1638300 w 4712956"/>
                <a:gd name="connsiteY25" fmla="*/ 1685981 h 1962206"/>
                <a:gd name="connsiteX26" fmla="*/ 1609725 w 4712956"/>
                <a:gd name="connsiteY26" fmla="*/ 1162106 h 1962206"/>
                <a:gd name="connsiteX27" fmla="*/ 1485900 w 4712956"/>
                <a:gd name="connsiteY27" fmla="*/ 1162106 h 1962206"/>
                <a:gd name="connsiteX28" fmla="*/ 1409700 w 4712956"/>
                <a:gd name="connsiteY28" fmla="*/ 1076381 h 1962206"/>
                <a:gd name="connsiteX29" fmla="*/ 733425 w 4712956"/>
                <a:gd name="connsiteY29" fmla="*/ 1076381 h 1962206"/>
                <a:gd name="connsiteX30" fmla="*/ 695325 w 4712956"/>
                <a:gd name="connsiteY30" fmla="*/ 1133531 h 1962206"/>
                <a:gd name="connsiteX31" fmla="*/ 723900 w 4712956"/>
                <a:gd name="connsiteY31" fmla="*/ 1314506 h 1962206"/>
                <a:gd name="connsiteX32" fmla="*/ 723900 w 4712956"/>
                <a:gd name="connsiteY32" fmla="*/ 1381181 h 1962206"/>
                <a:gd name="connsiteX33" fmla="*/ 733425 w 4712956"/>
                <a:gd name="connsiteY33" fmla="*/ 1419281 h 1962206"/>
                <a:gd name="connsiteX34" fmla="*/ 561975 w 4712956"/>
                <a:gd name="connsiteY34" fmla="*/ 1295456 h 1962206"/>
                <a:gd name="connsiteX35" fmla="*/ 561975 w 4712956"/>
                <a:gd name="connsiteY35" fmla="*/ 438206 h 1962206"/>
                <a:gd name="connsiteX36" fmla="*/ 0 w 4712956"/>
                <a:gd name="connsiteY36" fmla="*/ 428681 h 1962206"/>
                <a:gd name="connsiteX37" fmla="*/ 19050 w 4712956"/>
                <a:gd name="connsiteY37" fmla="*/ 409631 h 1962206"/>
                <a:gd name="connsiteX38" fmla="*/ 19050 w 4712956"/>
                <a:gd name="connsiteY38" fmla="*/ 409631 h 1962206"/>
                <a:gd name="connsiteX39" fmla="*/ 180975 w 4712956"/>
                <a:gd name="connsiteY39" fmla="*/ 352481 h 1962206"/>
                <a:gd name="connsiteX40" fmla="*/ 561975 w 4712956"/>
                <a:gd name="connsiteY40" fmla="*/ 390581 h 1962206"/>
                <a:gd name="connsiteX41" fmla="*/ 561975 w 4712956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193769 w 4712956"/>
                <a:gd name="connsiteY20" fmla="*/ 892209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3627327 w 4712956"/>
                <a:gd name="connsiteY21" fmla="*/ 1321087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376474 w 4712956"/>
                <a:gd name="connsiteY22" fmla="*/ 1499112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133712 w 4712956"/>
                <a:gd name="connsiteY23" fmla="*/ 1636676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6124"/>
                <a:gd name="connsiteX1" fmla="*/ 752475 w 4712956"/>
                <a:gd name="connsiteY1" fmla="*/ 56 h 1966124"/>
                <a:gd name="connsiteX2" fmla="*/ 800100 w 4712956"/>
                <a:gd name="connsiteY2" fmla="*/ 133406 h 1966124"/>
                <a:gd name="connsiteX3" fmla="*/ 942975 w 4712956"/>
                <a:gd name="connsiteY3" fmla="*/ 114356 h 1966124"/>
                <a:gd name="connsiteX4" fmla="*/ 1038225 w 4712956"/>
                <a:gd name="connsiteY4" fmla="*/ 123881 h 1966124"/>
                <a:gd name="connsiteX5" fmla="*/ 1143000 w 4712956"/>
                <a:gd name="connsiteY5" fmla="*/ 123881 h 1966124"/>
                <a:gd name="connsiteX6" fmla="*/ 1143000 w 4712956"/>
                <a:gd name="connsiteY6" fmla="*/ 123881 h 1966124"/>
                <a:gd name="connsiteX7" fmla="*/ 1304925 w 4712956"/>
                <a:gd name="connsiteY7" fmla="*/ 142931 h 1966124"/>
                <a:gd name="connsiteX8" fmla="*/ 1314450 w 4712956"/>
                <a:gd name="connsiteY8" fmla="*/ 190556 h 1966124"/>
                <a:gd name="connsiteX9" fmla="*/ 1581150 w 4712956"/>
                <a:gd name="connsiteY9" fmla="*/ 200081 h 1966124"/>
                <a:gd name="connsiteX10" fmla="*/ 1590675 w 4712956"/>
                <a:gd name="connsiteY10" fmla="*/ 95306 h 1966124"/>
                <a:gd name="connsiteX11" fmla="*/ 1790700 w 4712956"/>
                <a:gd name="connsiteY11" fmla="*/ 85781 h 1966124"/>
                <a:gd name="connsiteX12" fmla="*/ 1828800 w 4712956"/>
                <a:gd name="connsiteY12" fmla="*/ 266756 h 1966124"/>
                <a:gd name="connsiteX13" fmla="*/ 2228850 w 4712956"/>
                <a:gd name="connsiteY13" fmla="*/ 276281 h 1966124"/>
                <a:gd name="connsiteX14" fmla="*/ 2209800 w 4712956"/>
                <a:gd name="connsiteY14" fmla="*/ 76256 h 1966124"/>
                <a:gd name="connsiteX15" fmla="*/ 2628900 w 4712956"/>
                <a:gd name="connsiteY15" fmla="*/ 76256 h 1966124"/>
                <a:gd name="connsiteX16" fmla="*/ 3374431 w 4712956"/>
                <a:gd name="connsiteY16" fmla="*/ 0 h 1966124"/>
                <a:gd name="connsiteX17" fmla="*/ 4289287 w 4712956"/>
                <a:gd name="connsiteY17" fmla="*/ 8941 h 1966124"/>
                <a:gd name="connsiteX18" fmla="*/ 4712956 w 4712956"/>
                <a:gd name="connsiteY18" fmla="*/ 63542 h 1966124"/>
                <a:gd name="connsiteX19" fmla="*/ 4566367 w 4712956"/>
                <a:gd name="connsiteY19" fmla="*/ 730446 h 1966124"/>
                <a:gd name="connsiteX20" fmla="*/ 4436708 w 4712956"/>
                <a:gd name="connsiteY20" fmla="*/ 1114557 h 1966124"/>
                <a:gd name="connsiteX21" fmla="*/ 4169660 w 4712956"/>
                <a:gd name="connsiteY21" fmla="*/ 1410174 h 1966124"/>
                <a:gd name="connsiteX22" fmla="*/ 3821689 w 4712956"/>
                <a:gd name="connsiteY22" fmla="*/ 1652948 h 1966124"/>
                <a:gd name="connsiteX23" fmla="*/ 3514179 w 4712956"/>
                <a:gd name="connsiteY23" fmla="*/ 1847167 h 1966124"/>
                <a:gd name="connsiteX24" fmla="*/ 3150023 w 4712956"/>
                <a:gd name="connsiteY24" fmla="*/ 1962206 h 1966124"/>
                <a:gd name="connsiteX25" fmla="*/ 2495550 w 4712956"/>
                <a:gd name="connsiteY25" fmla="*/ 1714556 h 1966124"/>
                <a:gd name="connsiteX26" fmla="*/ 2505075 w 4712956"/>
                <a:gd name="connsiteY26" fmla="*/ 1962206 h 1966124"/>
                <a:gd name="connsiteX27" fmla="*/ 2162175 w 4712956"/>
                <a:gd name="connsiteY27" fmla="*/ 1886006 h 1966124"/>
                <a:gd name="connsiteX28" fmla="*/ 1981200 w 4712956"/>
                <a:gd name="connsiteY28" fmla="*/ 1838381 h 1966124"/>
                <a:gd name="connsiteX29" fmla="*/ 1771650 w 4712956"/>
                <a:gd name="connsiteY29" fmla="*/ 1752656 h 1966124"/>
                <a:gd name="connsiteX30" fmla="*/ 1638300 w 4712956"/>
                <a:gd name="connsiteY30" fmla="*/ 1685981 h 1966124"/>
                <a:gd name="connsiteX31" fmla="*/ 1609725 w 4712956"/>
                <a:gd name="connsiteY31" fmla="*/ 1162106 h 1966124"/>
                <a:gd name="connsiteX32" fmla="*/ 1485900 w 4712956"/>
                <a:gd name="connsiteY32" fmla="*/ 1162106 h 1966124"/>
                <a:gd name="connsiteX33" fmla="*/ 1409700 w 4712956"/>
                <a:gd name="connsiteY33" fmla="*/ 1076381 h 1966124"/>
                <a:gd name="connsiteX34" fmla="*/ 733425 w 4712956"/>
                <a:gd name="connsiteY34" fmla="*/ 1076381 h 1966124"/>
                <a:gd name="connsiteX35" fmla="*/ 695325 w 4712956"/>
                <a:gd name="connsiteY35" fmla="*/ 1133531 h 1966124"/>
                <a:gd name="connsiteX36" fmla="*/ 723900 w 4712956"/>
                <a:gd name="connsiteY36" fmla="*/ 1314506 h 1966124"/>
                <a:gd name="connsiteX37" fmla="*/ 723900 w 4712956"/>
                <a:gd name="connsiteY37" fmla="*/ 1381181 h 1966124"/>
                <a:gd name="connsiteX38" fmla="*/ 733425 w 4712956"/>
                <a:gd name="connsiteY38" fmla="*/ 1419281 h 1966124"/>
                <a:gd name="connsiteX39" fmla="*/ 561975 w 4712956"/>
                <a:gd name="connsiteY39" fmla="*/ 1295456 h 1966124"/>
                <a:gd name="connsiteX40" fmla="*/ 561975 w 4712956"/>
                <a:gd name="connsiteY40" fmla="*/ 438206 h 1966124"/>
                <a:gd name="connsiteX41" fmla="*/ 0 w 4712956"/>
                <a:gd name="connsiteY41" fmla="*/ 428681 h 1966124"/>
                <a:gd name="connsiteX42" fmla="*/ 19050 w 4712956"/>
                <a:gd name="connsiteY42" fmla="*/ 409631 h 1966124"/>
                <a:gd name="connsiteX43" fmla="*/ 19050 w 4712956"/>
                <a:gd name="connsiteY43" fmla="*/ 409631 h 1966124"/>
                <a:gd name="connsiteX44" fmla="*/ 180975 w 4712956"/>
                <a:gd name="connsiteY44" fmla="*/ 352481 h 1966124"/>
                <a:gd name="connsiteX45" fmla="*/ 561975 w 4712956"/>
                <a:gd name="connsiteY45" fmla="*/ 390581 h 1966124"/>
                <a:gd name="connsiteX46" fmla="*/ 561975 w 4712956"/>
                <a:gd name="connsiteY46" fmla="*/ 9581 h 1966124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3150023 w 4712956"/>
                <a:gd name="connsiteY24" fmla="*/ 19622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762698 w 4712956"/>
                <a:gd name="connsiteY25" fmla="*/ 2015628 h 2015628"/>
                <a:gd name="connsiteX26" fmla="*/ 2505075 w 4712956"/>
                <a:gd name="connsiteY26" fmla="*/ 1962206 h 2015628"/>
                <a:gd name="connsiteX27" fmla="*/ 2162175 w 4712956"/>
                <a:gd name="connsiteY27" fmla="*/ 1886006 h 2015628"/>
                <a:gd name="connsiteX28" fmla="*/ 1981200 w 4712956"/>
                <a:gd name="connsiteY28" fmla="*/ 1838381 h 2015628"/>
                <a:gd name="connsiteX29" fmla="*/ 1771650 w 4712956"/>
                <a:gd name="connsiteY29" fmla="*/ 1752656 h 2015628"/>
                <a:gd name="connsiteX30" fmla="*/ 1638300 w 4712956"/>
                <a:gd name="connsiteY30" fmla="*/ 1685981 h 2015628"/>
                <a:gd name="connsiteX31" fmla="*/ 1609725 w 4712956"/>
                <a:gd name="connsiteY31" fmla="*/ 1162106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609725 w 4712956"/>
                <a:gd name="connsiteY32" fmla="*/ 1162106 h 2015628"/>
                <a:gd name="connsiteX33" fmla="*/ 1485900 w 4712956"/>
                <a:gd name="connsiteY33" fmla="*/ 1162106 h 2015628"/>
                <a:gd name="connsiteX34" fmla="*/ 1409700 w 4712956"/>
                <a:gd name="connsiteY34" fmla="*/ 1076381 h 2015628"/>
                <a:gd name="connsiteX35" fmla="*/ 733425 w 4712956"/>
                <a:gd name="connsiteY35" fmla="*/ 1076381 h 2015628"/>
                <a:gd name="connsiteX36" fmla="*/ 695325 w 4712956"/>
                <a:gd name="connsiteY36" fmla="*/ 1133531 h 2015628"/>
                <a:gd name="connsiteX37" fmla="*/ 723900 w 4712956"/>
                <a:gd name="connsiteY37" fmla="*/ 1314506 h 2015628"/>
                <a:gd name="connsiteX38" fmla="*/ 723900 w 4712956"/>
                <a:gd name="connsiteY38" fmla="*/ 1381181 h 2015628"/>
                <a:gd name="connsiteX39" fmla="*/ 733425 w 4712956"/>
                <a:gd name="connsiteY39" fmla="*/ 1419281 h 2015628"/>
                <a:gd name="connsiteX40" fmla="*/ 561975 w 4712956"/>
                <a:gd name="connsiteY40" fmla="*/ 1295456 h 2015628"/>
                <a:gd name="connsiteX41" fmla="*/ 561975 w 4712956"/>
                <a:gd name="connsiteY41" fmla="*/ 438206 h 2015628"/>
                <a:gd name="connsiteX42" fmla="*/ 0 w 4712956"/>
                <a:gd name="connsiteY42" fmla="*/ 428681 h 2015628"/>
                <a:gd name="connsiteX43" fmla="*/ 19050 w 4712956"/>
                <a:gd name="connsiteY43" fmla="*/ 409631 h 2015628"/>
                <a:gd name="connsiteX44" fmla="*/ 19050 w 4712956"/>
                <a:gd name="connsiteY44" fmla="*/ 409631 h 2015628"/>
                <a:gd name="connsiteX45" fmla="*/ 180975 w 4712956"/>
                <a:gd name="connsiteY45" fmla="*/ 352481 h 2015628"/>
                <a:gd name="connsiteX46" fmla="*/ 561975 w 4712956"/>
                <a:gd name="connsiteY46" fmla="*/ 390581 h 2015628"/>
                <a:gd name="connsiteX47" fmla="*/ 561975 w 4712956"/>
                <a:gd name="connsiteY47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09700 w 4712956"/>
                <a:gd name="connsiteY32" fmla="*/ 1076381 h 2015628"/>
                <a:gd name="connsiteX33" fmla="*/ 733425 w 4712956"/>
                <a:gd name="connsiteY33" fmla="*/ 1076381 h 2015628"/>
                <a:gd name="connsiteX34" fmla="*/ 695325 w 4712956"/>
                <a:gd name="connsiteY34" fmla="*/ 1133531 h 2015628"/>
                <a:gd name="connsiteX35" fmla="*/ 723900 w 4712956"/>
                <a:gd name="connsiteY35" fmla="*/ 1314506 h 2015628"/>
                <a:gd name="connsiteX36" fmla="*/ 723900 w 4712956"/>
                <a:gd name="connsiteY36" fmla="*/ 1381181 h 2015628"/>
                <a:gd name="connsiteX37" fmla="*/ 733425 w 4712956"/>
                <a:gd name="connsiteY37" fmla="*/ 1419281 h 2015628"/>
                <a:gd name="connsiteX38" fmla="*/ 561975 w 4712956"/>
                <a:gd name="connsiteY38" fmla="*/ 1295456 h 2015628"/>
                <a:gd name="connsiteX39" fmla="*/ 561975 w 4712956"/>
                <a:gd name="connsiteY39" fmla="*/ 438206 h 2015628"/>
                <a:gd name="connsiteX40" fmla="*/ 0 w 4712956"/>
                <a:gd name="connsiteY40" fmla="*/ 428681 h 2015628"/>
                <a:gd name="connsiteX41" fmla="*/ 19050 w 4712956"/>
                <a:gd name="connsiteY41" fmla="*/ 409631 h 2015628"/>
                <a:gd name="connsiteX42" fmla="*/ 19050 w 4712956"/>
                <a:gd name="connsiteY42" fmla="*/ 409631 h 2015628"/>
                <a:gd name="connsiteX43" fmla="*/ 180975 w 4712956"/>
                <a:gd name="connsiteY43" fmla="*/ 352481 h 2015628"/>
                <a:gd name="connsiteX44" fmla="*/ 561975 w 4712956"/>
                <a:gd name="connsiteY44" fmla="*/ 390581 h 2015628"/>
                <a:gd name="connsiteX45" fmla="*/ 561975 w 4712956"/>
                <a:gd name="connsiteY45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076381 h 2015628"/>
                <a:gd name="connsiteX33" fmla="*/ 695325 w 4712956"/>
                <a:gd name="connsiteY33" fmla="*/ 1133531 h 2015628"/>
                <a:gd name="connsiteX34" fmla="*/ 723900 w 4712956"/>
                <a:gd name="connsiteY34" fmla="*/ 1314506 h 2015628"/>
                <a:gd name="connsiteX35" fmla="*/ 723900 w 4712956"/>
                <a:gd name="connsiteY35" fmla="*/ 1381181 h 2015628"/>
                <a:gd name="connsiteX36" fmla="*/ 733425 w 4712956"/>
                <a:gd name="connsiteY36" fmla="*/ 1419281 h 2015628"/>
                <a:gd name="connsiteX37" fmla="*/ 561975 w 4712956"/>
                <a:gd name="connsiteY37" fmla="*/ 1295456 h 2015628"/>
                <a:gd name="connsiteX38" fmla="*/ 561975 w 4712956"/>
                <a:gd name="connsiteY38" fmla="*/ 438206 h 2015628"/>
                <a:gd name="connsiteX39" fmla="*/ 0 w 4712956"/>
                <a:gd name="connsiteY39" fmla="*/ 428681 h 2015628"/>
                <a:gd name="connsiteX40" fmla="*/ 19050 w 4712956"/>
                <a:gd name="connsiteY40" fmla="*/ 409631 h 2015628"/>
                <a:gd name="connsiteX41" fmla="*/ 19050 w 4712956"/>
                <a:gd name="connsiteY41" fmla="*/ 409631 h 2015628"/>
                <a:gd name="connsiteX42" fmla="*/ 180975 w 4712956"/>
                <a:gd name="connsiteY42" fmla="*/ 352481 h 2015628"/>
                <a:gd name="connsiteX43" fmla="*/ 561975 w 4712956"/>
                <a:gd name="connsiteY43" fmla="*/ 390581 h 2015628"/>
                <a:gd name="connsiteX44" fmla="*/ 561975 w 4712956"/>
                <a:gd name="connsiteY44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695325 w 4712956"/>
                <a:gd name="connsiteY32" fmla="*/ 1133531 h 2015628"/>
                <a:gd name="connsiteX33" fmla="*/ 723900 w 4712956"/>
                <a:gd name="connsiteY33" fmla="*/ 1314506 h 2015628"/>
                <a:gd name="connsiteX34" fmla="*/ 723900 w 4712956"/>
                <a:gd name="connsiteY34" fmla="*/ 1381181 h 2015628"/>
                <a:gd name="connsiteX35" fmla="*/ 733425 w 4712956"/>
                <a:gd name="connsiteY35" fmla="*/ 1419281 h 2015628"/>
                <a:gd name="connsiteX36" fmla="*/ 561975 w 4712956"/>
                <a:gd name="connsiteY36" fmla="*/ 1295456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14506 h 2015628"/>
                <a:gd name="connsiteX33" fmla="*/ 723900 w 4712956"/>
                <a:gd name="connsiteY33" fmla="*/ 1381181 h 2015628"/>
                <a:gd name="connsiteX34" fmla="*/ 733425 w 4712956"/>
                <a:gd name="connsiteY34" fmla="*/ 1419281 h 2015628"/>
                <a:gd name="connsiteX35" fmla="*/ 561975 w 4712956"/>
                <a:gd name="connsiteY35" fmla="*/ 1295456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81181 h 2015628"/>
                <a:gd name="connsiteX33" fmla="*/ 733425 w 4712956"/>
                <a:gd name="connsiteY33" fmla="*/ 1419281 h 2015628"/>
                <a:gd name="connsiteX34" fmla="*/ 561975 w 4712956"/>
                <a:gd name="connsiteY34" fmla="*/ 1295456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561975 w 4712956"/>
                <a:gd name="connsiteY33" fmla="*/ 1295456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954212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381000 w 4531981"/>
                <a:gd name="connsiteY0" fmla="*/ 9581 h 2015628"/>
                <a:gd name="connsiteX1" fmla="*/ 571500 w 4531981"/>
                <a:gd name="connsiteY1" fmla="*/ 56 h 2015628"/>
                <a:gd name="connsiteX2" fmla="*/ 619125 w 4531981"/>
                <a:gd name="connsiteY2" fmla="*/ 133406 h 2015628"/>
                <a:gd name="connsiteX3" fmla="*/ 762000 w 4531981"/>
                <a:gd name="connsiteY3" fmla="*/ 114356 h 2015628"/>
                <a:gd name="connsiteX4" fmla="*/ 857250 w 4531981"/>
                <a:gd name="connsiteY4" fmla="*/ 123881 h 2015628"/>
                <a:gd name="connsiteX5" fmla="*/ 962025 w 4531981"/>
                <a:gd name="connsiteY5" fmla="*/ 123881 h 2015628"/>
                <a:gd name="connsiteX6" fmla="*/ 962025 w 4531981"/>
                <a:gd name="connsiteY6" fmla="*/ 123881 h 2015628"/>
                <a:gd name="connsiteX7" fmla="*/ 1123950 w 4531981"/>
                <a:gd name="connsiteY7" fmla="*/ 142931 h 2015628"/>
                <a:gd name="connsiteX8" fmla="*/ 1133475 w 4531981"/>
                <a:gd name="connsiteY8" fmla="*/ 190556 h 2015628"/>
                <a:gd name="connsiteX9" fmla="*/ 1400175 w 4531981"/>
                <a:gd name="connsiteY9" fmla="*/ 200081 h 2015628"/>
                <a:gd name="connsiteX10" fmla="*/ 1409700 w 4531981"/>
                <a:gd name="connsiteY10" fmla="*/ 95306 h 2015628"/>
                <a:gd name="connsiteX11" fmla="*/ 1609725 w 4531981"/>
                <a:gd name="connsiteY11" fmla="*/ 85781 h 2015628"/>
                <a:gd name="connsiteX12" fmla="*/ 1647825 w 4531981"/>
                <a:gd name="connsiteY12" fmla="*/ 266756 h 2015628"/>
                <a:gd name="connsiteX13" fmla="*/ 2047875 w 4531981"/>
                <a:gd name="connsiteY13" fmla="*/ 276281 h 2015628"/>
                <a:gd name="connsiteX14" fmla="*/ 2028825 w 4531981"/>
                <a:gd name="connsiteY14" fmla="*/ 76256 h 2015628"/>
                <a:gd name="connsiteX15" fmla="*/ 2447925 w 4531981"/>
                <a:gd name="connsiteY15" fmla="*/ 76256 h 2015628"/>
                <a:gd name="connsiteX16" fmla="*/ 3193456 w 4531981"/>
                <a:gd name="connsiteY16" fmla="*/ 0 h 2015628"/>
                <a:gd name="connsiteX17" fmla="*/ 4108312 w 4531981"/>
                <a:gd name="connsiteY17" fmla="*/ 8941 h 2015628"/>
                <a:gd name="connsiteX18" fmla="*/ 4531981 w 4531981"/>
                <a:gd name="connsiteY18" fmla="*/ 63542 h 2015628"/>
                <a:gd name="connsiteX19" fmla="*/ 4385392 w 4531981"/>
                <a:gd name="connsiteY19" fmla="*/ 730446 h 2015628"/>
                <a:gd name="connsiteX20" fmla="*/ 4255733 w 4531981"/>
                <a:gd name="connsiteY20" fmla="*/ 1114557 h 2015628"/>
                <a:gd name="connsiteX21" fmla="*/ 3988685 w 4531981"/>
                <a:gd name="connsiteY21" fmla="*/ 1410174 h 2015628"/>
                <a:gd name="connsiteX22" fmla="*/ 3640714 w 4531981"/>
                <a:gd name="connsiteY22" fmla="*/ 1652948 h 2015628"/>
                <a:gd name="connsiteX23" fmla="*/ 3333204 w 4531981"/>
                <a:gd name="connsiteY23" fmla="*/ 1847167 h 2015628"/>
                <a:gd name="connsiteX24" fmla="*/ 2969048 w 4531981"/>
                <a:gd name="connsiteY24" fmla="*/ 1962206 h 2015628"/>
                <a:gd name="connsiteX25" fmla="*/ 2759349 w 4531981"/>
                <a:gd name="connsiteY25" fmla="*/ 2015628 h 2015628"/>
                <a:gd name="connsiteX26" fmla="*/ 2581723 w 4531981"/>
                <a:gd name="connsiteY26" fmla="*/ 2015628 h 2015628"/>
                <a:gd name="connsiteX27" fmla="*/ 2324100 w 4531981"/>
                <a:gd name="connsiteY27" fmla="*/ 1962206 h 2015628"/>
                <a:gd name="connsiteX28" fmla="*/ 1981200 w 4531981"/>
                <a:gd name="connsiteY28" fmla="*/ 1886006 h 2015628"/>
                <a:gd name="connsiteX29" fmla="*/ 1800225 w 4531981"/>
                <a:gd name="connsiteY29" fmla="*/ 1838381 h 2015628"/>
                <a:gd name="connsiteX30" fmla="*/ 1590675 w 4531981"/>
                <a:gd name="connsiteY30" fmla="*/ 1752656 h 2015628"/>
                <a:gd name="connsiteX31" fmla="*/ 1457325 w 4531981"/>
                <a:gd name="connsiteY31" fmla="*/ 1685981 h 2015628"/>
                <a:gd name="connsiteX32" fmla="*/ 552450 w 4531981"/>
                <a:gd name="connsiteY32" fmla="*/ 1419281 h 2015628"/>
                <a:gd name="connsiteX33" fmla="*/ 502182 w 4531981"/>
                <a:gd name="connsiteY33" fmla="*/ 1301822 h 2015628"/>
                <a:gd name="connsiteX34" fmla="*/ 865034 w 4531981"/>
                <a:gd name="connsiteY34" fmla="*/ 1301822 h 2015628"/>
                <a:gd name="connsiteX35" fmla="*/ 832705 w 4531981"/>
                <a:gd name="connsiteY35" fmla="*/ 1049877 h 2015628"/>
                <a:gd name="connsiteX36" fmla="*/ 514763 w 4531981"/>
                <a:gd name="connsiteY36" fmla="*/ 1059465 h 2015628"/>
                <a:gd name="connsiteX37" fmla="*/ 0 w 4531981"/>
                <a:gd name="connsiteY37" fmla="*/ 352481 h 2015628"/>
                <a:gd name="connsiteX38" fmla="*/ 381000 w 4531981"/>
                <a:gd name="connsiteY38" fmla="*/ 390581 h 2015628"/>
                <a:gd name="connsiteX39" fmla="*/ 381000 w 4531981"/>
                <a:gd name="connsiteY39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9058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8243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133763 w 4150981"/>
                <a:gd name="connsiteY35" fmla="*/ 1059465 h 2015628"/>
                <a:gd name="connsiteX36" fmla="*/ 0 w 4150981"/>
                <a:gd name="connsiteY36" fmla="*/ 382431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133763 w 4150981"/>
                <a:gd name="connsiteY34" fmla="*/ 1059465 h 2015628"/>
                <a:gd name="connsiteX35" fmla="*/ 0 w 4150981"/>
                <a:gd name="connsiteY35" fmla="*/ 382431 h 2015628"/>
                <a:gd name="connsiteX36" fmla="*/ 0 w 4150981"/>
                <a:gd name="connsiteY36" fmla="*/ 9581 h 2015628"/>
                <a:gd name="connsiteX0" fmla="*/ 498935 w 4649916"/>
                <a:gd name="connsiteY0" fmla="*/ 9581 h 2015628"/>
                <a:gd name="connsiteX1" fmla="*/ 689435 w 4649916"/>
                <a:gd name="connsiteY1" fmla="*/ 56 h 2015628"/>
                <a:gd name="connsiteX2" fmla="*/ 737060 w 4649916"/>
                <a:gd name="connsiteY2" fmla="*/ 133406 h 2015628"/>
                <a:gd name="connsiteX3" fmla="*/ 879935 w 4649916"/>
                <a:gd name="connsiteY3" fmla="*/ 114356 h 2015628"/>
                <a:gd name="connsiteX4" fmla="*/ 975185 w 4649916"/>
                <a:gd name="connsiteY4" fmla="*/ 123881 h 2015628"/>
                <a:gd name="connsiteX5" fmla="*/ 1079960 w 4649916"/>
                <a:gd name="connsiteY5" fmla="*/ 123881 h 2015628"/>
                <a:gd name="connsiteX6" fmla="*/ 1079960 w 4649916"/>
                <a:gd name="connsiteY6" fmla="*/ 123881 h 2015628"/>
                <a:gd name="connsiteX7" fmla="*/ 1241885 w 4649916"/>
                <a:gd name="connsiteY7" fmla="*/ 142931 h 2015628"/>
                <a:gd name="connsiteX8" fmla="*/ 1251410 w 4649916"/>
                <a:gd name="connsiteY8" fmla="*/ 190556 h 2015628"/>
                <a:gd name="connsiteX9" fmla="*/ 1518110 w 4649916"/>
                <a:gd name="connsiteY9" fmla="*/ 200081 h 2015628"/>
                <a:gd name="connsiteX10" fmla="*/ 1527635 w 4649916"/>
                <a:gd name="connsiteY10" fmla="*/ 95306 h 2015628"/>
                <a:gd name="connsiteX11" fmla="*/ 1727660 w 4649916"/>
                <a:gd name="connsiteY11" fmla="*/ 85781 h 2015628"/>
                <a:gd name="connsiteX12" fmla="*/ 1765760 w 4649916"/>
                <a:gd name="connsiteY12" fmla="*/ 266756 h 2015628"/>
                <a:gd name="connsiteX13" fmla="*/ 2165810 w 4649916"/>
                <a:gd name="connsiteY13" fmla="*/ 276281 h 2015628"/>
                <a:gd name="connsiteX14" fmla="*/ 2146760 w 4649916"/>
                <a:gd name="connsiteY14" fmla="*/ 76256 h 2015628"/>
                <a:gd name="connsiteX15" fmla="*/ 2565860 w 4649916"/>
                <a:gd name="connsiteY15" fmla="*/ 76256 h 2015628"/>
                <a:gd name="connsiteX16" fmla="*/ 3311391 w 4649916"/>
                <a:gd name="connsiteY16" fmla="*/ 0 h 2015628"/>
                <a:gd name="connsiteX17" fmla="*/ 4226247 w 4649916"/>
                <a:gd name="connsiteY17" fmla="*/ 8941 h 2015628"/>
                <a:gd name="connsiteX18" fmla="*/ 4649916 w 4649916"/>
                <a:gd name="connsiteY18" fmla="*/ 63542 h 2015628"/>
                <a:gd name="connsiteX19" fmla="*/ 4503327 w 4649916"/>
                <a:gd name="connsiteY19" fmla="*/ 730446 h 2015628"/>
                <a:gd name="connsiteX20" fmla="*/ 4373668 w 4649916"/>
                <a:gd name="connsiteY20" fmla="*/ 1114557 h 2015628"/>
                <a:gd name="connsiteX21" fmla="*/ 4106620 w 4649916"/>
                <a:gd name="connsiteY21" fmla="*/ 1410174 h 2015628"/>
                <a:gd name="connsiteX22" fmla="*/ 3758649 w 4649916"/>
                <a:gd name="connsiteY22" fmla="*/ 1652948 h 2015628"/>
                <a:gd name="connsiteX23" fmla="*/ 3451139 w 4649916"/>
                <a:gd name="connsiteY23" fmla="*/ 1847167 h 2015628"/>
                <a:gd name="connsiteX24" fmla="*/ 3086983 w 4649916"/>
                <a:gd name="connsiteY24" fmla="*/ 1962206 h 2015628"/>
                <a:gd name="connsiteX25" fmla="*/ 2877284 w 4649916"/>
                <a:gd name="connsiteY25" fmla="*/ 2015628 h 2015628"/>
                <a:gd name="connsiteX26" fmla="*/ 2699658 w 4649916"/>
                <a:gd name="connsiteY26" fmla="*/ 2015628 h 2015628"/>
                <a:gd name="connsiteX27" fmla="*/ 2442035 w 4649916"/>
                <a:gd name="connsiteY27" fmla="*/ 1962206 h 2015628"/>
                <a:gd name="connsiteX28" fmla="*/ 2099135 w 4649916"/>
                <a:gd name="connsiteY28" fmla="*/ 1886006 h 2015628"/>
                <a:gd name="connsiteX29" fmla="*/ 1918160 w 4649916"/>
                <a:gd name="connsiteY29" fmla="*/ 1838381 h 2015628"/>
                <a:gd name="connsiteX30" fmla="*/ 1708610 w 4649916"/>
                <a:gd name="connsiteY30" fmla="*/ 1752656 h 2015628"/>
                <a:gd name="connsiteX31" fmla="*/ 1575260 w 4649916"/>
                <a:gd name="connsiteY31" fmla="*/ 1685981 h 2015628"/>
                <a:gd name="connsiteX32" fmla="*/ 670385 w 4649916"/>
                <a:gd name="connsiteY32" fmla="*/ 1419281 h 2015628"/>
                <a:gd name="connsiteX33" fmla="*/ 620117 w 4649916"/>
                <a:gd name="connsiteY33" fmla="*/ 1301822 h 2015628"/>
                <a:gd name="connsiteX34" fmla="*/ 1499 w 4649916"/>
                <a:gd name="connsiteY34" fmla="*/ 412124 h 2015628"/>
                <a:gd name="connsiteX35" fmla="*/ 498935 w 4649916"/>
                <a:gd name="connsiteY35" fmla="*/ 382431 h 2015628"/>
                <a:gd name="connsiteX36" fmla="*/ 498935 w 4649916"/>
                <a:gd name="connsiteY36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477451 w 5018371"/>
                <a:gd name="connsiteY34" fmla="*/ 1114557 h 2015628"/>
                <a:gd name="connsiteX35" fmla="*/ 0 w 5018371"/>
                <a:gd name="connsiteY35" fmla="*/ 722314 h 2015628"/>
                <a:gd name="connsiteX36" fmla="*/ 369954 w 5018371"/>
                <a:gd name="connsiteY36" fmla="*/ 412124 h 2015628"/>
                <a:gd name="connsiteX37" fmla="*/ 867390 w 5018371"/>
                <a:gd name="connsiteY37" fmla="*/ 382431 h 2015628"/>
                <a:gd name="connsiteX38" fmla="*/ 867390 w 5018371"/>
                <a:gd name="connsiteY38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45692 w 5018371"/>
                <a:gd name="connsiteY35" fmla="*/ 363591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5018371" h="2015628">
                  <a:moveTo>
                    <a:pt x="867390" y="9581"/>
                  </a:moveTo>
                  <a:lnTo>
                    <a:pt x="1057890" y="56"/>
                  </a:lnTo>
                  <a:lnTo>
                    <a:pt x="1105515" y="133406"/>
                  </a:lnTo>
                  <a:lnTo>
                    <a:pt x="1248390" y="114356"/>
                  </a:lnTo>
                  <a:lnTo>
                    <a:pt x="1343640" y="123881"/>
                  </a:lnTo>
                  <a:lnTo>
                    <a:pt x="1448415" y="123881"/>
                  </a:lnTo>
                  <a:lnTo>
                    <a:pt x="1448415" y="123881"/>
                  </a:lnTo>
                  <a:lnTo>
                    <a:pt x="1610340" y="142931"/>
                  </a:lnTo>
                  <a:lnTo>
                    <a:pt x="1619865" y="190556"/>
                  </a:lnTo>
                  <a:lnTo>
                    <a:pt x="1886565" y="200081"/>
                  </a:lnTo>
                  <a:lnTo>
                    <a:pt x="1896090" y="95306"/>
                  </a:lnTo>
                  <a:lnTo>
                    <a:pt x="2096115" y="85781"/>
                  </a:lnTo>
                  <a:lnTo>
                    <a:pt x="2134215" y="266756"/>
                  </a:lnTo>
                  <a:lnTo>
                    <a:pt x="2534265" y="276281"/>
                  </a:lnTo>
                  <a:lnTo>
                    <a:pt x="2515215" y="76256"/>
                  </a:lnTo>
                  <a:lnTo>
                    <a:pt x="2934315" y="76256"/>
                  </a:lnTo>
                  <a:lnTo>
                    <a:pt x="3679846" y="0"/>
                  </a:lnTo>
                  <a:lnTo>
                    <a:pt x="4594702" y="8941"/>
                  </a:lnTo>
                  <a:lnTo>
                    <a:pt x="5018371" y="63542"/>
                  </a:lnTo>
                  <a:lnTo>
                    <a:pt x="4871782" y="730446"/>
                  </a:lnTo>
                  <a:lnTo>
                    <a:pt x="4742123" y="1114557"/>
                  </a:lnTo>
                  <a:lnTo>
                    <a:pt x="4475075" y="1410174"/>
                  </a:lnTo>
                  <a:lnTo>
                    <a:pt x="4127104" y="1652948"/>
                  </a:lnTo>
                  <a:lnTo>
                    <a:pt x="3819594" y="1847167"/>
                  </a:lnTo>
                  <a:lnTo>
                    <a:pt x="3455438" y="1962206"/>
                  </a:lnTo>
                  <a:cubicBezTo>
                    <a:pt x="3398792" y="1969717"/>
                    <a:pt x="3302385" y="2008117"/>
                    <a:pt x="3245739" y="2015628"/>
                  </a:cubicBezTo>
                  <a:lnTo>
                    <a:pt x="3068113" y="2015628"/>
                  </a:lnTo>
                  <a:lnTo>
                    <a:pt x="2810490" y="1962206"/>
                  </a:lnTo>
                  <a:lnTo>
                    <a:pt x="2467590" y="1886006"/>
                  </a:lnTo>
                  <a:lnTo>
                    <a:pt x="2286615" y="1838381"/>
                  </a:lnTo>
                  <a:lnTo>
                    <a:pt x="2077065" y="1752656"/>
                  </a:lnTo>
                  <a:lnTo>
                    <a:pt x="1943715" y="1685981"/>
                  </a:lnTo>
                  <a:lnTo>
                    <a:pt x="1038840" y="1419281"/>
                  </a:lnTo>
                  <a:lnTo>
                    <a:pt x="477451" y="1114557"/>
                  </a:lnTo>
                  <a:cubicBezTo>
                    <a:pt x="312689" y="1017972"/>
                    <a:pt x="28706" y="827962"/>
                    <a:pt x="0" y="722314"/>
                  </a:cubicBezTo>
                  <a:lnTo>
                    <a:pt x="345692" y="363591"/>
                  </a:lnTo>
                  <a:lnTo>
                    <a:pt x="867390" y="382431"/>
                  </a:lnTo>
                  <a:lnTo>
                    <a:pt x="867390" y="9581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50" kern="100">
                  <a:effectLst/>
                  <a:ea typeface="ＭＳ 明朝"/>
                  <a:cs typeface="Times New Roman"/>
                </a:rPr>
                <a:t> </a:t>
              </a:r>
              <a:endParaRPr lang="ja-JP" sz="1050" kern="1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59" name="フリーフォーム 58"/>
            <p:cNvSpPr/>
            <p:nvPr/>
          </p:nvSpPr>
          <p:spPr>
            <a:xfrm>
              <a:off x="5508104" y="6093296"/>
              <a:ext cx="315032" cy="496001"/>
            </a:xfrm>
            <a:custGeom>
              <a:avLst/>
              <a:gdLst>
                <a:gd name="connsiteX0" fmla="*/ 123825 w 447675"/>
                <a:gd name="connsiteY0" fmla="*/ 95250 h 704850"/>
                <a:gd name="connsiteX1" fmla="*/ 104775 w 447675"/>
                <a:gd name="connsiteY1" fmla="*/ 266700 h 704850"/>
                <a:gd name="connsiteX2" fmla="*/ 57150 w 447675"/>
                <a:gd name="connsiteY2" fmla="*/ 333375 h 704850"/>
                <a:gd name="connsiteX3" fmla="*/ 0 w 447675"/>
                <a:gd name="connsiteY3" fmla="*/ 600075 h 704850"/>
                <a:gd name="connsiteX4" fmla="*/ 76200 w 447675"/>
                <a:gd name="connsiteY4" fmla="*/ 590550 h 704850"/>
                <a:gd name="connsiteX5" fmla="*/ 142875 w 447675"/>
                <a:gd name="connsiteY5" fmla="*/ 609600 h 704850"/>
                <a:gd name="connsiteX6" fmla="*/ 171450 w 447675"/>
                <a:gd name="connsiteY6" fmla="*/ 666750 h 704850"/>
                <a:gd name="connsiteX7" fmla="*/ 228600 w 447675"/>
                <a:gd name="connsiteY7" fmla="*/ 704850 h 704850"/>
                <a:gd name="connsiteX8" fmla="*/ 228600 w 447675"/>
                <a:gd name="connsiteY8" fmla="*/ 704850 h 704850"/>
                <a:gd name="connsiteX9" fmla="*/ 352425 w 447675"/>
                <a:gd name="connsiteY9" fmla="*/ 561975 h 704850"/>
                <a:gd name="connsiteX10" fmla="*/ 381000 w 447675"/>
                <a:gd name="connsiteY10" fmla="*/ 514350 h 704850"/>
                <a:gd name="connsiteX11" fmla="*/ 447675 w 447675"/>
                <a:gd name="connsiteY11" fmla="*/ 504825 h 704850"/>
                <a:gd name="connsiteX12" fmla="*/ 428625 w 447675"/>
                <a:gd name="connsiteY12" fmla="*/ 142875 h 704850"/>
                <a:gd name="connsiteX13" fmla="*/ 409575 w 447675"/>
                <a:gd name="connsiteY13" fmla="*/ 0 h 704850"/>
                <a:gd name="connsiteX14" fmla="*/ 333375 w 447675"/>
                <a:gd name="connsiteY14" fmla="*/ 19050 h 704850"/>
                <a:gd name="connsiteX15" fmla="*/ 238125 w 447675"/>
                <a:gd name="connsiteY15" fmla="*/ 57150 h 704850"/>
                <a:gd name="connsiteX16" fmla="*/ 123825 w 447675"/>
                <a:gd name="connsiteY16" fmla="*/ 952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7675" h="704850">
                  <a:moveTo>
                    <a:pt x="123825" y="95250"/>
                  </a:moveTo>
                  <a:lnTo>
                    <a:pt x="104775" y="266700"/>
                  </a:lnTo>
                  <a:lnTo>
                    <a:pt x="57150" y="333375"/>
                  </a:lnTo>
                  <a:lnTo>
                    <a:pt x="0" y="600075"/>
                  </a:lnTo>
                  <a:lnTo>
                    <a:pt x="76200" y="590550"/>
                  </a:lnTo>
                  <a:lnTo>
                    <a:pt x="142875" y="609600"/>
                  </a:lnTo>
                  <a:lnTo>
                    <a:pt x="171450" y="666750"/>
                  </a:lnTo>
                  <a:lnTo>
                    <a:pt x="228600" y="704850"/>
                  </a:lnTo>
                  <a:lnTo>
                    <a:pt x="228600" y="704850"/>
                  </a:lnTo>
                  <a:lnTo>
                    <a:pt x="352425" y="561975"/>
                  </a:lnTo>
                  <a:lnTo>
                    <a:pt x="381000" y="514350"/>
                  </a:lnTo>
                  <a:lnTo>
                    <a:pt x="447675" y="504825"/>
                  </a:lnTo>
                  <a:lnTo>
                    <a:pt x="428625" y="142875"/>
                  </a:lnTo>
                  <a:lnTo>
                    <a:pt x="409575" y="0"/>
                  </a:lnTo>
                  <a:lnTo>
                    <a:pt x="333375" y="19050"/>
                  </a:lnTo>
                  <a:lnTo>
                    <a:pt x="238125" y="57150"/>
                  </a:lnTo>
                  <a:lnTo>
                    <a:pt x="123825" y="9525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0" name="フリーフォーム 59"/>
            <p:cNvSpPr/>
            <p:nvPr/>
          </p:nvSpPr>
          <p:spPr>
            <a:xfrm>
              <a:off x="6228184" y="3509314"/>
              <a:ext cx="40077" cy="279726"/>
            </a:xfrm>
            <a:custGeom>
              <a:avLst/>
              <a:gdLst>
                <a:gd name="connsiteX0" fmla="*/ 0 w 55084"/>
                <a:gd name="connsiteY0" fmla="*/ 11017 h 429658"/>
                <a:gd name="connsiteX1" fmla="*/ 0 w 55084"/>
                <a:gd name="connsiteY1" fmla="*/ 429658 h 429658"/>
                <a:gd name="connsiteX2" fmla="*/ 44067 w 55084"/>
                <a:gd name="connsiteY2" fmla="*/ 429658 h 429658"/>
                <a:gd name="connsiteX3" fmla="*/ 55084 w 55084"/>
                <a:gd name="connsiteY3" fmla="*/ 0 h 429658"/>
                <a:gd name="connsiteX4" fmla="*/ 0 w 55084"/>
                <a:gd name="connsiteY4" fmla="*/ 11017 h 429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84" h="429658">
                  <a:moveTo>
                    <a:pt x="0" y="11017"/>
                  </a:moveTo>
                  <a:lnTo>
                    <a:pt x="0" y="429658"/>
                  </a:lnTo>
                  <a:lnTo>
                    <a:pt x="44067" y="429658"/>
                  </a:lnTo>
                  <a:lnTo>
                    <a:pt x="55084" y="0"/>
                  </a:lnTo>
                  <a:lnTo>
                    <a:pt x="0" y="11017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2" name="フリーフォーム 61"/>
            <p:cNvSpPr/>
            <p:nvPr/>
          </p:nvSpPr>
          <p:spPr>
            <a:xfrm>
              <a:off x="2482557" y="997393"/>
              <a:ext cx="145227" cy="127351"/>
            </a:xfrm>
            <a:custGeom>
              <a:avLst/>
              <a:gdLst>
                <a:gd name="connsiteX0" fmla="*/ 41275 w 206375"/>
                <a:gd name="connsiteY0" fmla="*/ 0 h 180975"/>
                <a:gd name="connsiteX1" fmla="*/ 206375 w 206375"/>
                <a:gd name="connsiteY1" fmla="*/ 139700 h 180975"/>
                <a:gd name="connsiteX2" fmla="*/ 158750 w 206375"/>
                <a:gd name="connsiteY2" fmla="*/ 180975 h 180975"/>
                <a:gd name="connsiteX3" fmla="*/ 0 w 206375"/>
                <a:gd name="connsiteY3" fmla="*/ 38100 h 180975"/>
                <a:gd name="connsiteX4" fmla="*/ 41275 w 206375"/>
                <a:gd name="connsiteY4" fmla="*/ 0 h 18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375" h="180975">
                  <a:moveTo>
                    <a:pt x="41275" y="0"/>
                  </a:moveTo>
                  <a:lnTo>
                    <a:pt x="206375" y="139700"/>
                  </a:lnTo>
                  <a:lnTo>
                    <a:pt x="158750" y="180975"/>
                  </a:lnTo>
                  <a:lnTo>
                    <a:pt x="0" y="38100"/>
                  </a:lnTo>
                  <a:lnTo>
                    <a:pt x="4127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3" name="フリーフォーム 62"/>
            <p:cNvSpPr/>
            <p:nvPr/>
          </p:nvSpPr>
          <p:spPr>
            <a:xfrm>
              <a:off x="1588686" y="2019036"/>
              <a:ext cx="176507" cy="55856"/>
            </a:xfrm>
            <a:custGeom>
              <a:avLst/>
              <a:gdLst>
                <a:gd name="connsiteX0" fmla="*/ 34925 w 250825"/>
                <a:gd name="connsiteY0" fmla="*/ 0 h 79375"/>
                <a:gd name="connsiteX1" fmla="*/ 250825 w 250825"/>
                <a:gd name="connsiteY1" fmla="*/ 3175 h 79375"/>
                <a:gd name="connsiteX2" fmla="*/ 206375 w 250825"/>
                <a:gd name="connsiteY2" fmla="*/ 79375 h 79375"/>
                <a:gd name="connsiteX3" fmla="*/ 0 w 250825"/>
                <a:gd name="connsiteY3" fmla="*/ 76200 h 79375"/>
                <a:gd name="connsiteX4" fmla="*/ 34925 w 250825"/>
                <a:gd name="connsiteY4" fmla="*/ 0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825" h="79375">
                  <a:moveTo>
                    <a:pt x="34925" y="0"/>
                  </a:moveTo>
                  <a:lnTo>
                    <a:pt x="250825" y="3175"/>
                  </a:lnTo>
                  <a:lnTo>
                    <a:pt x="206375" y="79375"/>
                  </a:lnTo>
                  <a:lnTo>
                    <a:pt x="0" y="76200"/>
                  </a:lnTo>
                  <a:lnTo>
                    <a:pt x="3492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4" name="フリーフォーム 63"/>
            <p:cNvSpPr/>
            <p:nvPr/>
          </p:nvSpPr>
          <p:spPr>
            <a:xfrm>
              <a:off x="5154759" y="3522619"/>
              <a:ext cx="53437" cy="338429"/>
            </a:xfrm>
            <a:custGeom>
              <a:avLst/>
              <a:gdLst>
                <a:gd name="connsiteX0" fmla="*/ 0 w 75937"/>
                <a:gd name="connsiteY0" fmla="*/ 6328 h 480930"/>
                <a:gd name="connsiteX1" fmla="*/ 3164 w 75937"/>
                <a:gd name="connsiteY1" fmla="*/ 471438 h 480930"/>
                <a:gd name="connsiteX2" fmla="*/ 72773 w 75937"/>
                <a:gd name="connsiteY2" fmla="*/ 480930 h 480930"/>
                <a:gd name="connsiteX3" fmla="*/ 75937 w 75937"/>
                <a:gd name="connsiteY3" fmla="*/ 0 h 480930"/>
                <a:gd name="connsiteX4" fmla="*/ 0 w 75937"/>
                <a:gd name="connsiteY4" fmla="*/ 6328 h 48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937" h="480930">
                  <a:moveTo>
                    <a:pt x="0" y="6328"/>
                  </a:moveTo>
                  <a:cubicBezTo>
                    <a:pt x="1055" y="161365"/>
                    <a:pt x="2109" y="316401"/>
                    <a:pt x="3164" y="471438"/>
                  </a:cubicBezTo>
                  <a:lnTo>
                    <a:pt x="72773" y="480930"/>
                  </a:lnTo>
                  <a:cubicBezTo>
                    <a:pt x="73828" y="320620"/>
                    <a:pt x="74882" y="160310"/>
                    <a:pt x="75937" y="0"/>
                  </a:cubicBezTo>
                  <a:lnTo>
                    <a:pt x="0" y="6328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65" name="フリーフォーム 64"/>
            <p:cNvSpPr/>
            <p:nvPr/>
          </p:nvSpPr>
          <p:spPr>
            <a:xfrm>
              <a:off x="3832377" y="3627288"/>
              <a:ext cx="47101" cy="146136"/>
            </a:xfrm>
            <a:custGeom>
              <a:avLst/>
              <a:gdLst>
                <a:gd name="connsiteX0" fmla="*/ 0 w 88593"/>
                <a:gd name="connsiteY0" fmla="*/ 9492 h 211989"/>
                <a:gd name="connsiteX1" fmla="*/ 0 w 88593"/>
                <a:gd name="connsiteY1" fmla="*/ 208825 h 211989"/>
                <a:gd name="connsiteX2" fmla="*/ 88593 w 88593"/>
                <a:gd name="connsiteY2" fmla="*/ 211989 h 211989"/>
                <a:gd name="connsiteX3" fmla="*/ 88593 w 88593"/>
                <a:gd name="connsiteY3" fmla="*/ 0 h 211989"/>
                <a:gd name="connsiteX4" fmla="*/ 0 w 88593"/>
                <a:gd name="connsiteY4" fmla="*/ 9492 h 21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93" h="211989">
                  <a:moveTo>
                    <a:pt x="0" y="9492"/>
                  </a:moveTo>
                  <a:lnTo>
                    <a:pt x="0" y="208825"/>
                  </a:lnTo>
                  <a:lnTo>
                    <a:pt x="88593" y="211989"/>
                  </a:lnTo>
                  <a:lnTo>
                    <a:pt x="88593" y="0"/>
                  </a:lnTo>
                  <a:lnTo>
                    <a:pt x="0" y="9492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4669810" y="588208"/>
            <a:ext cx="249299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文化・スポーツイベントの実施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63470" y="2177301"/>
            <a:ext cx="1008161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674315" y="2809373"/>
            <a:ext cx="1008161" cy="21544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自然観察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799046" y="1670241"/>
            <a:ext cx="595035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芸術活動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779912" y="1481445"/>
            <a:ext cx="595035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文化発信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589549" y="1506774"/>
            <a:ext cx="800219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文化イベント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959068" y="2269798"/>
            <a:ext cx="1005403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スポーツイベント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615871" y="3053588"/>
            <a:ext cx="595035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園内活動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890355" y="3024467"/>
            <a:ext cx="389850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芸術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633149" y="2847796"/>
            <a:ext cx="595035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万博紹介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603434" y="873245"/>
            <a:ext cx="595035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運動教室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058846" y="2621218"/>
            <a:ext cx="492443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駐車場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027768" y="5753369"/>
            <a:ext cx="697627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子供の育成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135079" y="3969109"/>
            <a:ext cx="697627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会議・会合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461769" y="1197232"/>
            <a:ext cx="2339102" cy="43858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公園東駅前周辺の整備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・万博記念競技場の整備の方向性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07504" y="44624"/>
            <a:ext cx="41034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戦略（１）公園整備　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広域交流公園化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082424" y="1709391"/>
            <a:ext cx="492443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運動場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197303" y="4170566"/>
            <a:ext cx="1313181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複合型</a:t>
            </a:r>
            <a:endParaRPr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エンターテイメント施設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091993" y="4324742"/>
            <a:ext cx="800219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駅前周辺地区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122225" y="5238490"/>
            <a:ext cx="1452642" cy="21544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仮称）吹田市立スタジアム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640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:\00  万博チーム\図面\白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24"/>
            <a:ext cx="8532043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2539108" y="2619528"/>
            <a:ext cx="399828" cy="360163"/>
            <a:chOff x="2807816" y="2457528"/>
            <a:chExt cx="399828" cy="360163"/>
          </a:xfrm>
        </p:grpSpPr>
        <p:sp>
          <p:nvSpPr>
            <p:cNvPr id="2" name="円/楕円 1"/>
            <p:cNvSpPr/>
            <p:nvPr/>
          </p:nvSpPr>
          <p:spPr>
            <a:xfrm>
              <a:off x="2937644" y="2457528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3099644" y="2511528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2937644" y="2584803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807816" y="2513064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812554" y="2665768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3091732" y="2640265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952353" y="2709691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018350" y="2386640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23" name="円/楕円 22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5657596" y="2091756"/>
            <a:ext cx="373772" cy="268801"/>
            <a:chOff x="5657596" y="2091756"/>
            <a:chExt cx="373772" cy="268801"/>
          </a:xfrm>
          <a:solidFill>
            <a:srgbClr val="00B0F0">
              <a:alpha val="60000"/>
            </a:srgbClr>
          </a:solidFill>
        </p:grpSpPr>
        <p:sp>
          <p:nvSpPr>
            <p:cNvPr id="32" name="円/楕円 31"/>
            <p:cNvSpPr/>
            <p:nvPr/>
          </p:nvSpPr>
          <p:spPr>
            <a:xfrm>
              <a:off x="5731542" y="2091756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5923368" y="2091756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5657596" y="2252557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4139952" y="3068960"/>
            <a:ext cx="245826" cy="235275"/>
            <a:chOff x="6018350" y="2386640"/>
            <a:chExt cx="245826" cy="235275"/>
          </a:xfrm>
          <a:solidFill>
            <a:srgbClr val="FFC000">
              <a:alpha val="60000"/>
            </a:srgbClr>
          </a:solidFill>
        </p:grpSpPr>
        <p:sp>
          <p:nvSpPr>
            <p:cNvPr id="36" name="円/楕円 35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円/楕円 43"/>
          <p:cNvSpPr/>
          <p:nvPr/>
        </p:nvSpPr>
        <p:spPr>
          <a:xfrm>
            <a:off x="2284823" y="1787129"/>
            <a:ext cx="108000" cy="108000"/>
          </a:xfrm>
          <a:prstGeom prst="ellipse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9" name="グループ化 38"/>
          <p:cNvGrpSpPr/>
          <p:nvPr/>
        </p:nvGrpSpPr>
        <p:grpSpPr>
          <a:xfrm>
            <a:off x="2295141" y="1729722"/>
            <a:ext cx="233090" cy="316240"/>
            <a:chOff x="2671295" y="1731593"/>
            <a:chExt cx="233090" cy="316240"/>
          </a:xfrm>
        </p:grpSpPr>
        <p:sp>
          <p:nvSpPr>
            <p:cNvPr id="41" name="円/楕円 40"/>
            <p:cNvSpPr/>
            <p:nvPr/>
          </p:nvSpPr>
          <p:spPr>
            <a:xfrm>
              <a:off x="2796385" y="1731593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2796385" y="1858868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2671295" y="1939833"/>
              <a:ext cx="108000" cy="108000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 rot="3008722">
            <a:off x="4484178" y="1340768"/>
            <a:ext cx="245826" cy="235275"/>
            <a:chOff x="6018350" y="2386640"/>
            <a:chExt cx="245826" cy="235275"/>
          </a:xfrm>
          <a:solidFill>
            <a:srgbClr val="FFC000">
              <a:alpha val="60000"/>
            </a:srgbClr>
          </a:solidFill>
        </p:grpSpPr>
        <p:sp>
          <p:nvSpPr>
            <p:cNvPr id="49" name="円/楕円 48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/>
          <p:cNvGrpSpPr/>
          <p:nvPr/>
        </p:nvGrpSpPr>
        <p:grpSpPr>
          <a:xfrm rot="3008722">
            <a:off x="5365608" y="1947235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53" name="円/楕円 52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6" name="グループ化 55"/>
          <p:cNvGrpSpPr/>
          <p:nvPr/>
        </p:nvGrpSpPr>
        <p:grpSpPr>
          <a:xfrm rot="186024">
            <a:off x="5431571" y="2557426"/>
            <a:ext cx="245826" cy="235275"/>
            <a:chOff x="6018350" y="2386640"/>
            <a:chExt cx="245826" cy="235275"/>
          </a:xfrm>
          <a:solidFill>
            <a:srgbClr val="00B0F0">
              <a:alpha val="60000"/>
            </a:srgbClr>
          </a:solidFill>
        </p:grpSpPr>
        <p:sp>
          <p:nvSpPr>
            <p:cNvPr id="57" name="円/楕円 56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0" name="グループ化 59"/>
          <p:cNvGrpSpPr/>
          <p:nvPr/>
        </p:nvGrpSpPr>
        <p:grpSpPr>
          <a:xfrm rot="1385522">
            <a:off x="6192467" y="1066710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61" name="円/楕円 60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4" name="グループ化 63"/>
          <p:cNvGrpSpPr/>
          <p:nvPr/>
        </p:nvGrpSpPr>
        <p:grpSpPr>
          <a:xfrm rot="14103572">
            <a:off x="7208204" y="1323142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65" name="円/楕円 64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6268814" y="3005322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69" name="円/楕円 68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3491880" y="2992711"/>
            <a:ext cx="245826" cy="235275"/>
            <a:chOff x="6018350" y="2386640"/>
            <a:chExt cx="245826" cy="235275"/>
          </a:xfrm>
          <a:solidFill>
            <a:srgbClr val="00B050">
              <a:alpha val="60000"/>
            </a:srgbClr>
          </a:solidFill>
        </p:grpSpPr>
        <p:sp>
          <p:nvSpPr>
            <p:cNvPr id="73" name="円/楕円 72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2051720" y="2948634"/>
            <a:ext cx="245826" cy="235275"/>
            <a:chOff x="6018350" y="2386640"/>
            <a:chExt cx="245826" cy="235275"/>
          </a:xfrm>
          <a:solidFill>
            <a:srgbClr val="00B050">
              <a:alpha val="60000"/>
            </a:srgbClr>
          </a:solidFill>
        </p:grpSpPr>
        <p:sp>
          <p:nvSpPr>
            <p:cNvPr id="77" name="円/楕円 76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1" name="グループ化 80"/>
          <p:cNvGrpSpPr/>
          <p:nvPr/>
        </p:nvGrpSpPr>
        <p:grpSpPr>
          <a:xfrm rot="19691491">
            <a:off x="7124773" y="4268204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82" name="円/楕円 81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6397366" y="5708366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86" name="円/楕円 85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9" name="グループ化 88"/>
          <p:cNvGrpSpPr/>
          <p:nvPr/>
        </p:nvGrpSpPr>
        <p:grpSpPr>
          <a:xfrm rot="20968719">
            <a:off x="5955282" y="6104133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90" name="円/楕円 89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3" name="グループ化 92"/>
          <p:cNvGrpSpPr/>
          <p:nvPr/>
        </p:nvGrpSpPr>
        <p:grpSpPr>
          <a:xfrm rot="1566656">
            <a:off x="1397458" y="780858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94" name="円/楕円 93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円/楕円 94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7" name="グループ化 96"/>
          <p:cNvGrpSpPr/>
          <p:nvPr/>
        </p:nvGrpSpPr>
        <p:grpSpPr>
          <a:xfrm rot="20094494">
            <a:off x="1859894" y="844495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98" name="円/楕円 97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円/楕円 98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円/楕円 99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1" name="円/楕円 100"/>
          <p:cNvSpPr/>
          <p:nvPr/>
        </p:nvSpPr>
        <p:spPr>
          <a:xfrm>
            <a:off x="1427284" y="1048988"/>
            <a:ext cx="108000" cy="10800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円/楕円 101"/>
          <p:cNvSpPr/>
          <p:nvPr/>
        </p:nvSpPr>
        <p:spPr>
          <a:xfrm>
            <a:off x="1258755" y="1120792"/>
            <a:ext cx="108000" cy="10800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円/楕円 102"/>
          <p:cNvSpPr/>
          <p:nvPr/>
        </p:nvSpPr>
        <p:spPr>
          <a:xfrm>
            <a:off x="1319430" y="1234661"/>
            <a:ext cx="108000" cy="108000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/>
          <p:cNvGrpSpPr/>
          <p:nvPr/>
        </p:nvGrpSpPr>
        <p:grpSpPr>
          <a:xfrm>
            <a:off x="2931024" y="2306557"/>
            <a:ext cx="245826" cy="235275"/>
            <a:chOff x="6018350" y="2386640"/>
            <a:chExt cx="245826" cy="235275"/>
          </a:xfrm>
          <a:solidFill>
            <a:srgbClr val="00B050">
              <a:alpha val="60000"/>
            </a:srgbClr>
          </a:solidFill>
        </p:grpSpPr>
        <p:sp>
          <p:nvSpPr>
            <p:cNvPr id="105" name="円/楕円 104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円/楕円 106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8" name="直線矢印コネクタ 107"/>
          <p:cNvCxnSpPr/>
          <p:nvPr/>
        </p:nvCxnSpPr>
        <p:spPr>
          <a:xfrm flipV="1">
            <a:off x="4191931" y="251977"/>
            <a:ext cx="1" cy="601077"/>
          </a:xfrm>
          <a:prstGeom prst="straightConnector1">
            <a:avLst/>
          </a:prstGeom>
          <a:ln w="76200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グループ化 113"/>
          <p:cNvGrpSpPr/>
          <p:nvPr/>
        </p:nvGrpSpPr>
        <p:grpSpPr>
          <a:xfrm rot="14103572">
            <a:off x="7290098" y="1790676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115" name="円/楕円 114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/楕円 115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円/楕円 116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18" name="直線矢印コネクタ 117"/>
          <p:cNvCxnSpPr/>
          <p:nvPr/>
        </p:nvCxnSpPr>
        <p:spPr>
          <a:xfrm flipH="1">
            <a:off x="1187624" y="2122022"/>
            <a:ext cx="759761" cy="130535"/>
          </a:xfrm>
          <a:prstGeom prst="straightConnector1">
            <a:avLst/>
          </a:prstGeom>
          <a:ln w="47625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 flipH="1">
            <a:off x="5162905" y="4861072"/>
            <a:ext cx="21216" cy="581681"/>
          </a:xfrm>
          <a:prstGeom prst="straightConnector1">
            <a:avLst/>
          </a:prstGeom>
          <a:ln w="47625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>
          <a:xfrm>
            <a:off x="6502088" y="3925447"/>
            <a:ext cx="623864" cy="0"/>
          </a:xfrm>
          <a:prstGeom prst="straightConnector1">
            <a:avLst/>
          </a:prstGeom>
          <a:ln w="47625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1230827" y="2756664"/>
            <a:ext cx="1107996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コスモス、ポピー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931024" y="2562623"/>
            <a:ext cx="646331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自然観察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2975959" y="2191141"/>
            <a:ext cx="761747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芝生で憩う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513464" y="2877295"/>
            <a:ext cx="415498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梅林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4230668" y="2951634"/>
            <a:ext cx="415498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写生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5396819" y="2549218"/>
            <a:ext cx="761747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子供の遊び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942335" y="2372416"/>
            <a:ext cx="877163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バーベキュー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5749184" y="2053363"/>
            <a:ext cx="761747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ボート遊び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5254378" y="1930546"/>
            <a:ext cx="415498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民芸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4552949" y="1330868"/>
            <a:ext cx="415498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散策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6144810" y="1054218"/>
            <a:ext cx="646331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運動教室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7134025" y="1332041"/>
            <a:ext cx="646331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運動教室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7125952" y="1784213"/>
            <a:ext cx="1107996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グラウンドゴルフ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6061773" y="2750857"/>
            <a:ext cx="992579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芝生で憩う　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6968327" y="4237229"/>
            <a:ext cx="415498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野球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6322814" y="5700950"/>
            <a:ext cx="415498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球技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914929" y="6092372"/>
            <a:ext cx="877163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サッカー教室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2538330" y="1720609"/>
            <a:ext cx="646331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野鳥観察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957949" y="1027928"/>
            <a:ext cx="761747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フットサル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499735" y="656638"/>
            <a:ext cx="530915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テニス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50" name="直線矢印コネクタ 149"/>
          <p:cNvCxnSpPr/>
          <p:nvPr/>
        </p:nvCxnSpPr>
        <p:spPr>
          <a:xfrm>
            <a:off x="6693680" y="2156185"/>
            <a:ext cx="631439" cy="12594"/>
          </a:xfrm>
          <a:prstGeom prst="straightConnector1">
            <a:avLst/>
          </a:prstGeom>
          <a:ln w="47625" cap="rnd">
            <a:solidFill>
              <a:srgbClr val="0070C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グループ化 152"/>
          <p:cNvGrpSpPr/>
          <p:nvPr/>
        </p:nvGrpSpPr>
        <p:grpSpPr>
          <a:xfrm>
            <a:off x="4895862" y="3007387"/>
            <a:ext cx="245826" cy="235275"/>
            <a:chOff x="6018350" y="2386640"/>
            <a:chExt cx="245826" cy="235275"/>
          </a:xfrm>
          <a:solidFill>
            <a:srgbClr val="FF0000">
              <a:alpha val="60000"/>
            </a:srgbClr>
          </a:solidFill>
        </p:grpSpPr>
        <p:sp>
          <p:nvSpPr>
            <p:cNvPr id="154" name="円/楕円 153"/>
            <p:cNvSpPr/>
            <p:nvPr/>
          </p:nvSpPr>
          <p:spPr>
            <a:xfrm>
              <a:off x="6018350" y="2386640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6156176" y="2456904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/>
            <p:cNvSpPr/>
            <p:nvPr/>
          </p:nvSpPr>
          <p:spPr>
            <a:xfrm>
              <a:off x="6018350" y="2513915"/>
              <a:ext cx="108000" cy="108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7" name="テキスト ボックス 156"/>
          <p:cNvSpPr txBox="1"/>
          <p:nvPr/>
        </p:nvSpPr>
        <p:spPr>
          <a:xfrm>
            <a:off x="4923372" y="2833218"/>
            <a:ext cx="646331" cy="2308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太陽の塔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79" name="グループ化 178"/>
          <p:cNvGrpSpPr/>
          <p:nvPr/>
        </p:nvGrpSpPr>
        <p:grpSpPr>
          <a:xfrm>
            <a:off x="558341" y="116632"/>
            <a:ext cx="7830083" cy="6651855"/>
            <a:chOff x="558341" y="116632"/>
            <a:chExt cx="7830083" cy="6651855"/>
          </a:xfrm>
        </p:grpSpPr>
        <p:sp>
          <p:nvSpPr>
            <p:cNvPr id="180" name="フリーフォーム 179"/>
            <p:cNvSpPr/>
            <p:nvPr/>
          </p:nvSpPr>
          <p:spPr>
            <a:xfrm>
              <a:off x="1001171" y="2822193"/>
              <a:ext cx="231429" cy="462791"/>
            </a:xfrm>
            <a:custGeom>
              <a:avLst/>
              <a:gdLst>
                <a:gd name="connsiteX0" fmla="*/ 63375 w 328943"/>
                <a:gd name="connsiteY0" fmla="*/ 0 h 657885"/>
                <a:gd name="connsiteX1" fmla="*/ 0 w 328943"/>
                <a:gd name="connsiteY1" fmla="*/ 66392 h 657885"/>
                <a:gd name="connsiteX2" fmla="*/ 27161 w 328943"/>
                <a:gd name="connsiteY2" fmla="*/ 377228 h 657885"/>
                <a:gd name="connsiteX3" fmla="*/ 57339 w 328943"/>
                <a:gd name="connsiteY3" fmla="*/ 443620 h 657885"/>
                <a:gd name="connsiteX4" fmla="*/ 123731 w 328943"/>
                <a:gd name="connsiteY4" fmla="*/ 546226 h 657885"/>
                <a:gd name="connsiteX5" fmla="*/ 202194 w 328943"/>
                <a:gd name="connsiteY5" fmla="*/ 657885 h 657885"/>
                <a:gd name="connsiteX6" fmla="*/ 316872 w 328943"/>
                <a:gd name="connsiteY6" fmla="*/ 642796 h 657885"/>
                <a:gd name="connsiteX7" fmla="*/ 328943 w 328943"/>
                <a:gd name="connsiteY7" fmla="*/ 45268 h 657885"/>
                <a:gd name="connsiteX8" fmla="*/ 259533 w 328943"/>
                <a:gd name="connsiteY8" fmla="*/ 45268 h 657885"/>
                <a:gd name="connsiteX9" fmla="*/ 226337 w 328943"/>
                <a:gd name="connsiteY9" fmla="*/ 45268 h 657885"/>
                <a:gd name="connsiteX10" fmla="*/ 196159 w 328943"/>
                <a:gd name="connsiteY10" fmla="*/ 45268 h 657885"/>
                <a:gd name="connsiteX11" fmla="*/ 135802 w 328943"/>
                <a:gd name="connsiteY11" fmla="*/ 30179 h 657885"/>
                <a:gd name="connsiteX12" fmla="*/ 63375 w 328943"/>
                <a:gd name="connsiteY12" fmla="*/ 0 h 65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8943" h="657885">
                  <a:moveTo>
                    <a:pt x="63375" y="0"/>
                  </a:moveTo>
                  <a:lnTo>
                    <a:pt x="0" y="66392"/>
                  </a:lnTo>
                  <a:lnTo>
                    <a:pt x="27161" y="377228"/>
                  </a:lnTo>
                  <a:lnTo>
                    <a:pt x="57339" y="443620"/>
                  </a:lnTo>
                  <a:lnTo>
                    <a:pt x="123731" y="546226"/>
                  </a:lnTo>
                  <a:lnTo>
                    <a:pt x="202194" y="657885"/>
                  </a:lnTo>
                  <a:lnTo>
                    <a:pt x="316872" y="642796"/>
                  </a:lnTo>
                  <a:lnTo>
                    <a:pt x="328943" y="45268"/>
                  </a:lnTo>
                  <a:lnTo>
                    <a:pt x="259533" y="45268"/>
                  </a:lnTo>
                  <a:lnTo>
                    <a:pt x="226337" y="45268"/>
                  </a:lnTo>
                  <a:lnTo>
                    <a:pt x="196159" y="45268"/>
                  </a:lnTo>
                  <a:lnTo>
                    <a:pt x="135802" y="30179"/>
                  </a:lnTo>
                  <a:lnTo>
                    <a:pt x="63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1" name="フリーフォーム 180"/>
            <p:cNvSpPr/>
            <p:nvPr/>
          </p:nvSpPr>
          <p:spPr>
            <a:xfrm>
              <a:off x="4247989" y="116632"/>
              <a:ext cx="2628268" cy="1380758"/>
            </a:xfrm>
            <a:custGeom>
              <a:avLst/>
              <a:gdLst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1982313 w 3584181"/>
                <a:gd name="connsiteY92" fmla="*/ 1274821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095827 w 3584181"/>
                <a:gd name="connsiteY92" fmla="*/ 1469212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153805 w 3584181"/>
                <a:gd name="connsiteY92" fmla="*/ 1238234 h 1962289"/>
                <a:gd name="connsiteX93" fmla="*/ 2095827 w 3584181"/>
                <a:gd name="connsiteY93" fmla="*/ 1469212 h 1962289"/>
                <a:gd name="connsiteX94" fmla="*/ 1962289 w 3584181"/>
                <a:gd name="connsiteY94" fmla="*/ 1408310 h 1962289"/>
                <a:gd name="connsiteX95" fmla="*/ 1181378 w 3584181"/>
                <a:gd name="connsiteY95" fmla="*/ 1107959 h 1962289"/>
                <a:gd name="connsiteX96" fmla="*/ 881028 w 3584181"/>
                <a:gd name="connsiteY96" fmla="*/ 961121 h 1962289"/>
                <a:gd name="connsiteX97" fmla="*/ 547305 w 3584181"/>
                <a:gd name="connsiteY97" fmla="*/ 827632 h 1962289"/>
                <a:gd name="connsiteX98" fmla="*/ 253629 w 3584181"/>
                <a:gd name="connsiteY98" fmla="*/ 694143 h 1962289"/>
                <a:gd name="connsiteX99" fmla="*/ 80094 w 3584181"/>
                <a:gd name="connsiteY99" fmla="*/ 627399 h 1962289"/>
                <a:gd name="connsiteX100" fmla="*/ 60070 w 3584181"/>
                <a:gd name="connsiteY100" fmla="*/ 594027 h 1962289"/>
                <a:gd name="connsiteX101" fmla="*/ 33372 w 3584181"/>
                <a:gd name="connsiteY101" fmla="*/ 533956 h 1962289"/>
                <a:gd name="connsiteX102" fmla="*/ 0 w 3584181"/>
                <a:gd name="connsiteY102" fmla="*/ 453863 h 1962289"/>
                <a:gd name="connsiteX103" fmla="*/ 20024 w 3584181"/>
                <a:gd name="connsiteY103" fmla="*/ 240281 h 1962289"/>
                <a:gd name="connsiteX104" fmla="*/ 80094 w 3584181"/>
                <a:gd name="connsiteY104" fmla="*/ 0 h 1962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3584181" h="1962289">
                  <a:moveTo>
                    <a:pt x="80094" y="0"/>
                  </a:moveTo>
                  <a:lnTo>
                    <a:pt x="140164" y="33373"/>
                  </a:lnTo>
                  <a:lnTo>
                    <a:pt x="173536" y="53396"/>
                  </a:lnTo>
                  <a:lnTo>
                    <a:pt x="193559" y="113466"/>
                  </a:lnTo>
                  <a:lnTo>
                    <a:pt x="180210" y="347072"/>
                  </a:lnTo>
                  <a:lnTo>
                    <a:pt x="166861" y="427165"/>
                  </a:lnTo>
                  <a:lnTo>
                    <a:pt x="140164" y="493910"/>
                  </a:lnTo>
                  <a:lnTo>
                    <a:pt x="140164" y="493910"/>
                  </a:lnTo>
                  <a:lnTo>
                    <a:pt x="213583" y="627399"/>
                  </a:lnTo>
                  <a:lnTo>
                    <a:pt x="240280" y="640748"/>
                  </a:lnTo>
                  <a:lnTo>
                    <a:pt x="333723" y="647422"/>
                  </a:lnTo>
                  <a:lnTo>
                    <a:pt x="433840" y="687469"/>
                  </a:lnTo>
                  <a:lnTo>
                    <a:pt x="507259" y="707492"/>
                  </a:lnTo>
                  <a:lnTo>
                    <a:pt x="607375" y="714167"/>
                  </a:lnTo>
                  <a:lnTo>
                    <a:pt x="674120" y="747539"/>
                  </a:lnTo>
                  <a:lnTo>
                    <a:pt x="747539" y="760888"/>
                  </a:lnTo>
                  <a:lnTo>
                    <a:pt x="834307" y="787586"/>
                  </a:lnTo>
                  <a:lnTo>
                    <a:pt x="934424" y="827632"/>
                  </a:lnTo>
                  <a:lnTo>
                    <a:pt x="987819" y="854330"/>
                  </a:lnTo>
                  <a:lnTo>
                    <a:pt x="1021191" y="894377"/>
                  </a:lnTo>
                  <a:lnTo>
                    <a:pt x="1061238" y="921075"/>
                  </a:lnTo>
                  <a:lnTo>
                    <a:pt x="1087936" y="987819"/>
                  </a:lnTo>
                  <a:lnTo>
                    <a:pt x="1141332" y="987819"/>
                  </a:lnTo>
                  <a:lnTo>
                    <a:pt x="1248123" y="1001168"/>
                  </a:lnTo>
                  <a:lnTo>
                    <a:pt x="1308193" y="1001168"/>
                  </a:lnTo>
                  <a:lnTo>
                    <a:pt x="1374937" y="1027866"/>
                  </a:lnTo>
                  <a:lnTo>
                    <a:pt x="1435007" y="1087936"/>
                  </a:lnTo>
                  <a:lnTo>
                    <a:pt x="1501752" y="1114634"/>
                  </a:lnTo>
                  <a:lnTo>
                    <a:pt x="1615218" y="1121308"/>
                  </a:lnTo>
                  <a:lnTo>
                    <a:pt x="1661939" y="1094611"/>
                  </a:lnTo>
                  <a:lnTo>
                    <a:pt x="1742032" y="1121308"/>
                  </a:lnTo>
                  <a:lnTo>
                    <a:pt x="1762056" y="1081262"/>
                  </a:lnTo>
                  <a:lnTo>
                    <a:pt x="1795428" y="1047889"/>
                  </a:lnTo>
                  <a:lnTo>
                    <a:pt x="1822126" y="1047889"/>
                  </a:lnTo>
                  <a:lnTo>
                    <a:pt x="1842149" y="1041215"/>
                  </a:lnTo>
                  <a:lnTo>
                    <a:pt x="1875521" y="1001168"/>
                  </a:lnTo>
                  <a:lnTo>
                    <a:pt x="1895545" y="1061238"/>
                  </a:lnTo>
                  <a:lnTo>
                    <a:pt x="1895545" y="1074587"/>
                  </a:lnTo>
                  <a:lnTo>
                    <a:pt x="1862172" y="1061238"/>
                  </a:lnTo>
                  <a:lnTo>
                    <a:pt x="1862172" y="1134657"/>
                  </a:lnTo>
                  <a:lnTo>
                    <a:pt x="1835475" y="1101285"/>
                  </a:lnTo>
                  <a:lnTo>
                    <a:pt x="1828800" y="1101285"/>
                  </a:lnTo>
                  <a:lnTo>
                    <a:pt x="1822126" y="1121308"/>
                  </a:lnTo>
                  <a:lnTo>
                    <a:pt x="1842149" y="1174704"/>
                  </a:lnTo>
                  <a:lnTo>
                    <a:pt x="1862172" y="1194727"/>
                  </a:lnTo>
                  <a:lnTo>
                    <a:pt x="1895545" y="1181378"/>
                  </a:lnTo>
                  <a:lnTo>
                    <a:pt x="1915568" y="1154681"/>
                  </a:lnTo>
                  <a:lnTo>
                    <a:pt x="1915568" y="1087936"/>
                  </a:lnTo>
                  <a:lnTo>
                    <a:pt x="1975638" y="1081262"/>
                  </a:lnTo>
                  <a:lnTo>
                    <a:pt x="1995661" y="1047889"/>
                  </a:lnTo>
                  <a:lnTo>
                    <a:pt x="2002336" y="987819"/>
                  </a:lnTo>
                  <a:lnTo>
                    <a:pt x="2109127" y="1014517"/>
                  </a:lnTo>
                  <a:lnTo>
                    <a:pt x="2189221" y="1027866"/>
                  </a:lnTo>
                  <a:lnTo>
                    <a:pt x="2262640" y="1041215"/>
                  </a:lnTo>
                  <a:lnTo>
                    <a:pt x="2309361" y="1014517"/>
                  </a:lnTo>
                  <a:lnTo>
                    <a:pt x="2349407" y="967796"/>
                  </a:lnTo>
                  <a:lnTo>
                    <a:pt x="2382780" y="861005"/>
                  </a:lnTo>
                  <a:lnTo>
                    <a:pt x="2456199" y="867679"/>
                  </a:lnTo>
                  <a:lnTo>
                    <a:pt x="2542967" y="861005"/>
                  </a:lnTo>
                  <a:lnTo>
                    <a:pt x="2603037" y="847656"/>
                  </a:lnTo>
                  <a:lnTo>
                    <a:pt x="2676456" y="787586"/>
                  </a:lnTo>
                  <a:lnTo>
                    <a:pt x="2709828" y="767562"/>
                  </a:lnTo>
                  <a:lnTo>
                    <a:pt x="2729851" y="760888"/>
                  </a:lnTo>
                  <a:lnTo>
                    <a:pt x="2749875" y="787586"/>
                  </a:lnTo>
                  <a:lnTo>
                    <a:pt x="2789921" y="820958"/>
                  </a:lnTo>
                  <a:lnTo>
                    <a:pt x="2809945" y="827632"/>
                  </a:lnTo>
                  <a:lnTo>
                    <a:pt x="2796596" y="887702"/>
                  </a:lnTo>
                  <a:lnTo>
                    <a:pt x="2836642" y="921075"/>
                  </a:lnTo>
                  <a:lnTo>
                    <a:pt x="2923410" y="981145"/>
                  </a:lnTo>
                  <a:lnTo>
                    <a:pt x="3143667" y="1001168"/>
                  </a:lnTo>
                  <a:lnTo>
                    <a:pt x="3083597" y="1161355"/>
                  </a:lnTo>
                  <a:lnTo>
                    <a:pt x="3036876" y="1214751"/>
                  </a:lnTo>
                  <a:lnTo>
                    <a:pt x="2996829" y="1268146"/>
                  </a:lnTo>
                  <a:lnTo>
                    <a:pt x="2983480" y="1281495"/>
                  </a:lnTo>
                  <a:lnTo>
                    <a:pt x="2923410" y="1294844"/>
                  </a:lnTo>
                  <a:lnTo>
                    <a:pt x="2843317" y="1294844"/>
                  </a:lnTo>
                  <a:lnTo>
                    <a:pt x="2863340" y="1341565"/>
                  </a:lnTo>
                  <a:lnTo>
                    <a:pt x="2890038" y="1394961"/>
                  </a:lnTo>
                  <a:lnTo>
                    <a:pt x="3063574" y="1455031"/>
                  </a:lnTo>
                  <a:lnTo>
                    <a:pt x="3110295" y="1501752"/>
                  </a:lnTo>
                  <a:lnTo>
                    <a:pt x="3177040" y="1575171"/>
                  </a:lnTo>
                  <a:lnTo>
                    <a:pt x="3270482" y="1648590"/>
                  </a:lnTo>
                  <a:lnTo>
                    <a:pt x="3310529" y="1695311"/>
                  </a:lnTo>
                  <a:lnTo>
                    <a:pt x="3430669" y="1742032"/>
                  </a:lnTo>
                  <a:lnTo>
                    <a:pt x="3510762" y="1748707"/>
                  </a:lnTo>
                  <a:lnTo>
                    <a:pt x="3584181" y="1862173"/>
                  </a:lnTo>
                  <a:lnTo>
                    <a:pt x="3524111" y="1962289"/>
                  </a:lnTo>
                  <a:lnTo>
                    <a:pt x="3177040" y="1855498"/>
                  </a:lnTo>
                  <a:lnTo>
                    <a:pt x="2910061" y="1748707"/>
                  </a:lnTo>
                  <a:lnTo>
                    <a:pt x="2589688" y="1655265"/>
                  </a:lnTo>
                  <a:lnTo>
                    <a:pt x="2469548" y="1601869"/>
                  </a:lnTo>
                  <a:lnTo>
                    <a:pt x="2616386" y="1107959"/>
                  </a:lnTo>
                  <a:cubicBezTo>
                    <a:pt x="2478378" y="1199942"/>
                    <a:pt x="2291813" y="1146251"/>
                    <a:pt x="2153805" y="1238234"/>
                  </a:cubicBezTo>
                  <a:lnTo>
                    <a:pt x="2095827" y="1469212"/>
                  </a:lnTo>
                  <a:lnTo>
                    <a:pt x="1962289" y="1408310"/>
                  </a:lnTo>
                  <a:lnTo>
                    <a:pt x="1181378" y="1107959"/>
                  </a:lnTo>
                  <a:lnTo>
                    <a:pt x="881028" y="961121"/>
                  </a:lnTo>
                  <a:lnTo>
                    <a:pt x="547305" y="827632"/>
                  </a:lnTo>
                  <a:lnTo>
                    <a:pt x="253629" y="694143"/>
                  </a:lnTo>
                  <a:lnTo>
                    <a:pt x="80094" y="627399"/>
                  </a:lnTo>
                  <a:lnTo>
                    <a:pt x="60070" y="594027"/>
                  </a:lnTo>
                  <a:lnTo>
                    <a:pt x="33372" y="533956"/>
                  </a:lnTo>
                  <a:lnTo>
                    <a:pt x="0" y="453863"/>
                  </a:lnTo>
                  <a:lnTo>
                    <a:pt x="20024" y="240281"/>
                  </a:lnTo>
                  <a:lnTo>
                    <a:pt x="80094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2" name="フリーフォーム 181"/>
            <p:cNvSpPr/>
            <p:nvPr/>
          </p:nvSpPr>
          <p:spPr>
            <a:xfrm>
              <a:off x="6876256" y="1052736"/>
              <a:ext cx="892402" cy="540131"/>
            </a:xfrm>
            <a:custGeom>
              <a:avLst/>
              <a:gdLst>
                <a:gd name="connsiteX0" fmla="*/ 53396 w 1268146"/>
                <a:gd name="connsiteY0" fmla="*/ 587352 h 767562"/>
                <a:gd name="connsiteX1" fmla="*/ 200234 w 1268146"/>
                <a:gd name="connsiteY1" fmla="*/ 640747 h 767562"/>
                <a:gd name="connsiteX2" fmla="*/ 353746 w 1268146"/>
                <a:gd name="connsiteY2" fmla="*/ 667445 h 767562"/>
                <a:gd name="connsiteX3" fmla="*/ 307025 w 1268146"/>
                <a:gd name="connsiteY3" fmla="*/ 574003 h 767562"/>
                <a:gd name="connsiteX4" fmla="*/ 333723 w 1268146"/>
                <a:gd name="connsiteY4" fmla="*/ 467211 h 767562"/>
                <a:gd name="connsiteX5" fmla="*/ 340397 w 1268146"/>
                <a:gd name="connsiteY5" fmla="*/ 440514 h 767562"/>
                <a:gd name="connsiteX6" fmla="*/ 387118 w 1268146"/>
                <a:gd name="connsiteY6" fmla="*/ 420490 h 767562"/>
                <a:gd name="connsiteX7" fmla="*/ 453863 w 1268146"/>
                <a:gd name="connsiteY7" fmla="*/ 226931 h 767562"/>
                <a:gd name="connsiteX8" fmla="*/ 453863 w 1268146"/>
                <a:gd name="connsiteY8" fmla="*/ 173536 h 767562"/>
                <a:gd name="connsiteX9" fmla="*/ 440514 w 1268146"/>
                <a:gd name="connsiteY9" fmla="*/ 100117 h 767562"/>
                <a:gd name="connsiteX10" fmla="*/ 307025 w 1268146"/>
                <a:gd name="connsiteY10" fmla="*/ 6674 h 767562"/>
                <a:gd name="connsiteX11" fmla="*/ 327048 w 1268146"/>
                <a:gd name="connsiteY11" fmla="*/ 0 h 767562"/>
                <a:gd name="connsiteX12" fmla="*/ 540631 w 1268146"/>
                <a:gd name="connsiteY12" fmla="*/ 26698 h 767562"/>
                <a:gd name="connsiteX13" fmla="*/ 607375 w 1268146"/>
                <a:gd name="connsiteY13" fmla="*/ 106791 h 767562"/>
                <a:gd name="connsiteX14" fmla="*/ 647422 w 1268146"/>
                <a:gd name="connsiteY14" fmla="*/ 160187 h 767562"/>
                <a:gd name="connsiteX15" fmla="*/ 707492 w 1268146"/>
                <a:gd name="connsiteY15" fmla="*/ 193559 h 767562"/>
                <a:gd name="connsiteX16" fmla="*/ 794260 w 1268146"/>
                <a:gd name="connsiteY16" fmla="*/ 220257 h 767562"/>
                <a:gd name="connsiteX17" fmla="*/ 847655 w 1268146"/>
                <a:gd name="connsiteY17" fmla="*/ 266978 h 767562"/>
                <a:gd name="connsiteX18" fmla="*/ 887702 w 1268146"/>
                <a:gd name="connsiteY18" fmla="*/ 347071 h 767562"/>
                <a:gd name="connsiteX19" fmla="*/ 954447 w 1268146"/>
                <a:gd name="connsiteY19" fmla="*/ 393792 h 767562"/>
                <a:gd name="connsiteX20" fmla="*/ 1021191 w 1268146"/>
                <a:gd name="connsiteY20" fmla="*/ 393792 h 767562"/>
                <a:gd name="connsiteX21" fmla="*/ 1074587 w 1268146"/>
                <a:gd name="connsiteY21" fmla="*/ 373769 h 767562"/>
                <a:gd name="connsiteX22" fmla="*/ 1107959 w 1268146"/>
                <a:gd name="connsiteY22" fmla="*/ 367095 h 767562"/>
                <a:gd name="connsiteX23" fmla="*/ 1161355 w 1268146"/>
                <a:gd name="connsiteY23" fmla="*/ 387118 h 767562"/>
                <a:gd name="connsiteX24" fmla="*/ 1194727 w 1268146"/>
                <a:gd name="connsiteY24" fmla="*/ 407141 h 767562"/>
                <a:gd name="connsiteX25" fmla="*/ 1268146 w 1268146"/>
                <a:gd name="connsiteY25" fmla="*/ 493909 h 767562"/>
                <a:gd name="connsiteX26" fmla="*/ 1141331 w 1268146"/>
                <a:gd name="connsiteY26" fmla="*/ 574003 h 767562"/>
                <a:gd name="connsiteX27" fmla="*/ 1007842 w 1268146"/>
                <a:gd name="connsiteY27" fmla="*/ 627398 h 767562"/>
                <a:gd name="connsiteX28" fmla="*/ 927749 w 1268146"/>
                <a:gd name="connsiteY28" fmla="*/ 674120 h 767562"/>
                <a:gd name="connsiteX29" fmla="*/ 794260 w 1268146"/>
                <a:gd name="connsiteY29" fmla="*/ 720841 h 767562"/>
                <a:gd name="connsiteX30" fmla="*/ 687469 w 1268146"/>
                <a:gd name="connsiteY30" fmla="*/ 754213 h 767562"/>
                <a:gd name="connsiteX31" fmla="*/ 594026 w 1268146"/>
                <a:gd name="connsiteY31" fmla="*/ 767562 h 767562"/>
                <a:gd name="connsiteX32" fmla="*/ 447188 w 1268146"/>
                <a:gd name="connsiteY32" fmla="*/ 760887 h 767562"/>
                <a:gd name="connsiteX33" fmla="*/ 347072 w 1268146"/>
                <a:gd name="connsiteY33" fmla="*/ 740864 h 767562"/>
                <a:gd name="connsiteX34" fmla="*/ 186885 w 1268146"/>
                <a:gd name="connsiteY34" fmla="*/ 707492 h 767562"/>
                <a:gd name="connsiteX35" fmla="*/ 0 w 1268146"/>
                <a:gd name="connsiteY35" fmla="*/ 647422 h 767562"/>
                <a:gd name="connsiteX36" fmla="*/ 53396 w 1268146"/>
                <a:gd name="connsiteY36" fmla="*/ 587352 h 7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68146" h="767562">
                  <a:moveTo>
                    <a:pt x="53396" y="587352"/>
                  </a:moveTo>
                  <a:lnTo>
                    <a:pt x="200234" y="640747"/>
                  </a:lnTo>
                  <a:lnTo>
                    <a:pt x="353746" y="667445"/>
                  </a:lnTo>
                  <a:lnTo>
                    <a:pt x="307025" y="574003"/>
                  </a:lnTo>
                  <a:lnTo>
                    <a:pt x="333723" y="467211"/>
                  </a:lnTo>
                  <a:lnTo>
                    <a:pt x="340397" y="440514"/>
                  </a:lnTo>
                  <a:lnTo>
                    <a:pt x="387118" y="420490"/>
                  </a:lnTo>
                  <a:lnTo>
                    <a:pt x="453863" y="226931"/>
                  </a:lnTo>
                  <a:lnTo>
                    <a:pt x="453863" y="173536"/>
                  </a:lnTo>
                  <a:lnTo>
                    <a:pt x="440514" y="100117"/>
                  </a:lnTo>
                  <a:lnTo>
                    <a:pt x="307025" y="6674"/>
                  </a:lnTo>
                  <a:lnTo>
                    <a:pt x="327048" y="0"/>
                  </a:lnTo>
                  <a:lnTo>
                    <a:pt x="540631" y="26698"/>
                  </a:lnTo>
                  <a:lnTo>
                    <a:pt x="607375" y="106791"/>
                  </a:lnTo>
                  <a:lnTo>
                    <a:pt x="647422" y="160187"/>
                  </a:lnTo>
                  <a:lnTo>
                    <a:pt x="707492" y="193559"/>
                  </a:lnTo>
                  <a:lnTo>
                    <a:pt x="794260" y="220257"/>
                  </a:lnTo>
                  <a:lnTo>
                    <a:pt x="847655" y="266978"/>
                  </a:lnTo>
                  <a:lnTo>
                    <a:pt x="887702" y="347071"/>
                  </a:lnTo>
                  <a:lnTo>
                    <a:pt x="954447" y="393792"/>
                  </a:lnTo>
                  <a:lnTo>
                    <a:pt x="1021191" y="393792"/>
                  </a:lnTo>
                  <a:lnTo>
                    <a:pt x="1074587" y="373769"/>
                  </a:lnTo>
                  <a:lnTo>
                    <a:pt x="1107959" y="367095"/>
                  </a:lnTo>
                  <a:lnTo>
                    <a:pt x="1161355" y="387118"/>
                  </a:lnTo>
                  <a:lnTo>
                    <a:pt x="1194727" y="407141"/>
                  </a:lnTo>
                  <a:lnTo>
                    <a:pt x="1268146" y="493909"/>
                  </a:lnTo>
                  <a:lnTo>
                    <a:pt x="1141331" y="574003"/>
                  </a:lnTo>
                  <a:lnTo>
                    <a:pt x="1007842" y="627398"/>
                  </a:lnTo>
                  <a:lnTo>
                    <a:pt x="927749" y="674120"/>
                  </a:lnTo>
                  <a:lnTo>
                    <a:pt x="794260" y="720841"/>
                  </a:lnTo>
                  <a:lnTo>
                    <a:pt x="687469" y="754213"/>
                  </a:lnTo>
                  <a:lnTo>
                    <a:pt x="594026" y="767562"/>
                  </a:lnTo>
                  <a:lnTo>
                    <a:pt x="447188" y="760887"/>
                  </a:lnTo>
                  <a:lnTo>
                    <a:pt x="347072" y="740864"/>
                  </a:lnTo>
                  <a:lnTo>
                    <a:pt x="186885" y="707492"/>
                  </a:lnTo>
                  <a:lnTo>
                    <a:pt x="0" y="647422"/>
                  </a:lnTo>
                  <a:lnTo>
                    <a:pt x="53396" y="587352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3" name="フリーフォーム 182"/>
            <p:cNvSpPr/>
            <p:nvPr/>
          </p:nvSpPr>
          <p:spPr>
            <a:xfrm>
              <a:off x="6927390" y="1481445"/>
              <a:ext cx="1461034" cy="1587515"/>
            </a:xfrm>
            <a:custGeom>
              <a:avLst/>
              <a:gdLst>
                <a:gd name="connsiteX0" fmla="*/ 1274821 w 2095778"/>
                <a:gd name="connsiteY0" fmla="*/ 0 h 2255965"/>
                <a:gd name="connsiteX1" fmla="*/ 1274821 w 2095778"/>
                <a:gd name="connsiteY1" fmla="*/ 0 h 2255965"/>
                <a:gd name="connsiteX2" fmla="*/ 1274821 w 2095778"/>
                <a:gd name="connsiteY2" fmla="*/ 73419 h 2255965"/>
                <a:gd name="connsiteX3" fmla="*/ 1301518 w 2095778"/>
                <a:gd name="connsiteY3" fmla="*/ 327048 h 2255965"/>
                <a:gd name="connsiteX4" fmla="*/ 1314867 w 2095778"/>
                <a:gd name="connsiteY4" fmla="*/ 333722 h 2255965"/>
                <a:gd name="connsiteX5" fmla="*/ 1314867 w 2095778"/>
                <a:gd name="connsiteY5" fmla="*/ 460537 h 2255965"/>
                <a:gd name="connsiteX6" fmla="*/ 1501752 w 2095778"/>
                <a:gd name="connsiteY6" fmla="*/ 694143 h 2255965"/>
                <a:gd name="connsiteX7" fmla="*/ 1588520 w 2095778"/>
                <a:gd name="connsiteY7" fmla="*/ 720841 h 2255965"/>
                <a:gd name="connsiteX8" fmla="*/ 1668613 w 2095778"/>
                <a:gd name="connsiteY8" fmla="*/ 867679 h 2255965"/>
                <a:gd name="connsiteX9" fmla="*/ 1695311 w 2095778"/>
                <a:gd name="connsiteY9" fmla="*/ 901051 h 2255965"/>
                <a:gd name="connsiteX10" fmla="*/ 1768730 w 2095778"/>
                <a:gd name="connsiteY10" fmla="*/ 901051 h 2255965"/>
                <a:gd name="connsiteX11" fmla="*/ 1822126 w 2095778"/>
                <a:gd name="connsiteY11" fmla="*/ 947772 h 2255965"/>
                <a:gd name="connsiteX12" fmla="*/ 1922242 w 2095778"/>
                <a:gd name="connsiteY12" fmla="*/ 981144 h 2255965"/>
                <a:gd name="connsiteX13" fmla="*/ 1968964 w 2095778"/>
                <a:gd name="connsiteY13" fmla="*/ 1027866 h 2255965"/>
                <a:gd name="connsiteX14" fmla="*/ 1995661 w 2095778"/>
                <a:gd name="connsiteY14" fmla="*/ 1061238 h 2255965"/>
                <a:gd name="connsiteX15" fmla="*/ 2075755 w 2095778"/>
                <a:gd name="connsiteY15" fmla="*/ 1114633 h 2255965"/>
                <a:gd name="connsiteX16" fmla="*/ 2095778 w 2095778"/>
                <a:gd name="connsiteY16" fmla="*/ 1121308 h 2255965"/>
                <a:gd name="connsiteX17" fmla="*/ 1828800 w 2095778"/>
                <a:gd name="connsiteY17" fmla="*/ 1268146 h 2255965"/>
                <a:gd name="connsiteX18" fmla="*/ 1848824 w 2095778"/>
                <a:gd name="connsiteY18" fmla="*/ 1354914 h 2255965"/>
                <a:gd name="connsiteX19" fmla="*/ 1882196 w 2095778"/>
                <a:gd name="connsiteY19" fmla="*/ 1414984 h 2255965"/>
                <a:gd name="connsiteX20" fmla="*/ 1902219 w 2095778"/>
                <a:gd name="connsiteY20" fmla="*/ 1581845 h 2255965"/>
                <a:gd name="connsiteX21" fmla="*/ 1895545 w 2095778"/>
                <a:gd name="connsiteY21" fmla="*/ 1762055 h 2255965"/>
                <a:gd name="connsiteX22" fmla="*/ 1848824 w 2095778"/>
                <a:gd name="connsiteY22" fmla="*/ 1942266 h 2255965"/>
                <a:gd name="connsiteX23" fmla="*/ 1795428 w 2095778"/>
                <a:gd name="connsiteY23" fmla="*/ 2049057 h 2255965"/>
                <a:gd name="connsiteX24" fmla="*/ 1775405 w 2095778"/>
                <a:gd name="connsiteY24" fmla="*/ 2075755 h 2255965"/>
                <a:gd name="connsiteX25" fmla="*/ 1782079 w 2095778"/>
                <a:gd name="connsiteY25" fmla="*/ 2255965 h 2255965"/>
                <a:gd name="connsiteX26" fmla="*/ 166861 w 2095778"/>
                <a:gd name="connsiteY26" fmla="*/ 2229267 h 2255965"/>
                <a:gd name="connsiteX27" fmla="*/ 166861 w 2095778"/>
                <a:gd name="connsiteY27" fmla="*/ 1955614 h 2255965"/>
                <a:gd name="connsiteX28" fmla="*/ 113466 w 2095778"/>
                <a:gd name="connsiteY28" fmla="*/ 1795428 h 2255965"/>
                <a:gd name="connsiteX29" fmla="*/ 173536 w 2095778"/>
                <a:gd name="connsiteY29" fmla="*/ 1468379 h 2255965"/>
                <a:gd name="connsiteX30" fmla="*/ 193559 w 2095778"/>
                <a:gd name="connsiteY30" fmla="*/ 1288169 h 2255965"/>
                <a:gd name="connsiteX31" fmla="*/ 220257 w 2095778"/>
                <a:gd name="connsiteY31" fmla="*/ 1141331 h 2255965"/>
                <a:gd name="connsiteX32" fmla="*/ 240280 w 2095778"/>
                <a:gd name="connsiteY32" fmla="*/ 967795 h 2255965"/>
                <a:gd name="connsiteX33" fmla="*/ 240280 w 2095778"/>
                <a:gd name="connsiteY33" fmla="*/ 861004 h 2255965"/>
                <a:gd name="connsiteX34" fmla="*/ 186885 w 2095778"/>
                <a:gd name="connsiteY34" fmla="*/ 700817 h 2255965"/>
                <a:gd name="connsiteX35" fmla="*/ 80094 w 2095778"/>
                <a:gd name="connsiteY35" fmla="*/ 540630 h 2255965"/>
                <a:gd name="connsiteX36" fmla="*/ 0 w 2095778"/>
                <a:gd name="connsiteY36" fmla="*/ 420490 h 2255965"/>
                <a:gd name="connsiteX37" fmla="*/ 0 w 2095778"/>
                <a:gd name="connsiteY37" fmla="*/ 380444 h 2255965"/>
                <a:gd name="connsiteX38" fmla="*/ 6675 w 2095778"/>
                <a:gd name="connsiteY38" fmla="*/ 353746 h 2255965"/>
                <a:gd name="connsiteX39" fmla="*/ 53396 w 2095778"/>
                <a:gd name="connsiteY39" fmla="*/ 327048 h 2255965"/>
                <a:gd name="connsiteX40" fmla="*/ 126815 w 2095778"/>
                <a:gd name="connsiteY40" fmla="*/ 300350 h 2255965"/>
                <a:gd name="connsiteX41" fmla="*/ 200234 w 2095778"/>
                <a:gd name="connsiteY41" fmla="*/ 287001 h 2255965"/>
                <a:gd name="connsiteX42" fmla="*/ 273653 w 2095778"/>
                <a:gd name="connsiteY42" fmla="*/ 287001 h 2255965"/>
                <a:gd name="connsiteX43" fmla="*/ 353746 w 2095778"/>
                <a:gd name="connsiteY43" fmla="*/ 287001 h 2255965"/>
                <a:gd name="connsiteX44" fmla="*/ 560654 w 2095778"/>
                <a:gd name="connsiteY44" fmla="*/ 287001 h 2255965"/>
                <a:gd name="connsiteX45" fmla="*/ 667445 w 2095778"/>
                <a:gd name="connsiteY45" fmla="*/ 266978 h 2255965"/>
                <a:gd name="connsiteX46" fmla="*/ 814283 w 2095778"/>
                <a:gd name="connsiteY46" fmla="*/ 240280 h 2255965"/>
                <a:gd name="connsiteX47" fmla="*/ 954447 w 2095778"/>
                <a:gd name="connsiteY47" fmla="*/ 206908 h 2255965"/>
                <a:gd name="connsiteX48" fmla="*/ 1047889 w 2095778"/>
                <a:gd name="connsiteY48" fmla="*/ 146838 h 2255965"/>
                <a:gd name="connsiteX49" fmla="*/ 1174704 w 2095778"/>
                <a:gd name="connsiteY49" fmla="*/ 80093 h 2255965"/>
                <a:gd name="connsiteX50" fmla="*/ 1274821 w 2095778"/>
                <a:gd name="connsiteY50" fmla="*/ 0 h 225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095778" h="2255965">
                  <a:moveTo>
                    <a:pt x="1274821" y="0"/>
                  </a:moveTo>
                  <a:lnTo>
                    <a:pt x="1274821" y="0"/>
                  </a:lnTo>
                  <a:lnTo>
                    <a:pt x="1274821" y="73419"/>
                  </a:lnTo>
                  <a:lnTo>
                    <a:pt x="1301518" y="327048"/>
                  </a:lnTo>
                  <a:lnTo>
                    <a:pt x="1314867" y="333722"/>
                  </a:lnTo>
                  <a:lnTo>
                    <a:pt x="1314867" y="460537"/>
                  </a:lnTo>
                  <a:lnTo>
                    <a:pt x="1501752" y="694143"/>
                  </a:lnTo>
                  <a:lnTo>
                    <a:pt x="1588520" y="720841"/>
                  </a:lnTo>
                  <a:lnTo>
                    <a:pt x="1668613" y="867679"/>
                  </a:lnTo>
                  <a:lnTo>
                    <a:pt x="1695311" y="901051"/>
                  </a:lnTo>
                  <a:lnTo>
                    <a:pt x="1768730" y="901051"/>
                  </a:lnTo>
                  <a:lnTo>
                    <a:pt x="1822126" y="947772"/>
                  </a:lnTo>
                  <a:lnTo>
                    <a:pt x="1922242" y="981144"/>
                  </a:lnTo>
                  <a:lnTo>
                    <a:pt x="1968964" y="1027866"/>
                  </a:lnTo>
                  <a:lnTo>
                    <a:pt x="1995661" y="1061238"/>
                  </a:lnTo>
                  <a:lnTo>
                    <a:pt x="2075755" y="1114633"/>
                  </a:lnTo>
                  <a:lnTo>
                    <a:pt x="2095778" y="1121308"/>
                  </a:lnTo>
                  <a:lnTo>
                    <a:pt x="1828800" y="1268146"/>
                  </a:lnTo>
                  <a:lnTo>
                    <a:pt x="1848824" y="1354914"/>
                  </a:lnTo>
                  <a:lnTo>
                    <a:pt x="1882196" y="1414984"/>
                  </a:lnTo>
                  <a:lnTo>
                    <a:pt x="1902219" y="1581845"/>
                  </a:lnTo>
                  <a:lnTo>
                    <a:pt x="1895545" y="1762055"/>
                  </a:lnTo>
                  <a:lnTo>
                    <a:pt x="1848824" y="1942266"/>
                  </a:lnTo>
                  <a:lnTo>
                    <a:pt x="1795428" y="2049057"/>
                  </a:lnTo>
                  <a:lnTo>
                    <a:pt x="1775405" y="2075755"/>
                  </a:lnTo>
                  <a:lnTo>
                    <a:pt x="1782079" y="2255965"/>
                  </a:lnTo>
                  <a:lnTo>
                    <a:pt x="166861" y="2229267"/>
                  </a:lnTo>
                  <a:lnTo>
                    <a:pt x="166861" y="1955614"/>
                  </a:lnTo>
                  <a:lnTo>
                    <a:pt x="113466" y="1795428"/>
                  </a:lnTo>
                  <a:lnTo>
                    <a:pt x="173536" y="1468379"/>
                  </a:lnTo>
                  <a:lnTo>
                    <a:pt x="193559" y="1288169"/>
                  </a:lnTo>
                  <a:lnTo>
                    <a:pt x="220257" y="1141331"/>
                  </a:lnTo>
                  <a:lnTo>
                    <a:pt x="240280" y="967795"/>
                  </a:lnTo>
                  <a:lnTo>
                    <a:pt x="240280" y="861004"/>
                  </a:lnTo>
                  <a:lnTo>
                    <a:pt x="186885" y="700817"/>
                  </a:lnTo>
                  <a:lnTo>
                    <a:pt x="80094" y="540630"/>
                  </a:lnTo>
                  <a:lnTo>
                    <a:pt x="0" y="420490"/>
                  </a:lnTo>
                  <a:lnTo>
                    <a:pt x="0" y="380444"/>
                  </a:lnTo>
                  <a:lnTo>
                    <a:pt x="6675" y="353746"/>
                  </a:lnTo>
                  <a:lnTo>
                    <a:pt x="53396" y="327048"/>
                  </a:lnTo>
                  <a:lnTo>
                    <a:pt x="126815" y="300350"/>
                  </a:lnTo>
                  <a:lnTo>
                    <a:pt x="200234" y="287001"/>
                  </a:lnTo>
                  <a:lnTo>
                    <a:pt x="273653" y="287001"/>
                  </a:lnTo>
                  <a:lnTo>
                    <a:pt x="353746" y="287001"/>
                  </a:lnTo>
                  <a:lnTo>
                    <a:pt x="560654" y="287001"/>
                  </a:lnTo>
                  <a:lnTo>
                    <a:pt x="667445" y="266978"/>
                  </a:lnTo>
                  <a:lnTo>
                    <a:pt x="814283" y="240280"/>
                  </a:lnTo>
                  <a:lnTo>
                    <a:pt x="954447" y="206908"/>
                  </a:lnTo>
                  <a:lnTo>
                    <a:pt x="1047889" y="146838"/>
                  </a:lnTo>
                  <a:lnTo>
                    <a:pt x="1174704" y="80093"/>
                  </a:lnTo>
                  <a:lnTo>
                    <a:pt x="1274821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4" name="フリーフォーム 183"/>
            <p:cNvSpPr/>
            <p:nvPr/>
          </p:nvSpPr>
          <p:spPr>
            <a:xfrm>
              <a:off x="4860033" y="3645024"/>
              <a:ext cx="3168352" cy="3123463"/>
            </a:xfrm>
            <a:custGeom>
              <a:avLst/>
              <a:gdLst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0 w 4391025"/>
                <a:gd name="connsiteY75" fmla="*/ 2162175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473205 w 4391025"/>
                <a:gd name="connsiteY78" fmla="*/ 2339629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600075 w 4391025"/>
                <a:gd name="connsiteY78" fmla="*/ 2314575 h 4438650"/>
                <a:gd name="connsiteX79" fmla="*/ 666750 w 4391025"/>
                <a:gd name="connsiteY79" fmla="*/ 2333625 h 4438650"/>
                <a:gd name="connsiteX80" fmla="*/ 914400 w 4391025"/>
                <a:gd name="connsiteY80" fmla="*/ 2343150 h 4438650"/>
                <a:gd name="connsiteX81" fmla="*/ 1019175 w 4391025"/>
                <a:gd name="connsiteY81" fmla="*/ 2286000 h 4438650"/>
                <a:gd name="connsiteX82" fmla="*/ 1114425 w 4391025"/>
                <a:gd name="connsiteY82" fmla="*/ 2257425 h 4438650"/>
                <a:gd name="connsiteX83" fmla="*/ 1285875 w 4391025"/>
                <a:gd name="connsiteY83" fmla="*/ 2209800 h 4438650"/>
                <a:gd name="connsiteX84" fmla="*/ 1381125 w 4391025"/>
                <a:gd name="connsiteY84" fmla="*/ 2200275 h 4438650"/>
                <a:gd name="connsiteX85" fmla="*/ 1504950 w 4391025"/>
                <a:gd name="connsiteY85" fmla="*/ 2105025 h 4438650"/>
                <a:gd name="connsiteX86" fmla="*/ 1609725 w 4391025"/>
                <a:gd name="connsiteY86" fmla="*/ 2038350 h 4438650"/>
                <a:gd name="connsiteX87" fmla="*/ 1771650 w 4391025"/>
                <a:gd name="connsiteY87" fmla="*/ 1933575 h 4438650"/>
                <a:gd name="connsiteX88" fmla="*/ 2190750 w 4391025"/>
                <a:gd name="connsiteY88" fmla="*/ 1628775 h 4438650"/>
                <a:gd name="connsiteX89" fmla="*/ 2305050 w 4391025"/>
                <a:gd name="connsiteY89" fmla="*/ 1543050 h 4438650"/>
                <a:gd name="connsiteX90" fmla="*/ 2400300 w 4391025"/>
                <a:gd name="connsiteY90" fmla="*/ 1428750 h 4438650"/>
                <a:gd name="connsiteX91" fmla="*/ 2466975 w 4391025"/>
                <a:gd name="connsiteY91" fmla="*/ 1314450 h 4438650"/>
                <a:gd name="connsiteX92" fmla="*/ 2562225 w 4391025"/>
                <a:gd name="connsiteY92" fmla="*/ 1181100 h 4438650"/>
                <a:gd name="connsiteX93" fmla="*/ 2590800 w 4391025"/>
                <a:gd name="connsiteY93" fmla="*/ 1085850 h 4438650"/>
                <a:gd name="connsiteX94" fmla="*/ 2619375 w 4391025"/>
                <a:gd name="connsiteY94" fmla="*/ 981075 h 4438650"/>
                <a:gd name="connsiteX95" fmla="*/ 2686050 w 4391025"/>
                <a:gd name="connsiteY95" fmla="*/ 933450 h 4438650"/>
                <a:gd name="connsiteX96" fmla="*/ 2771775 w 4391025"/>
                <a:gd name="connsiteY96" fmla="*/ 866775 h 4438650"/>
                <a:gd name="connsiteX97" fmla="*/ 2809875 w 4391025"/>
                <a:gd name="connsiteY97" fmla="*/ 819150 h 4438650"/>
                <a:gd name="connsiteX98" fmla="*/ 2838450 w 4391025"/>
                <a:gd name="connsiteY98" fmla="*/ 533400 h 4438650"/>
                <a:gd name="connsiteX99" fmla="*/ 2867025 w 4391025"/>
                <a:gd name="connsiteY99" fmla="*/ 457200 h 4438650"/>
                <a:gd name="connsiteX100" fmla="*/ 2895600 w 4391025"/>
                <a:gd name="connsiteY100" fmla="*/ 304800 h 4438650"/>
                <a:gd name="connsiteX101" fmla="*/ 2905125 w 4391025"/>
                <a:gd name="connsiteY101" fmla="*/ 228600 h 4438650"/>
                <a:gd name="connsiteX102" fmla="*/ 2933700 w 4391025"/>
                <a:gd name="connsiteY102" fmla="*/ 171450 h 4438650"/>
                <a:gd name="connsiteX103" fmla="*/ 2990850 w 4391025"/>
                <a:gd name="connsiteY103" fmla="*/ 142875 h 4438650"/>
                <a:gd name="connsiteX104" fmla="*/ 3057525 w 4391025"/>
                <a:gd name="connsiteY104" fmla="*/ 104775 h 4438650"/>
                <a:gd name="connsiteX105" fmla="*/ 3057525 w 4391025"/>
                <a:gd name="connsiteY105" fmla="*/ 104775 h 4438650"/>
                <a:gd name="connsiteX106" fmla="*/ 3190875 w 4391025"/>
                <a:gd name="connsiteY106" fmla="*/ 66675 h 4438650"/>
                <a:gd name="connsiteX107" fmla="*/ 3219450 w 4391025"/>
                <a:gd name="connsiteY107" fmla="*/ 47625 h 4438650"/>
                <a:gd name="connsiteX108" fmla="*/ 3743325 w 4391025"/>
                <a:gd name="connsiteY108" fmla="*/ 19050 h 4438650"/>
                <a:gd name="connsiteX109" fmla="*/ 3857625 w 4391025"/>
                <a:gd name="connsiteY109" fmla="*/ 19050 h 4438650"/>
                <a:gd name="connsiteX110" fmla="*/ 4057650 w 4391025"/>
                <a:gd name="connsiteY110" fmla="*/ 0 h 4438650"/>
                <a:gd name="connsiteX111" fmla="*/ 4391025 w 4391025"/>
                <a:gd name="connsiteY111" fmla="*/ 104775 h 44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4391025" h="4438650">
                  <a:moveTo>
                    <a:pt x="4391025" y="104775"/>
                  </a:moveTo>
                  <a:lnTo>
                    <a:pt x="4371975" y="152400"/>
                  </a:lnTo>
                  <a:lnTo>
                    <a:pt x="4362450" y="190500"/>
                  </a:lnTo>
                  <a:lnTo>
                    <a:pt x="4352925" y="209550"/>
                  </a:lnTo>
                  <a:lnTo>
                    <a:pt x="4352925" y="381000"/>
                  </a:lnTo>
                  <a:lnTo>
                    <a:pt x="4324350" y="438150"/>
                  </a:lnTo>
                  <a:lnTo>
                    <a:pt x="4333875" y="533400"/>
                  </a:lnTo>
                  <a:lnTo>
                    <a:pt x="4286250" y="590550"/>
                  </a:lnTo>
                  <a:lnTo>
                    <a:pt x="4248150" y="638175"/>
                  </a:lnTo>
                  <a:lnTo>
                    <a:pt x="4257675" y="771525"/>
                  </a:lnTo>
                  <a:lnTo>
                    <a:pt x="4229100" y="781050"/>
                  </a:lnTo>
                  <a:lnTo>
                    <a:pt x="4067175" y="800100"/>
                  </a:lnTo>
                  <a:lnTo>
                    <a:pt x="4019550" y="838200"/>
                  </a:lnTo>
                  <a:lnTo>
                    <a:pt x="4029075" y="1047750"/>
                  </a:lnTo>
                  <a:lnTo>
                    <a:pt x="3971925" y="1095375"/>
                  </a:lnTo>
                  <a:lnTo>
                    <a:pt x="3886200" y="1104900"/>
                  </a:lnTo>
                  <a:lnTo>
                    <a:pt x="3857625" y="1209675"/>
                  </a:lnTo>
                  <a:lnTo>
                    <a:pt x="3838575" y="1314450"/>
                  </a:lnTo>
                  <a:lnTo>
                    <a:pt x="3733800" y="1400175"/>
                  </a:lnTo>
                  <a:lnTo>
                    <a:pt x="3867150" y="1466850"/>
                  </a:lnTo>
                  <a:lnTo>
                    <a:pt x="3867150" y="1590675"/>
                  </a:lnTo>
                  <a:lnTo>
                    <a:pt x="3724275" y="1590675"/>
                  </a:lnTo>
                  <a:lnTo>
                    <a:pt x="3571875" y="1590675"/>
                  </a:lnTo>
                  <a:lnTo>
                    <a:pt x="3495675" y="1619250"/>
                  </a:lnTo>
                  <a:lnTo>
                    <a:pt x="3390900" y="1647825"/>
                  </a:lnTo>
                  <a:lnTo>
                    <a:pt x="3390900" y="1647825"/>
                  </a:lnTo>
                  <a:lnTo>
                    <a:pt x="3295650" y="1771650"/>
                  </a:lnTo>
                  <a:lnTo>
                    <a:pt x="3219450" y="1857375"/>
                  </a:lnTo>
                  <a:lnTo>
                    <a:pt x="3181350" y="1952625"/>
                  </a:lnTo>
                  <a:lnTo>
                    <a:pt x="3181350" y="2019300"/>
                  </a:lnTo>
                  <a:lnTo>
                    <a:pt x="3181350" y="2133600"/>
                  </a:lnTo>
                  <a:lnTo>
                    <a:pt x="3228975" y="2200275"/>
                  </a:lnTo>
                  <a:lnTo>
                    <a:pt x="3248025" y="2295525"/>
                  </a:lnTo>
                  <a:lnTo>
                    <a:pt x="3267075" y="2390775"/>
                  </a:lnTo>
                  <a:lnTo>
                    <a:pt x="3295650" y="2438400"/>
                  </a:lnTo>
                  <a:lnTo>
                    <a:pt x="3314700" y="2628900"/>
                  </a:lnTo>
                  <a:lnTo>
                    <a:pt x="3362325" y="2876550"/>
                  </a:lnTo>
                  <a:lnTo>
                    <a:pt x="3343275" y="2981325"/>
                  </a:lnTo>
                  <a:lnTo>
                    <a:pt x="3248025" y="3267075"/>
                  </a:lnTo>
                  <a:lnTo>
                    <a:pt x="3209925" y="3333750"/>
                  </a:lnTo>
                  <a:lnTo>
                    <a:pt x="3200400" y="3409950"/>
                  </a:lnTo>
                  <a:lnTo>
                    <a:pt x="3124200" y="3438525"/>
                  </a:lnTo>
                  <a:lnTo>
                    <a:pt x="3038475" y="3752850"/>
                  </a:lnTo>
                  <a:lnTo>
                    <a:pt x="2990850" y="3819525"/>
                  </a:lnTo>
                  <a:lnTo>
                    <a:pt x="3000375" y="3971925"/>
                  </a:lnTo>
                  <a:lnTo>
                    <a:pt x="3009900" y="4019550"/>
                  </a:lnTo>
                  <a:lnTo>
                    <a:pt x="2943225" y="4152900"/>
                  </a:lnTo>
                  <a:lnTo>
                    <a:pt x="2847975" y="4267200"/>
                  </a:lnTo>
                  <a:lnTo>
                    <a:pt x="2800350" y="4352925"/>
                  </a:lnTo>
                  <a:lnTo>
                    <a:pt x="2600325" y="4381500"/>
                  </a:lnTo>
                  <a:lnTo>
                    <a:pt x="2324100" y="4419600"/>
                  </a:lnTo>
                  <a:lnTo>
                    <a:pt x="1685925" y="4438650"/>
                  </a:lnTo>
                  <a:lnTo>
                    <a:pt x="1543050" y="4429125"/>
                  </a:lnTo>
                  <a:lnTo>
                    <a:pt x="1504950" y="4381500"/>
                  </a:lnTo>
                  <a:lnTo>
                    <a:pt x="1428750" y="4314825"/>
                  </a:lnTo>
                  <a:lnTo>
                    <a:pt x="1400175" y="4210050"/>
                  </a:lnTo>
                  <a:lnTo>
                    <a:pt x="1362075" y="3752850"/>
                  </a:lnTo>
                  <a:lnTo>
                    <a:pt x="1333500" y="3305175"/>
                  </a:lnTo>
                  <a:lnTo>
                    <a:pt x="1285875" y="3209925"/>
                  </a:lnTo>
                  <a:lnTo>
                    <a:pt x="1228725" y="3114675"/>
                  </a:lnTo>
                  <a:lnTo>
                    <a:pt x="1171575" y="3000375"/>
                  </a:lnTo>
                  <a:lnTo>
                    <a:pt x="1114425" y="2943225"/>
                  </a:lnTo>
                  <a:lnTo>
                    <a:pt x="1028700" y="2895600"/>
                  </a:lnTo>
                  <a:lnTo>
                    <a:pt x="971550" y="2847975"/>
                  </a:lnTo>
                  <a:lnTo>
                    <a:pt x="828675" y="2790825"/>
                  </a:lnTo>
                  <a:lnTo>
                    <a:pt x="361950" y="2571750"/>
                  </a:lnTo>
                  <a:lnTo>
                    <a:pt x="247650" y="2486025"/>
                  </a:lnTo>
                  <a:lnTo>
                    <a:pt x="152400" y="2419350"/>
                  </a:lnTo>
                  <a:lnTo>
                    <a:pt x="76200" y="2371725"/>
                  </a:lnTo>
                  <a:lnTo>
                    <a:pt x="38100" y="2324100"/>
                  </a:lnTo>
                  <a:lnTo>
                    <a:pt x="9525" y="2257425"/>
                  </a:lnTo>
                  <a:lnTo>
                    <a:pt x="0" y="2209800"/>
                  </a:lnTo>
                  <a:lnTo>
                    <a:pt x="0" y="2209800"/>
                  </a:lnTo>
                  <a:lnTo>
                    <a:pt x="76200" y="2152650"/>
                  </a:lnTo>
                  <a:lnTo>
                    <a:pt x="76200" y="2152650"/>
                  </a:lnTo>
                  <a:lnTo>
                    <a:pt x="190501" y="2187488"/>
                  </a:lnTo>
                  <a:lnTo>
                    <a:pt x="323851" y="2251989"/>
                  </a:lnTo>
                  <a:lnTo>
                    <a:pt x="394412" y="2269953"/>
                  </a:lnTo>
                  <a:lnTo>
                    <a:pt x="600075" y="2314575"/>
                  </a:lnTo>
                  <a:lnTo>
                    <a:pt x="666750" y="2333625"/>
                  </a:lnTo>
                  <a:lnTo>
                    <a:pt x="914400" y="2343150"/>
                  </a:lnTo>
                  <a:lnTo>
                    <a:pt x="1019175" y="2286000"/>
                  </a:lnTo>
                  <a:lnTo>
                    <a:pt x="1114425" y="2257425"/>
                  </a:lnTo>
                  <a:lnTo>
                    <a:pt x="1285875" y="2209800"/>
                  </a:lnTo>
                  <a:lnTo>
                    <a:pt x="1381125" y="2200275"/>
                  </a:lnTo>
                  <a:lnTo>
                    <a:pt x="1504950" y="2105025"/>
                  </a:lnTo>
                  <a:lnTo>
                    <a:pt x="1609725" y="2038350"/>
                  </a:lnTo>
                  <a:lnTo>
                    <a:pt x="1771650" y="1933575"/>
                  </a:lnTo>
                  <a:lnTo>
                    <a:pt x="2190750" y="1628775"/>
                  </a:lnTo>
                  <a:lnTo>
                    <a:pt x="2305050" y="1543050"/>
                  </a:lnTo>
                  <a:lnTo>
                    <a:pt x="2400300" y="1428750"/>
                  </a:lnTo>
                  <a:lnTo>
                    <a:pt x="2466975" y="1314450"/>
                  </a:lnTo>
                  <a:lnTo>
                    <a:pt x="2562225" y="1181100"/>
                  </a:lnTo>
                  <a:lnTo>
                    <a:pt x="2590800" y="1085850"/>
                  </a:lnTo>
                  <a:lnTo>
                    <a:pt x="2619375" y="981075"/>
                  </a:lnTo>
                  <a:lnTo>
                    <a:pt x="2686050" y="933450"/>
                  </a:lnTo>
                  <a:lnTo>
                    <a:pt x="2771775" y="866775"/>
                  </a:lnTo>
                  <a:lnTo>
                    <a:pt x="2809875" y="819150"/>
                  </a:lnTo>
                  <a:lnTo>
                    <a:pt x="2838450" y="533400"/>
                  </a:lnTo>
                  <a:lnTo>
                    <a:pt x="2867025" y="457200"/>
                  </a:lnTo>
                  <a:lnTo>
                    <a:pt x="2895600" y="304800"/>
                  </a:lnTo>
                  <a:lnTo>
                    <a:pt x="2905125" y="228600"/>
                  </a:lnTo>
                  <a:lnTo>
                    <a:pt x="2933700" y="171450"/>
                  </a:lnTo>
                  <a:lnTo>
                    <a:pt x="2990850" y="142875"/>
                  </a:lnTo>
                  <a:lnTo>
                    <a:pt x="3057525" y="104775"/>
                  </a:lnTo>
                  <a:lnTo>
                    <a:pt x="3057525" y="104775"/>
                  </a:lnTo>
                  <a:lnTo>
                    <a:pt x="3190875" y="66675"/>
                  </a:lnTo>
                  <a:lnTo>
                    <a:pt x="3219450" y="47625"/>
                  </a:lnTo>
                  <a:lnTo>
                    <a:pt x="3743325" y="19050"/>
                  </a:lnTo>
                  <a:lnTo>
                    <a:pt x="3857625" y="19050"/>
                  </a:lnTo>
                  <a:lnTo>
                    <a:pt x="4057650" y="0"/>
                  </a:lnTo>
                  <a:lnTo>
                    <a:pt x="4391025" y="104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5" name="フリーフォーム 184"/>
            <p:cNvSpPr/>
            <p:nvPr/>
          </p:nvSpPr>
          <p:spPr>
            <a:xfrm>
              <a:off x="5436096" y="5669973"/>
              <a:ext cx="335140" cy="502703"/>
            </a:xfrm>
            <a:custGeom>
              <a:avLst/>
              <a:gdLst>
                <a:gd name="connsiteX0" fmla="*/ 152400 w 476250"/>
                <a:gd name="connsiteY0" fmla="*/ 0 h 714375"/>
                <a:gd name="connsiteX1" fmla="*/ 228600 w 476250"/>
                <a:gd name="connsiteY1" fmla="*/ 76200 h 714375"/>
                <a:gd name="connsiteX2" fmla="*/ 285750 w 476250"/>
                <a:gd name="connsiteY2" fmla="*/ 123825 h 714375"/>
                <a:gd name="connsiteX3" fmla="*/ 352425 w 476250"/>
                <a:gd name="connsiteY3" fmla="*/ 190500 h 714375"/>
                <a:gd name="connsiteX4" fmla="*/ 381000 w 476250"/>
                <a:gd name="connsiteY4" fmla="*/ 285750 h 714375"/>
                <a:gd name="connsiteX5" fmla="*/ 447675 w 476250"/>
                <a:gd name="connsiteY5" fmla="*/ 381000 h 714375"/>
                <a:gd name="connsiteX6" fmla="*/ 457200 w 476250"/>
                <a:gd name="connsiteY6" fmla="*/ 466725 h 714375"/>
                <a:gd name="connsiteX7" fmla="*/ 476250 w 476250"/>
                <a:gd name="connsiteY7" fmla="*/ 619125 h 714375"/>
                <a:gd name="connsiteX8" fmla="*/ 400050 w 476250"/>
                <a:gd name="connsiteY8" fmla="*/ 619125 h 714375"/>
                <a:gd name="connsiteX9" fmla="*/ 400050 w 476250"/>
                <a:gd name="connsiteY9" fmla="*/ 619125 h 714375"/>
                <a:gd name="connsiteX10" fmla="*/ 295275 w 476250"/>
                <a:gd name="connsiteY10" fmla="*/ 666750 h 714375"/>
                <a:gd name="connsiteX11" fmla="*/ 276225 w 476250"/>
                <a:gd name="connsiteY11" fmla="*/ 666750 h 714375"/>
                <a:gd name="connsiteX12" fmla="*/ 200025 w 476250"/>
                <a:gd name="connsiteY12" fmla="*/ 714375 h 714375"/>
                <a:gd name="connsiteX13" fmla="*/ 171450 w 476250"/>
                <a:gd name="connsiteY13" fmla="*/ 666750 h 714375"/>
                <a:gd name="connsiteX14" fmla="*/ 133350 w 476250"/>
                <a:gd name="connsiteY14" fmla="*/ 619125 h 714375"/>
                <a:gd name="connsiteX15" fmla="*/ 123825 w 476250"/>
                <a:gd name="connsiteY15" fmla="*/ 533400 h 714375"/>
                <a:gd name="connsiteX16" fmla="*/ 133350 w 476250"/>
                <a:gd name="connsiteY16" fmla="*/ 514350 h 714375"/>
                <a:gd name="connsiteX17" fmla="*/ 295275 w 476250"/>
                <a:gd name="connsiteY17" fmla="*/ 514350 h 714375"/>
                <a:gd name="connsiteX18" fmla="*/ 295275 w 476250"/>
                <a:gd name="connsiteY18" fmla="*/ 400050 h 714375"/>
                <a:gd name="connsiteX19" fmla="*/ 295275 w 476250"/>
                <a:gd name="connsiteY19" fmla="*/ 342900 h 714375"/>
                <a:gd name="connsiteX20" fmla="*/ 38100 w 476250"/>
                <a:gd name="connsiteY20" fmla="*/ 276225 h 714375"/>
                <a:gd name="connsiteX21" fmla="*/ 0 w 476250"/>
                <a:gd name="connsiteY21" fmla="*/ 266700 h 714375"/>
                <a:gd name="connsiteX22" fmla="*/ 0 w 476250"/>
                <a:gd name="connsiteY22" fmla="*/ 247650 h 714375"/>
                <a:gd name="connsiteX23" fmla="*/ 0 w 476250"/>
                <a:gd name="connsiteY23" fmla="*/ 209550 h 714375"/>
                <a:gd name="connsiteX24" fmla="*/ 57150 w 476250"/>
                <a:gd name="connsiteY24" fmla="*/ 180975 h 714375"/>
                <a:gd name="connsiteX25" fmla="*/ 104775 w 476250"/>
                <a:gd name="connsiteY25" fmla="*/ 123825 h 714375"/>
                <a:gd name="connsiteX26" fmla="*/ 142875 w 476250"/>
                <a:gd name="connsiteY26" fmla="*/ 57150 h 714375"/>
                <a:gd name="connsiteX27" fmla="*/ 152400 w 476250"/>
                <a:gd name="connsiteY27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76250" h="714375">
                  <a:moveTo>
                    <a:pt x="152400" y="0"/>
                  </a:moveTo>
                  <a:lnTo>
                    <a:pt x="228600" y="76200"/>
                  </a:lnTo>
                  <a:lnTo>
                    <a:pt x="285750" y="123825"/>
                  </a:lnTo>
                  <a:lnTo>
                    <a:pt x="352425" y="190500"/>
                  </a:lnTo>
                  <a:lnTo>
                    <a:pt x="381000" y="285750"/>
                  </a:lnTo>
                  <a:lnTo>
                    <a:pt x="447675" y="381000"/>
                  </a:lnTo>
                  <a:lnTo>
                    <a:pt x="457200" y="466725"/>
                  </a:lnTo>
                  <a:lnTo>
                    <a:pt x="476250" y="619125"/>
                  </a:lnTo>
                  <a:lnTo>
                    <a:pt x="400050" y="619125"/>
                  </a:lnTo>
                  <a:lnTo>
                    <a:pt x="400050" y="619125"/>
                  </a:lnTo>
                  <a:lnTo>
                    <a:pt x="295275" y="666750"/>
                  </a:lnTo>
                  <a:lnTo>
                    <a:pt x="276225" y="666750"/>
                  </a:lnTo>
                  <a:lnTo>
                    <a:pt x="200025" y="714375"/>
                  </a:lnTo>
                  <a:lnTo>
                    <a:pt x="171450" y="666750"/>
                  </a:lnTo>
                  <a:lnTo>
                    <a:pt x="133350" y="619125"/>
                  </a:lnTo>
                  <a:lnTo>
                    <a:pt x="123825" y="533400"/>
                  </a:lnTo>
                  <a:lnTo>
                    <a:pt x="133350" y="514350"/>
                  </a:lnTo>
                  <a:lnTo>
                    <a:pt x="295275" y="514350"/>
                  </a:lnTo>
                  <a:lnTo>
                    <a:pt x="295275" y="400050"/>
                  </a:lnTo>
                  <a:lnTo>
                    <a:pt x="295275" y="342900"/>
                  </a:lnTo>
                  <a:lnTo>
                    <a:pt x="38100" y="276225"/>
                  </a:lnTo>
                  <a:lnTo>
                    <a:pt x="0" y="266700"/>
                  </a:lnTo>
                  <a:lnTo>
                    <a:pt x="0" y="247650"/>
                  </a:lnTo>
                  <a:lnTo>
                    <a:pt x="0" y="209550"/>
                  </a:lnTo>
                  <a:lnTo>
                    <a:pt x="57150" y="180975"/>
                  </a:lnTo>
                  <a:lnTo>
                    <a:pt x="104775" y="123825"/>
                  </a:lnTo>
                  <a:lnTo>
                    <a:pt x="142875" y="57150"/>
                  </a:lnTo>
                  <a:lnTo>
                    <a:pt x="1524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6" name="フリーフォーム 185"/>
            <p:cNvSpPr/>
            <p:nvPr/>
          </p:nvSpPr>
          <p:spPr>
            <a:xfrm>
              <a:off x="4462650" y="5090367"/>
              <a:ext cx="1045454" cy="713730"/>
            </a:xfrm>
            <a:custGeom>
              <a:avLst/>
              <a:gdLst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266700 w 1409700"/>
                <a:gd name="connsiteY20" fmla="*/ 33337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53062 w 1409700"/>
                <a:gd name="connsiteY21" fmla="*/ 215813 h 1123950"/>
                <a:gd name="connsiteX22" fmla="*/ 0 w 1409700"/>
                <a:gd name="connsiteY22" fmla="*/ 0 h 1123950"/>
                <a:gd name="connsiteX0" fmla="*/ 0 w 1485639"/>
                <a:gd name="connsiteY0" fmla="*/ 43017 h 1057275"/>
                <a:gd name="connsiteX1" fmla="*/ 218814 w 1485639"/>
                <a:gd name="connsiteY1" fmla="*/ 0 h 1057275"/>
                <a:gd name="connsiteX2" fmla="*/ 285489 w 1485639"/>
                <a:gd name="connsiteY2" fmla="*/ 76200 h 1057275"/>
                <a:gd name="connsiteX3" fmla="*/ 409314 w 1485639"/>
                <a:gd name="connsiteY3" fmla="*/ 219075 h 1057275"/>
                <a:gd name="connsiteX4" fmla="*/ 628389 w 1485639"/>
                <a:gd name="connsiteY4" fmla="*/ 438150 h 1057275"/>
                <a:gd name="connsiteX5" fmla="*/ 676014 w 1485639"/>
                <a:gd name="connsiteY5" fmla="*/ 485775 h 1057275"/>
                <a:gd name="connsiteX6" fmla="*/ 1161789 w 1485639"/>
                <a:gd name="connsiteY6" fmla="*/ 733425 h 1057275"/>
                <a:gd name="connsiteX7" fmla="*/ 1466589 w 1485639"/>
                <a:gd name="connsiteY7" fmla="*/ 876300 h 1057275"/>
                <a:gd name="connsiteX8" fmla="*/ 1485639 w 1485639"/>
                <a:gd name="connsiteY8" fmla="*/ 895350 h 1057275"/>
                <a:gd name="connsiteX9" fmla="*/ 1399914 w 1485639"/>
                <a:gd name="connsiteY9" fmla="*/ 1038225 h 1057275"/>
                <a:gd name="connsiteX10" fmla="*/ 1399914 w 1485639"/>
                <a:gd name="connsiteY10" fmla="*/ 1038225 h 1057275"/>
                <a:gd name="connsiteX11" fmla="*/ 1257039 w 1485639"/>
                <a:gd name="connsiteY11" fmla="*/ 1057275 h 1057275"/>
                <a:gd name="connsiteX12" fmla="*/ 999864 w 1485639"/>
                <a:gd name="connsiteY12" fmla="*/ 942975 h 1057275"/>
                <a:gd name="connsiteX13" fmla="*/ 971289 w 1485639"/>
                <a:gd name="connsiteY13" fmla="*/ 847725 h 1057275"/>
                <a:gd name="connsiteX14" fmla="*/ 809364 w 1485639"/>
                <a:gd name="connsiteY14" fmla="*/ 762000 h 1057275"/>
                <a:gd name="connsiteX15" fmla="*/ 809364 w 1485639"/>
                <a:gd name="connsiteY15" fmla="*/ 762000 h 1057275"/>
                <a:gd name="connsiteX16" fmla="*/ 637914 w 1485639"/>
                <a:gd name="connsiteY16" fmla="*/ 628650 h 1057275"/>
                <a:gd name="connsiteX17" fmla="*/ 533139 w 1485639"/>
                <a:gd name="connsiteY17" fmla="*/ 628650 h 1057275"/>
                <a:gd name="connsiteX18" fmla="*/ 485514 w 1485639"/>
                <a:gd name="connsiteY18" fmla="*/ 600075 h 1057275"/>
                <a:gd name="connsiteX19" fmla="*/ 371214 w 1485639"/>
                <a:gd name="connsiteY19" fmla="*/ 428625 h 1057275"/>
                <a:gd name="connsiteX20" fmla="*/ 207637 w 1485639"/>
                <a:gd name="connsiteY20" fmla="*/ 300450 h 1057275"/>
                <a:gd name="connsiteX21" fmla="*/ 129001 w 1485639"/>
                <a:gd name="connsiteY21" fmla="*/ 149138 h 1057275"/>
                <a:gd name="connsiteX22" fmla="*/ 0 w 1485639"/>
                <a:gd name="connsiteY22" fmla="*/ 43017 h 1057275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85489 w 1485639"/>
                <a:gd name="connsiteY2" fmla="*/ 33183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392439 w 1485639"/>
                <a:gd name="connsiteY3" fmla="*/ 243559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639" h="1014258">
                  <a:moveTo>
                    <a:pt x="0" y="0"/>
                  </a:moveTo>
                  <a:lnTo>
                    <a:pt x="168188" y="7610"/>
                  </a:lnTo>
                  <a:lnTo>
                    <a:pt x="251738" y="100685"/>
                  </a:lnTo>
                  <a:lnTo>
                    <a:pt x="392439" y="243559"/>
                  </a:lnTo>
                  <a:lnTo>
                    <a:pt x="628389" y="395133"/>
                  </a:lnTo>
                  <a:lnTo>
                    <a:pt x="676014" y="442758"/>
                  </a:lnTo>
                  <a:lnTo>
                    <a:pt x="1161789" y="690408"/>
                  </a:lnTo>
                  <a:lnTo>
                    <a:pt x="1466589" y="833283"/>
                  </a:lnTo>
                  <a:lnTo>
                    <a:pt x="1485639" y="852333"/>
                  </a:lnTo>
                  <a:lnTo>
                    <a:pt x="1399914" y="995208"/>
                  </a:lnTo>
                  <a:lnTo>
                    <a:pt x="1399914" y="995208"/>
                  </a:lnTo>
                  <a:lnTo>
                    <a:pt x="1257039" y="1014258"/>
                  </a:lnTo>
                  <a:lnTo>
                    <a:pt x="999864" y="899958"/>
                  </a:lnTo>
                  <a:lnTo>
                    <a:pt x="971289" y="804708"/>
                  </a:lnTo>
                  <a:lnTo>
                    <a:pt x="809364" y="718983"/>
                  </a:lnTo>
                  <a:lnTo>
                    <a:pt x="809364" y="718983"/>
                  </a:lnTo>
                  <a:lnTo>
                    <a:pt x="637914" y="585633"/>
                  </a:lnTo>
                  <a:lnTo>
                    <a:pt x="533139" y="585633"/>
                  </a:lnTo>
                  <a:lnTo>
                    <a:pt x="485514" y="557058"/>
                  </a:lnTo>
                  <a:lnTo>
                    <a:pt x="371214" y="385608"/>
                  </a:lnTo>
                  <a:lnTo>
                    <a:pt x="207637" y="257433"/>
                  </a:lnTo>
                  <a:lnTo>
                    <a:pt x="129001" y="1061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7" name="フリーフォーム 186"/>
            <p:cNvSpPr/>
            <p:nvPr/>
          </p:nvSpPr>
          <p:spPr>
            <a:xfrm>
              <a:off x="3864950" y="4873956"/>
              <a:ext cx="586786" cy="355244"/>
            </a:xfrm>
            <a:custGeom>
              <a:avLst/>
              <a:gdLst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00075 w 800100"/>
                <a:gd name="connsiteY5" fmla="*/ 209550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25388 w 800100"/>
                <a:gd name="connsiteY5" fmla="*/ 192675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33851"/>
                <a:gd name="connsiteY0" fmla="*/ 0 h 504825"/>
                <a:gd name="connsiteX1" fmla="*/ 66675 w 833851"/>
                <a:gd name="connsiteY1" fmla="*/ 19050 h 504825"/>
                <a:gd name="connsiteX2" fmla="*/ 104775 w 833851"/>
                <a:gd name="connsiteY2" fmla="*/ 19050 h 504825"/>
                <a:gd name="connsiteX3" fmla="*/ 219075 w 833851"/>
                <a:gd name="connsiteY3" fmla="*/ 85725 h 504825"/>
                <a:gd name="connsiteX4" fmla="*/ 390525 w 833851"/>
                <a:gd name="connsiteY4" fmla="*/ 142875 h 504825"/>
                <a:gd name="connsiteX5" fmla="*/ 625388 w 833851"/>
                <a:gd name="connsiteY5" fmla="*/ 192675 h 504825"/>
                <a:gd name="connsiteX6" fmla="*/ 771525 w 833851"/>
                <a:gd name="connsiteY6" fmla="*/ 266700 h 504825"/>
                <a:gd name="connsiteX7" fmla="*/ 833851 w 833851"/>
                <a:gd name="connsiteY7" fmla="*/ 232948 h 504825"/>
                <a:gd name="connsiteX8" fmla="*/ 800100 w 833851"/>
                <a:gd name="connsiteY8" fmla="*/ 314325 h 504825"/>
                <a:gd name="connsiteX9" fmla="*/ 742950 w 833851"/>
                <a:gd name="connsiteY9" fmla="*/ 352425 h 504825"/>
                <a:gd name="connsiteX10" fmla="*/ 695325 w 833851"/>
                <a:gd name="connsiteY10" fmla="*/ 390525 h 504825"/>
                <a:gd name="connsiteX11" fmla="*/ 657225 w 833851"/>
                <a:gd name="connsiteY11" fmla="*/ 361950 h 504825"/>
                <a:gd name="connsiteX12" fmla="*/ 495300 w 833851"/>
                <a:gd name="connsiteY12" fmla="*/ 371475 h 504825"/>
                <a:gd name="connsiteX13" fmla="*/ 333375 w 833851"/>
                <a:gd name="connsiteY13" fmla="*/ 438150 h 504825"/>
                <a:gd name="connsiteX14" fmla="*/ 266700 w 833851"/>
                <a:gd name="connsiteY14" fmla="*/ 476250 h 504825"/>
                <a:gd name="connsiteX15" fmla="*/ 123825 w 833851"/>
                <a:gd name="connsiteY15" fmla="*/ 504825 h 504825"/>
                <a:gd name="connsiteX16" fmla="*/ 66675 w 833851"/>
                <a:gd name="connsiteY16" fmla="*/ 323850 h 504825"/>
                <a:gd name="connsiteX17" fmla="*/ 28575 w 833851"/>
                <a:gd name="connsiteY17" fmla="*/ 142875 h 504825"/>
                <a:gd name="connsiteX18" fmla="*/ 0 w 833851"/>
                <a:gd name="connsiteY18" fmla="*/ 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33851" h="504825">
                  <a:moveTo>
                    <a:pt x="0" y="0"/>
                  </a:moveTo>
                  <a:lnTo>
                    <a:pt x="66675" y="19050"/>
                  </a:lnTo>
                  <a:lnTo>
                    <a:pt x="104775" y="19050"/>
                  </a:lnTo>
                  <a:lnTo>
                    <a:pt x="219075" y="85725"/>
                  </a:lnTo>
                  <a:lnTo>
                    <a:pt x="390525" y="142875"/>
                  </a:lnTo>
                  <a:lnTo>
                    <a:pt x="625388" y="192675"/>
                  </a:lnTo>
                  <a:lnTo>
                    <a:pt x="771525" y="266700"/>
                  </a:lnTo>
                  <a:lnTo>
                    <a:pt x="833851" y="232948"/>
                  </a:lnTo>
                  <a:lnTo>
                    <a:pt x="800100" y="314325"/>
                  </a:lnTo>
                  <a:lnTo>
                    <a:pt x="742950" y="352425"/>
                  </a:lnTo>
                  <a:lnTo>
                    <a:pt x="695325" y="390525"/>
                  </a:lnTo>
                  <a:lnTo>
                    <a:pt x="657225" y="361950"/>
                  </a:lnTo>
                  <a:lnTo>
                    <a:pt x="495300" y="371475"/>
                  </a:lnTo>
                  <a:lnTo>
                    <a:pt x="333375" y="438150"/>
                  </a:lnTo>
                  <a:lnTo>
                    <a:pt x="266700" y="476250"/>
                  </a:lnTo>
                  <a:lnTo>
                    <a:pt x="123825" y="504825"/>
                  </a:lnTo>
                  <a:lnTo>
                    <a:pt x="66675" y="323850"/>
                  </a:lnTo>
                  <a:lnTo>
                    <a:pt x="28575" y="1428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8" name="フリーフォーム 187"/>
            <p:cNvSpPr/>
            <p:nvPr/>
          </p:nvSpPr>
          <p:spPr>
            <a:xfrm>
              <a:off x="2771800" y="4365104"/>
              <a:ext cx="1072448" cy="630055"/>
            </a:xfrm>
            <a:custGeom>
              <a:avLst/>
              <a:gdLst>
                <a:gd name="connsiteX0" fmla="*/ 457200 w 1524000"/>
                <a:gd name="connsiteY0" fmla="*/ 0 h 895350"/>
                <a:gd name="connsiteX1" fmla="*/ 742950 w 1524000"/>
                <a:gd name="connsiteY1" fmla="*/ 200025 h 895350"/>
                <a:gd name="connsiteX2" fmla="*/ 952500 w 1524000"/>
                <a:gd name="connsiteY2" fmla="*/ 371475 h 895350"/>
                <a:gd name="connsiteX3" fmla="*/ 1219200 w 1524000"/>
                <a:gd name="connsiteY3" fmla="*/ 485775 h 895350"/>
                <a:gd name="connsiteX4" fmla="*/ 1476375 w 1524000"/>
                <a:gd name="connsiteY4" fmla="*/ 647700 h 895350"/>
                <a:gd name="connsiteX5" fmla="*/ 1476375 w 1524000"/>
                <a:gd name="connsiteY5" fmla="*/ 742950 h 895350"/>
                <a:gd name="connsiteX6" fmla="*/ 1524000 w 1524000"/>
                <a:gd name="connsiteY6" fmla="*/ 895350 h 895350"/>
                <a:gd name="connsiteX7" fmla="*/ 1428750 w 1524000"/>
                <a:gd name="connsiteY7" fmla="*/ 847725 h 895350"/>
                <a:gd name="connsiteX8" fmla="*/ 1266825 w 1524000"/>
                <a:gd name="connsiteY8" fmla="*/ 790575 h 895350"/>
                <a:gd name="connsiteX9" fmla="*/ 1123950 w 1524000"/>
                <a:gd name="connsiteY9" fmla="*/ 752475 h 895350"/>
                <a:gd name="connsiteX10" fmla="*/ 1104900 w 1524000"/>
                <a:gd name="connsiteY10" fmla="*/ 723900 h 895350"/>
                <a:gd name="connsiteX11" fmla="*/ 1085850 w 1524000"/>
                <a:gd name="connsiteY11" fmla="*/ 647700 h 895350"/>
                <a:gd name="connsiteX12" fmla="*/ 1047750 w 1524000"/>
                <a:gd name="connsiteY12" fmla="*/ 676275 h 895350"/>
                <a:gd name="connsiteX13" fmla="*/ 781050 w 1524000"/>
                <a:gd name="connsiteY13" fmla="*/ 552450 h 895350"/>
                <a:gd name="connsiteX14" fmla="*/ 676275 w 1524000"/>
                <a:gd name="connsiteY14" fmla="*/ 542925 h 895350"/>
                <a:gd name="connsiteX15" fmla="*/ 647700 w 1524000"/>
                <a:gd name="connsiteY15" fmla="*/ 476250 h 895350"/>
                <a:gd name="connsiteX16" fmla="*/ 590550 w 1524000"/>
                <a:gd name="connsiteY16" fmla="*/ 409575 h 895350"/>
                <a:gd name="connsiteX17" fmla="*/ 552450 w 1524000"/>
                <a:gd name="connsiteY17" fmla="*/ 361950 h 895350"/>
                <a:gd name="connsiteX18" fmla="*/ 495300 w 1524000"/>
                <a:gd name="connsiteY18" fmla="*/ 342900 h 895350"/>
                <a:gd name="connsiteX19" fmla="*/ 466725 w 1524000"/>
                <a:gd name="connsiteY19" fmla="*/ 295275 h 895350"/>
                <a:gd name="connsiteX20" fmla="*/ 314325 w 1524000"/>
                <a:gd name="connsiteY20" fmla="*/ 314325 h 895350"/>
                <a:gd name="connsiteX21" fmla="*/ 219075 w 1524000"/>
                <a:gd name="connsiteY21" fmla="*/ 228600 h 895350"/>
                <a:gd name="connsiteX22" fmla="*/ 209550 w 1524000"/>
                <a:gd name="connsiteY22" fmla="*/ 190500 h 895350"/>
                <a:gd name="connsiteX23" fmla="*/ 171450 w 1524000"/>
                <a:gd name="connsiteY23" fmla="*/ 180975 h 895350"/>
                <a:gd name="connsiteX24" fmla="*/ 85725 w 1524000"/>
                <a:gd name="connsiteY24" fmla="*/ 190500 h 895350"/>
                <a:gd name="connsiteX25" fmla="*/ 9525 w 1524000"/>
                <a:gd name="connsiteY25" fmla="*/ 228600 h 895350"/>
                <a:gd name="connsiteX26" fmla="*/ 0 w 1524000"/>
                <a:gd name="connsiteY26" fmla="*/ 200025 h 895350"/>
                <a:gd name="connsiteX27" fmla="*/ 38100 w 1524000"/>
                <a:gd name="connsiteY27" fmla="*/ 142875 h 895350"/>
                <a:gd name="connsiteX28" fmla="*/ 276225 w 1524000"/>
                <a:gd name="connsiteY28" fmla="*/ 133350 h 895350"/>
                <a:gd name="connsiteX29" fmla="*/ 333375 w 1524000"/>
                <a:gd name="connsiteY29" fmla="*/ 104775 h 895350"/>
                <a:gd name="connsiteX30" fmla="*/ 371475 w 1524000"/>
                <a:gd name="connsiteY30" fmla="*/ 66675 h 895350"/>
                <a:gd name="connsiteX31" fmla="*/ 457200 w 1524000"/>
                <a:gd name="connsiteY3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24000" h="895350">
                  <a:moveTo>
                    <a:pt x="457200" y="0"/>
                  </a:moveTo>
                  <a:lnTo>
                    <a:pt x="742950" y="200025"/>
                  </a:lnTo>
                  <a:lnTo>
                    <a:pt x="952500" y="371475"/>
                  </a:lnTo>
                  <a:lnTo>
                    <a:pt x="1219200" y="485775"/>
                  </a:lnTo>
                  <a:lnTo>
                    <a:pt x="1476375" y="647700"/>
                  </a:lnTo>
                  <a:lnTo>
                    <a:pt x="1476375" y="742950"/>
                  </a:lnTo>
                  <a:lnTo>
                    <a:pt x="1524000" y="895350"/>
                  </a:lnTo>
                  <a:lnTo>
                    <a:pt x="1428750" y="847725"/>
                  </a:lnTo>
                  <a:lnTo>
                    <a:pt x="1266825" y="790575"/>
                  </a:lnTo>
                  <a:lnTo>
                    <a:pt x="1123950" y="752475"/>
                  </a:lnTo>
                  <a:lnTo>
                    <a:pt x="1104900" y="723900"/>
                  </a:lnTo>
                  <a:lnTo>
                    <a:pt x="1085850" y="647700"/>
                  </a:lnTo>
                  <a:lnTo>
                    <a:pt x="1047750" y="676275"/>
                  </a:lnTo>
                  <a:lnTo>
                    <a:pt x="781050" y="552450"/>
                  </a:lnTo>
                  <a:lnTo>
                    <a:pt x="676275" y="542925"/>
                  </a:lnTo>
                  <a:lnTo>
                    <a:pt x="647700" y="476250"/>
                  </a:lnTo>
                  <a:lnTo>
                    <a:pt x="590550" y="409575"/>
                  </a:lnTo>
                  <a:lnTo>
                    <a:pt x="552450" y="361950"/>
                  </a:lnTo>
                  <a:lnTo>
                    <a:pt x="495300" y="342900"/>
                  </a:lnTo>
                  <a:lnTo>
                    <a:pt x="466725" y="295275"/>
                  </a:lnTo>
                  <a:lnTo>
                    <a:pt x="314325" y="314325"/>
                  </a:lnTo>
                  <a:lnTo>
                    <a:pt x="219075" y="228600"/>
                  </a:lnTo>
                  <a:lnTo>
                    <a:pt x="209550" y="190500"/>
                  </a:lnTo>
                  <a:lnTo>
                    <a:pt x="171450" y="180975"/>
                  </a:lnTo>
                  <a:lnTo>
                    <a:pt x="85725" y="190500"/>
                  </a:lnTo>
                  <a:lnTo>
                    <a:pt x="9525" y="228600"/>
                  </a:lnTo>
                  <a:lnTo>
                    <a:pt x="0" y="200025"/>
                  </a:lnTo>
                  <a:lnTo>
                    <a:pt x="38100" y="142875"/>
                  </a:lnTo>
                  <a:lnTo>
                    <a:pt x="276225" y="133350"/>
                  </a:lnTo>
                  <a:lnTo>
                    <a:pt x="333375" y="104775"/>
                  </a:lnTo>
                  <a:lnTo>
                    <a:pt x="371475" y="66675"/>
                  </a:lnTo>
                  <a:lnTo>
                    <a:pt x="4572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9" name="フリーフォーム 188"/>
            <p:cNvSpPr/>
            <p:nvPr/>
          </p:nvSpPr>
          <p:spPr>
            <a:xfrm>
              <a:off x="683568" y="1988840"/>
              <a:ext cx="951798" cy="904866"/>
            </a:xfrm>
            <a:custGeom>
              <a:avLst/>
              <a:gdLst>
                <a:gd name="connsiteX0" fmla="*/ 1352550 w 1352550"/>
                <a:gd name="connsiteY0" fmla="*/ 0 h 1285875"/>
                <a:gd name="connsiteX1" fmla="*/ 1209675 w 1352550"/>
                <a:gd name="connsiteY1" fmla="*/ 257175 h 1285875"/>
                <a:gd name="connsiteX2" fmla="*/ 1190625 w 1352550"/>
                <a:gd name="connsiteY2" fmla="*/ 333375 h 1285875"/>
                <a:gd name="connsiteX3" fmla="*/ 1114425 w 1352550"/>
                <a:gd name="connsiteY3" fmla="*/ 381000 h 1285875"/>
                <a:gd name="connsiteX4" fmla="*/ 1095375 w 1352550"/>
                <a:gd name="connsiteY4" fmla="*/ 466725 h 1285875"/>
                <a:gd name="connsiteX5" fmla="*/ 1066800 w 1352550"/>
                <a:gd name="connsiteY5" fmla="*/ 609600 h 1285875"/>
                <a:gd name="connsiteX6" fmla="*/ 1066800 w 1352550"/>
                <a:gd name="connsiteY6" fmla="*/ 676275 h 1285875"/>
                <a:gd name="connsiteX7" fmla="*/ 1095375 w 1352550"/>
                <a:gd name="connsiteY7" fmla="*/ 733425 h 1285875"/>
                <a:gd name="connsiteX8" fmla="*/ 1085850 w 1352550"/>
                <a:gd name="connsiteY8" fmla="*/ 914400 h 1285875"/>
                <a:gd name="connsiteX9" fmla="*/ 1085850 w 1352550"/>
                <a:gd name="connsiteY9" fmla="*/ 1028700 h 1285875"/>
                <a:gd name="connsiteX10" fmla="*/ 1123950 w 1352550"/>
                <a:gd name="connsiteY10" fmla="*/ 1114425 h 1285875"/>
                <a:gd name="connsiteX11" fmla="*/ 1152525 w 1352550"/>
                <a:gd name="connsiteY11" fmla="*/ 1285875 h 1285875"/>
                <a:gd name="connsiteX12" fmla="*/ 1104900 w 1352550"/>
                <a:gd name="connsiteY12" fmla="*/ 1266825 h 1285875"/>
                <a:gd name="connsiteX13" fmla="*/ 923925 w 1352550"/>
                <a:gd name="connsiteY13" fmla="*/ 1200150 h 1285875"/>
                <a:gd name="connsiteX14" fmla="*/ 847725 w 1352550"/>
                <a:gd name="connsiteY14" fmla="*/ 1171575 h 1285875"/>
                <a:gd name="connsiteX15" fmla="*/ 657225 w 1352550"/>
                <a:gd name="connsiteY15" fmla="*/ 1171575 h 1285875"/>
                <a:gd name="connsiteX16" fmla="*/ 552450 w 1352550"/>
                <a:gd name="connsiteY16" fmla="*/ 1152525 h 1285875"/>
                <a:gd name="connsiteX17" fmla="*/ 409575 w 1352550"/>
                <a:gd name="connsiteY17" fmla="*/ 1114425 h 1285875"/>
                <a:gd name="connsiteX18" fmla="*/ 361950 w 1352550"/>
                <a:gd name="connsiteY18" fmla="*/ 1028700 h 1285875"/>
                <a:gd name="connsiteX19" fmla="*/ 209550 w 1352550"/>
                <a:gd name="connsiteY19" fmla="*/ 895350 h 1285875"/>
                <a:gd name="connsiteX20" fmla="*/ 114300 w 1352550"/>
                <a:gd name="connsiteY20" fmla="*/ 742950 h 1285875"/>
                <a:gd name="connsiteX21" fmla="*/ 66675 w 1352550"/>
                <a:gd name="connsiteY21" fmla="*/ 666750 h 1285875"/>
                <a:gd name="connsiteX22" fmla="*/ 0 w 1352550"/>
                <a:gd name="connsiteY22" fmla="*/ 581025 h 1285875"/>
                <a:gd name="connsiteX23" fmla="*/ 19050 w 1352550"/>
                <a:gd name="connsiteY23" fmla="*/ 476250 h 1285875"/>
                <a:gd name="connsiteX24" fmla="*/ 47625 w 1352550"/>
                <a:gd name="connsiteY24" fmla="*/ 361950 h 1285875"/>
                <a:gd name="connsiteX25" fmla="*/ 152400 w 1352550"/>
                <a:gd name="connsiteY25" fmla="*/ 276225 h 1285875"/>
                <a:gd name="connsiteX26" fmla="*/ 342900 w 1352550"/>
                <a:gd name="connsiteY26" fmla="*/ 152400 h 1285875"/>
                <a:gd name="connsiteX27" fmla="*/ 447675 w 1352550"/>
                <a:gd name="connsiteY27" fmla="*/ 66675 h 1285875"/>
                <a:gd name="connsiteX28" fmla="*/ 495300 w 1352550"/>
                <a:gd name="connsiteY28" fmla="*/ 28575 h 1285875"/>
                <a:gd name="connsiteX29" fmla="*/ 581025 w 1352550"/>
                <a:gd name="connsiteY29" fmla="*/ 19050 h 1285875"/>
                <a:gd name="connsiteX30" fmla="*/ 838200 w 1352550"/>
                <a:gd name="connsiteY30" fmla="*/ 28575 h 1285875"/>
                <a:gd name="connsiteX31" fmla="*/ 1152525 w 1352550"/>
                <a:gd name="connsiteY31" fmla="*/ 19050 h 1285875"/>
                <a:gd name="connsiteX32" fmla="*/ 1285875 w 1352550"/>
                <a:gd name="connsiteY32" fmla="*/ 19050 h 1285875"/>
                <a:gd name="connsiteX33" fmla="*/ 1352550 w 1352550"/>
                <a:gd name="connsiteY33" fmla="*/ 0 h 128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52550" h="1285875">
                  <a:moveTo>
                    <a:pt x="1352550" y="0"/>
                  </a:moveTo>
                  <a:lnTo>
                    <a:pt x="1209675" y="257175"/>
                  </a:lnTo>
                  <a:lnTo>
                    <a:pt x="1190625" y="333375"/>
                  </a:lnTo>
                  <a:lnTo>
                    <a:pt x="1114425" y="381000"/>
                  </a:lnTo>
                  <a:lnTo>
                    <a:pt x="1095375" y="466725"/>
                  </a:lnTo>
                  <a:lnTo>
                    <a:pt x="1066800" y="609600"/>
                  </a:lnTo>
                  <a:lnTo>
                    <a:pt x="1066800" y="676275"/>
                  </a:lnTo>
                  <a:lnTo>
                    <a:pt x="1095375" y="733425"/>
                  </a:lnTo>
                  <a:lnTo>
                    <a:pt x="1085850" y="914400"/>
                  </a:lnTo>
                  <a:lnTo>
                    <a:pt x="1085850" y="1028700"/>
                  </a:lnTo>
                  <a:lnTo>
                    <a:pt x="1123950" y="1114425"/>
                  </a:lnTo>
                  <a:lnTo>
                    <a:pt x="1152525" y="1285875"/>
                  </a:lnTo>
                  <a:lnTo>
                    <a:pt x="1104900" y="1266825"/>
                  </a:lnTo>
                  <a:lnTo>
                    <a:pt x="923925" y="1200150"/>
                  </a:lnTo>
                  <a:lnTo>
                    <a:pt x="847725" y="1171575"/>
                  </a:lnTo>
                  <a:lnTo>
                    <a:pt x="657225" y="1171575"/>
                  </a:lnTo>
                  <a:lnTo>
                    <a:pt x="552450" y="1152525"/>
                  </a:lnTo>
                  <a:lnTo>
                    <a:pt x="409575" y="1114425"/>
                  </a:lnTo>
                  <a:lnTo>
                    <a:pt x="361950" y="1028700"/>
                  </a:lnTo>
                  <a:lnTo>
                    <a:pt x="209550" y="895350"/>
                  </a:lnTo>
                  <a:lnTo>
                    <a:pt x="114300" y="742950"/>
                  </a:lnTo>
                  <a:lnTo>
                    <a:pt x="66675" y="666750"/>
                  </a:lnTo>
                  <a:lnTo>
                    <a:pt x="0" y="581025"/>
                  </a:lnTo>
                  <a:lnTo>
                    <a:pt x="19050" y="476250"/>
                  </a:lnTo>
                  <a:lnTo>
                    <a:pt x="47625" y="361950"/>
                  </a:lnTo>
                  <a:lnTo>
                    <a:pt x="152400" y="276225"/>
                  </a:lnTo>
                  <a:lnTo>
                    <a:pt x="342900" y="152400"/>
                  </a:lnTo>
                  <a:lnTo>
                    <a:pt x="447675" y="66675"/>
                  </a:lnTo>
                  <a:lnTo>
                    <a:pt x="495300" y="28575"/>
                  </a:lnTo>
                  <a:lnTo>
                    <a:pt x="581025" y="19050"/>
                  </a:lnTo>
                  <a:lnTo>
                    <a:pt x="838200" y="28575"/>
                  </a:lnTo>
                  <a:lnTo>
                    <a:pt x="1152525" y="19050"/>
                  </a:lnTo>
                  <a:lnTo>
                    <a:pt x="1285875" y="19050"/>
                  </a:lnTo>
                  <a:lnTo>
                    <a:pt x="135255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0" name="フリーフォーム 189"/>
            <p:cNvSpPr/>
            <p:nvPr/>
          </p:nvSpPr>
          <p:spPr>
            <a:xfrm>
              <a:off x="558341" y="476672"/>
              <a:ext cx="1997435" cy="2213045"/>
            </a:xfrm>
            <a:custGeom>
              <a:avLst/>
              <a:gdLst>
                <a:gd name="connsiteX0" fmla="*/ 1095375 w 2838450"/>
                <a:gd name="connsiteY0" fmla="*/ 0 h 3219450"/>
                <a:gd name="connsiteX1" fmla="*/ 1524000 w 2838450"/>
                <a:gd name="connsiteY1" fmla="*/ 28575 h 3219450"/>
                <a:gd name="connsiteX2" fmla="*/ 1781175 w 2838450"/>
                <a:gd name="connsiteY2" fmla="*/ 47625 h 3219450"/>
                <a:gd name="connsiteX3" fmla="*/ 1847850 w 2838450"/>
                <a:gd name="connsiteY3" fmla="*/ 57150 h 3219450"/>
                <a:gd name="connsiteX4" fmla="*/ 1885950 w 2838450"/>
                <a:gd name="connsiteY4" fmla="*/ 104775 h 3219450"/>
                <a:gd name="connsiteX5" fmla="*/ 2038350 w 2838450"/>
                <a:gd name="connsiteY5" fmla="*/ 161925 h 3219450"/>
                <a:gd name="connsiteX6" fmla="*/ 2352675 w 2838450"/>
                <a:gd name="connsiteY6" fmla="*/ 342900 h 3219450"/>
                <a:gd name="connsiteX7" fmla="*/ 2838450 w 2838450"/>
                <a:gd name="connsiteY7" fmla="*/ 771525 h 3219450"/>
                <a:gd name="connsiteX8" fmla="*/ 2752725 w 2838450"/>
                <a:gd name="connsiteY8" fmla="*/ 876300 h 3219450"/>
                <a:gd name="connsiteX9" fmla="*/ 2724150 w 2838450"/>
                <a:gd name="connsiteY9" fmla="*/ 981075 h 3219450"/>
                <a:gd name="connsiteX10" fmla="*/ 2371725 w 2838450"/>
                <a:gd name="connsiteY10" fmla="*/ 1362075 h 3219450"/>
                <a:gd name="connsiteX11" fmla="*/ 2095500 w 2838450"/>
                <a:gd name="connsiteY11" fmla="*/ 1638300 h 3219450"/>
                <a:gd name="connsiteX12" fmla="*/ 1619250 w 2838450"/>
                <a:gd name="connsiteY12" fmla="*/ 2114550 h 3219450"/>
                <a:gd name="connsiteX13" fmla="*/ 1581150 w 2838450"/>
                <a:gd name="connsiteY13" fmla="*/ 2152650 h 3219450"/>
                <a:gd name="connsiteX14" fmla="*/ 1485900 w 2838450"/>
                <a:gd name="connsiteY14" fmla="*/ 2152650 h 3219450"/>
                <a:gd name="connsiteX15" fmla="*/ 1219200 w 2838450"/>
                <a:gd name="connsiteY15" fmla="*/ 2152650 h 3219450"/>
                <a:gd name="connsiteX16" fmla="*/ 1019175 w 2838450"/>
                <a:gd name="connsiteY16" fmla="*/ 2152650 h 3219450"/>
                <a:gd name="connsiteX17" fmla="*/ 809625 w 2838450"/>
                <a:gd name="connsiteY17" fmla="*/ 2162175 h 3219450"/>
                <a:gd name="connsiteX18" fmla="*/ 781050 w 2838450"/>
                <a:gd name="connsiteY18" fmla="*/ 2162175 h 3219450"/>
                <a:gd name="connsiteX19" fmla="*/ 666750 w 2838450"/>
                <a:gd name="connsiteY19" fmla="*/ 2200275 h 3219450"/>
                <a:gd name="connsiteX20" fmla="*/ 590550 w 2838450"/>
                <a:gd name="connsiteY20" fmla="*/ 2228850 h 3219450"/>
                <a:gd name="connsiteX21" fmla="*/ 238125 w 2838450"/>
                <a:gd name="connsiteY21" fmla="*/ 2524125 h 3219450"/>
                <a:gd name="connsiteX22" fmla="*/ 228600 w 2838450"/>
                <a:gd name="connsiteY22" fmla="*/ 2562225 h 3219450"/>
                <a:gd name="connsiteX23" fmla="*/ 190500 w 2838450"/>
                <a:gd name="connsiteY23" fmla="*/ 2657475 h 3219450"/>
                <a:gd name="connsiteX24" fmla="*/ 171450 w 2838450"/>
                <a:gd name="connsiteY24" fmla="*/ 2771775 h 3219450"/>
                <a:gd name="connsiteX25" fmla="*/ 228600 w 2838450"/>
                <a:gd name="connsiteY25" fmla="*/ 2914650 h 3219450"/>
                <a:gd name="connsiteX26" fmla="*/ 304800 w 2838450"/>
                <a:gd name="connsiteY26" fmla="*/ 3028950 h 3219450"/>
                <a:gd name="connsiteX27" fmla="*/ 304800 w 2838450"/>
                <a:gd name="connsiteY27" fmla="*/ 3086100 h 3219450"/>
                <a:gd name="connsiteX28" fmla="*/ 276225 w 2838450"/>
                <a:gd name="connsiteY28" fmla="*/ 3219450 h 3219450"/>
                <a:gd name="connsiteX29" fmla="*/ 200025 w 2838450"/>
                <a:gd name="connsiteY29" fmla="*/ 3171825 h 3219450"/>
                <a:gd name="connsiteX30" fmla="*/ 133350 w 2838450"/>
                <a:gd name="connsiteY30" fmla="*/ 3124200 h 3219450"/>
                <a:gd name="connsiteX31" fmla="*/ 104775 w 2838450"/>
                <a:gd name="connsiteY31" fmla="*/ 3048000 h 3219450"/>
                <a:gd name="connsiteX32" fmla="*/ 66675 w 2838450"/>
                <a:gd name="connsiteY32" fmla="*/ 2962275 h 3219450"/>
                <a:gd name="connsiteX33" fmla="*/ 66675 w 2838450"/>
                <a:gd name="connsiteY33" fmla="*/ 2838450 h 3219450"/>
                <a:gd name="connsiteX34" fmla="*/ 66675 w 2838450"/>
                <a:gd name="connsiteY34" fmla="*/ 2762250 h 3219450"/>
                <a:gd name="connsiteX35" fmla="*/ 114300 w 2838450"/>
                <a:gd name="connsiteY35" fmla="*/ 2695575 h 3219450"/>
                <a:gd name="connsiteX36" fmla="*/ 123825 w 2838450"/>
                <a:gd name="connsiteY36" fmla="*/ 2638425 h 3219450"/>
                <a:gd name="connsiteX37" fmla="*/ 142875 w 2838450"/>
                <a:gd name="connsiteY37" fmla="*/ 2552700 h 3219450"/>
                <a:gd name="connsiteX38" fmla="*/ 142875 w 2838450"/>
                <a:gd name="connsiteY38" fmla="*/ 2524125 h 3219450"/>
                <a:gd name="connsiteX39" fmla="*/ 123825 w 2838450"/>
                <a:gd name="connsiteY39" fmla="*/ 2495550 h 3219450"/>
                <a:gd name="connsiteX40" fmla="*/ 85725 w 2838450"/>
                <a:gd name="connsiteY40" fmla="*/ 2466975 h 3219450"/>
                <a:gd name="connsiteX41" fmla="*/ 9525 w 2838450"/>
                <a:gd name="connsiteY41" fmla="*/ 2428875 h 3219450"/>
                <a:gd name="connsiteX42" fmla="*/ 0 w 2838450"/>
                <a:gd name="connsiteY42" fmla="*/ 2362200 h 3219450"/>
                <a:gd name="connsiteX43" fmla="*/ 0 w 2838450"/>
                <a:gd name="connsiteY43" fmla="*/ 2324100 h 3219450"/>
                <a:gd name="connsiteX44" fmla="*/ 9525 w 2838450"/>
                <a:gd name="connsiteY44" fmla="*/ 2266950 h 3219450"/>
                <a:gd name="connsiteX45" fmla="*/ 47625 w 2838450"/>
                <a:gd name="connsiteY45" fmla="*/ 2238375 h 3219450"/>
                <a:gd name="connsiteX46" fmla="*/ 323850 w 2838450"/>
                <a:gd name="connsiteY46" fmla="*/ 1733550 h 3219450"/>
                <a:gd name="connsiteX47" fmla="*/ 371475 w 2838450"/>
                <a:gd name="connsiteY47" fmla="*/ 1600200 h 3219450"/>
                <a:gd name="connsiteX48" fmla="*/ 476250 w 2838450"/>
                <a:gd name="connsiteY48" fmla="*/ 1495425 h 3219450"/>
                <a:gd name="connsiteX49" fmla="*/ 581025 w 2838450"/>
                <a:gd name="connsiteY49" fmla="*/ 1409700 h 3219450"/>
                <a:gd name="connsiteX50" fmla="*/ 714375 w 2838450"/>
                <a:gd name="connsiteY50" fmla="*/ 1247775 h 3219450"/>
                <a:gd name="connsiteX51" fmla="*/ 762000 w 2838450"/>
                <a:gd name="connsiteY51" fmla="*/ 1181100 h 3219450"/>
                <a:gd name="connsiteX52" fmla="*/ 809625 w 2838450"/>
                <a:gd name="connsiteY52" fmla="*/ 1114425 h 3219450"/>
                <a:gd name="connsiteX53" fmla="*/ 895350 w 2838450"/>
                <a:gd name="connsiteY53" fmla="*/ 971550 h 3219450"/>
                <a:gd name="connsiteX54" fmla="*/ 1028700 w 2838450"/>
                <a:gd name="connsiteY54" fmla="*/ 714375 h 3219450"/>
                <a:gd name="connsiteX55" fmla="*/ 1076325 w 2838450"/>
                <a:gd name="connsiteY55" fmla="*/ 581025 h 3219450"/>
                <a:gd name="connsiteX56" fmla="*/ 1123950 w 2838450"/>
                <a:gd name="connsiteY56" fmla="*/ 428625 h 3219450"/>
                <a:gd name="connsiteX57" fmla="*/ 1143000 w 2838450"/>
                <a:gd name="connsiteY57" fmla="*/ 323850 h 3219450"/>
                <a:gd name="connsiteX58" fmla="*/ 1143000 w 2838450"/>
                <a:gd name="connsiteY58" fmla="*/ 209550 h 3219450"/>
                <a:gd name="connsiteX59" fmla="*/ 1143000 w 2838450"/>
                <a:gd name="connsiteY59" fmla="*/ 104775 h 3219450"/>
                <a:gd name="connsiteX60" fmla="*/ 1095375 w 2838450"/>
                <a:gd name="connsiteY60" fmla="*/ 0 h 321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838450" h="3219450">
                  <a:moveTo>
                    <a:pt x="1095375" y="0"/>
                  </a:moveTo>
                  <a:lnTo>
                    <a:pt x="1524000" y="28575"/>
                  </a:lnTo>
                  <a:lnTo>
                    <a:pt x="1781175" y="47625"/>
                  </a:lnTo>
                  <a:lnTo>
                    <a:pt x="1847850" y="57150"/>
                  </a:lnTo>
                  <a:lnTo>
                    <a:pt x="1885950" y="104775"/>
                  </a:lnTo>
                  <a:lnTo>
                    <a:pt x="2038350" y="161925"/>
                  </a:lnTo>
                  <a:lnTo>
                    <a:pt x="2352675" y="342900"/>
                  </a:lnTo>
                  <a:lnTo>
                    <a:pt x="2838450" y="771525"/>
                  </a:lnTo>
                  <a:lnTo>
                    <a:pt x="2752725" y="876300"/>
                  </a:lnTo>
                  <a:lnTo>
                    <a:pt x="2724150" y="981075"/>
                  </a:lnTo>
                  <a:lnTo>
                    <a:pt x="2371725" y="1362075"/>
                  </a:lnTo>
                  <a:lnTo>
                    <a:pt x="2095500" y="1638300"/>
                  </a:lnTo>
                  <a:lnTo>
                    <a:pt x="1619250" y="2114550"/>
                  </a:lnTo>
                  <a:lnTo>
                    <a:pt x="1581150" y="2152650"/>
                  </a:lnTo>
                  <a:lnTo>
                    <a:pt x="1485900" y="2152650"/>
                  </a:lnTo>
                  <a:lnTo>
                    <a:pt x="1219200" y="2152650"/>
                  </a:lnTo>
                  <a:lnTo>
                    <a:pt x="1019175" y="2152650"/>
                  </a:lnTo>
                  <a:lnTo>
                    <a:pt x="809625" y="2162175"/>
                  </a:lnTo>
                  <a:lnTo>
                    <a:pt x="781050" y="2162175"/>
                  </a:lnTo>
                  <a:lnTo>
                    <a:pt x="666750" y="2200275"/>
                  </a:lnTo>
                  <a:lnTo>
                    <a:pt x="590550" y="2228850"/>
                  </a:lnTo>
                  <a:lnTo>
                    <a:pt x="238125" y="2524125"/>
                  </a:lnTo>
                  <a:lnTo>
                    <a:pt x="228600" y="2562225"/>
                  </a:lnTo>
                  <a:lnTo>
                    <a:pt x="190500" y="2657475"/>
                  </a:lnTo>
                  <a:lnTo>
                    <a:pt x="171450" y="2771775"/>
                  </a:lnTo>
                  <a:lnTo>
                    <a:pt x="228600" y="2914650"/>
                  </a:lnTo>
                  <a:lnTo>
                    <a:pt x="304800" y="3028950"/>
                  </a:lnTo>
                  <a:lnTo>
                    <a:pt x="304800" y="3086100"/>
                  </a:lnTo>
                  <a:lnTo>
                    <a:pt x="276225" y="3219450"/>
                  </a:lnTo>
                  <a:lnTo>
                    <a:pt x="200025" y="3171825"/>
                  </a:lnTo>
                  <a:lnTo>
                    <a:pt x="133350" y="3124200"/>
                  </a:lnTo>
                  <a:lnTo>
                    <a:pt x="104775" y="3048000"/>
                  </a:lnTo>
                  <a:lnTo>
                    <a:pt x="66675" y="2962275"/>
                  </a:lnTo>
                  <a:lnTo>
                    <a:pt x="66675" y="2838450"/>
                  </a:lnTo>
                  <a:lnTo>
                    <a:pt x="66675" y="2762250"/>
                  </a:lnTo>
                  <a:lnTo>
                    <a:pt x="114300" y="2695575"/>
                  </a:lnTo>
                  <a:lnTo>
                    <a:pt x="123825" y="2638425"/>
                  </a:lnTo>
                  <a:lnTo>
                    <a:pt x="142875" y="2552700"/>
                  </a:lnTo>
                  <a:lnTo>
                    <a:pt x="142875" y="2524125"/>
                  </a:lnTo>
                  <a:lnTo>
                    <a:pt x="123825" y="2495550"/>
                  </a:lnTo>
                  <a:lnTo>
                    <a:pt x="85725" y="2466975"/>
                  </a:lnTo>
                  <a:lnTo>
                    <a:pt x="9525" y="2428875"/>
                  </a:lnTo>
                  <a:lnTo>
                    <a:pt x="0" y="2362200"/>
                  </a:lnTo>
                  <a:lnTo>
                    <a:pt x="0" y="2324100"/>
                  </a:lnTo>
                  <a:lnTo>
                    <a:pt x="9525" y="2266950"/>
                  </a:lnTo>
                  <a:lnTo>
                    <a:pt x="47625" y="2238375"/>
                  </a:lnTo>
                  <a:lnTo>
                    <a:pt x="323850" y="1733550"/>
                  </a:lnTo>
                  <a:lnTo>
                    <a:pt x="371475" y="1600200"/>
                  </a:lnTo>
                  <a:lnTo>
                    <a:pt x="476250" y="1495425"/>
                  </a:lnTo>
                  <a:lnTo>
                    <a:pt x="581025" y="1409700"/>
                  </a:lnTo>
                  <a:lnTo>
                    <a:pt x="714375" y="1247775"/>
                  </a:lnTo>
                  <a:lnTo>
                    <a:pt x="762000" y="1181100"/>
                  </a:lnTo>
                  <a:lnTo>
                    <a:pt x="809625" y="1114425"/>
                  </a:lnTo>
                  <a:lnTo>
                    <a:pt x="895350" y="971550"/>
                  </a:lnTo>
                  <a:lnTo>
                    <a:pt x="1028700" y="714375"/>
                  </a:lnTo>
                  <a:lnTo>
                    <a:pt x="1076325" y="581025"/>
                  </a:lnTo>
                  <a:lnTo>
                    <a:pt x="1123950" y="428625"/>
                  </a:lnTo>
                  <a:lnTo>
                    <a:pt x="1143000" y="323850"/>
                  </a:lnTo>
                  <a:lnTo>
                    <a:pt x="1143000" y="209550"/>
                  </a:lnTo>
                  <a:lnTo>
                    <a:pt x="1143000" y="104775"/>
                  </a:lnTo>
                  <a:lnTo>
                    <a:pt x="1095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1" name="フリーフォーム 190"/>
            <p:cNvSpPr>
              <a:spLocks noChangeAspect="1"/>
            </p:cNvSpPr>
            <p:nvPr/>
          </p:nvSpPr>
          <p:spPr>
            <a:xfrm>
              <a:off x="1547664" y="404664"/>
              <a:ext cx="5416807" cy="3242390"/>
            </a:xfrm>
            <a:custGeom>
              <a:avLst/>
              <a:gdLst>
                <a:gd name="connsiteX0" fmla="*/ 1524000 w 7639050"/>
                <a:gd name="connsiteY0" fmla="*/ 866775 h 4505325"/>
                <a:gd name="connsiteX1" fmla="*/ 1857375 w 7639050"/>
                <a:gd name="connsiteY1" fmla="*/ 495300 h 4505325"/>
                <a:gd name="connsiteX2" fmla="*/ 2038350 w 7639050"/>
                <a:gd name="connsiteY2" fmla="*/ 333375 h 4505325"/>
                <a:gd name="connsiteX3" fmla="*/ 2219325 w 7639050"/>
                <a:gd name="connsiteY3" fmla="*/ 190500 h 4505325"/>
                <a:gd name="connsiteX4" fmla="*/ 2495550 w 7639050"/>
                <a:gd name="connsiteY4" fmla="*/ 76200 h 4505325"/>
                <a:gd name="connsiteX5" fmla="*/ 2581275 w 7639050"/>
                <a:gd name="connsiteY5" fmla="*/ 38100 h 4505325"/>
                <a:gd name="connsiteX6" fmla="*/ 2733675 w 7639050"/>
                <a:gd name="connsiteY6" fmla="*/ 9525 h 4505325"/>
                <a:gd name="connsiteX7" fmla="*/ 2809875 w 7639050"/>
                <a:gd name="connsiteY7" fmla="*/ 0 h 4505325"/>
                <a:gd name="connsiteX8" fmla="*/ 2990850 w 7639050"/>
                <a:gd name="connsiteY8" fmla="*/ 0 h 4505325"/>
                <a:gd name="connsiteX9" fmla="*/ 3105150 w 7639050"/>
                <a:gd name="connsiteY9" fmla="*/ 9525 h 4505325"/>
                <a:gd name="connsiteX10" fmla="*/ 3286125 w 7639050"/>
                <a:gd name="connsiteY10" fmla="*/ 57150 h 4505325"/>
                <a:gd name="connsiteX11" fmla="*/ 3486150 w 7639050"/>
                <a:gd name="connsiteY11" fmla="*/ 95250 h 4505325"/>
                <a:gd name="connsiteX12" fmla="*/ 3619500 w 7639050"/>
                <a:gd name="connsiteY12" fmla="*/ 190500 h 4505325"/>
                <a:gd name="connsiteX13" fmla="*/ 4714875 w 7639050"/>
                <a:gd name="connsiteY13" fmla="*/ 657225 h 4505325"/>
                <a:gd name="connsiteX14" fmla="*/ 4781550 w 7639050"/>
                <a:gd name="connsiteY14" fmla="*/ 714375 h 4505325"/>
                <a:gd name="connsiteX15" fmla="*/ 5086350 w 7639050"/>
                <a:gd name="connsiteY15" fmla="*/ 847725 h 4505325"/>
                <a:gd name="connsiteX16" fmla="*/ 5410200 w 7639050"/>
                <a:gd name="connsiteY16" fmla="*/ 952500 h 4505325"/>
                <a:gd name="connsiteX17" fmla="*/ 5915025 w 7639050"/>
                <a:gd name="connsiteY17" fmla="*/ 1152525 h 4505325"/>
                <a:gd name="connsiteX18" fmla="*/ 6238875 w 7639050"/>
                <a:gd name="connsiteY18" fmla="*/ 1276350 h 4505325"/>
                <a:gd name="connsiteX19" fmla="*/ 6543675 w 7639050"/>
                <a:gd name="connsiteY19" fmla="*/ 1390650 h 4505325"/>
                <a:gd name="connsiteX20" fmla="*/ 6762750 w 7639050"/>
                <a:gd name="connsiteY20" fmla="*/ 1476375 h 4505325"/>
                <a:gd name="connsiteX21" fmla="*/ 6981825 w 7639050"/>
                <a:gd name="connsiteY21" fmla="*/ 1581150 h 4505325"/>
                <a:gd name="connsiteX22" fmla="*/ 7172325 w 7639050"/>
                <a:gd name="connsiteY22" fmla="*/ 1657350 h 4505325"/>
                <a:gd name="connsiteX23" fmla="*/ 7324725 w 7639050"/>
                <a:gd name="connsiteY23" fmla="*/ 1809750 h 4505325"/>
                <a:gd name="connsiteX24" fmla="*/ 7486650 w 7639050"/>
                <a:gd name="connsiteY24" fmla="*/ 2019300 h 4505325"/>
                <a:gd name="connsiteX25" fmla="*/ 7629525 w 7639050"/>
                <a:gd name="connsiteY25" fmla="*/ 2400300 h 4505325"/>
                <a:gd name="connsiteX26" fmla="*/ 7639050 w 7639050"/>
                <a:gd name="connsiteY26" fmla="*/ 2562225 h 4505325"/>
                <a:gd name="connsiteX27" fmla="*/ 7629525 w 7639050"/>
                <a:gd name="connsiteY27" fmla="*/ 2819400 h 4505325"/>
                <a:gd name="connsiteX28" fmla="*/ 7610475 w 7639050"/>
                <a:gd name="connsiteY28" fmla="*/ 2962275 h 4505325"/>
                <a:gd name="connsiteX29" fmla="*/ 7524750 w 7639050"/>
                <a:gd name="connsiteY29" fmla="*/ 3419475 h 4505325"/>
                <a:gd name="connsiteX30" fmla="*/ 7458075 w 7639050"/>
                <a:gd name="connsiteY30" fmla="*/ 3886200 h 4505325"/>
                <a:gd name="connsiteX31" fmla="*/ 7391400 w 7639050"/>
                <a:gd name="connsiteY31" fmla="*/ 3981450 h 4505325"/>
                <a:gd name="connsiteX32" fmla="*/ 7229475 w 7639050"/>
                <a:gd name="connsiteY32" fmla="*/ 4086225 h 4505325"/>
                <a:gd name="connsiteX33" fmla="*/ 7134225 w 7639050"/>
                <a:gd name="connsiteY33" fmla="*/ 4162425 h 4505325"/>
                <a:gd name="connsiteX34" fmla="*/ 6867525 w 7639050"/>
                <a:gd name="connsiteY34" fmla="*/ 4238625 h 4505325"/>
                <a:gd name="connsiteX35" fmla="*/ 6677025 w 7639050"/>
                <a:gd name="connsiteY35" fmla="*/ 4267200 h 4505325"/>
                <a:gd name="connsiteX36" fmla="*/ 6457950 w 7639050"/>
                <a:gd name="connsiteY36" fmla="*/ 4324350 h 4505325"/>
                <a:gd name="connsiteX37" fmla="*/ 6172200 w 7639050"/>
                <a:gd name="connsiteY37" fmla="*/ 4324350 h 4505325"/>
                <a:gd name="connsiteX38" fmla="*/ 5076825 w 7639050"/>
                <a:gd name="connsiteY38" fmla="*/ 4295775 h 4505325"/>
                <a:gd name="connsiteX39" fmla="*/ 4800600 w 7639050"/>
                <a:gd name="connsiteY39" fmla="*/ 4295775 h 4505325"/>
                <a:gd name="connsiteX40" fmla="*/ 4552950 w 7639050"/>
                <a:gd name="connsiteY40" fmla="*/ 4305300 h 4505325"/>
                <a:gd name="connsiteX41" fmla="*/ 4410075 w 7639050"/>
                <a:gd name="connsiteY41" fmla="*/ 4324350 h 4505325"/>
                <a:gd name="connsiteX42" fmla="*/ 4286250 w 7639050"/>
                <a:gd name="connsiteY42" fmla="*/ 4371975 h 4505325"/>
                <a:gd name="connsiteX43" fmla="*/ 4200525 w 7639050"/>
                <a:gd name="connsiteY43" fmla="*/ 4371975 h 4505325"/>
                <a:gd name="connsiteX44" fmla="*/ 3800475 w 7639050"/>
                <a:gd name="connsiteY44" fmla="*/ 4457700 h 4505325"/>
                <a:gd name="connsiteX45" fmla="*/ 3562350 w 7639050"/>
                <a:gd name="connsiteY45" fmla="*/ 4467225 h 4505325"/>
                <a:gd name="connsiteX46" fmla="*/ 3381375 w 7639050"/>
                <a:gd name="connsiteY46" fmla="*/ 4476750 h 4505325"/>
                <a:gd name="connsiteX47" fmla="*/ 3152775 w 7639050"/>
                <a:gd name="connsiteY47" fmla="*/ 4505325 h 4505325"/>
                <a:gd name="connsiteX48" fmla="*/ 2867025 w 7639050"/>
                <a:gd name="connsiteY48" fmla="*/ 4505325 h 4505325"/>
                <a:gd name="connsiteX49" fmla="*/ 2752725 w 7639050"/>
                <a:gd name="connsiteY49" fmla="*/ 4505325 h 4505325"/>
                <a:gd name="connsiteX50" fmla="*/ 2286000 w 7639050"/>
                <a:gd name="connsiteY50" fmla="*/ 4486275 h 4505325"/>
                <a:gd name="connsiteX51" fmla="*/ 1885950 w 7639050"/>
                <a:gd name="connsiteY51" fmla="*/ 4448175 h 4505325"/>
                <a:gd name="connsiteX52" fmla="*/ 1685925 w 7639050"/>
                <a:gd name="connsiteY52" fmla="*/ 4429125 h 4505325"/>
                <a:gd name="connsiteX53" fmla="*/ 1590675 w 7639050"/>
                <a:gd name="connsiteY53" fmla="*/ 4429125 h 4505325"/>
                <a:gd name="connsiteX54" fmla="*/ 1390650 w 7639050"/>
                <a:gd name="connsiteY54" fmla="*/ 4343400 h 4505325"/>
                <a:gd name="connsiteX55" fmla="*/ 1247775 w 7639050"/>
                <a:gd name="connsiteY55" fmla="*/ 4295775 h 4505325"/>
                <a:gd name="connsiteX56" fmla="*/ 1123950 w 7639050"/>
                <a:gd name="connsiteY56" fmla="*/ 4267200 h 4505325"/>
                <a:gd name="connsiteX57" fmla="*/ 923925 w 7639050"/>
                <a:gd name="connsiteY57" fmla="*/ 4248150 h 4505325"/>
                <a:gd name="connsiteX58" fmla="*/ 866775 w 7639050"/>
                <a:gd name="connsiteY58" fmla="*/ 4267200 h 4505325"/>
                <a:gd name="connsiteX59" fmla="*/ 323850 w 7639050"/>
                <a:gd name="connsiteY59" fmla="*/ 3771900 h 4505325"/>
                <a:gd name="connsiteX60" fmla="*/ 171450 w 7639050"/>
                <a:gd name="connsiteY60" fmla="*/ 3486150 h 4505325"/>
                <a:gd name="connsiteX61" fmla="*/ 57150 w 7639050"/>
                <a:gd name="connsiteY61" fmla="*/ 3295650 h 4505325"/>
                <a:gd name="connsiteX62" fmla="*/ 0 w 7639050"/>
                <a:gd name="connsiteY62" fmla="*/ 2981325 h 4505325"/>
                <a:gd name="connsiteX63" fmla="*/ 28575 w 7639050"/>
                <a:gd name="connsiteY63" fmla="*/ 2762250 h 4505325"/>
                <a:gd name="connsiteX64" fmla="*/ 66675 w 7639050"/>
                <a:gd name="connsiteY64" fmla="*/ 2562225 h 4505325"/>
                <a:gd name="connsiteX65" fmla="*/ 180975 w 7639050"/>
                <a:gd name="connsiteY65" fmla="*/ 2381250 h 4505325"/>
                <a:gd name="connsiteX66" fmla="*/ 314325 w 7639050"/>
                <a:gd name="connsiteY66" fmla="*/ 2133600 h 4505325"/>
                <a:gd name="connsiteX67" fmla="*/ 428625 w 7639050"/>
                <a:gd name="connsiteY67" fmla="*/ 1990725 h 4505325"/>
                <a:gd name="connsiteX68" fmla="*/ 704850 w 7639050"/>
                <a:gd name="connsiteY68" fmla="*/ 1752600 h 4505325"/>
                <a:gd name="connsiteX69" fmla="*/ 981075 w 7639050"/>
                <a:gd name="connsiteY69" fmla="*/ 1438275 h 4505325"/>
                <a:gd name="connsiteX70" fmla="*/ 1162050 w 7639050"/>
                <a:gd name="connsiteY70" fmla="*/ 1238250 h 4505325"/>
                <a:gd name="connsiteX71" fmla="*/ 1400175 w 7639050"/>
                <a:gd name="connsiteY71" fmla="*/ 990600 h 4505325"/>
                <a:gd name="connsiteX72" fmla="*/ 1524000 w 7639050"/>
                <a:gd name="connsiteY72" fmla="*/ 866775 h 450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7639050" h="4505325">
                  <a:moveTo>
                    <a:pt x="1524000" y="866775"/>
                  </a:moveTo>
                  <a:lnTo>
                    <a:pt x="1857375" y="495300"/>
                  </a:lnTo>
                  <a:lnTo>
                    <a:pt x="2038350" y="333375"/>
                  </a:lnTo>
                  <a:lnTo>
                    <a:pt x="2219325" y="190500"/>
                  </a:lnTo>
                  <a:lnTo>
                    <a:pt x="2495550" y="76200"/>
                  </a:lnTo>
                  <a:lnTo>
                    <a:pt x="2581275" y="38100"/>
                  </a:lnTo>
                  <a:lnTo>
                    <a:pt x="2733675" y="9525"/>
                  </a:lnTo>
                  <a:lnTo>
                    <a:pt x="2809875" y="0"/>
                  </a:lnTo>
                  <a:lnTo>
                    <a:pt x="2990850" y="0"/>
                  </a:lnTo>
                  <a:lnTo>
                    <a:pt x="3105150" y="9525"/>
                  </a:lnTo>
                  <a:lnTo>
                    <a:pt x="3286125" y="57150"/>
                  </a:lnTo>
                  <a:lnTo>
                    <a:pt x="3486150" y="95250"/>
                  </a:lnTo>
                  <a:lnTo>
                    <a:pt x="3619500" y="190500"/>
                  </a:lnTo>
                  <a:lnTo>
                    <a:pt x="4714875" y="657225"/>
                  </a:lnTo>
                  <a:lnTo>
                    <a:pt x="4781550" y="714375"/>
                  </a:lnTo>
                  <a:lnTo>
                    <a:pt x="5086350" y="847725"/>
                  </a:lnTo>
                  <a:lnTo>
                    <a:pt x="5410200" y="952500"/>
                  </a:lnTo>
                  <a:lnTo>
                    <a:pt x="5915025" y="1152525"/>
                  </a:lnTo>
                  <a:lnTo>
                    <a:pt x="6238875" y="1276350"/>
                  </a:lnTo>
                  <a:lnTo>
                    <a:pt x="6543675" y="1390650"/>
                  </a:lnTo>
                  <a:lnTo>
                    <a:pt x="6762750" y="1476375"/>
                  </a:lnTo>
                  <a:lnTo>
                    <a:pt x="6981825" y="1581150"/>
                  </a:lnTo>
                  <a:lnTo>
                    <a:pt x="7172325" y="1657350"/>
                  </a:lnTo>
                  <a:lnTo>
                    <a:pt x="7324725" y="1809750"/>
                  </a:lnTo>
                  <a:lnTo>
                    <a:pt x="7486650" y="2019300"/>
                  </a:lnTo>
                  <a:lnTo>
                    <a:pt x="7629525" y="2400300"/>
                  </a:lnTo>
                  <a:lnTo>
                    <a:pt x="7639050" y="2562225"/>
                  </a:lnTo>
                  <a:lnTo>
                    <a:pt x="7629525" y="2819400"/>
                  </a:lnTo>
                  <a:lnTo>
                    <a:pt x="7610475" y="2962275"/>
                  </a:lnTo>
                  <a:lnTo>
                    <a:pt x="7524750" y="3419475"/>
                  </a:lnTo>
                  <a:lnTo>
                    <a:pt x="7458075" y="3886200"/>
                  </a:lnTo>
                  <a:lnTo>
                    <a:pt x="7391400" y="3981450"/>
                  </a:lnTo>
                  <a:lnTo>
                    <a:pt x="7229475" y="4086225"/>
                  </a:lnTo>
                  <a:lnTo>
                    <a:pt x="7134225" y="4162425"/>
                  </a:lnTo>
                  <a:lnTo>
                    <a:pt x="6867525" y="4238625"/>
                  </a:lnTo>
                  <a:lnTo>
                    <a:pt x="6677025" y="4267200"/>
                  </a:lnTo>
                  <a:lnTo>
                    <a:pt x="6457950" y="4324350"/>
                  </a:lnTo>
                  <a:lnTo>
                    <a:pt x="6172200" y="4324350"/>
                  </a:lnTo>
                  <a:lnTo>
                    <a:pt x="5076825" y="4295775"/>
                  </a:lnTo>
                  <a:lnTo>
                    <a:pt x="4800600" y="4295775"/>
                  </a:lnTo>
                  <a:lnTo>
                    <a:pt x="4552950" y="4305300"/>
                  </a:lnTo>
                  <a:lnTo>
                    <a:pt x="4410075" y="4324350"/>
                  </a:lnTo>
                  <a:lnTo>
                    <a:pt x="4286250" y="4371975"/>
                  </a:lnTo>
                  <a:lnTo>
                    <a:pt x="4200525" y="4371975"/>
                  </a:lnTo>
                  <a:lnTo>
                    <a:pt x="3800475" y="4457700"/>
                  </a:lnTo>
                  <a:lnTo>
                    <a:pt x="3562350" y="4467225"/>
                  </a:lnTo>
                  <a:lnTo>
                    <a:pt x="3381375" y="4476750"/>
                  </a:lnTo>
                  <a:lnTo>
                    <a:pt x="3152775" y="4505325"/>
                  </a:lnTo>
                  <a:lnTo>
                    <a:pt x="2867025" y="4505325"/>
                  </a:lnTo>
                  <a:lnTo>
                    <a:pt x="2752725" y="4505325"/>
                  </a:lnTo>
                  <a:lnTo>
                    <a:pt x="2286000" y="4486275"/>
                  </a:lnTo>
                  <a:lnTo>
                    <a:pt x="1885950" y="4448175"/>
                  </a:lnTo>
                  <a:lnTo>
                    <a:pt x="1685925" y="4429125"/>
                  </a:lnTo>
                  <a:lnTo>
                    <a:pt x="1590675" y="4429125"/>
                  </a:lnTo>
                  <a:lnTo>
                    <a:pt x="1390650" y="4343400"/>
                  </a:lnTo>
                  <a:lnTo>
                    <a:pt x="1247775" y="4295775"/>
                  </a:lnTo>
                  <a:lnTo>
                    <a:pt x="1123950" y="4267200"/>
                  </a:lnTo>
                  <a:lnTo>
                    <a:pt x="923925" y="4248150"/>
                  </a:lnTo>
                  <a:lnTo>
                    <a:pt x="866775" y="4267200"/>
                  </a:lnTo>
                  <a:lnTo>
                    <a:pt x="323850" y="3771900"/>
                  </a:lnTo>
                  <a:lnTo>
                    <a:pt x="171450" y="3486150"/>
                  </a:lnTo>
                  <a:lnTo>
                    <a:pt x="57150" y="3295650"/>
                  </a:lnTo>
                  <a:lnTo>
                    <a:pt x="0" y="2981325"/>
                  </a:lnTo>
                  <a:lnTo>
                    <a:pt x="28575" y="2762250"/>
                  </a:lnTo>
                  <a:lnTo>
                    <a:pt x="66675" y="2562225"/>
                  </a:lnTo>
                  <a:lnTo>
                    <a:pt x="180975" y="2381250"/>
                  </a:lnTo>
                  <a:lnTo>
                    <a:pt x="314325" y="2133600"/>
                  </a:lnTo>
                  <a:lnTo>
                    <a:pt x="428625" y="1990725"/>
                  </a:lnTo>
                  <a:lnTo>
                    <a:pt x="704850" y="1752600"/>
                  </a:lnTo>
                  <a:lnTo>
                    <a:pt x="981075" y="1438275"/>
                  </a:lnTo>
                  <a:lnTo>
                    <a:pt x="1162050" y="1238250"/>
                  </a:lnTo>
                  <a:lnTo>
                    <a:pt x="1400175" y="990600"/>
                  </a:lnTo>
                  <a:lnTo>
                    <a:pt x="1524000" y="866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2" name="フリーフォーム 191"/>
            <p:cNvSpPr/>
            <p:nvPr/>
          </p:nvSpPr>
          <p:spPr>
            <a:xfrm>
              <a:off x="3203848" y="3789040"/>
              <a:ext cx="3531459" cy="1418391"/>
            </a:xfrm>
            <a:custGeom>
              <a:avLst/>
              <a:gdLst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57450 w 2628900"/>
                <a:gd name="connsiteY18" fmla="*/ 314325 h 1962150"/>
                <a:gd name="connsiteX19" fmla="*/ 2447925 w 2628900"/>
                <a:gd name="connsiteY19" fmla="*/ 571500 h 1962150"/>
                <a:gd name="connsiteX20" fmla="*/ 2476500 w 2628900"/>
                <a:gd name="connsiteY20" fmla="*/ 561975 h 1962150"/>
                <a:gd name="connsiteX21" fmla="*/ 2495550 w 2628900"/>
                <a:gd name="connsiteY21" fmla="*/ 1266825 h 1962150"/>
                <a:gd name="connsiteX22" fmla="*/ 2457450 w 2628900"/>
                <a:gd name="connsiteY22" fmla="*/ 1619250 h 1962150"/>
                <a:gd name="connsiteX23" fmla="*/ 2495550 w 2628900"/>
                <a:gd name="connsiteY23" fmla="*/ 1714500 h 1962150"/>
                <a:gd name="connsiteX24" fmla="*/ 2505075 w 2628900"/>
                <a:gd name="connsiteY24" fmla="*/ 1962150 h 1962150"/>
                <a:gd name="connsiteX25" fmla="*/ 2162175 w 2628900"/>
                <a:gd name="connsiteY25" fmla="*/ 1885950 h 1962150"/>
                <a:gd name="connsiteX26" fmla="*/ 1981200 w 2628900"/>
                <a:gd name="connsiteY26" fmla="*/ 1838325 h 1962150"/>
                <a:gd name="connsiteX27" fmla="*/ 1771650 w 2628900"/>
                <a:gd name="connsiteY27" fmla="*/ 1752600 h 1962150"/>
                <a:gd name="connsiteX28" fmla="*/ 1638300 w 2628900"/>
                <a:gd name="connsiteY28" fmla="*/ 1685925 h 1962150"/>
                <a:gd name="connsiteX29" fmla="*/ 1609725 w 2628900"/>
                <a:gd name="connsiteY29" fmla="*/ 1162050 h 1962150"/>
                <a:gd name="connsiteX30" fmla="*/ 1485900 w 2628900"/>
                <a:gd name="connsiteY30" fmla="*/ 1162050 h 1962150"/>
                <a:gd name="connsiteX31" fmla="*/ 1409700 w 2628900"/>
                <a:gd name="connsiteY31" fmla="*/ 1076325 h 1962150"/>
                <a:gd name="connsiteX32" fmla="*/ 733425 w 2628900"/>
                <a:gd name="connsiteY32" fmla="*/ 1076325 h 1962150"/>
                <a:gd name="connsiteX33" fmla="*/ 695325 w 2628900"/>
                <a:gd name="connsiteY33" fmla="*/ 1133475 h 1962150"/>
                <a:gd name="connsiteX34" fmla="*/ 723900 w 2628900"/>
                <a:gd name="connsiteY34" fmla="*/ 1314450 h 1962150"/>
                <a:gd name="connsiteX35" fmla="*/ 723900 w 2628900"/>
                <a:gd name="connsiteY35" fmla="*/ 1381125 h 1962150"/>
                <a:gd name="connsiteX36" fmla="*/ 733425 w 2628900"/>
                <a:gd name="connsiteY36" fmla="*/ 1419225 h 1962150"/>
                <a:gd name="connsiteX37" fmla="*/ 561975 w 2628900"/>
                <a:gd name="connsiteY37" fmla="*/ 1295400 h 1962150"/>
                <a:gd name="connsiteX38" fmla="*/ 561975 w 2628900"/>
                <a:gd name="connsiteY38" fmla="*/ 438150 h 1962150"/>
                <a:gd name="connsiteX39" fmla="*/ 0 w 2628900"/>
                <a:gd name="connsiteY39" fmla="*/ 428625 h 1962150"/>
                <a:gd name="connsiteX40" fmla="*/ 19050 w 2628900"/>
                <a:gd name="connsiteY40" fmla="*/ 409575 h 1962150"/>
                <a:gd name="connsiteX41" fmla="*/ 19050 w 2628900"/>
                <a:gd name="connsiteY41" fmla="*/ 409575 h 1962150"/>
                <a:gd name="connsiteX42" fmla="*/ 180975 w 2628900"/>
                <a:gd name="connsiteY42" fmla="*/ 352425 h 1962150"/>
                <a:gd name="connsiteX43" fmla="*/ 561975 w 2628900"/>
                <a:gd name="connsiteY43" fmla="*/ 390525 h 1962150"/>
                <a:gd name="connsiteX44" fmla="*/ 561975 w 2628900"/>
                <a:gd name="connsiteY44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47925 w 2628900"/>
                <a:gd name="connsiteY18" fmla="*/ 571500 h 1962150"/>
                <a:gd name="connsiteX19" fmla="*/ 2476500 w 2628900"/>
                <a:gd name="connsiteY19" fmla="*/ 561975 h 1962150"/>
                <a:gd name="connsiteX20" fmla="*/ 2495550 w 2628900"/>
                <a:gd name="connsiteY20" fmla="*/ 1266825 h 1962150"/>
                <a:gd name="connsiteX21" fmla="*/ 2457450 w 2628900"/>
                <a:gd name="connsiteY21" fmla="*/ 1619250 h 1962150"/>
                <a:gd name="connsiteX22" fmla="*/ 2495550 w 2628900"/>
                <a:gd name="connsiteY22" fmla="*/ 1714500 h 1962150"/>
                <a:gd name="connsiteX23" fmla="*/ 2505075 w 2628900"/>
                <a:gd name="connsiteY23" fmla="*/ 1962150 h 1962150"/>
                <a:gd name="connsiteX24" fmla="*/ 2162175 w 2628900"/>
                <a:gd name="connsiteY24" fmla="*/ 1885950 h 1962150"/>
                <a:gd name="connsiteX25" fmla="*/ 1981200 w 2628900"/>
                <a:gd name="connsiteY25" fmla="*/ 1838325 h 1962150"/>
                <a:gd name="connsiteX26" fmla="*/ 1771650 w 2628900"/>
                <a:gd name="connsiteY26" fmla="*/ 1752600 h 1962150"/>
                <a:gd name="connsiteX27" fmla="*/ 1638300 w 2628900"/>
                <a:gd name="connsiteY27" fmla="*/ 1685925 h 1962150"/>
                <a:gd name="connsiteX28" fmla="*/ 1609725 w 2628900"/>
                <a:gd name="connsiteY28" fmla="*/ 1162050 h 1962150"/>
                <a:gd name="connsiteX29" fmla="*/ 1485900 w 2628900"/>
                <a:gd name="connsiteY29" fmla="*/ 1162050 h 1962150"/>
                <a:gd name="connsiteX30" fmla="*/ 1409700 w 2628900"/>
                <a:gd name="connsiteY30" fmla="*/ 1076325 h 1962150"/>
                <a:gd name="connsiteX31" fmla="*/ 733425 w 2628900"/>
                <a:gd name="connsiteY31" fmla="*/ 1076325 h 1962150"/>
                <a:gd name="connsiteX32" fmla="*/ 695325 w 2628900"/>
                <a:gd name="connsiteY32" fmla="*/ 1133475 h 1962150"/>
                <a:gd name="connsiteX33" fmla="*/ 723900 w 2628900"/>
                <a:gd name="connsiteY33" fmla="*/ 1314450 h 1962150"/>
                <a:gd name="connsiteX34" fmla="*/ 723900 w 2628900"/>
                <a:gd name="connsiteY34" fmla="*/ 1381125 h 1962150"/>
                <a:gd name="connsiteX35" fmla="*/ 733425 w 2628900"/>
                <a:gd name="connsiteY35" fmla="*/ 1419225 h 1962150"/>
                <a:gd name="connsiteX36" fmla="*/ 561975 w 2628900"/>
                <a:gd name="connsiteY36" fmla="*/ 1295400 h 1962150"/>
                <a:gd name="connsiteX37" fmla="*/ 561975 w 2628900"/>
                <a:gd name="connsiteY37" fmla="*/ 438150 h 1962150"/>
                <a:gd name="connsiteX38" fmla="*/ 0 w 2628900"/>
                <a:gd name="connsiteY38" fmla="*/ 428625 h 1962150"/>
                <a:gd name="connsiteX39" fmla="*/ 19050 w 2628900"/>
                <a:gd name="connsiteY39" fmla="*/ 409575 h 1962150"/>
                <a:gd name="connsiteX40" fmla="*/ 19050 w 2628900"/>
                <a:gd name="connsiteY40" fmla="*/ 409575 h 1962150"/>
                <a:gd name="connsiteX41" fmla="*/ 180975 w 2628900"/>
                <a:gd name="connsiteY41" fmla="*/ 352425 h 1962150"/>
                <a:gd name="connsiteX42" fmla="*/ 561975 w 2628900"/>
                <a:gd name="connsiteY42" fmla="*/ 390525 h 1962150"/>
                <a:gd name="connsiteX43" fmla="*/ 561975 w 2628900"/>
                <a:gd name="connsiteY43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447925 w 2628900"/>
                <a:gd name="connsiteY17" fmla="*/ 571500 h 1962150"/>
                <a:gd name="connsiteX18" fmla="*/ 2476500 w 2628900"/>
                <a:gd name="connsiteY18" fmla="*/ 561975 h 1962150"/>
                <a:gd name="connsiteX19" fmla="*/ 2495550 w 2628900"/>
                <a:gd name="connsiteY19" fmla="*/ 1266825 h 1962150"/>
                <a:gd name="connsiteX20" fmla="*/ 2457450 w 2628900"/>
                <a:gd name="connsiteY20" fmla="*/ 1619250 h 1962150"/>
                <a:gd name="connsiteX21" fmla="*/ 2495550 w 2628900"/>
                <a:gd name="connsiteY21" fmla="*/ 1714500 h 1962150"/>
                <a:gd name="connsiteX22" fmla="*/ 2505075 w 2628900"/>
                <a:gd name="connsiteY22" fmla="*/ 1962150 h 1962150"/>
                <a:gd name="connsiteX23" fmla="*/ 2162175 w 2628900"/>
                <a:gd name="connsiteY23" fmla="*/ 1885950 h 1962150"/>
                <a:gd name="connsiteX24" fmla="*/ 1981200 w 2628900"/>
                <a:gd name="connsiteY24" fmla="*/ 1838325 h 1962150"/>
                <a:gd name="connsiteX25" fmla="*/ 1771650 w 2628900"/>
                <a:gd name="connsiteY25" fmla="*/ 1752600 h 1962150"/>
                <a:gd name="connsiteX26" fmla="*/ 1638300 w 2628900"/>
                <a:gd name="connsiteY26" fmla="*/ 1685925 h 1962150"/>
                <a:gd name="connsiteX27" fmla="*/ 1609725 w 2628900"/>
                <a:gd name="connsiteY27" fmla="*/ 1162050 h 1962150"/>
                <a:gd name="connsiteX28" fmla="*/ 1485900 w 2628900"/>
                <a:gd name="connsiteY28" fmla="*/ 1162050 h 1962150"/>
                <a:gd name="connsiteX29" fmla="*/ 1409700 w 2628900"/>
                <a:gd name="connsiteY29" fmla="*/ 1076325 h 1962150"/>
                <a:gd name="connsiteX30" fmla="*/ 733425 w 2628900"/>
                <a:gd name="connsiteY30" fmla="*/ 1076325 h 1962150"/>
                <a:gd name="connsiteX31" fmla="*/ 695325 w 2628900"/>
                <a:gd name="connsiteY31" fmla="*/ 1133475 h 1962150"/>
                <a:gd name="connsiteX32" fmla="*/ 723900 w 2628900"/>
                <a:gd name="connsiteY32" fmla="*/ 1314450 h 1962150"/>
                <a:gd name="connsiteX33" fmla="*/ 723900 w 2628900"/>
                <a:gd name="connsiteY33" fmla="*/ 1381125 h 1962150"/>
                <a:gd name="connsiteX34" fmla="*/ 733425 w 2628900"/>
                <a:gd name="connsiteY34" fmla="*/ 1419225 h 1962150"/>
                <a:gd name="connsiteX35" fmla="*/ 561975 w 2628900"/>
                <a:gd name="connsiteY35" fmla="*/ 1295400 h 1962150"/>
                <a:gd name="connsiteX36" fmla="*/ 561975 w 2628900"/>
                <a:gd name="connsiteY36" fmla="*/ 438150 h 1962150"/>
                <a:gd name="connsiteX37" fmla="*/ 0 w 2628900"/>
                <a:gd name="connsiteY37" fmla="*/ 428625 h 1962150"/>
                <a:gd name="connsiteX38" fmla="*/ 19050 w 2628900"/>
                <a:gd name="connsiteY38" fmla="*/ 409575 h 1962150"/>
                <a:gd name="connsiteX39" fmla="*/ 19050 w 2628900"/>
                <a:gd name="connsiteY39" fmla="*/ 409575 h 1962150"/>
                <a:gd name="connsiteX40" fmla="*/ 180975 w 2628900"/>
                <a:gd name="connsiteY40" fmla="*/ 352425 h 1962150"/>
                <a:gd name="connsiteX41" fmla="*/ 561975 w 2628900"/>
                <a:gd name="connsiteY41" fmla="*/ 390525 h 1962150"/>
                <a:gd name="connsiteX42" fmla="*/ 561975 w 2628900"/>
                <a:gd name="connsiteY42" fmla="*/ 9525 h 1962150"/>
                <a:gd name="connsiteX0" fmla="*/ 561975 w 3374431"/>
                <a:gd name="connsiteY0" fmla="*/ 9581 h 1962206"/>
                <a:gd name="connsiteX1" fmla="*/ 752475 w 3374431"/>
                <a:gd name="connsiteY1" fmla="*/ 56 h 1962206"/>
                <a:gd name="connsiteX2" fmla="*/ 800100 w 3374431"/>
                <a:gd name="connsiteY2" fmla="*/ 133406 h 1962206"/>
                <a:gd name="connsiteX3" fmla="*/ 942975 w 3374431"/>
                <a:gd name="connsiteY3" fmla="*/ 114356 h 1962206"/>
                <a:gd name="connsiteX4" fmla="*/ 1038225 w 3374431"/>
                <a:gd name="connsiteY4" fmla="*/ 123881 h 1962206"/>
                <a:gd name="connsiteX5" fmla="*/ 1143000 w 3374431"/>
                <a:gd name="connsiteY5" fmla="*/ 123881 h 1962206"/>
                <a:gd name="connsiteX6" fmla="*/ 1143000 w 3374431"/>
                <a:gd name="connsiteY6" fmla="*/ 123881 h 1962206"/>
                <a:gd name="connsiteX7" fmla="*/ 1304925 w 3374431"/>
                <a:gd name="connsiteY7" fmla="*/ 142931 h 1962206"/>
                <a:gd name="connsiteX8" fmla="*/ 1314450 w 3374431"/>
                <a:gd name="connsiteY8" fmla="*/ 190556 h 1962206"/>
                <a:gd name="connsiteX9" fmla="*/ 1581150 w 3374431"/>
                <a:gd name="connsiteY9" fmla="*/ 200081 h 1962206"/>
                <a:gd name="connsiteX10" fmla="*/ 1590675 w 3374431"/>
                <a:gd name="connsiteY10" fmla="*/ 95306 h 1962206"/>
                <a:gd name="connsiteX11" fmla="*/ 1790700 w 3374431"/>
                <a:gd name="connsiteY11" fmla="*/ 85781 h 1962206"/>
                <a:gd name="connsiteX12" fmla="*/ 1828800 w 3374431"/>
                <a:gd name="connsiteY12" fmla="*/ 266756 h 1962206"/>
                <a:gd name="connsiteX13" fmla="*/ 2228850 w 3374431"/>
                <a:gd name="connsiteY13" fmla="*/ 276281 h 1962206"/>
                <a:gd name="connsiteX14" fmla="*/ 2209800 w 3374431"/>
                <a:gd name="connsiteY14" fmla="*/ 76256 h 1962206"/>
                <a:gd name="connsiteX15" fmla="*/ 2628900 w 3374431"/>
                <a:gd name="connsiteY15" fmla="*/ 76256 h 1962206"/>
                <a:gd name="connsiteX16" fmla="*/ 3374431 w 3374431"/>
                <a:gd name="connsiteY16" fmla="*/ 0 h 1962206"/>
                <a:gd name="connsiteX17" fmla="*/ 2447925 w 3374431"/>
                <a:gd name="connsiteY17" fmla="*/ 571556 h 1962206"/>
                <a:gd name="connsiteX18" fmla="*/ 2476500 w 3374431"/>
                <a:gd name="connsiteY18" fmla="*/ 562031 h 1962206"/>
                <a:gd name="connsiteX19" fmla="*/ 2495550 w 3374431"/>
                <a:gd name="connsiteY19" fmla="*/ 1266881 h 1962206"/>
                <a:gd name="connsiteX20" fmla="*/ 2457450 w 3374431"/>
                <a:gd name="connsiteY20" fmla="*/ 1619306 h 1962206"/>
                <a:gd name="connsiteX21" fmla="*/ 2495550 w 3374431"/>
                <a:gd name="connsiteY21" fmla="*/ 1714556 h 1962206"/>
                <a:gd name="connsiteX22" fmla="*/ 2505075 w 3374431"/>
                <a:gd name="connsiteY22" fmla="*/ 1962206 h 1962206"/>
                <a:gd name="connsiteX23" fmla="*/ 2162175 w 3374431"/>
                <a:gd name="connsiteY23" fmla="*/ 1886006 h 1962206"/>
                <a:gd name="connsiteX24" fmla="*/ 1981200 w 3374431"/>
                <a:gd name="connsiteY24" fmla="*/ 1838381 h 1962206"/>
                <a:gd name="connsiteX25" fmla="*/ 1771650 w 3374431"/>
                <a:gd name="connsiteY25" fmla="*/ 1752656 h 1962206"/>
                <a:gd name="connsiteX26" fmla="*/ 1638300 w 3374431"/>
                <a:gd name="connsiteY26" fmla="*/ 1685981 h 1962206"/>
                <a:gd name="connsiteX27" fmla="*/ 1609725 w 3374431"/>
                <a:gd name="connsiteY27" fmla="*/ 1162106 h 1962206"/>
                <a:gd name="connsiteX28" fmla="*/ 1485900 w 3374431"/>
                <a:gd name="connsiteY28" fmla="*/ 1162106 h 1962206"/>
                <a:gd name="connsiteX29" fmla="*/ 1409700 w 3374431"/>
                <a:gd name="connsiteY29" fmla="*/ 1076381 h 1962206"/>
                <a:gd name="connsiteX30" fmla="*/ 733425 w 3374431"/>
                <a:gd name="connsiteY30" fmla="*/ 1076381 h 1962206"/>
                <a:gd name="connsiteX31" fmla="*/ 695325 w 3374431"/>
                <a:gd name="connsiteY31" fmla="*/ 1133531 h 1962206"/>
                <a:gd name="connsiteX32" fmla="*/ 723900 w 3374431"/>
                <a:gd name="connsiteY32" fmla="*/ 1314506 h 1962206"/>
                <a:gd name="connsiteX33" fmla="*/ 723900 w 3374431"/>
                <a:gd name="connsiteY33" fmla="*/ 1381181 h 1962206"/>
                <a:gd name="connsiteX34" fmla="*/ 733425 w 3374431"/>
                <a:gd name="connsiteY34" fmla="*/ 1419281 h 1962206"/>
                <a:gd name="connsiteX35" fmla="*/ 561975 w 3374431"/>
                <a:gd name="connsiteY35" fmla="*/ 1295456 h 1962206"/>
                <a:gd name="connsiteX36" fmla="*/ 561975 w 3374431"/>
                <a:gd name="connsiteY36" fmla="*/ 438206 h 1962206"/>
                <a:gd name="connsiteX37" fmla="*/ 0 w 3374431"/>
                <a:gd name="connsiteY37" fmla="*/ 428681 h 1962206"/>
                <a:gd name="connsiteX38" fmla="*/ 19050 w 3374431"/>
                <a:gd name="connsiteY38" fmla="*/ 409631 h 1962206"/>
                <a:gd name="connsiteX39" fmla="*/ 19050 w 3374431"/>
                <a:gd name="connsiteY39" fmla="*/ 409631 h 1962206"/>
                <a:gd name="connsiteX40" fmla="*/ 180975 w 3374431"/>
                <a:gd name="connsiteY40" fmla="*/ 352481 h 1962206"/>
                <a:gd name="connsiteX41" fmla="*/ 561975 w 3374431"/>
                <a:gd name="connsiteY41" fmla="*/ 390581 h 1962206"/>
                <a:gd name="connsiteX42" fmla="*/ 561975 w 3374431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2447925 w 4289287"/>
                <a:gd name="connsiteY17" fmla="*/ 571556 h 1962206"/>
                <a:gd name="connsiteX18" fmla="*/ 4289287 w 4289287"/>
                <a:gd name="connsiteY18" fmla="*/ 8941 h 1962206"/>
                <a:gd name="connsiteX19" fmla="*/ 2495550 w 4289287"/>
                <a:gd name="connsiteY19" fmla="*/ 1266881 h 1962206"/>
                <a:gd name="connsiteX20" fmla="*/ 2457450 w 4289287"/>
                <a:gd name="connsiteY20" fmla="*/ 1619306 h 1962206"/>
                <a:gd name="connsiteX21" fmla="*/ 2495550 w 4289287"/>
                <a:gd name="connsiteY21" fmla="*/ 1714556 h 1962206"/>
                <a:gd name="connsiteX22" fmla="*/ 2505075 w 4289287"/>
                <a:gd name="connsiteY22" fmla="*/ 1962206 h 1962206"/>
                <a:gd name="connsiteX23" fmla="*/ 2162175 w 4289287"/>
                <a:gd name="connsiteY23" fmla="*/ 1886006 h 1962206"/>
                <a:gd name="connsiteX24" fmla="*/ 1981200 w 4289287"/>
                <a:gd name="connsiteY24" fmla="*/ 1838381 h 1962206"/>
                <a:gd name="connsiteX25" fmla="*/ 1771650 w 4289287"/>
                <a:gd name="connsiteY25" fmla="*/ 1752656 h 1962206"/>
                <a:gd name="connsiteX26" fmla="*/ 1638300 w 4289287"/>
                <a:gd name="connsiteY26" fmla="*/ 1685981 h 1962206"/>
                <a:gd name="connsiteX27" fmla="*/ 1609725 w 4289287"/>
                <a:gd name="connsiteY27" fmla="*/ 1162106 h 1962206"/>
                <a:gd name="connsiteX28" fmla="*/ 1485900 w 4289287"/>
                <a:gd name="connsiteY28" fmla="*/ 1162106 h 1962206"/>
                <a:gd name="connsiteX29" fmla="*/ 1409700 w 4289287"/>
                <a:gd name="connsiteY29" fmla="*/ 1076381 h 1962206"/>
                <a:gd name="connsiteX30" fmla="*/ 733425 w 4289287"/>
                <a:gd name="connsiteY30" fmla="*/ 1076381 h 1962206"/>
                <a:gd name="connsiteX31" fmla="*/ 695325 w 4289287"/>
                <a:gd name="connsiteY31" fmla="*/ 1133531 h 1962206"/>
                <a:gd name="connsiteX32" fmla="*/ 723900 w 4289287"/>
                <a:gd name="connsiteY32" fmla="*/ 1314506 h 1962206"/>
                <a:gd name="connsiteX33" fmla="*/ 723900 w 4289287"/>
                <a:gd name="connsiteY33" fmla="*/ 1381181 h 1962206"/>
                <a:gd name="connsiteX34" fmla="*/ 733425 w 4289287"/>
                <a:gd name="connsiteY34" fmla="*/ 1419281 h 1962206"/>
                <a:gd name="connsiteX35" fmla="*/ 561975 w 4289287"/>
                <a:gd name="connsiteY35" fmla="*/ 1295456 h 1962206"/>
                <a:gd name="connsiteX36" fmla="*/ 561975 w 4289287"/>
                <a:gd name="connsiteY36" fmla="*/ 438206 h 1962206"/>
                <a:gd name="connsiteX37" fmla="*/ 0 w 4289287"/>
                <a:gd name="connsiteY37" fmla="*/ 428681 h 1962206"/>
                <a:gd name="connsiteX38" fmla="*/ 19050 w 4289287"/>
                <a:gd name="connsiteY38" fmla="*/ 409631 h 1962206"/>
                <a:gd name="connsiteX39" fmla="*/ 19050 w 4289287"/>
                <a:gd name="connsiteY39" fmla="*/ 409631 h 1962206"/>
                <a:gd name="connsiteX40" fmla="*/ 180975 w 4289287"/>
                <a:gd name="connsiteY40" fmla="*/ 352481 h 1962206"/>
                <a:gd name="connsiteX41" fmla="*/ 561975 w 4289287"/>
                <a:gd name="connsiteY41" fmla="*/ 390581 h 1962206"/>
                <a:gd name="connsiteX42" fmla="*/ 561975 w 4289287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4289287 w 4289287"/>
                <a:gd name="connsiteY17" fmla="*/ 8941 h 1962206"/>
                <a:gd name="connsiteX18" fmla="*/ 2495550 w 4289287"/>
                <a:gd name="connsiteY18" fmla="*/ 1266881 h 1962206"/>
                <a:gd name="connsiteX19" fmla="*/ 2457450 w 4289287"/>
                <a:gd name="connsiteY19" fmla="*/ 1619306 h 1962206"/>
                <a:gd name="connsiteX20" fmla="*/ 2495550 w 4289287"/>
                <a:gd name="connsiteY20" fmla="*/ 1714556 h 1962206"/>
                <a:gd name="connsiteX21" fmla="*/ 2505075 w 4289287"/>
                <a:gd name="connsiteY21" fmla="*/ 1962206 h 1962206"/>
                <a:gd name="connsiteX22" fmla="*/ 2162175 w 4289287"/>
                <a:gd name="connsiteY22" fmla="*/ 1886006 h 1962206"/>
                <a:gd name="connsiteX23" fmla="*/ 1981200 w 4289287"/>
                <a:gd name="connsiteY23" fmla="*/ 1838381 h 1962206"/>
                <a:gd name="connsiteX24" fmla="*/ 1771650 w 4289287"/>
                <a:gd name="connsiteY24" fmla="*/ 1752656 h 1962206"/>
                <a:gd name="connsiteX25" fmla="*/ 1638300 w 4289287"/>
                <a:gd name="connsiteY25" fmla="*/ 1685981 h 1962206"/>
                <a:gd name="connsiteX26" fmla="*/ 1609725 w 4289287"/>
                <a:gd name="connsiteY26" fmla="*/ 1162106 h 1962206"/>
                <a:gd name="connsiteX27" fmla="*/ 1485900 w 4289287"/>
                <a:gd name="connsiteY27" fmla="*/ 1162106 h 1962206"/>
                <a:gd name="connsiteX28" fmla="*/ 1409700 w 4289287"/>
                <a:gd name="connsiteY28" fmla="*/ 1076381 h 1962206"/>
                <a:gd name="connsiteX29" fmla="*/ 733425 w 4289287"/>
                <a:gd name="connsiteY29" fmla="*/ 1076381 h 1962206"/>
                <a:gd name="connsiteX30" fmla="*/ 695325 w 4289287"/>
                <a:gd name="connsiteY30" fmla="*/ 1133531 h 1962206"/>
                <a:gd name="connsiteX31" fmla="*/ 723900 w 4289287"/>
                <a:gd name="connsiteY31" fmla="*/ 1314506 h 1962206"/>
                <a:gd name="connsiteX32" fmla="*/ 723900 w 4289287"/>
                <a:gd name="connsiteY32" fmla="*/ 1381181 h 1962206"/>
                <a:gd name="connsiteX33" fmla="*/ 733425 w 4289287"/>
                <a:gd name="connsiteY33" fmla="*/ 1419281 h 1962206"/>
                <a:gd name="connsiteX34" fmla="*/ 561975 w 4289287"/>
                <a:gd name="connsiteY34" fmla="*/ 1295456 h 1962206"/>
                <a:gd name="connsiteX35" fmla="*/ 561975 w 4289287"/>
                <a:gd name="connsiteY35" fmla="*/ 438206 h 1962206"/>
                <a:gd name="connsiteX36" fmla="*/ 0 w 4289287"/>
                <a:gd name="connsiteY36" fmla="*/ 428681 h 1962206"/>
                <a:gd name="connsiteX37" fmla="*/ 19050 w 4289287"/>
                <a:gd name="connsiteY37" fmla="*/ 409631 h 1962206"/>
                <a:gd name="connsiteX38" fmla="*/ 19050 w 4289287"/>
                <a:gd name="connsiteY38" fmla="*/ 409631 h 1962206"/>
                <a:gd name="connsiteX39" fmla="*/ 180975 w 4289287"/>
                <a:gd name="connsiteY39" fmla="*/ 352481 h 1962206"/>
                <a:gd name="connsiteX40" fmla="*/ 561975 w 4289287"/>
                <a:gd name="connsiteY40" fmla="*/ 390581 h 1962206"/>
                <a:gd name="connsiteX41" fmla="*/ 561975 w 4289287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2457450 w 4712956"/>
                <a:gd name="connsiteY19" fmla="*/ 1619306 h 1962206"/>
                <a:gd name="connsiteX20" fmla="*/ 2495550 w 4712956"/>
                <a:gd name="connsiteY20" fmla="*/ 1714556 h 1962206"/>
                <a:gd name="connsiteX21" fmla="*/ 2505075 w 4712956"/>
                <a:gd name="connsiteY21" fmla="*/ 1962206 h 1962206"/>
                <a:gd name="connsiteX22" fmla="*/ 2162175 w 4712956"/>
                <a:gd name="connsiteY22" fmla="*/ 1886006 h 1962206"/>
                <a:gd name="connsiteX23" fmla="*/ 1981200 w 4712956"/>
                <a:gd name="connsiteY23" fmla="*/ 1838381 h 1962206"/>
                <a:gd name="connsiteX24" fmla="*/ 1771650 w 4712956"/>
                <a:gd name="connsiteY24" fmla="*/ 1752656 h 1962206"/>
                <a:gd name="connsiteX25" fmla="*/ 1638300 w 4712956"/>
                <a:gd name="connsiteY25" fmla="*/ 1685981 h 1962206"/>
                <a:gd name="connsiteX26" fmla="*/ 1609725 w 4712956"/>
                <a:gd name="connsiteY26" fmla="*/ 1162106 h 1962206"/>
                <a:gd name="connsiteX27" fmla="*/ 1485900 w 4712956"/>
                <a:gd name="connsiteY27" fmla="*/ 1162106 h 1962206"/>
                <a:gd name="connsiteX28" fmla="*/ 1409700 w 4712956"/>
                <a:gd name="connsiteY28" fmla="*/ 1076381 h 1962206"/>
                <a:gd name="connsiteX29" fmla="*/ 733425 w 4712956"/>
                <a:gd name="connsiteY29" fmla="*/ 1076381 h 1962206"/>
                <a:gd name="connsiteX30" fmla="*/ 695325 w 4712956"/>
                <a:gd name="connsiteY30" fmla="*/ 1133531 h 1962206"/>
                <a:gd name="connsiteX31" fmla="*/ 723900 w 4712956"/>
                <a:gd name="connsiteY31" fmla="*/ 1314506 h 1962206"/>
                <a:gd name="connsiteX32" fmla="*/ 723900 w 4712956"/>
                <a:gd name="connsiteY32" fmla="*/ 1381181 h 1962206"/>
                <a:gd name="connsiteX33" fmla="*/ 733425 w 4712956"/>
                <a:gd name="connsiteY33" fmla="*/ 1419281 h 1962206"/>
                <a:gd name="connsiteX34" fmla="*/ 561975 w 4712956"/>
                <a:gd name="connsiteY34" fmla="*/ 1295456 h 1962206"/>
                <a:gd name="connsiteX35" fmla="*/ 561975 w 4712956"/>
                <a:gd name="connsiteY35" fmla="*/ 438206 h 1962206"/>
                <a:gd name="connsiteX36" fmla="*/ 0 w 4712956"/>
                <a:gd name="connsiteY36" fmla="*/ 428681 h 1962206"/>
                <a:gd name="connsiteX37" fmla="*/ 19050 w 4712956"/>
                <a:gd name="connsiteY37" fmla="*/ 409631 h 1962206"/>
                <a:gd name="connsiteX38" fmla="*/ 19050 w 4712956"/>
                <a:gd name="connsiteY38" fmla="*/ 409631 h 1962206"/>
                <a:gd name="connsiteX39" fmla="*/ 180975 w 4712956"/>
                <a:gd name="connsiteY39" fmla="*/ 352481 h 1962206"/>
                <a:gd name="connsiteX40" fmla="*/ 561975 w 4712956"/>
                <a:gd name="connsiteY40" fmla="*/ 390581 h 1962206"/>
                <a:gd name="connsiteX41" fmla="*/ 561975 w 4712956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193769 w 4712956"/>
                <a:gd name="connsiteY20" fmla="*/ 892209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3627327 w 4712956"/>
                <a:gd name="connsiteY21" fmla="*/ 1321087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376474 w 4712956"/>
                <a:gd name="connsiteY22" fmla="*/ 1499112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133712 w 4712956"/>
                <a:gd name="connsiteY23" fmla="*/ 1636676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6124"/>
                <a:gd name="connsiteX1" fmla="*/ 752475 w 4712956"/>
                <a:gd name="connsiteY1" fmla="*/ 56 h 1966124"/>
                <a:gd name="connsiteX2" fmla="*/ 800100 w 4712956"/>
                <a:gd name="connsiteY2" fmla="*/ 133406 h 1966124"/>
                <a:gd name="connsiteX3" fmla="*/ 942975 w 4712956"/>
                <a:gd name="connsiteY3" fmla="*/ 114356 h 1966124"/>
                <a:gd name="connsiteX4" fmla="*/ 1038225 w 4712956"/>
                <a:gd name="connsiteY4" fmla="*/ 123881 h 1966124"/>
                <a:gd name="connsiteX5" fmla="*/ 1143000 w 4712956"/>
                <a:gd name="connsiteY5" fmla="*/ 123881 h 1966124"/>
                <a:gd name="connsiteX6" fmla="*/ 1143000 w 4712956"/>
                <a:gd name="connsiteY6" fmla="*/ 123881 h 1966124"/>
                <a:gd name="connsiteX7" fmla="*/ 1304925 w 4712956"/>
                <a:gd name="connsiteY7" fmla="*/ 142931 h 1966124"/>
                <a:gd name="connsiteX8" fmla="*/ 1314450 w 4712956"/>
                <a:gd name="connsiteY8" fmla="*/ 190556 h 1966124"/>
                <a:gd name="connsiteX9" fmla="*/ 1581150 w 4712956"/>
                <a:gd name="connsiteY9" fmla="*/ 200081 h 1966124"/>
                <a:gd name="connsiteX10" fmla="*/ 1590675 w 4712956"/>
                <a:gd name="connsiteY10" fmla="*/ 95306 h 1966124"/>
                <a:gd name="connsiteX11" fmla="*/ 1790700 w 4712956"/>
                <a:gd name="connsiteY11" fmla="*/ 85781 h 1966124"/>
                <a:gd name="connsiteX12" fmla="*/ 1828800 w 4712956"/>
                <a:gd name="connsiteY12" fmla="*/ 266756 h 1966124"/>
                <a:gd name="connsiteX13" fmla="*/ 2228850 w 4712956"/>
                <a:gd name="connsiteY13" fmla="*/ 276281 h 1966124"/>
                <a:gd name="connsiteX14" fmla="*/ 2209800 w 4712956"/>
                <a:gd name="connsiteY14" fmla="*/ 76256 h 1966124"/>
                <a:gd name="connsiteX15" fmla="*/ 2628900 w 4712956"/>
                <a:gd name="connsiteY15" fmla="*/ 76256 h 1966124"/>
                <a:gd name="connsiteX16" fmla="*/ 3374431 w 4712956"/>
                <a:gd name="connsiteY16" fmla="*/ 0 h 1966124"/>
                <a:gd name="connsiteX17" fmla="*/ 4289287 w 4712956"/>
                <a:gd name="connsiteY17" fmla="*/ 8941 h 1966124"/>
                <a:gd name="connsiteX18" fmla="*/ 4712956 w 4712956"/>
                <a:gd name="connsiteY18" fmla="*/ 63542 h 1966124"/>
                <a:gd name="connsiteX19" fmla="*/ 4566367 w 4712956"/>
                <a:gd name="connsiteY19" fmla="*/ 730446 h 1966124"/>
                <a:gd name="connsiteX20" fmla="*/ 4436708 w 4712956"/>
                <a:gd name="connsiteY20" fmla="*/ 1114557 h 1966124"/>
                <a:gd name="connsiteX21" fmla="*/ 4169660 w 4712956"/>
                <a:gd name="connsiteY21" fmla="*/ 1410174 h 1966124"/>
                <a:gd name="connsiteX22" fmla="*/ 3821689 w 4712956"/>
                <a:gd name="connsiteY22" fmla="*/ 1652948 h 1966124"/>
                <a:gd name="connsiteX23" fmla="*/ 3514179 w 4712956"/>
                <a:gd name="connsiteY23" fmla="*/ 1847167 h 1966124"/>
                <a:gd name="connsiteX24" fmla="*/ 3150023 w 4712956"/>
                <a:gd name="connsiteY24" fmla="*/ 1962206 h 1966124"/>
                <a:gd name="connsiteX25" fmla="*/ 2495550 w 4712956"/>
                <a:gd name="connsiteY25" fmla="*/ 1714556 h 1966124"/>
                <a:gd name="connsiteX26" fmla="*/ 2505075 w 4712956"/>
                <a:gd name="connsiteY26" fmla="*/ 1962206 h 1966124"/>
                <a:gd name="connsiteX27" fmla="*/ 2162175 w 4712956"/>
                <a:gd name="connsiteY27" fmla="*/ 1886006 h 1966124"/>
                <a:gd name="connsiteX28" fmla="*/ 1981200 w 4712956"/>
                <a:gd name="connsiteY28" fmla="*/ 1838381 h 1966124"/>
                <a:gd name="connsiteX29" fmla="*/ 1771650 w 4712956"/>
                <a:gd name="connsiteY29" fmla="*/ 1752656 h 1966124"/>
                <a:gd name="connsiteX30" fmla="*/ 1638300 w 4712956"/>
                <a:gd name="connsiteY30" fmla="*/ 1685981 h 1966124"/>
                <a:gd name="connsiteX31" fmla="*/ 1609725 w 4712956"/>
                <a:gd name="connsiteY31" fmla="*/ 1162106 h 1966124"/>
                <a:gd name="connsiteX32" fmla="*/ 1485900 w 4712956"/>
                <a:gd name="connsiteY32" fmla="*/ 1162106 h 1966124"/>
                <a:gd name="connsiteX33" fmla="*/ 1409700 w 4712956"/>
                <a:gd name="connsiteY33" fmla="*/ 1076381 h 1966124"/>
                <a:gd name="connsiteX34" fmla="*/ 733425 w 4712956"/>
                <a:gd name="connsiteY34" fmla="*/ 1076381 h 1966124"/>
                <a:gd name="connsiteX35" fmla="*/ 695325 w 4712956"/>
                <a:gd name="connsiteY35" fmla="*/ 1133531 h 1966124"/>
                <a:gd name="connsiteX36" fmla="*/ 723900 w 4712956"/>
                <a:gd name="connsiteY36" fmla="*/ 1314506 h 1966124"/>
                <a:gd name="connsiteX37" fmla="*/ 723900 w 4712956"/>
                <a:gd name="connsiteY37" fmla="*/ 1381181 h 1966124"/>
                <a:gd name="connsiteX38" fmla="*/ 733425 w 4712956"/>
                <a:gd name="connsiteY38" fmla="*/ 1419281 h 1966124"/>
                <a:gd name="connsiteX39" fmla="*/ 561975 w 4712956"/>
                <a:gd name="connsiteY39" fmla="*/ 1295456 h 1966124"/>
                <a:gd name="connsiteX40" fmla="*/ 561975 w 4712956"/>
                <a:gd name="connsiteY40" fmla="*/ 438206 h 1966124"/>
                <a:gd name="connsiteX41" fmla="*/ 0 w 4712956"/>
                <a:gd name="connsiteY41" fmla="*/ 428681 h 1966124"/>
                <a:gd name="connsiteX42" fmla="*/ 19050 w 4712956"/>
                <a:gd name="connsiteY42" fmla="*/ 409631 h 1966124"/>
                <a:gd name="connsiteX43" fmla="*/ 19050 w 4712956"/>
                <a:gd name="connsiteY43" fmla="*/ 409631 h 1966124"/>
                <a:gd name="connsiteX44" fmla="*/ 180975 w 4712956"/>
                <a:gd name="connsiteY44" fmla="*/ 352481 h 1966124"/>
                <a:gd name="connsiteX45" fmla="*/ 561975 w 4712956"/>
                <a:gd name="connsiteY45" fmla="*/ 390581 h 1966124"/>
                <a:gd name="connsiteX46" fmla="*/ 561975 w 4712956"/>
                <a:gd name="connsiteY46" fmla="*/ 9581 h 1966124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3150023 w 4712956"/>
                <a:gd name="connsiteY24" fmla="*/ 19622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762698 w 4712956"/>
                <a:gd name="connsiteY25" fmla="*/ 2015628 h 2015628"/>
                <a:gd name="connsiteX26" fmla="*/ 2505075 w 4712956"/>
                <a:gd name="connsiteY26" fmla="*/ 1962206 h 2015628"/>
                <a:gd name="connsiteX27" fmla="*/ 2162175 w 4712956"/>
                <a:gd name="connsiteY27" fmla="*/ 1886006 h 2015628"/>
                <a:gd name="connsiteX28" fmla="*/ 1981200 w 4712956"/>
                <a:gd name="connsiteY28" fmla="*/ 1838381 h 2015628"/>
                <a:gd name="connsiteX29" fmla="*/ 1771650 w 4712956"/>
                <a:gd name="connsiteY29" fmla="*/ 1752656 h 2015628"/>
                <a:gd name="connsiteX30" fmla="*/ 1638300 w 4712956"/>
                <a:gd name="connsiteY30" fmla="*/ 1685981 h 2015628"/>
                <a:gd name="connsiteX31" fmla="*/ 1609725 w 4712956"/>
                <a:gd name="connsiteY31" fmla="*/ 1162106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609725 w 4712956"/>
                <a:gd name="connsiteY32" fmla="*/ 1162106 h 2015628"/>
                <a:gd name="connsiteX33" fmla="*/ 1485900 w 4712956"/>
                <a:gd name="connsiteY33" fmla="*/ 1162106 h 2015628"/>
                <a:gd name="connsiteX34" fmla="*/ 1409700 w 4712956"/>
                <a:gd name="connsiteY34" fmla="*/ 1076381 h 2015628"/>
                <a:gd name="connsiteX35" fmla="*/ 733425 w 4712956"/>
                <a:gd name="connsiteY35" fmla="*/ 1076381 h 2015628"/>
                <a:gd name="connsiteX36" fmla="*/ 695325 w 4712956"/>
                <a:gd name="connsiteY36" fmla="*/ 1133531 h 2015628"/>
                <a:gd name="connsiteX37" fmla="*/ 723900 w 4712956"/>
                <a:gd name="connsiteY37" fmla="*/ 1314506 h 2015628"/>
                <a:gd name="connsiteX38" fmla="*/ 723900 w 4712956"/>
                <a:gd name="connsiteY38" fmla="*/ 1381181 h 2015628"/>
                <a:gd name="connsiteX39" fmla="*/ 733425 w 4712956"/>
                <a:gd name="connsiteY39" fmla="*/ 1419281 h 2015628"/>
                <a:gd name="connsiteX40" fmla="*/ 561975 w 4712956"/>
                <a:gd name="connsiteY40" fmla="*/ 1295456 h 2015628"/>
                <a:gd name="connsiteX41" fmla="*/ 561975 w 4712956"/>
                <a:gd name="connsiteY41" fmla="*/ 438206 h 2015628"/>
                <a:gd name="connsiteX42" fmla="*/ 0 w 4712956"/>
                <a:gd name="connsiteY42" fmla="*/ 428681 h 2015628"/>
                <a:gd name="connsiteX43" fmla="*/ 19050 w 4712956"/>
                <a:gd name="connsiteY43" fmla="*/ 409631 h 2015628"/>
                <a:gd name="connsiteX44" fmla="*/ 19050 w 4712956"/>
                <a:gd name="connsiteY44" fmla="*/ 409631 h 2015628"/>
                <a:gd name="connsiteX45" fmla="*/ 180975 w 4712956"/>
                <a:gd name="connsiteY45" fmla="*/ 352481 h 2015628"/>
                <a:gd name="connsiteX46" fmla="*/ 561975 w 4712956"/>
                <a:gd name="connsiteY46" fmla="*/ 390581 h 2015628"/>
                <a:gd name="connsiteX47" fmla="*/ 561975 w 4712956"/>
                <a:gd name="connsiteY47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09700 w 4712956"/>
                <a:gd name="connsiteY32" fmla="*/ 1076381 h 2015628"/>
                <a:gd name="connsiteX33" fmla="*/ 733425 w 4712956"/>
                <a:gd name="connsiteY33" fmla="*/ 1076381 h 2015628"/>
                <a:gd name="connsiteX34" fmla="*/ 695325 w 4712956"/>
                <a:gd name="connsiteY34" fmla="*/ 1133531 h 2015628"/>
                <a:gd name="connsiteX35" fmla="*/ 723900 w 4712956"/>
                <a:gd name="connsiteY35" fmla="*/ 1314506 h 2015628"/>
                <a:gd name="connsiteX36" fmla="*/ 723900 w 4712956"/>
                <a:gd name="connsiteY36" fmla="*/ 1381181 h 2015628"/>
                <a:gd name="connsiteX37" fmla="*/ 733425 w 4712956"/>
                <a:gd name="connsiteY37" fmla="*/ 1419281 h 2015628"/>
                <a:gd name="connsiteX38" fmla="*/ 561975 w 4712956"/>
                <a:gd name="connsiteY38" fmla="*/ 1295456 h 2015628"/>
                <a:gd name="connsiteX39" fmla="*/ 561975 w 4712956"/>
                <a:gd name="connsiteY39" fmla="*/ 438206 h 2015628"/>
                <a:gd name="connsiteX40" fmla="*/ 0 w 4712956"/>
                <a:gd name="connsiteY40" fmla="*/ 428681 h 2015628"/>
                <a:gd name="connsiteX41" fmla="*/ 19050 w 4712956"/>
                <a:gd name="connsiteY41" fmla="*/ 409631 h 2015628"/>
                <a:gd name="connsiteX42" fmla="*/ 19050 w 4712956"/>
                <a:gd name="connsiteY42" fmla="*/ 409631 h 2015628"/>
                <a:gd name="connsiteX43" fmla="*/ 180975 w 4712956"/>
                <a:gd name="connsiteY43" fmla="*/ 352481 h 2015628"/>
                <a:gd name="connsiteX44" fmla="*/ 561975 w 4712956"/>
                <a:gd name="connsiteY44" fmla="*/ 390581 h 2015628"/>
                <a:gd name="connsiteX45" fmla="*/ 561975 w 4712956"/>
                <a:gd name="connsiteY45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076381 h 2015628"/>
                <a:gd name="connsiteX33" fmla="*/ 695325 w 4712956"/>
                <a:gd name="connsiteY33" fmla="*/ 1133531 h 2015628"/>
                <a:gd name="connsiteX34" fmla="*/ 723900 w 4712956"/>
                <a:gd name="connsiteY34" fmla="*/ 1314506 h 2015628"/>
                <a:gd name="connsiteX35" fmla="*/ 723900 w 4712956"/>
                <a:gd name="connsiteY35" fmla="*/ 1381181 h 2015628"/>
                <a:gd name="connsiteX36" fmla="*/ 733425 w 4712956"/>
                <a:gd name="connsiteY36" fmla="*/ 1419281 h 2015628"/>
                <a:gd name="connsiteX37" fmla="*/ 561975 w 4712956"/>
                <a:gd name="connsiteY37" fmla="*/ 1295456 h 2015628"/>
                <a:gd name="connsiteX38" fmla="*/ 561975 w 4712956"/>
                <a:gd name="connsiteY38" fmla="*/ 438206 h 2015628"/>
                <a:gd name="connsiteX39" fmla="*/ 0 w 4712956"/>
                <a:gd name="connsiteY39" fmla="*/ 428681 h 2015628"/>
                <a:gd name="connsiteX40" fmla="*/ 19050 w 4712956"/>
                <a:gd name="connsiteY40" fmla="*/ 409631 h 2015628"/>
                <a:gd name="connsiteX41" fmla="*/ 19050 w 4712956"/>
                <a:gd name="connsiteY41" fmla="*/ 409631 h 2015628"/>
                <a:gd name="connsiteX42" fmla="*/ 180975 w 4712956"/>
                <a:gd name="connsiteY42" fmla="*/ 352481 h 2015628"/>
                <a:gd name="connsiteX43" fmla="*/ 561975 w 4712956"/>
                <a:gd name="connsiteY43" fmla="*/ 390581 h 2015628"/>
                <a:gd name="connsiteX44" fmla="*/ 561975 w 4712956"/>
                <a:gd name="connsiteY44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695325 w 4712956"/>
                <a:gd name="connsiteY32" fmla="*/ 1133531 h 2015628"/>
                <a:gd name="connsiteX33" fmla="*/ 723900 w 4712956"/>
                <a:gd name="connsiteY33" fmla="*/ 1314506 h 2015628"/>
                <a:gd name="connsiteX34" fmla="*/ 723900 w 4712956"/>
                <a:gd name="connsiteY34" fmla="*/ 1381181 h 2015628"/>
                <a:gd name="connsiteX35" fmla="*/ 733425 w 4712956"/>
                <a:gd name="connsiteY35" fmla="*/ 1419281 h 2015628"/>
                <a:gd name="connsiteX36" fmla="*/ 561975 w 4712956"/>
                <a:gd name="connsiteY36" fmla="*/ 1295456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14506 h 2015628"/>
                <a:gd name="connsiteX33" fmla="*/ 723900 w 4712956"/>
                <a:gd name="connsiteY33" fmla="*/ 1381181 h 2015628"/>
                <a:gd name="connsiteX34" fmla="*/ 733425 w 4712956"/>
                <a:gd name="connsiteY34" fmla="*/ 1419281 h 2015628"/>
                <a:gd name="connsiteX35" fmla="*/ 561975 w 4712956"/>
                <a:gd name="connsiteY35" fmla="*/ 1295456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81181 h 2015628"/>
                <a:gd name="connsiteX33" fmla="*/ 733425 w 4712956"/>
                <a:gd name="connsiteY33" fmla="*/ 1419281 h 2015628"/>
                <a:gd name="connsiteX34" fmla="*/ 561975 w 4712956"/>
                <a:gd name="connsiteY34" fmla="*/ 1295456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561975 w 4712956"/>
                <a:gd name="connsiteY33" fmla="*/ 1295456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954212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381000 w 4531981"/>
                <a:gd name="connsiteY0" fmla="*/ 9581 h 2015628"/>
                <a:gd name="connsiteX1" fmla="*/ 571500 w 4531981"/>
                <a:gd name="connsiteY1" fmla="*/ 56 h 2015628"/>
                <a:gd name="connsiteX2" fmla="*/ 619125 w 4531981"/>
                <a:gd name="connsiteY2" fmla="*/ 133406 h 2015628"/>
                <a:gd name="connsiteX3" fmla="*/ 762000 w 4531981"/>
                <a:gd name="connsiteY3" fmla="*/ 114356 h 2015628"/>
                <a:gd name="connsiteX4" fmla="*/ 857250 w 4531981"/>
                <a:gd name="connsiteY4" fmla="*/ 123881 h 2015628"/>
                <a:gd name="connsiteX5" fmla="*/ 962025 w 4531981"/>
                <a:gd name="connsiteY5" fmla="*/ 123881 h 2015628"/>
                <a:gd name="connsiteX6" fmla="*/ 962025 w 4531981"/>
                <a:gd name="connsiteY6" fmla="*/ 123881 h 2015628"/>
                <a:gd name="connsiteX7" fmla="*/ 1123950 w 4531981"/>
                <a:gd name="connsiteY7" fmla="*/ 142931 h 2015628"/>
                <a:gd name="connsiteX8" fmla="*/ 1133475 w 4531981"/>
                <a:gd name="connsiteY8" fmla="*/ 190556 h 2015628"/>
                <a:gd name="connsiteX9" fmla="*/ 1400175 w 4531981"/>
                <a:gd name="connsiteY9" fmla="*/ 200081 h 2015628"/>
                <a:gd name="connsiteX10" fmla="*/ 1409700 w 4531981"/>
                <a:gd name="connsiteY10" fmla="*/ 95306 h 2015628"/>
                <a:gd name="connsiteX11" fmla="*/ 1609725 w 4531981"/>
                <a:gd name="connsiteY11" fmla="*/ 85781 h 2015628"/>
                <a:gd name="connsiteX12" fmla="*/ 1647825 w 4531981"/>
                <a:gd name="connsiteY12" fmla="*/ 266756 h 2015628"/>
                <a:gd name="connsiteX13" fmla="*/ 2047875 w 4531981"/>
                <a:gd name="connsiteY13" fmla="*/ 276281 h 2015628"/>
                <a:gd name="connsiteX14" fmla="*/ 2028825 w 4531981"/>
                <a:gd name="connsiteY14" fmla="*/ 76256 h 2015628"/>
                <a:gd name="connsiteX15" fmla="*/ 2447925 w 4531981"/>
                <a:gd name="connsiteY15" fmla="*/ 76256 h 2015628"/>
                <a:gd name="connsiteX16" fmla="*/ 3193456 w 4531981"/>
                <a:gd name="connsiteY16" fmla="*/ 0 h 2015628"/>
                <a:gd name="connsiteX17" fmla="*/ 4108312 w 4531981"/>
                <a:gd name="connsiteY17" fmla="*/ 8941 h 2015628"/>
                <a:gd name="connsiteX18" fmla="*/ 4531981 w 4531981"/>
                <a:gd name="connsiteY18" fmla="*/ 63542 h 2015628"/>
                <a:gd name="connsiteX19" fmla="*/ 4385392 w 4531981"/>
                <a:gd name="connsiteY19" fmla="*/ 730446 h 2015628"/>
                <a:gd name="connsiteX20" fmla="*/ 4255733 w 4531981"/>
                <a:gd name="connsiteY20" fmla="*/ 1114557 h 2015628"/>
                <a:gd name="connsiteX21" fmla="*/ 3988685 w 4531981"/>
                <a:gd name="connsiteY21" fmla="*/ 1410174 h 2015628"/>
                <a:gd name="connsiteX22" fmla="*/ 3640714 w 4531981"/>
                <a:gd name="connsiteY22" fmla="*/ 1652948 h 2015628"/>
                <a:gd name="connsiteX23" fmla="*/ 3333204 w 4531981"/>
                <a:gd name="connsiteY23" fmla="*/ 1847167 h 2015628"/>
                <a:gd name="connsiteX24" fmla="*/ 2969048 w 4531981"/>
                <a:gd name="connsiteY24" fmla="*/ 1962206 h 2015628"/>
                <a:gd name="connsiteX25" fmla="*/ 2759349 w 4531981"/>
                <a:gd name="connsiteY25" fmla="*/ 2015628 h 2015628"/>
                <a:gd name="connsiteX26" fmla="*/ 2581723 w 4531981"/>
                <a:gd name="connsiteY26" fmla="*/ 2015628 h 2015628"/>
                <a:gd name="connsiteX27" fmla="*/ 2324100 w 4531981"/>
                <a:gd name="connsiteY27" fmla="*/ 1962206 h 2015628"/>
                <a:gd name="connsiteX28" fmla="*/ 1981200 w 4531981"/>
                <a:gd name="connsiteY28" fmla="*/ 1886006 h 2015628"/>
                <a:gd name="connsiteX29" fmla="*/ 1800225 w 4531981"/>
                <a:gd name="connsiteY29" fmla="*/ 1838381 h 2015628"/>
                <a:gd name="connsiteX30" fmla="*/ 1590675 w 4531981"/>
                <a:gd name="connsiteY30" fmla="*/ 1752656 h 2015628"/>
                <a:gd name="connsiteX31" fmla="*/ 1457325 w 4531981"/>
                <a:gd name="connsiteY31" fmla="*/ 1685981 h 2015628"/>
                <a:gd name="connsiteX32" fmla="*/ 552450 w 4531981"/>
                <a:gd name="connsiteY32" fmla="*/ 1419281 h 2015628"/>
                <a:gd name="connsiteX33" fmla="*/ 502182 w 4531981"/>
                <a:gd name="connsiteY33" fmla="*/ 1301822 h 2015628"/>
                <a:gd name="connsiteX34" fmla="*/ 865034 w 4531981"/>
                <a:gd name="connsiteY34" fmla="*/ 1301822 h 2015628"/>
                <a:gd name="connsiteX35" fmla="*/ 832705 w 4531981"/>
                <a:gd name="connsiteY35" fmla="*/ 1049877 h 2015628"/>
                <a:gd name="connsiteX36" fmla="*/ 514763 w 4531981"/>
                <a:gd name="connsiteY36" fmla="*/ 1059465 h 2015628"/>
                <a:gd name="connsiteX37" fmla="*/ 0 w 4531981"/>
                <a:gd name="connsiteY37" fmla="*/ 352481 h 2015628"/>
                <a:gd name="connsiteX38" fmla="*/ 381000 w 4531981"/>
                <a:gd name="connsiteY38" fmla="*/ 390581 h 2015628"/>
                <a:gd name="connsiteX39" fmla="*/ 381000 w 4531981"/>
                <a:gd name="connsiteY39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9058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8243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133763 w 4150981"/>
                <a:gd name="connsiteY35" fmla="*/ 1059465 h 2015628"/>
                <a:gd name="connsiteX36" fmla="*/ 0 w 4150981"/>
                <a:gd name="connsiteY36" fmla="*/ 382431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133763 w 4150981"/>
                <a:gd name="connsiteY34" fmla="*/ 1059465 h 2015628"/>
                <a:gd name="connsiteX35" fmla="*/ 0 w 4150981"/>
                <a:gd name="connsiteY35" fmla="*/ 382431 h 2015628"/>
                <a:gd name="connsiteX36" fmla="*/ 0 w 4150981"/>
                <a:gd name="connsiteY36" fmla="*/ 9581 h 2015628"/>
                <a:gd name="connsiteX0" fmla="*/ 498935 w 4649916"/>
                <a:gd name="connsiteY0" fmla="*/ 9581 h 2015628"/>
                <a:gd name="connsiteX1" fmla="*/ 689435 w 4649916"/>
                <a:gd name="connsiteY1" fmla="*/ 56 h 2015628"/>
                <a:gd name="connsiteX2" fmla="*/ 737060 w 4649916"/>
                <a:gd name="connsiteY2" fmla="*/ 133406 h 2015628"/>
                <a:gd name="connsiteX3" fmla="*/ 879935 w 4649916"/>
                <a:gd name="connsiteY3" fmla="*/ 114356 h 2015628"/>
                <a:gd name="connsiteX4" fmla="*/ 975185 w 4649916"/>
                <a:gd name="connsiteY4" fmla="*/ 123881 h 2015628"/>
                <a:gd name="connsiteX5" fmla="*/ 1079960 w 4649916"/>
                <a:gd name="connsiteY5" fmla="*/ 123881 h 2015628"/>
                <a:gd name="connsiteX6" fmla="*/ 1079960 w 4649916"/>
                <a:gd name="connsiteY6" fmla="*/ 123881 h 2015628"/>
                <a:gd name="connsiteX7" fmla="*/ 1241885 w 4649916"/>
                <a:gd name="connsiteY7" fmla="*/ 142931 h 2015628"/>
                <a:gd name="connsiteX8" fmla="*/ 1251410 w 4649916"/>
                <a:gd name="connsiteY8" fmla="*/ 190556 h 2015628"/>
                <a:gd name="connsiteX9" fmla="*/ 1518110 w 4649916"/>
                <a:gd name="connsiteY9" fmla="*/ 200081 h 2015628"/>
                <a:gd name="connsiteX10" fmla="*/ 1527635 w 4649916"/>
                <a:gd name="connsiteY10" fmla="*/ 95306 h 2015628"/>
                <a:gd name="connsiteX11" fmla="*/ 1727660 w 4649916"/>
                <a:gd name="connsiteY11" fmla="*/ 85781 h 2015628"/>
                <a:gd name="connsiteX12" fmla="*/ 1765760 w 4649916"/>
                <a:gd name="connsiteY12" fmla="*/ 266756 h 2015628"/>
                <a:gd name="connsiteX13" fmla="*/ 2165810 w 4649916"/>
                <a:gd name="connsiteY13" fmla="*/ 276281 h 2015628"/>
                <a:gd name="connsiteX14" fmla="*/ 2146760 w 4649916"/>
                <a:gd name="connsiteY14" fmla="*/ 76256 h 2015628"/>
                <a:gd name="connsiteX15" fmla="*/ 2565860 w 4649916"/>
                <a:gd name="connsiteY15" fmla="*/ 76256 h 2015628"/>
                <a:gd name="connsiteX16" fmla="*/ 3311391 w 4649916"/>
                <a:gd name="connsiteY16" fmla="*/ 0 h 2015628"/>
                <a:gd name="connsiteX17" fmla="*/ 4226247 w 4649916"/>
                <a:gd name="connsiteY17" fmla="*/ 8941 h 2015628"/>
                <a:gd name="connsiteX18" fmla="*/ 4649916 w 4649916"/>
                <a:gd name="connsiteY18" fmla="*/ 63542 h 2015628"/>
                <a:gd name="connsiteX19" fmla="*/ 4503327 w 4649916"/>
                <a:gd name="connsiteY19" fmla="*/ 730446 h 2015628"/>
                <a:gd name="connsiteX20" fmla="*/ 4373668 w 4649916"/>
                <a:gd name="connsiteY20" fmla="*/ 1114557 h 2015628"/>
                <a:gd name="connsiteX21" fmla="*/ 4106620 w 4649916"/>
                <a:gd name="connsiteY21" fmla="*/ 1410174 h 2015628"/>
                <a:gd name="connsiteX22" fmla="*/ 3758649 w 4649916"/>
                <a:gd name="connsiteY22" fmla="*/ 1652948 h 2015628"/>
                <a:gd name="connsiteX23" fmla="*/ 3451139 w 4649916"/>
                <a:gd name="connsiteY23" fmla="*/ 1847167 h 2015628"/>
                <a:gd name="connsiteX24" fmla="*/ 3086983 w 4649916"/>
                <a:gd name="connsiteY24" fmla="*/ 1962206 h 2015628"/>
                <a:gd name="connsiteX25" fmla="*/ 2877284 w 4649916"/>
                <a:gd name="connsiteY25" fmla="*/ 2015628 h 2015628"/>
                <a:gd name="connsiteX26" fmla="*/ 2699658 w 4649916"/>
                <a:gd name="connsiteY26" fmla="*/ 2015628 h 2015628"/>
                <a:gd name="connsiteX27" fmla="*/ 2442035 w 4649916"/>
                <a:gd name="connsiteY27" fmla="*/ 1962206 h 2015628"/>
                <a:gd name="connsiteX28" fmla="*/ 2099135 w 4649916"/>
                <a:gd name="connsiteY28" fmla="*/ 1886006 h 2015628"/>
                <a:gd name="connsiteX29" fmla="*/ 1918160 w 4649916"/>
                <a:gd name="connsiteY29" fmla="*/ 1838381 h 2015628"/>
                <a:gd name="connsiteX30" fmla="*/ 1708610 w 4649916"/>
                <a:gd name="connsiteY30" fmla="*/ 1752656 h 2015628"/>
                <a:gd name="connsiteX31" fmla="*/ 1575260 w 4649916"/>
                <a:gd name="connsiteY31" fmla="*/ 1685981 h 2015628"/>
                <a:gd name="connsiteX32" fmla="*/ 670385 w 4649916"/>
                <a:gd name="connsiteY32" fmla="*/ 1419281 h 2015628"/>
                <a:gd name="connsiteX33" fmla="*/ 620117 w 4649916"/>
                <a:gd name="connsiteY33" fmla="*/ 1301822 h 2015628"/>
                <a:gd name="connsiteX34" fmla="*/ 1499 w 4649916"/>
                <a:gd name="connsiteY34" fmla="*/ 412124 h 2015628"/>
                <a:gd name="connsiteX35" fmla="*/ 498935 w 4649916"/>
                <a:gd name="connsiteY35" fmla="*/ 382431 h 2015628"/>
                <a:gd name="connsiteX36" fmla="*/ 498935 w 4649916"/>
                <a:gd name="connsiteY36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477451 w 5018371"/>
                <a:gd name="connsiteY34" fmla="*/ 1114557 h 2015628"/>
                <a:gd name="connsiteX35" fmla="*/ 0 w 5018371"/>
                <a:gd name="connsiteY35" fmla="*/ 722314 h 2015628"/>
                <a:gd name="connsiteX36" fmla="*/ 369954 w 5018371"/>
                <a:gd name="connsiteY36" fmla="*/ 412124 h 2015628"/>
                <a:gd name="connsiteX37" fmla="*/ 867390 w 5018371"/>
                <a:gd name="connsiteY37" fmla="*/ 382431 h 2015628"/>
                <a:gd name="connsiteX38" fmla="*/ 867390 w 5018371"/>
                <a:gd name="connsiteY38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45692 w 5018371"/>
                <a:gd name="connsiteY35" fmla="*/ 363591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5018371" h="2015628">
                  <a:moveTo>
                    <a:pt x="867390" y="9581"/>
                  </a:moveTo>
                  <a:lnTo>
                    <a:pt x="1057890" y="56"/>
                  </a:lnTo>
                  <a:lnTo>
                    <a:pt x="1105515" y="133406"/>
                  </a:lnTo>
                  <a:lnTo>
                    <a:pt x="1248390" y="114356"/>
                  </a:lnTo>
                  <a:lnTo>
                    <a:pt x="1343640" y="123881"/>
                  </a:lnTo>
                  <a:lnTo>
                    <a:pt x="1448415" y="123881"/>
                  </a:lnTo>
                  <a:lnTo>
                    <a:pt x="1448415" y="123881"/>
                  </a:lnTo>
                  <a:lnTo>
                    <a:pt x="1610340" y="142931"/>
                  </a:lnTo>
                  <a:lnTo>
                    <a:pt x="1619865" y="190556"/>
                  </a:lnTo>
                  <a:lnTo>
                    <a:pt x="1886565" y="200081"/>
                  </a:lnTo>
                  <a:lnTo>
                    <a:pt x="1896090" y="95306"/>
                  </a:lnTo>
                  <a:lnTo>
                    <a:pt x="2096115" y="85781"/>
                  </a:lnTo>
                  <a:lnTo>
                    <a:pt x="2134215" y="266756"/>
                  </a:lnTo>
                  <a:lnTo>
                    <a:pt x="2534265" y="276281"/>
                  </a:lnTo>
                  <a:lnTo>
                    <a:pt x="2515215" y="76256"/>
                  </a:lnTo>
                  <a:lnTo>
                    <a:pt x="2934315" y="76256"/>
                  </a:lnTo>
                  <a:lnTo>
                    <a:pt x="3679846" y="0"/>
                  </a:lnTo>
                  <a:lnTo>
                    <a:pt x="4594702" y="8941"/>
                  </a:lnTo>
                  <a:lnTo>
                    <a:pt x="5018371" y="63542"/>
                  </a:lnTo>
                  <a:lnTo>
                    <a:pt x="4871782" y="730446"/>
                  </a:lnTo>
                  <a:lnTo>
                    <a:pt x="4742123" y="1114557"/>
                  </a:lnTo>
                  <a:lnTo>
                    <a:pt x="4475075" y="1410174"/>
                  </a:lnTo>
                  <a:lnTo>
                    <a:pt x="4127104" y="1652948"/>
                  </a:lnTo>
                  <a:lnTo>
                    <a:pt x="3819594" y="1847167"/>
                  </a:lnTo>
                  <a:lnTo>
                    <a:pt x="3455438" y="1962206"/>
                  </a:lnTo>
                  <a:cubicBezTo>
                    <a:pt x="3398792" y="1969717"/>
                    <a:pt x="3302385" y="2008117"/>
                    <a:pt x="3245739" y="2015628"/>
                  </a:cubicBezTo>
                  <a:lnTo>
                    <a:pt x="3068113" y="2015628"/>
                  </a:lnTo>
                  <a:lnTo>
                    <a:pt x="2810490" y="1962206"/>
                  </a:lnTo>
                  <a:lnTo>
                    <a:pt x="2467590" y="1886006"/>
                  </a:lnTo>
                  <a:lnTo>
                    <a:pt x="2286615" y="1838381"/>
                  </a:lnTo>
                  <a:lnTo>
                    <a:pt x="2077065" y="1752656"/>
                  </a:lnTo>
                  <a:lnTo>
                    <a:pt x="1943715" y="1685981"/>
                  </a:lnTo>
                  <a:lnTo>
                    <a:pt x="1038840" y="1419281"/>
                  </a:lnTo>
                  <a:lnTo>
                    <a:pt x="477451" y="1114557"/>
                  </a:lnTo>
                  <a:cubicBezTo>
                    <a:pt x="312689" y="1017972"/>
                    <a:pt x="28706" y="827962"/>
                    <a:pt x="0" y="722314"/>
                  </a:cubicBezTo>
                  <a:lnTo>
                    <a:pt x="345692" y="363591"/>
                  </a:lnTo>
                  <a:lnTo>
                    <a:pt x="867390" y="382431"/>
                  </a:lnTo>
                  <a:lnTo>
                    <a:pt x="867390" y="9581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50" kern="100">
                  <a:effectLst/>
                  <a:ea typeface="ＭＳ 明朝"/>
                  <a:cs typeface="Times New Roman"/>
                </a:rPr>
                <a:t> </a:t>
              </a:r>
              <a:endParaRPr lang="ja-JP" sz="1050" kern="1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93" name="フリーフォーム 192"/>
            <p:cNvSpPr/>
            <p:nvPr/>
          </p:nvSpPr>
          <p:spPr>
            <a:xfrm>
              <a:off x="5508104" y="6093296"/>
              <a:ext cx="315032" cy="496001"/>
            </a:xfrm>
            <a:custGeom>
              <a:avLst/>
              <a:gdLst>
                <a:gd name="connsiteX0" fmla="*/ 123825 w 447675"/>
                <a:gd name="connsiteY0" fmla="*/ 95250 h 704850"/>
                <a:gd name="connsiteX1" fmla="*/ 104775 w 447675"/>
                <a:gd name="connsiteY1" fmla="*/ 266700 h 704850"/>
                <a:gd name="connsiteX2" fmla="*/ 57150 w 447675"/>
                <a:gd name="connsiteY2" fmla="*/ 333375 h 704850"/>
                <a:gd name="connsiteX3" fmla="*/ 0 w 447675"/>
                <a:gd name="connsiteY3" fmla="*/ 600075 h 704850"/>
                <a:gd name="connsiteX4" fmla="*/ 76200 w 447675"/>
                <a:gd name="connsiteY4" fmla="*/ 590550 h 704850"/>
                <a:gd name="connsiteX5" fmla="*/ 142875 w 447675"/>
                <a:gd name="connsiteY5" fmla="*/ 609600 h 704850"/>
                <a:gd name="connsiteX6" fmla="*/ 171450 w 447675"/>
                <a:gd name="connsiteY6" fmla="*/ 666750 h 704850"/>
                <a:gd name="connsiteX7" fmla="*/ 228600 w 447675"/>
                <a:gd name="connsiteY7" fmla="*/ 704850 h 704850"/>
                <a:gd name="connsiteX8" fmla="*/ 228600 w 447675"/>
                <a:gd name="connsiteY8" fmla="*/ 704850 h 704850"/>
                <a:gd name="connsiteX9" fmla="*/ 352425 w 447675"/>
                <a:gd name="connsiteY9" fmla="*/ 561975 h 704850"/>
                <a:gd name="connsiteX10" fmla="*/ 381000 w 447675"/>
                <a:gd name="connsiteY10" fmla="*/ 514350 h 704850"/>
                <a:gd name="connsiteX11" fmla="*/ 447675 w 447675"/>
                <a:gd name="connsiteY11" fmla="*/ 504825 h 704850"/>
                <a:gd name="connsiteX12" fmla="*/ 428625 w 447675"/>
                <a:gd name="connsiteY12" fmla="*/ 142875 h 704850"/>
                <a:gd name="connsiteX13" fmla="*/ 409575 w 447675"/>
                <a:gd name="connsiteY13" fmla="*/ 0 h 704850"/>
                <a:gd name="connsiteX14" fmla="*/ 333375 w 447675"/>
                <a:gd name="connsiteY14" fmla="*/ 19050 h 704850"/>
                <a:gd name="connsiteX15" fmla="*/ 238125 w 447675"/>
                <a:gd name="connsiteY15" fmla="*/ 57150 h 704850"/>
                <a:gd name="connsiteX16" fmla="*/ 123825 w 447675"/>
                <a:gd name="connsiteY16" fmla="*/ 952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7675" h="704850">
                  <a:moveTo>
                    <a:pt x="123825" y="95250"/>
                  </a:moveTo>
                  <a:lnTo>
                    <a:pt x="104775" y="266700"/>
                  </a:lnTo>
                  <a:lnTo>
                    <a:pt x="57150" y="333375"/>
                  </a:lnTo>
                  <a:lnTo>
                    <a:pt x="0" y="600075"/>
                  </a:lnTo>
                  <a:lnTo>
                    <a:pt x="76200" y="590550"/>
                  </a:lnTo>
                  <a:lnTo>
                    <a:pt x="142875" y="609600"/>
                  </a:lnTo>
                  <a:lnTo>
                    <a:pt x="171450" y="666750"/>
                  </a:lnTo>
                  <a:lnTo>
                    <a:pt x="228600" y="704850"/>
                  </a:lnTo>
                  <a:lnTo>
                    <a:pt x="228600" y="704850"/>
                  </a:lnTo>
                  <a:lnTo>
                    <a:pt x="352425" y="561975"/>
                  </a:lnTo>
                  <a:lnTo>
                    <a:pt x="381000" y="514350"/>
                  </a:lnTo>
                  <a:lnTo>
                    <a:pt x="447675" y="504825"/>
                  </a:lnTo>
                  <a:lnTo>
                    <a:pt x="428625" y="142875"/>
                  </a:lnTo>
                  <a:lnTo>
                    <a:pt x="409575" y="0"/>
                  </a:lnTo>
                  <a:lnTo>
                    <a:pt x="333375" y="19050"/>
                  </a:lnTo>
                  <a:lnTo>
                    <a:pt x="238125" y="57150"/>
                  </a:lnTo>
                  <a:lnTo>
                    <a:pt x="123825" y="9525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4" name="フリーフォーム 193"/>
            <p:cNvSpPr/>
            <p:nvPr/>
          </p:nvSpPr>
          <p:spPr>
            <a:xfrm>
              <a:off x="6228184" y="3509314"/>
              <a:ext cx="40077" cy="279726"/>
            </a:xfrm>
            <a:custGeom>
              <a:avLst/>
              <a:gdLst>
                <a:gd name="connsiteX0" fmla="*/ 0 w 55084"/>
                <a:gd name="connsiteY0" fmla="*/ 11017 h 429658"/>
                <a:gd name="connsiteX1" fmla="*/ 0 w 55084"/>
                <a:gd name="connsiteY1" fmla="*/ 429658 h 429658"/>
                <a:gd name="connsiteX2" fmla="*/ 44067 w 55084"/>
                <a:gd name="connsiteY2" fmla="*/ 429658 h 429658"/>
                <a:gd name="connsiteX3" fmla="*/ 55084 w 55084"/>
                <a:gd name="connsiteY3" fmla="*/ 0 h 429658"/>
                <a:gd name="connsiteX4" fmla="*/ 0 w 55084"/>
                <a:gd name="connsiteY4" fmla="*/ 11017 h 429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84" h="429658">
                  <a:moveTo>
                    <a:pt x="0" y="11017"/>
                  </a:moveTo>
                  <a:lnTo>
                    <a:pt x="0" y="429658"/>
                  </a:lnTo>
                  <a:lnTo>
                    <a:pt x="44067" y="429658"/>
                  </a:lnTo>
                  <a:lnTo>
                    <a:pt x="55084" y="0"/>
                  </a:lnTo>
                  <a:lnTo>
                    <a:pt x="0" y="11017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5" name="フリーフォーム 194"/>
            <p:cNvSpPr/>
            <p:nvPr/>
          </p:nvSpPr>
          <p:spPr>
            <a:xfrm>
              <a:off x="2482557" y="997393"/>
              <a:ext cx="145227" cy="127351"/>
            </a:xfrm>
            <a:custGeom>
              <a:avLst/>
              <a:gdLst>
                <a:gd name="connsiteX0" fmla="*/ 41275 w 206375"/>
                <a:gd name="connsiteY0" fmla="*/ 0 h 180975"/>
                <a:gd name="connsiteX1" fmla="*/ 206375 w 206375"/>
                <a:gd name="connsiteY1" fmla="*/ 139700 h 180975"/>
                <a:gd name="connsiteX2" fmla="*/ 158750 w 206375"/>
                <a:gd name="connsiteY2" fmla="*/ 180975 h 180975"/>
                <a:gd name="connsiteX3" fmla="*/ 0 w 206375"/>
                <a:gd name="connsiteY3" fmla="*/ 38100 h 180975"/>
                <a:gd name="connsiteX4" fmla="*/ 41275 w 206375"/>
                <a:gd name="connsiteY4" fmla="*/ 0 h 18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375" h="180975">
                  <a:moveTo>
                    <a:pt x="41275" y="0"/>
                  </a:moveTo>
                  <a:lnTo>
                    <a:pt x="206375" y="139700"/>
                  </a:lnTo>
                  <a:lnTo>
                    <a:pt x="158750" y="180975"/>
                  </a:lnTo>
                  <a:lnTo>
                    <a:pt x="0" y="38100"/>
                  </a:lnTo>
                  <a:lnTo>
                    <a:pt x="4127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6" name="フリーフォーム 195"/>
            <p:cNvSpPr/>
            <p:nvPr/>
          </p:nvSpPr>
          <p:spPr>
            <a:xfrm>
              <a:off x="1588686" y="2019036"/>
              <a:ext cx="176507" cy="55856"/>
            </a:xfrm>
            <a:custGeom>
              <a:avLst/>
              <a:gdLst>
                <a:gd name="connsiteX0" fmla="*/ 34925 w 250825"/>
                <a:gd name="connsiteY0" fmla="*/ 0 h 79375"/>
                <a:gd name="connsiteX1" fmla="*/ 250825 w 250825"/>
                <a:gd name="connsiteY1" fmla="*/ 3175 h 79375"/>
                <a:gd name="connsiteX2" fmla="*/ 206375 w 250825"/>
                <a:gd name="connsiteY2" fmla="*/ 79375 h 79375"/>
                <a:gd name="connsiteX3" fmla="*/ 0 w 250825"/>
                <a:gd name="connsiteY3" fmla="*/ 76200 h 79375"/>
                <a:gd name="connsiteX4" fmla="*/ 34925 w 250825"/>
                <a:gd name="connsiteY4" fmla="*/ 0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825" h="79375">
                  <a:moveTo>
                    <a:pt x="34925" y="0"/>
                  </a:moveTo>
                  <a:lnTo>
                    <a:pt x="250825" y="3175"/>
                  </a:lnTo>
                  <a:lnTo>
                    <a:pt x="206375" y="79375"/>
                  </a:lnTo>
                  <a:lnTo>
                    <a:pt x="0" y="76200"/>
                  </a:lnTo>
                  <a:lnTo>
                    <a:pt x="3492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7" name="フリーフォーム 196"/>
            <p:cNvSpPr/>
            <p:nvPr/>
          </p:nvSpPr>
          <p:spPr>
            <a:xfrm>
              <a:off x="5154759" y="3522619"/>
              <a:ext cx="53437" cy="338429"/>
            </a:xfrm>
            <a:custGeom>
              <a:avLst/>
              <a:gdLst>
                <a:gd name="connsiteX0" fmla="*/ 0 w 75937"/>
                <a:gd name="connsiteY0" fmla="*/ 6328 h 480930"/>
                <a:gd name="connsiteX1" fmla="*/ 3164 w 75937"/>
                <a:gd name="connsiteY1" fmla="*/ 471438 h 480930"/>
                <a:gd name="connsiteX2" fmla="*/ 72773 w 75937"/>
                <a:gd name="connsiteY2" fmla="*/ 480930 h 480930"/>
                <a:gd name="connsiteX3" fmla="*/ 75937 w 75937"/>
                <a:gd name="connsiteY3" fmla="*/ 0 h 480930"/>
                <a:gd name="connsiteX4" fmla="*/ 0 w 75937"/>
                <a:gd name="connsiteY4" fmla="*/ 6328 h 48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937" h="480930">
                  <a:moveTo>
                    <a:pt x="0" y="6328"/>
                  </a:moveTo>
                  <a:cubicBezTo>
                    <a:pt x="1055" y="161365"/>
                    <a:pt x="2109" y="316401"/>
                    <a:pt x="3164" y="471438"/>
                  </a:cubicBezTo>
                  <a:lnTo>
                    <a:pt x="72773" y="480930"/>
                  </a:lnTo>
                  <a:cubicBezTo>
                    <a:pt x="73828" y="320620"/>
                    <a:pt x="74882" y="160310"/>
                    <a:pt x="75937" y="0"/>
                  </a:cubicBezTo>
                  <a:lnTo>
                    <a:pt x="0" y="6328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98" name="フリーフォーム 197"/>
            <p:cNvSpPr/>
            <p:nvPr/>
          </p:nvSpPr>
          <p:spPr>
            <a:xfrm>
              <a:off x="3832377" y="3627288"/>
              <a:ext cx="47101" cy="146136"/>
            </a:xfrm>
            <a:custGeom>
              <a:avLst/>
              <a:gdLst>
                <a:gd name="connsiteX0" fmla="*/ 0 w 88593"/>
                <a:gd name="connsiteY0" fmla="*/ 9492 h 211989"/>
                <a:gd name="connsiteX1" fmla="*/ 0 w 88593"/>
                <a:gd name="connsiteY1" fmla="*/ 208825 h 211989"/>
                <a:gd name="connsiteX2" fmla="*/ 88593 w 88593"/>
                <a:gd name="connsiteY2" fmla="*/ 211989 h 211989"/>
                <a:gd name="connsiteX3" fmla="*/ 88593 w 88593"/>
                <a:gd name="connsiteY3" fmla="*/ 0 h 211989"/>
                <a:gd name="connsiteX4" fmla="*/ 0 w 88593"/>
                <a:gd name="connsiteY4" fmla="*/ 9492 h 21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93" h="211989">
                  <a:moveTo>
                    <a:pt x="0" y="9492"/>
                  </a:moveTo>
                  <a:lnTo>
                    <a:pt x="0" y="208825"/>
                  </a:lnTo>
                  <a:lnTo>
                    <a:pt x="88593" y="211989"/>
                  </a:lnTo>
                  <a:lnTo>
                    <a:pt x="88593" y="0"/>
                  </a:lnTo>
                  <a:lnTo>
                    <a:pt x="0" y="9492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25" name="テキスト ボックス 124"/>
          <p:cNvSpPr txBox="1"/>
          <p:nvPr/>
        </p:nvSpPr>
        <p:spPr>
          <a:xfrm>
            <a:off x="3215040" y="1502682"/>
            <a:ext cx="28622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多彩なプログラムの提供</a:t>
            </a:r>
            <a:endParaRPr kumimoji="1"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・環境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教育・芸術活動・スポーツなど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101527" y="3406628"/>
            <a:ext cx="187743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自然観察学習館の活用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2528231" y="2510904"/>
            <a:ext cx="510793" cy="620747"/>
          </a:xfrm>
          <a:prstGeom prst="ellipse">
            <a:avLst/>
          </a:prstGeom>
          <a:solidFill>
            <a:srgbClr val="92D05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>
            <a:stCxn id="5" idx="5"/>
          </p:cNvCxnSpPr>
          <p:nvPr/>
        </p:nvCxnSpPr>
        <p:spPr>
          <a:xfrm>
            <a:off x="2964220" y="3040745"/>
            <a:ext cx="137307" cy="365883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135405" y="44624"/>
            <a:ext cx="39325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戦略（１）公園整備　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地域共生公園化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4352129" y="251977"/>
            <a:ext cx="3123378" cy="4385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アプローチの改善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・周辺施設と関連した動線・エントランスの整備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463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X:\00  万博チーム\図面\白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24"/>
            <a:ext cx="8532043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グループ化 4"/>
          <p:cNvGrpSpPr/>
          <p:nvPr/>
        </p:nvGrpSpPr>
        <p:grpSpPr>
          <a:xfrm>
            <a:off x="558341" y="116632"/>
            <a:ext cx="7830083" cy="6651855"/>
            <a:chOff x="558341" y="116632"/>
            <a:chExt cx="7830083" cy="6651855"/>
          </a:xfrm>
        </p:grpSpPr>
        <p:sp>
          <p:nvSpPr>
            <p:cNvPr id="6" name="フリーフォーム 5"/>
            <p:cNvSpPr/>
            <p:nvPr/>
          </p:nvSpPr>
          <p:spPr>
            <a:xfrm>
              <a:off x="1001171" y="2822193"/>
              <a:ext cx="231429" cy="462791"/>
            </a:xfrm>
            <a:custGeom>
              <a:avLst/>
              <a:gdLst>
                <a:gd name="connsiteX0" fmla="*/ 63375 w 328943"/>
                <a:gd name="connsiteY0" fmla="*/ 0 h 657885"/>
                <a:gd name="connsiteX1" fmla="*/ 0 w 328943"/>
                <a:gd name="connsiteY1" fmla="*/ 66392 h 657885"/>
                <a:gd name="connsiteX2" fmla="*/ 27161 w 328943"/>
                <a:gd name="connsiteY2" fmla="*/ 377228 h 657885"/>
                <a:gd name="connsiteX3" fmla="*/ 57339 w 328943"/>
                <a:gd name="connsiteY3" fmla="*/ 443620 h 657885"/>
                <a:gd name="connsiteX4" fmla="*/ 123731 w 328943"/>
                <a:gd name="connsiteY4" fmla="*/ 546226 h 657885"/>
                <a:gd name="connsiteX5" fmla="*/ 202194 w 328943"/>
                <a:gd name="connsiteY5" fmla="*/ 657885 h 657885"/>
                <a:gd name="connsiteX6" fmla="*/ 316872 w 328943"/>
                <a:gd name="connsiteY6" fmla="*/ 642796 h 657885"/>
                <a:gd name="connsiteX7" fmla="*/ 328943 w 328943"/>
                <a:gd name="connsiteY7" fmla="*/ 45268 h 657885"/>
                <a:gd name="connsiteX8" fmla="*/ 259533 w 328943"/>
                <a:gd name="connsiteY8" fmla="*/ 45268 h 657885"/>
                <a:gd name="connsiteX9" fmla="*/ 226337 w 328943"/>
                <a:gd name="connsiteY9" fmla="*/ 45268 h 657885"/>
                <a:gd name="connsiteX10" fmla="*/ 196159 w 328943"/>
                <a:gd name="connsiteY10" fmla="*/ 45268 h 657885"/>
                <a:gd name="connsiteX11" fmla="*/ 135802 w 328943"/>
                <a:gd name="connsiteY11" fmla="*/ 30179 h 657885"/>
                <a:gd name="connsiteX12" fmla="*/ 63375 w 328943"/>
                <a:gd name="connsiteY12" fmla="*/ 0 h 657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8943" h="657885">
                  <a:moveTo>
                    <a:pt x="63375" y="0"/>
                  </a:moveTo>
                  <a:lnTo>
                    <a:pt x="0" y="66392"/>
                  </a:lnTo>
                  <a:lnTo>
                    <a:pt x="27161" y="377228"/>
                  </a:lnTo>
                  <a:lnTo>
                    <a:pt x="57339" y="443620"/>
                  </a:lnTo>
                  <a:lnTo>
                    <a:pt x="123731" y="546226"/>
                  </a:lnTo>
                  <a:lnTo>
                    <a:pt x="202194" y="657885"/>
                  </a:lnTo>
                  <a:lnTo>
                    <a:pt x="316872" y="642796"/>
                  </a:lnTo>
                  <a:lnTo>
                    <a:pt x="328943" y="45268"/>
                  </a:lnTo>
                  <a:lnTo>
                    <a:pt x="259533" y="45268"/>
                  </a:lnTo>
                  <a:lnTo>
                    <a:pt x="226337" y="45268"/>
                  </a:lnTo>
                  <a:lnTo>
                    <a:pt x="196159" y="45268"/>
                  </a:lnTo>
                  <a:lnTo>
                    <a:pt x="135802" y="30179"/>
                  </a:lnTo>
                  <a:lnTo>
                    <a:pt x="63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7" name="フリーフォーム 6"/>
            <p:cNvSpPr/>
            <p:nvPr/>
          </p:nvSpPr>
          <p:spPr>
            <a:xfrm>
              <a:off x="4247989" y="116632"/>
              <a:ext cx="2628268" cy="1380758"/>
            </a:xfrm>
            <a:custGeom>
              <a:avLst/>
              <a:gdLst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1982313 w 3584181"/>
                <a:gd name="connsiteY92" fmla="*/ 1274821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095827 w 3584181"/>
                <a:gd name="connsiteY92" fmla="*/ 1469212 h 1962289"/>
                <a:gd name="connsiteX93" fmla="*/ 1962289 w 3584181"/>
                <a:gd name="connsiteY93" fmla="*/ 1408310 h 1962289"/>
                <a:gd name="connsiteX94" fmla="*/ 1181378 w 3584181"/>
                <a:gd name="connsiteY94" fmla="*/ 1107959 h 1962289"/>
                <a:gd name="connsiteX95" fmla="*/ 881028 w 3584181"/>
                <a:gd name="connsiteY95" fmla="*/ 961121 h 1962289"/>
                <a:gd name="connsiteX96" fmla="*/ 547305 w 3584181"/>
                <a:gd name="connsiteY96" fmla="*/ 827632 h 1962289"/>
                <a:gd name="connsiteX97" fmla="*/ 253629 w 3584181"/>
                <a:gd name="connsiteY97" fmla="*/ 694143 h 1962289"/>
                <a:gd name="connsiteX98" fmla="*/ 80094 w 3584181"/>
                <a:gd name="connsiteY98" fmla="*/ 627399 h 1962289"/>
                <a:gd name="connsiteX99" fmla="*/ 60070 w 3584181"/>
                <a:gd name="connsiteY99" fmla="*/ 594027 h 1962289"/>
                <a:gd name="connsiteX100" fmla="*/ 33372 w 3584181"/>
                <a:gd name="connsiteY100" fmla="*/ 533956 h 1962289"/>
                <a:gd name="connsiteX101" fmla="*/ 0 w 3584181"/>
                <a:gd name="connsiteY101" fmla="*/ 453863 h 1962289"/>
                <a:gd name="connsiteX102" fmla="*/ 20024 w 3584181"/>
                <a:gd name="connsiteY102" fmla="*/ 240281 h 1962289"/>
                <a:gd name="connsiteX103" fmla="*/ 80094 w 3584181"/>
                <a:gd name="connsiteY103" fmla="*/ 0 h 1962289"/>
                <a:gd name="connsiteX0" fmla="*/ 80094 w 3584181"/>
                <a:gd name="connsiteY0" fmla="*/ 0 h 1962289"/>
                <a:gd name="connsiteX1" fmla="*/ 140164 w 3584181"/>
                <a:gd name="connsiteY1" fmla="*/ 33373 h 1962289"/>
                <a:gd name="connsiteX2" fmla="*/ 173536 w 3584181"/>
                <a:gd name="connsiteY2" fmla="*/ 53396 h 1962289"/>
                <a:gd name="connsiteX3" fmla="*/ 193559 w 3584181"/>
                <a:gd name="connsiteY3" fmla="*/ 113466 h 1962289"/>
                <a:gd name="connsiteX4" fmla="*/ 180210 w 3584181"/>
                <a:gd name="connsiteY4" fmla="*/ 347072 h 1962289"/>
                <a:gd name="connsiteX5" fmla="*/ 166861 w 3584181"/>
                <a:gd name="connsiteY5" fmla="*/ 427165 h 1962289"/>
                <a:gd name="connsiteX6" fmla="*/ 140164 w 3584181"/>
                <a:gd name="connsiteY6" fmla="*/ 493910 h 1962289"/>
                <a:gd name="connsiteX7" fmla="*/ 140164 w 3584181"/>
                <a:gd name="connsiteY7" fmla="*/ 493910 h 1962289"/>
                <a:gd name="connsiteX8" fmla="*/ 213583 w 3584181"/>
                <a:gd name="connsiteY8" fmla="*/ 627399 h 1962289"/>
                <a:gd name="connsiteX9" fmla="*/ 240280 w 3584181"/>
                <a:gd name="connsiteY9" fmla="*/ 640748 h 1962289"/>
                <a:gd name="connsiteX10" fmla="*/ 333723 w 3584181"/>
                <a:gd name="connsiteY10" fmla="*/ 647422 h 1962289"/>
                <a:gd name="connsiteX11" fmla="*/ 433840 w 3584181"/>
                <a:gd name="connsiteY11" fmla="*/ 687469 h 1962289"/>
                <a:gd name="connsiteX12" fmla="*/ 507259 w 3584181"/>
                <a:gd name="connsiteY12" fmla="*/ 707492 h 1962289"/>
                <a:gd name="connsiteX13" fmla="*/ 607375 w 3584181"/>
                <a:gd name="connsiteY13" fmla="*/ 714167 h 1962289"/>
                <a:gd name="connsiteX14" fmla="*/ 674120 w 3584181"/>
                <a:gd name="connsiteY14" fmla="*/ 747539 h 1962289"/>
                <a:gd name="connsiteX15" fmla="*/ 747539 w 3584181"/>
                <a:gd name="connsiteY15" fmla="*/ 760888 h 1962289"/>
                <a:gd name="connsiteX16" fmla="*/ 834307 w 3584181"/>
                <a:gd name="connsiteY16" fmla="*/ 787586 h 1962289"/>
                <a:gd name="connsiteX17" fmla="*/ 934424 w 3584181"/>
                <a:gd name="connsiteY17" fmla="*/ 827632 h 1962289"/>
                <a:gd name="connsiteX18" fmla="*/ 987819 w 3584181"/>
                <a:gd name="connsiteY18" fmla="*/ 854330 h 1962289"/>
                <a:gd name="connsiteX19" fmla="*/ 1021191 w 3584181"/>
                <a:gd name="connsiteY19" fmla="*/ 894377 h 1962289"/>
                <a:gd name="connsiteX20" fmla="*/ 1061238 w 3584181"/>
                <a:gd name="connsiteY20" fmla="*/ 921075 h 1962289"/>
                <a:gd name="connsiteX21" fmla="*/ 1087936 w 3584181"/>
                <a:gd name="connsiteY21" fmla="*/ 987819 h 1962289"/>
                <a:gd name="connsiteX22" fmla="*/ 1141332 w 3584181"/>
                <a:gd name="connsiteY22" fmla="*/ 987819 h 1962289"/>
                <a:gd name="connsiteX23" fmla="*/ 1248123 w 3584181"/>
                <a:gd name="connsiteY23" fmla="*/ 1001168 h 1962289"/>
                <a:gd name="connsiteX24" fmla="*/ 1308193 w 3584181"/>
                <a:gd name="connsiteY24" fmla="*/ 1001168 h 1962289"/>
                <a:gd name="connsiteX25" fmla="*/ 1374937 w 3584181"/>
                <a:gd name="connsiteY25" fmla="*/ 1027866 h 1962289"/>
                <a:gd name="connsiteX26" fmla="*/ 1435007 w 3584181"/>
                <a:gd name="connsiteY26" fmla="*/ 1087936 h 1962289"/>
                <a:gd name="connsiteX27" fmla="*/ 1501752 w 3584181"/>
                <a:gd name="connsiteY27" fmla="*/ 1114634 h 1962289"/>
                <a:gd name="connsiteX28" fmla="*/ 1615218 w 3584181"/>
                <a:gd name="connsiteY28" fmla="*/ 1121308 h 1962289"/>
                <a:gd name="connsiteX29" fmla="*/ 1661939 w 3584181"/>
                <a:gd name="connsiteY29" fmla="*/ 1094611 h 1962289"/>
                <a:gd name="connsiteX30" fmla="*/ 1742032 w 3584181"/>
                <a:gd name="connsiteY30" fmla="*/ 1121308 h 1962289"/>
                <a:gd name="connsiteX31" fmla="*/ 1762056 w 3584181"/>
                <a:gd name="connsiteY31" fmla="*/ 1081262 h 1962289"/>
                <a:gd name="connsiteX32" fmla="*/ 1795428 w 3584181"/>
                <a:gd name="connsiteY32" fmla="*/ 1047889 h 1962289"/>
                <a:gd name="connsiteX33" fmla="*/ 1822126 w 3584181"/>
                <a:gd name="connsiteY33" fmla="*/ 1047889 h 1962289"/>
                <a:gd name="connsiteX34" fmla="*/ 1842149 w 3584181"/>
                <a:gd name="connsiteY34" fmla="*/ 1041215 h 1962289"/>
                <a:gd name="connsiteX35" fmla="*/ 1875521 w 3584181"/>
                <a:gd name="connsiteY35" fmla="*/ 1001168 h 1962289"/>
                <a:gd name="connsiteX36" fmla="*/ 1895545 w 3584181"/>
                <a:gd name="connsiteY36" fmla="*/ 1061238 h 1962289"/>
                <a:gd name="connsiteX37" fmla="*/ 1895545 w 3584181"/>
                <a:gd name="connsiteY37" fmla="*/ 1074587 h 1962289"/>
                <a:gd name="connsiteX38" fmla="*/ 1862172 w 3584181"/>
                <a:gd name="connsiteY38" fmla="*/ 1061238 h 1962289"/>
                <a:gd name="connsiteX39" fmla="*/ 1862172 w 3584181"/>
                <a:gd name="connsiteY39" fmla="*/ 1134657 h 1962289"/>
                <a:gd name="connsiteX40" fmla="*/ 1835475 w 3584181"/>
                <a:gd name="connsiteY40" fmla="*/ 1101285 h 1962289"/>
                <a:gd name="connsiteX41" fmla="*/ 1828800 w 3584181"/>
                <a:gd name="connsiteY41" fmla="*/ 1101285 h 1962289"/>
                <a:gd name="connsiteX42" fmla="*/ 1822126 w 3584181"/>
                <a:gd name="connsiteY42" fmla="*/ 1121308 h 1962289"/>
                <a:gd name="connsiteX43" fmla="*/ 1842149 w 3584181"/>
                <a:gd name="connsiteY43" fmla="*/ 1174704 h 1962289"/>
                <a:gd name="connsiteX44" fmla="*/ 1862172 w 3584181"/>
                <a:gd name="connsiteY44" fmla="*/ 1194727 h 1962289"/>
                <a:gd name="connsiteX45" fmla="*/ 1895545 w 3584181"/>
                <a:gd name="connsiteY45" fmla="*/ 1181378 h 1962289"/>
                <a:gd name="connsiteX46" fmla="*/ 1915568 w 3584181"/>
                <a:gd name="connsiteY46" fmla="*/ 1154681 h 1962289"/>
                <a:gd name="connsiteX47" fmla="*/ 1915568 w 3584181"/>
                <a:gd name="connsiteY47" fmla="*/ 1087936 h 1962289"/>
                <a:gd name="connsiteX48" fmla="*/ 1975638 w 3584181"/>
                <a:gd name="connsiteY48" fmla="*/ 1081262 h 1962289"/>
                <a:gd name="connsiteX49" fmla="*/ 1995661 w 3584181"/>
                <a:gd name="connsiteY49" fmla="*/ 1047889 h 1962289"/>
                <a:gd name="connsiteX50" fmla="*/ 2002336 w 3584181"/>
                <a:gd name="connsiteY50" fmla="*/ 987819 h 1962289"/>
                <a:gd name="connsiteX51" fmla="*/ 2109127 w 3584181"/>
                <a:gd name="connsiteY51" fmla="*/ 1014517 h 1962289"/>
                <a:gd name="connsiteX52" fmla="*/ 2189221 w 3584181"/>
                <a:gd name="connsiteY52" fmla="*/ 1027866 h 1962289"/>
                <a:gd name="connsiteX53" fmla="*/ 2262640 w 3584181"/>
                <a:gd name="connsiteY53" fmla="*/ 1041215 h 1962289"/>
                <a:gd name="connsiteX54" fmla="*/ 2309361 w 3584181"/>
                <a:gd name="connsiteY54" fmla="*/ 1014517 h 1962289"/>
                <a:gd name="connsiteX55" fmla="*/ 2349407 w 3584181"/>
                <a:gd name="connsiteY55" fmla="*/ 967796 h 1962289"/>
                <a:gd name="connsiteX56" fmla="*/ 2382780 w 3584181"/>
                <a:gd name="connsiteY56" fmla="*/ 861005 h 1962289"/>
                <a:gd name="connsiteX57" fmla="*/ 2456199 w 3584181"/>
                <a:gd name="connsiteY57" fmla="*/ 867679 h 1962289"/>
                <a:gd name="connsiteX58" fmla="*/ 2542967 w 3584181"/>
                <a:gd name="connsiteY58" fmla="*/ 861005 h 1962289"/>
                <a:gd name="connsiteX59" fmla="*/ 2603037 w 3584181"/>
                <a:gd name="connsiteY59" fmla="*/ 847656 h 1962289"/>
                <a:gd name="connsiteX60" fmla="*/ 2676456 w 3584181"/>
                <a:gd name="connsiteY60" fmla="*/ 787586 h 1962289"/>
                <a:gd name="connsiteX61" fmla="*/ 2709828 w 3584181"/>
                <a:gd name="connsiteY61" fmla="*/ 767562 h 1962289"/>
                <a:gd name="connsiteX62" fmla="*/ 2729851 w 3584181"/>
                <a:gd name="connsiteY62" fmla="*/ 760888 h 1962289"/>
                <a:gd name="connsiteX63" fmla="*/ 2749875 w 3584181"/>
                <a:gd name="connsiteY63" fmla="*/ 787586 h 1962289"/>
                <a:gd name="connsiteX64" fmla="*/ 2789921 w 3584181"/>
                <a:gd name="connsiteY64" fmla="*/ 820958 h 1962289"/>
                <a:gd name="connsiteX65" fmla="*/ 2809945 w 3584181"/>
                <a:gd name="connsiteY65" fmla="*/ 827632 h 1962289"/>
                <a:gd name="connsiteX66" fmla="*/ 2796596 w 3584181"/>
                <a:gd name="connsiteY66" fmla="*/ 887702 h 1962289"/>
                <a:gd name="connsiteX67" fmla="*/ 2836642 w 3584181"/>
                <a:gd name="connsiteY67" fmla="*/ 921075 h 1962289"/>
                <a:gd name="connsiteX68" fmla="*/ 2923410 w 3584181"/>
                <a:gd name="connsiteY68" fmla="*/ 981145 h 1962289"/>
                <a:gd name="connsiteX69" fmla="*/ 3143667 w 3584181"/>
                <a:gd name="connsiteY69" fmla="*/ 1001168 h 1962289"/>
                <a:gd name="connsiteX70" fmla="*/ 3083597 w 3584181"/>
                <a:gd name="connsiteY70" fmla="*/ 1161355 h 1962289"/>
                <a:gd name="connsiteX71" fmla="*/ 3036876 w 3584181"/>
                <a:gd name="connsiteY71" fmla="*/ 1214751 h 1962289"/>
                <a:gd name="connsiteX72" fmla="*/ 2996829 w 3584181"/>
                <a:gd name="connsiteY72" fmla="*/ 1268146 h 1962289"/>
                <a:gd name="connsiteX73" fmla="*/ 2983480 w 3584181"/>
                <a:gd name="connsiteY73" fmla="*/ 1281495 h 1962289"/>
                <a:gd name="connsiteX74" fmla="*/ 2923410 w 3584181"/>
                <a:gd name="connsiteY74" fmla="*/ 1294844 h 1962289"/>
                <a:gd name="connsiteX75" fmla="*/ 2843317 w 3584181"/>
                <a:gd name="connsiteY75" fmla="*/ 1294844 h 1962289"/>
                <a:gd name="connsiteX76" fmla="*/ 2863340 w 3584181"/>
                <a:gd name="connsiteY76" fmla="*/ 1341565 h 1962289"/>
                <a:gd name="connsiteX77" fmla="*/ 2890038 w 3584181"/>
                <a:gd name="connsiteY77" fmla="*/ 1394961 h 1962289"/>
                <a:gd name="connsiteX78" fmla="*/ 3063574 w 3584181"/>
                <a:gd name="connsiteY78" fmla="*/ 1455031 h 1962289"/>
                <a:gd name="connsiteX79" fmla="*/ 3110295 w 3584181"/>
                <a:gd name="connsiteY79" fmla="*/ 1501752 h 1962289"/>
                <a:gd name="connsiteX80" fmla="*/ 3177040 w 3584181"/>
                <a:gd name="connsiteY80" fmla="*/ 1575171 h 1962289"/>
                <a:gd name="connsiteX81" fmla="*/ 3270482 w 3584181"/>
                <a:gd name="connsiteY81" fmla="*/ 1648590 h 1962289"/>
                <a:gd name="connsiteX82" fmla="*/ 3310529 w 3584181"/>
                <a:gd name="connsiteY82" fmla="*/ 1695311 h 1962289"/>
                <a:gd name="connsiteX83" fmla="*/ 3430669 w 3584181"/>
                <a:gd name="connsiteY83" fmla="*/ 1742032 h 1962289"/>
                <a:gd name="connsiteX84" fmla="*/ 3510762 w 3584181"/>
                <a:gd name="connsiteY84" fmla="*/ 1748707 h 1962289"/>
                <a:gd name="connsiteX85" fmla="*/ 3584181 w 3584181"/>
                <a:gd name="connsiteY85" fmla="*/ 1862173 h 1962289"/>
                <a:gd name="connsiteX86" fmla="*/ 3524111 w 3584181"/>
                <a:gd name="connsiteY86" fmla="*/ 1962289 h 1962289"/>
                <a:gd name="connsiteX87" fmla="*/ 3177040 w 3584181"/>
                <a:gd name="connsiteY87" fmla="*/ 1855498 h 1962289"/>
                <a:gd name="connsiteX88" fmla="*/ 2910061 w 3584181"/>
                <a:gd name="connsiteY88" fmla="*/ 1748707 h 1962289"/>
                <a:gd name="connsiteX89" fmla="*/ 2589688 w 3584181"/>
                <a:gd name="connsiteY89" fmla="*/ 1655265 h 1962289"/>
                <a:gd name="connsiteX90" fmla="*/ 2469548 w 3584181"/>
                <a:gd name="connsiteY90" fmla="*/ 1601869 h 1962289"/>
                <a:gd name="connsiteX91" fmla="*/ 2616386 w 3584181"/>
                <a:gd name="connsiteY91" fmla="*/ 1107959 h 1962289"/>
                <a:gd name="connsiteX92" fmla="*/ 2153805 w 3584181"/>
                <a:gd name="connsiteY92" fmla="*/ 1238234 h 1962289"/>
                <a:gd name="connsiteX93" fmla="*/ 2095827 w 3584181"/>
                <a:gd name="connsiteY93" fmla="*/ 1469212 h 1962289"/>
                <a:gd name="connsiteX94" fmla="*/ 1962289 w 3584181"/>
                <a:gd name="connsiteY94" fmla="*/ 1408310 h 1962289"/>
                <a:gd name="connsiteX95" fmla="*/ 1181378 w 3584181"/>
                <a:gd name="connsiteY95" fmla="*/ 1107959 h 1962289"/>
                <a:gd name="connsiteX96" fmla="*/ 881028 w 3584181"/>
                <a:gd name="connsiteY96" fmla="*/ 961121 h 1962289"/>
                <a:gd name="connsiteX97" fmla="*/ 547305 w 3584181"/>
                <a:gd name="connsiteY97" fmla="*/ 827632 h 1962289"/>
                <a:gd name="connsiteX98" fmla="*/ 253629 w 3584181"/>
                <a:gd name="connsiteY98" fmla="*/ 694143 h 1962289"/>
                <a:gd name="connsiteX99" fmla="*/ 80094 w 3584181"/>
                <a:gd name="connsiteY99" fmla="*/ 627399 h 1962289"/>
                <a:gd name="connsiteX100" fmla="*/ 60070 w 3584181"/>
                <a:gd name="connsiteY100" fmla="*/ 594027 h 1962289"/>
                <a:gd name="connsiteX101" fmla="*/ 33372 w 3584181"/>
                <a:gd name="connsiteY101" fmla="*/ 533956 h 1962289"/>
                <a:gd name="connsiteX102" fmla="*/ 0 w 3584181"/>
                <a:gd name="connsiteY102" fmla="*/ 453863 h 1962289"/>
                <a:gd name="connsiteX103" fmla="*/ 20024 w 3584181"/>
                <a:gd name="connsiteY103" fmla="*/ 240281 h 1962289"/>
                <a:gd name="connsiteX104" fmla="*/ 80094 w 3584181"/>
                <a:gd name="connsiteY104" fmla="*/ 0 h 1962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3584181" h="1962289">
                  <a:moveTo>
                    <a:pt x="80094" y="0"/>
                  </a:moveTo>
                  <a:lnTo>
                    <a:pt x="140164" y="33373"/>
                  </a:lnTo>
                  <a:lnTo>
                    <a:pt x="173536" y="53396"/>
                  </a:lnTo>
                  <a:lnTo>
                    <a:pt x="193559" y="113466"/>
                  </a:lnTo>
                  <a:lnTo>
                    <a:pt x="180210" y="347072"/>
                  </a:lnTo>
                  <a:lnTo>
                    <a:pt x="166861" y="427165"/>
                  </a:lnTo>
                  <a:lnTo>
                    <a:pt x="140164" y="493910"/>
                  </a:lnTo>
                  <a:lnTo>
                    <a:pt x="140164" y="493910"/>
                  </a:lnTo>
                  <a:lnTo>
                    <a:pt x="213583" y="627399"/>
                  </a:lnTo>
                  <a:lnTo>
                    <a:pt x="240280" y="640748"/>
                  </a:lnTo>
                  <a:lnTo>
                    <a:pt x="333723" y="647422"/>
                  </a:lnTo>
                  <a:lnTo>
                    <a:pt x="433840" y="687469"/>
                  </a:lnTo>
                  <a:lnTo>
                    <a:pt x="507259" y="707492"/>
                  </a:lnTo>
                  <a:lnTo>
                    <a:pt x="607375" y="714167"/>
                  </a:lnTo>
                  <a:lnTo>
                    <a:pt x="674120" y="747539"/>
                  </a:lnTo>
                  <a:lnTo>
                    <a:pt x="747539" y="760888"/>
                  </a:lnTo>
                  <a:lnTo>
                    <a:pt x="834307" y="787586"/>
                  </a:lnTo>
                  <a:lnTo>
                    <a:pt x="934424" y="827632"/>
                  </a:lnTo>
                  <a:lnTo>
                    <a:pt x="987819" y="854330"/>
                  </a:lnTo>
                  <a:lnTo>
                    <a:pt x="1021191" y="894377"/>
                  </a:lnTo>
                  <a:lnTo>
                    <a:pt x="1061238" y="921075"/>
                  </a:lnTo>
                  <a:lnTo>
                    <a:pt x="1087936" y="987819"/>
                  </a:lnTo>
                  <a:lnTo>
                    <a:pt x="1141332" y="987819"/>
                  </a:lnTo>
                  <a:lnTo>
                    <a:pt x="1248123" y="1001168"/>
                  </a:lnTo>
                  <a:lnTo>
                    <a:pt x="1308193" y="1001168"/>
                  </a:lnTo>
                  <a:lnTo>
                    <a:pt x="1374937" y="1027866"/>
                  </a:lnTo>
                  <a:lnTo>
                    <a:pt x="1435007" y="1087936"/>
                  </a:lnTo>
                  <a:lnTo>
                    <a:pt x="1501752" y="1114634"/>
                  </a:lnTo>
                  <a:lnTo>
                    <a:pt x="1615218" y="1121308"/>
                  </a:lnTo>
                  <a:lnTo>
                    <a:pt x="1661939" y="1094611"/>
                  </a:lnTo>
                  <a:lnTo>
                    <a:pt x="1742032" y="1121308"/>
                  </a:lnTo>
                  <a:lnTo>
                    <a:pt x="1762056" y="1081262"/>
                  </a:lnTo>
                  <a:lnTo>
                    <a:pt x="1795428" y="1047889"/>
                  </a:lnTo>
                  <a:lnTo>
                    <a:pt x="1822126" y="1047889"/>
                  </a:lnTo>
                  <a:lnTo>
                    <a:pt x="1842149" y="1041215"/>
                  </a:lnTo>
                  <a:lnTo>
                    <a:pt x="1875521" y="1001168"/>
                  </a:lnTo>
                  <a:lnTo>
                    <a:pt x="1895545" y="1061238"/>
                  </a:lnTo>
                  <a:lnTo>
                    <a:pt x="1895545" y="1074587"/>
                  </a:lnTo>
                  <a:lnTo>
                    <a:pt x="1862172" y="1061238"/>
                  </a:lnTo>
                  <a:lnTo>
                    <a:pt x="1862172" y="1134657"/>
                  </a:lnTo>
                  <a:lnTo>
                    <a:pt x="1835475" y="1101285"/>
                  </a:lnTo>
                  <a:lnTo>
                    <a:pt x="1828800" y="1101285"/>
                  </a:lnTo>
                  <a:lnTo>
                    <a:pt x="1822126" y="1121308"/>
                  </a:lnTo>
                  <a:lnTo>
                    <a:pt x="1842149" y="1174704"/>
                  </a:lnTo>
                  <a:lnTo>
                    <a:pt x="1862172" y="1194727"/>
                  </a:lnTo>
                  <a:lnTo>
                    <a:pt x="1895545" y="1181378"/>
                  </a:lnTo>
                  <a:lnTo>
                    <a:pt x="1915568" y="1154681"/>
                  </a:lnTo>
                  <a:lnTo>
                    <a:pt x="1915568" y="1087936"/>
                  </a:lnTo>
                  <a:lnTo>
                    <a:pt x="1975638" y="1081262"/>
                  </a:lnTo>
                  <a:lnTo>
                    <a:pt x="1995661" y="1047889"/>
                  </a:lnTo>
                  <a:lnTo>
                    <a:pt x="2002336" y="987819"/>
                  </a:lnTo>
                  <a:lnTo>
                    <a:pt x="2109127" y="1014517"/>
                  </a:lnTo>
                  <a:lnTo>
                    <a:pt x="2189221" y="1027866"/>
                  </a:lnTo>
                  <a:lnTo>
                    <a:pt x="2262640" y="1041215"/>
                  </a:lnTo>
                  <a:lnTo>
                    <a:pt x="2309361" y="1014517"/>
                  </a:lnTo>
                  <a:lnTo>
                    <a:pt x="2349407" y="967796"/>
                  </a:lnTo>
                  <a:lnTo>
                    <a:pt x="2382780" y="861005"/>
                  </a:lnTo>
                  <a:lnTo>
                    <a:pt x="2456199" y="867679"/>
                  </a:lnTo>
                  <a:lnTo>
                    <a:pt x="2542967" y="861005"/>
                  </a:lnTo>
                  <a:lnTo>
                    <a:pt x="2603037" y="847656"/>
                  </a:lnTo>
                  <a:lnTo>
                    <a:pt x="2676456" y="787586"/>
                  </a:lnTo>
                  <a:lnTo>
                    <a:pt x="2709828" y="767562"/>
                  </a:lnTo>
                  <a:lnTo>
                    <a:pt x="2729851" y="760888"/>
                  </a:lnTo>
                  <a:lnTo>
                    <a:pt x="2749875" y="787586"/>
                  </a:lnTo>
                  <a:lnTo>
                    <a:pt x="2789921" y="820958"/>
                  </a:lnTo>
                  <a:lnTo>
                    <a:pt x="2809945" y="827632"/>
                  </a:lnTo>
                  <a:lnTo>
                    <a:pt x="2796596" y="887702"/>
                  </a:lnTo>
                  <a:lnTo>
                    <a:pt x="2836642" y="921075"/>
                  </a:lnTo>
                  <a:lnTo>
                    <a:pt x="2923410" y="981145"/>
                  </a:lnTo>
                  <a:lnTo>
                    <a:pt x="3143667" y="1001168"/>
                  </a:lnTo>
                  <a:lnTo>
                    <a:pt x="3083597" y="1161355"/>
                  </a:lnTo>
                  <a:lnTo>
                    <a:pt x="3036876" y="1214751"/>
                  </a:lnTo>
                  <a:lnTo>
                    <a:pt x="2996829" y="1268146"/>
                  </a:lnTo>
                  <a:lnTo>
                    <a:pt x="2983480" y="1281495"/>
                  </a:lnTo>
                  <a:lnTo>
                    <a:pt x="2923410" y="1294844"/>
                  </a:lnTo>
                  <a:lnTo>
                    <a:pt x="2843317" y="1294844"/>
                  </a:lnTo>
                  <a:lnTo>
                    <a:pt x="2863340" y="1341565"/>
                  </a:lnTo>
                  <a:lnTo>
                    <a:pt x="2890038" y="1394961"/>
                  </a:lnTo>
                  <a:lnTo>
                    <a:pt x="3063574" y="1455031"/>
                  </a:lnTo>
                  <a:lnTo>
                    <a:pt x="3110295" y="1501752"/>
                  </a:lnTo>
                  <a:lnTo>
                    <a:pt x="3177040" y="1575171"/>
                  </a:lnTo>
                  <a:lnTo>
                    <a:pt x="3270482" y="1648590"/>
                  </a:lnTo>
                  <a:lnTo>
                    <a:pt x="3310529" y="1695311"/>
                  </a:lnTo>
                  <a:lnTo>
                    <a:pt x="3430669" y="1742032"/>
                  </a:lnTo>
                  <a:lnTo>
                    <a:pt x="3510762" y="1748707"/>
                  </a:lnTo>
                  <a:lnTo>
                    <a:pt x="3584181" y="1862173"/>
                  </a:lnTo>
                  <a:lnTo>
                    <a:pt x="3524111" y="1962289"/>
                  </a:lnTo>
                  <a:lnTo>
                    <a:pt x="3177040" y="1855498"/>
                  </a:lnTo>
                  <a:lnTo>
                    <a:pt x="2910061" y="1748707"/>
                  </a:lnTo>
                  <a:lnTo>
                    <a:pt x="2589688" y="1655265"/>
                  </a:lnTo>
                  <a:lnTo>
                    <a:pt x="2469548" y="1601869"/>
                  </a:lnTo>
                  <a:lnTo>
                    <a:pt x="2616386" y="1107959"/>
                  </a:lnTo>
                  <a:cubicBezTo>
                    <a:pt x="2478378" y="1199942"/>
                    <a:pt x="2291813" y="1146251"/>
                    <a:pt x="2153805" y="1238234"/>
                  </a:cubicBezTo>
                  <a:lnTo>
                    <a:pt x="2095827" y="1469212"/>
                  </a:lnTo>
                  <a:lnTo>
                    <a:pt x="1962289" y="1408310"/>
                  </a:lnTo>
                  <a:lnTo>
                    <a:pt x="1181378" y="1107959"/>
                  </a:lnTo>
                  <a:lnTo>
                    <a:pt x="881028" y="961121"/>
                  </a:lnTo>
                  <a:lnTo>
                    <a:pt x="547305" y="827632"/>
                  </a:lnTo>
                  <a:lnTo>
                    <a:pt x="253629" y="694143"/>
                  </a:lnTo>
                  <a:lnTo>
                    <a:pt x="80094" y="627399"/>
                  </a:lnTo>
                  <a:lnTo>
                    <a:pt x="60070" y="594027"/>
                  </a:lnTo>
                  <a:lnTo>
                    <a:pt x="33372" y="533956"/>
                  </a:lnTo>
                  <a:lnTo>
                    <a:pt x="0" y="453863"/>
                  </a:lnTo>
                  <a:lnTo>
                    <a:pt x="20024" y="240281"/>
                  </a:lnTo>
                  <a:lnTo>
                    <a:pt x="80094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8" name="フリーフォーム 7"/>
            <p:cNvSpPr/>
            <p:nvPr/>
          </p:nvSpPr>
          <p:spPr>
            <a:xfrm>
              <a:off x="6876256" y="1052736"/>
              <a:ext cx="892402" cy="540131"/>
            </a:xfrm>
            <a:custGeom>
              <a:avLst/>
              <a:gdLst>
                <a:gd name="connsiteX0" fmla="*/ 53396 w 1268146"/>
                <a:gd name="connsiteY0" fmla="*/ 587352 h 767562"/>
                <a:gd name="connsiteX1" fmla="*/ 200234 w 1268146"/>
                <a:gd name="connsiteY1" fmla="*/ 640747 h 767562"/>
                <a:gd name="connsiteX2" fmla="*/ 353746 w 1268146"/>
                <a:gd name="connsiteY2" fmla="*/ 667445 h 767562"/>
                <a:gd name="connsiteX3" fmla="*/ 307025 w 1268146"/>
                <a:gd name="connsiteY3" fmla="*/ 574003 h 767562"/>
                <a:gd name="connsiteX4" fmla="*/ 333723 w 1268146"/>
                <a:gd name="connsiteY4" fmla="*/ 467211 h 767562"/>
                <a:gd name="connsiteX5" fmla="*/ 340397 w 1268146"/>
                <a:gd name="connsiteY5" fmla="*/ 440514 h 767562"/>
                <a:gd name="connsiteX6" fmla="*/ 387118 w 1268146"/>
                <a:gd name="connsiteY6" fmla="*/ 420490 h 767562"/>
                <a:gd name="connsiteX7" fmla="*/ 453863 w 1268146"/>
                <a:gd name="connsiteY7" fmla="*/ 226931 h 767562"/>
                <a:gd name="connsiteX8" fmla="*/ 453863 w 1268146"/>
                <a:gd name="connsiteY8" fmla="*/ 173536 h 767562"/>
                <a:gd name="connsiteX9" fmla="*/ 440514 w 1268146"/>
                <a:gd name="connsiteY9" fmla="*/ 100117 h 767562"/>
                <a:gd name="connsiteX10" fmla="*/ 307025 w 1268146"/>
                <a:gd name="connsiteY10" fmla="*/ 6674 h 767562"/>
                <a:gd name="connsiteX11" fmla="*/ 327048 w 1268146"/>
                <a:gd name="connsiteY11" fmla="*/ 0 h 767562"/>
                <a:gd name="connsiteX12" fmla="*/ 540631 w 1268146"/>
                <a:gd name="connsiteY12" fmla="*/ 26698 h 767562"/>
                <a:gd name="connsiteX13" fmla="*/ 607375 w 1268146"/>
                <a:gd name="connsiteY13" fmla="*/ 106791 h 767562"/>
                <a:gd name="connsiteX14" fmla="*/ 647422 w 1268146"/>
                <a:gd name="connsiteY14" fmla="*/ 160187 h 767562"/>
                <a:gd name="connsiteX15" fmla="*/ 707492 w 1268146"/>
                <a:gd name="connsiteY15" fmla="*/ 193559 h 767562"/>
                <a:gd name="connsiteX16" fmla="*/ 794260 w 1268146"/>
                <a:gd name="connsiteY16" fmla="*/ 220257 h 767562"/>
                <a:gd name="connsiteX17" fmla="*/ 847655 w 1268146"/>
                <a:gd name="connsiteY17" fmla="*/ 266978 h 767562"/>
                <a:gd name="connsiteX18" fmla="*/ 887702 w 1268146"/>
                <a:gd name="connsiteY18" fmla="*/ 347071 h 767562"/>
                <a:gd name="connsiteX19" fmla="*/ 954447 w 1268146"/>
                <a:gd name="connsiteY19" fmla="*/ 393792 h 767562"/>
                <a:gd name="connsiteX20" fmla="*/ 1021191 w 1268146"/>
                <a:gd name="connsiteY20" fmla="*/ 393792 h 767562"/>
                <a:gd name="connsiteX21" fmla="*/ 1074587 w 1268146"/>
                <a:gd name="connsiteY21" fmla="*/ 373769 h 767562"/>
                <a:gd name="connsiteX22" fmla="*/ 1107959 w 1268146"/>
                <a:gd name="connsiteY22" fmla="*/ 367095 h 767562"/>
                <a:gd name="connsiteX23" fmla="*/ 1161355 w 1268146"/>
                <a:gd name="connsiteY23" fmla="*/ 387118 h 767562"/>
                <a:gd name="connsiteX24" fmla="*/ 1194727 w 1268146"/>
                <a:gd name="connsiteY24" fmla="*/ 407141 h 767562"/>
                <a:gd name="connsiteX25" fmla="*/ 1268146 w 1268146"/>
                <a:gd name="connsiteY25" fmla="*/ 493909 h 767562"/>
                <a:gd name="connsiteX26" fmla="*/ 1141331 w 1268146"/>
                <a:gd name="connsiteY26" fmla="*/ 574003 h 767562"/>
                <a:gd name="connsiteX27" fmla="*/ 1007842 w 1268146"/>
                <a:gd name="connsiteY27" fmla="*/ 627398 h 767562"/>
                <a:gd name="connsiteX28" fmla="*/ 927749 w 1268146"/>
                <a:gd name="connsiteY28" fmla="*/ 674120 h 767562"/>
                <a:gd name="connsiteX29" fmla="*/ 794260 w 1268146"/>
                <a:gd name="connsiteY29" fmla="*/ 720841 h 767562"/>
                <a:gd name="connsiteX30" fmla="*/ 687469 w 1268146"/>
                <a:gd name="connsiteY30" fmla="*/ 754213 h 767562"/>
                <a:gd name="connsiteX31" fmla="*/ 594026 w 1268146"/>
                <a:gd name="connsiteY31" fmla="*/ 767562 h 767562"/>
                <a:gd name="connsiteX32" fmla="*/ 447188 w 1268146"/>
                <a:gd name="connsiteY32" fmla="*/ 760887 h 767562"/>
                <a:gd name="connsiteX33" fmla="*/ 347072 w 1268146"/>
                <a:gd name="connsiteY33" fmla="*/ 740864 h 767562"/>
                <a:gd name="connsiteX34" fmla="*/ 186885 w 1268146"/>
                <a:gd name="connsiteY34" fmla="*/ 707492 h 767562"/>
                <a:gd name="connsiteX35" fmla="*/ 0 w 1268146"/>
                <a:gd name="connsiteY35" fmla="*/ 647422 h 767562"/>
                <a:gd name="connsiteX36" fmla="*/ 53396 w 1268146"/>
                <a:gd name="connsiteY36" fmla="*/ 587352 h 76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1268146" h="767562">
                  <a:moveTo>
                    <a:pt x="53396" y="587352"/>
                  </a:moveTo>
                  <a:lnTo>
                    <a:pt x="200234" y="640747"/>
                  </a:lnTo>
                  <a:lnTo>
                    <a:pt x="353746" y="667445"/>
                  </a:lnTo>
                  <a:lnTo>
                    <a:pt x="307025" y="574003"/>
                  </a:lnTo>
                  <a:lnTo>
                    <a:pt x="333723" y="467211"/>
                  </a:lnTo>
                  <a:lnTo>
                    <a:pt x="340397" y="440514"/>
                  </a:lnTo>
                  <a:lnTo>
                    <a:pt x="387118" y="420490"/>
                  </a:lnTo>
                  <a:lnTo>
                    <a:pt x="453863" y="226931"/>
                  </a:lnTo>
                  <a:lnTo>
                    <a:pt x="453863" y="173536"/>
                  </a:lnTo>
                  <a:lnTo>
                    <a:pt x="440514" y="100117"/>
                  </a:lnTo>
                  <a:lnTo>
                    <a:pt x="307025" y="6674"/>
                  </a:lnTo>
                  <a:lnTo>
                    <a:pt x="327048" y="0"/>
                  </a:lnTo>
                  <a:lnTo>
                    <a:pt x="540631" y="26698"/>
                  </a:lnTo>
                  <a:lnTo>
                    <a:pt x="607375" y="106791"/>
                  </a:lnTo>
                  <a:lnTo>
                    <a:pt x="647422" y="160187"/>
                  </a:lnTo>
                  <a:lnTo>
                    <a:pt x="707492" y="193559"/>
                  </a:lnTo>
                  <a:lnTo>
                    <a:pt x="794260" y="220257"/>
                  </a:lnTo>
                  <a:lnTo>
                    <a:pt x="847655" y="266978"/>
                  </a:lnTo>
                  <a:lnTo>
                    <a:pt x="887702" y="347071"/>
                  </a:lnTo>
                  <a:lnTo>
                    <a:pt x="954447" y="393792"/>
                  </a:lnTo>
                  <a:lnTo>
                    <a:pt x="1021191" y="393792"/>
                  </a:lnTo>
                  <a:lnTo>
                    <a:pt x="1074587" y="373769"/>
                  </a:lnTo>
                  <a:lnTo>
                    <a:pt x="1107959" y="367095"/>
                  </a:lnTo>
                  <a:lnTo>
                    <a:pt x="1161355" y="387118"/>
                  </a:lnTo>
                  <a:lnTo>
                    <a:pt x="1194727" y="407141"/>
                  </a:lnTo>
                  <a:lnTo>
                    <a:pt x="1268146" y="493909"/>
                  </a:lnTo>
                  <a:lnTo>
                    <a:pt x="1141331" y="574003"/>
                  </a:lnTo>
                  <a:lnTo>
                    <a:pt x="1007842" y="627398"/>
                  </a:lnTo>
                  <a:lnTo>
                    <a:pt x="927749" y="674120"/>
                  </a:lnTo>
                  <a:lnTo>
                    <a:pt x="794260" y="720841"/>
                  </a:lnTo>
                  <a:lnTo>
                    <a:pt x="687469" y="754213"/>
                  </a:lnTo>
                  <a:lnTo>
                    <a:pt x="594026" y="767562"/>
                  </a:lnTo>
                  <a:lnTo>
                    <a:pt x="447188" y="760887"/>
                  </a:lnTo>
                  <a:lnTo>
                    <a:pt x="347072" y="740864"/>
                  </a:lnTo>
                  <a:lnTo>
                    <a:pt x="186885" y="707492"/>
                  </a:lnTo>
                  <a:lnTo>
                    <a:pt x="0" y="647422"/>
                  </a:lnTo>
                  <a:lnTo>
                    <a:pt x="53396" y="587352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フリーフォーム 8"/>
            <p:cNvSpPr/>
            <p:nvPr/>
          </p:nvSpPr>
          <p:spPr>
            <a:xfrm>
              <a:off x="6927390" y="1481445"/>
              <a:ext cx="1461034" cy="1587515"/>
            </a:xfrm>
            <a:custGeom>
              <a:avLst/>
              <a:gdLst>
                <a:gd name="connsiteX0" fmla="*/ 1274821 w 2095778"/>
                <a:gd name="connsiteY0" fmla="*/ 0 h 2255965"/>
                <a:gd name="connsiteX1" fmla="*/ 1274821 w 2095778"/>
                <a:gd name="connsiteY1" fmla="*/ 0 h 2255965"/>
                <a:gd name="connsiteX2" fmla="*/ 1274821 w 2095778"/>
                <a:gd name="connsiteY2" fmla="*/ 73419 h 2255965"/>
                <a:gd name="connsiteX3" fmla="*/ 1301518 w 2095778"/>
                <a:gd name="connsiteY3" fmla="*/ 327048 h 2255965"/>
                <a:gd name="connsiteX4" fmla="*/ 1314867 w 2095778"/>
                <a:gd name="connsiteY4" fmla="*/ 333722 h 2255965"/>
                <a:gd name="connsiteX5" fmla="*/ 1314867 w 2095778"/>
                <a:gd name="connsiteY5" fmla="*/ 460537 h 2255965"/>
                <a:gd name="connsiteX6" fmla="*/ 1501752 w 2095778"/>
                <a:gd name="connsiteY6" fmla="*/ 694143 h 2255965"/>
                <a:gd name="connsiteX7" fmla="*/ 1588520 w 2095778"/>
                <a:gd name="connsiteY7" fmla="*/ 720841 h 2255965"/>
                <a:gd name="connsiteX8" fmla="*/ 1668613 w 2095778"/>
                <a:gd name="connsiteY8" fmla="*/ 867679 h 2255965"/>
                <a:gd name="connsiteX9" fmla="*/ 1695311 w 2095778"/>
                <a:gd name="connsiteY9" fmla="*/ 901051 h 2255965"/>
                <a:gd name="connsiteX10" fmla="*/ 1768730 w 2095778"/>
                <a:gd name="connsiteY10" fmla="*/ 901051 h 2255965"/>
                <a:gd name="connsiteX11" fmla="*/ 1822126 w 2095778"/>
                <a:gd name="connsiteY11" fmla="*/ 947772 h 2255965"/>
                <a:gd name="connsiteX12" fmla="*/ 1922242 w 2095778"/>
                <a:gd name="connsiteY12" fmla="*/ 981144 h 2255965"/>
                <a:gd name="connsiteX13" fmla="*/ 1968964 w 2095778"/>
                <a:gd name="connsiteY13" fmla="*/ 1027866 h 2255965"/>
                <a:gd name="connsiteX14" fmla="*/ 1995661 w 2095778"/>
                <a:gd name="connsiteY14" fmla="*/ 1061238 h 2255965"/>
                <a:gd name="connsiteX15" fmla="*/ 2075755 w 2095778"/>
                <a:gd name="connsiteY15" fmla="*/ 1114633 h 2255965"/>
                <a:gd name="connsiteX16" fmla="*/ 2095778 w 2095778"/>
                <a:gd name="connsiteY16" fmla="*/ 1121308 h 2255965"/>
                <a:gd name="connsiteX17" fmla="*/ 1828800 w 2095778"/>
                <a:gd name="connsiteY17" fmla="*/ 1268146 h 2255965"/>
                <a:gd name="connsiteX18" fmla="*/ 1848824 w 2095778"/>
                <a:gd name="connsiteY18" fmla="*/ 1354914 h 2255965"/>
                <a:gd name="connsiteX19" fmla="*/ 1882196 w 2095778"/>
                <a:gd name="connsiteY19" fmla="*/ 1414984 h 2255965"/>
                <a:gd name="connsiteX20" fmla="*/ 1902219 w 2095778"/>
                <a:gd name="connsiteY20" fmla="*/ 1581845 h 2255965"/>
                <a:gd name="connsiteX21" fmla="*/ 1895545 w 2095778"/>
                <a:gd name="connsiteY21" fmla="*/ 1762055 h 2255965"/>
                <a:gd name="connsiteX22" fmla="*/ 1848824 w 2095778"/>
                <a:gd name="connsiteY22" fmla="*/ 1942266 h 2255965"/>
                <a:gd name="connsiteX23" fmla="*/ 1795428 w 2095778"/>
                <a:gd name="connsiteY23" fmla="*/ 2049057 h 2255965"/>
                <a:gd name="connsiteX24" fmla="*/ 1775405 w 2095778"/>
                <a:gd name="connsiteY24" fmla="*/ 2075755 h 2255965"/>
                <a:gd name="connsiteX25" fmla="*/ 1782079 w 2095778"/>
                <a:gd name="connsiteY25" fmla="*/ 2255965 h 2255965"/>
                <a:gd name="connsiteX26" fmla="*/ 166861 w 2095778"/>
                <a:gd name="connsiteY26" fmla="*/ 2229267 h 2255965"/>
                <a:gd name="connsiteX27" fmla="*/ 166861 w 2095778"/>
                <a:gd name="connsiteY27" fmla="*/ 1955614 h 2255965"/>
                <a:gd name="connsiteX28" fmla="*/ 113466 w 2095778"/>
                <a:gd name="connsiteY28" fmla="*/ 1795428 h 2255965"/>
                <a:gd name="connsiteX29" fmla="*/ 173536 w 2095778"/>
                <a:gd name="connsiteY29" fmla="*/ 1468379 h 2255965"/>
                <a:gd name="connsiteX30" fmla="*/ 193559 w 2095778"/>
                <a:gd name="connsiteY30" fmla="*/ 1288169 h 2255965"/>
                <a:gd name="connsiteX31" fmla="*/ 220257 w 2095778"/>
                <a:gd name="connsiteY31" fmla="*/ 1141331 h 2255965"/>
                <a:gd name="connsiteX32" fmla="*/ 240280 w 2095778"/>
                <a:gd name="connsiteY32" fmla="*/ 967795 h 2255965"/>
                <a:gd name="connsiteX33" fmla="*/ 240280 w 2095778"/>
                <a:gd name="connsiteY33" fmla="*/ 861004 h 2255965"/>
                <a:gd name="connsiteX34" fmla="*/ 186885 w 2095778"/>
                <a:gd name="connsiteY34" fmla="*/ 700817 h 2255965"/>
                <a:gd name="connsiteX35" fmla="*/ 80094 w 2095778"/>
                <a:gd name="connsiteY35" fmla="*/ 540630 h 2255965"/>
                <a:gd name="connsiteX36" fmla="*/ 0 w 2095778"/>
                <a:gd name="connsiteY36" fmla="*/ 420490 h 2255965"/>
                <a:gd name="connsiteX37" fmla="*/ 0 w 2095778"/>
                <a:gd name="connsiteY37" fmla="*/ 380444 h 2255965"/>
                <a:gd name="connsiteX38" fmla="*/ 6675 w 2095778"/>
                <a:gd name="connsiteY38" fmla="*/ 353746 h 2255965"/>
                <a:gd name="connsiteX39" fmla="*/ 53396 w 2095778"/>
                <a:gd name="connsiteY39" fmla="*/ 327048 h 2255965"/>
                <a:gd name="connsiteX40" fmla="*/ 126815 w 2095778"/>
                <a:gd name="connsiteY40" fmla="*/ 300350 h 2255965"/>
                <a:gd name="connsiteX41" fmla="*/ 200234 w 2095778"/>
                <a:gd name="connsiteY41" fmla="*/ 287001 h 2255965"/>
                <a:gd name="connsiteX42" fmla="*/ 273653 w 2095778"/>
                <a:gd name="connsiteY42" fmla="*/ 287001 h 2255965"/>
                <a:gd name="connsiteX43" fmla="*/ 353746 w 2095778"/>
                <a:gd name="connsiteY43" fmla="*/ 287001 h 2255965"/>
                <a:gd name="connsiteX44" fmla="*/ 560654 w 2095778"/>
                <a:gd name="connsiteY44" fmla="*/ 287001 h 2255965"/>
                <a:gd name="connsiteX45" fmla="*/ 667445 w 2095778"/>
                <a:gd name="connsiteY45" fmla="*/ 266978 h 2255965"/>
                <a:gd name="connsiteX46" fmla="*/ 814283 w 2095778"/>
                <a:gd name="connsiteY46" fmla="*/ 240280 h 2255965"/>
                <a:gd name="connsiteX47" fmla="*/ 954447 w 2095778"/>
                <a:gd name="connsiteY47" fmla="*/ 206908 h 2255965"/>
                <a:gd name="connsiteX48" fmla="*/ 1047889 w 2095778"/>
                <a:gd name="connsiteY48" fmla="*/ 146838 h 2255965"/>
                <a:gd name="connsiteX49" fmla="*/ 1174704 w 2095778"/>
                <a:gd name="connsiteY49" fmla="*/ 80093 h 2255965"/>
                <a:gd name="connsiteX50" fmla="*/ 1274821 w 2095778"/>
                <a:gd name="connsiteY50" fmla="*/ 0 h 225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095778" h="2255965">
                  <a:moveTo>
                    <a:pt x="1274821" y="0"/>
                  </a:moveTo>
                  <a:lnTo>
                    <a:pt x="1274821" y="0"/>
                  </a:lnTo>
                  <a:lnTo>
                    <a:pt x="1274821" y="73419"/>
                  </a:lnTo>
                  <a:lnTo>
                    <a:pt x="1301518" y="327048"/>
                  </a:lnTo>
                  <a:lnTo>
                    <a:pt x="1314867" y="333722"/>
                  </a:lnTo>
                  <a:lnTo>
                    <a:pt x="1314867" y="460537"/>
                  </a:lnTo>
                  <a:lnTo>
                    <a:pt x="1501752" y="694143"/>
                  </a:lnTo>
                  <a:lnTo>
                    <a:pt x="1588520" y="720841"/>
                  </a:lnTo>
                  <a:lnTo>
                    <a:pt x="1668613" y="867679"/>
                  </a:lnTo>
                  <a:lnTo>
                    <a:pt x="1695311" y="901051"/>
                  </a:lnTo>
                  <a:lnTo>
                    <a:pt x="1768730" y="901051"/>
                  </a:lnTo>
                  <a:lnTo>
                    <a:pt x="1822126" y="947772"/>
                  </a:lnTo>
                  <a:lnTo>
                    <a:pt x="1922242" y="981144"/>
                  </a:lnTo>
                  <a:lnTo>
                    <a:pt x="1968964" y="1027866"/>
                  </a:lnTo>
                  <a:lnTo>
                    <a:pt x="1995661" y="1061238"/>
                  </a:lnTo>
                  <a:lnTo>
                    <a:pt x="2075755" y="1114633"/>
                  </a:lnTo>
                  <a:lnTo>
                    <a:pt x="2095778" y="1121308"/>
                  </a:lnTo>
                  <a:lnTo>
                    <a:pt x="1828800" y="1268146"/>
                  </a:lnTo>
                  <a:lnTo>
                    <a:pt x="1848824" y="1354914"/>
                  </a:lnTo>
                  <a:lnTo>
                    <a:pt x="1882196" y="1414984"/>
                  </a:lnTo>
                  <a:lnTo>
                    <a:pt x="1902219" y="1581845"/>
                  </a:lnTo>
                  <a:lnTo>
                    <a:pt x="1895545" y="1762055"/>
                  </a:lnTo>
                  <a:lnTo>
                    <a:pt x="1848824" y="1942266"/>
                  </a:lnTo>
                  <a:lnTo>
                    <a:pt x="1795428" y="2049057"/>
                  </a:lnTo>
                  <a:lnTo>
                    <a:pt x="1775405" y="2075755"/>
                  </a:lnTo>
                  <a:lnTo>
                    <a:pt x="1782079" y="2255965"/>
                  </a:lnTo>
                  <a:lnTo>
                    <a:pt x="166861" y="2229267"/>
                  </a:lnTo>
                  <a:lnTo>
                    <a:pt x="166861" y="1955614"/>
                  </a:lnTo>
                  <a:lnTo>
                    <a:pt x="113466" y="1795428"/>
                  </a:lnTo>
                  <a:lnTo>
                    <a:pt x="173536" y="1468379"/>
                  </a:lnTo>
                  <a:lnTo>
                    <a:pt x="193559" y="1288169"/>
                  </a:lnTo>
                  <a:lnTo>
                    <a:pt x="220257" y="1141331"/>
                  </a:lnTo>
                  <a:lnTo>
                    <a:pt x="240280" y="967795"/>
                  </a:lnTo>
                  <a:lnTo>
                    <a:pt x="240280" y="861004"/>
                  </a:lnTo>
                  <a:lnTo>
                    <a:pt x="186885" y="700817"/>
                  </a:lnTo>
                  <a:lnTo>
                    <a:pt x="80094" y="540630"/>
                  </a:lnTo>
                  <a:lnTo>
                    <a:pt x="0" y="420490"/>
                  </a:lnTo>
                  <a:lnTo>
                    <a:pt x="0" y="380444"/>
                  </a:lnTo>
                  <a:lnTo>
                    <a:pt x="6675" y="353746"/>
                  </a:lnTo>
                  <a:lnTo>
                    <a:pt x="53396" y="327048"/>
                  </a:lnTo>
                  <a:lnTo>
                    <a:pt x="126815" y="300350"/>
                  </a:lnTo>
                  <a:lnTo>
                    <a:pt x="200234" y="287001"/>
                  </a:lnTo>
                  <a:lnTo>
                    <a:pt x="273653" y="287001"/>
                  </a:lnTo>
                  <a:lnTo>
                    <a:pt x="353746" y="287001"/>
                  </a:lnTo>
                  <a:lnTo>
                    <a:pt x="560654" y="287001"/>
                  </a:lnTo>
                  <a:lnTo>
                    <a:pt x="667445" y="266978"/>
                  </a:lnTo>
                  <a:lnTo>
                    <a:pt x="814283" y="240280"/>
                  </a:lnTo>
                  <a:lnTo>
                    <a:pt x="954447" y="206908"/>
                  </a:lnTo>
                  <a:lnTo>
                    <a:pt x="1047889" y="146838"/>
                  </a:lnTo>
                  <a:lnTo>
                    <a:pt x="1174704" y="80093"/>
                  </a:lnTo>
                  <a:lnTo>
                    <a:pt x="1274821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フリーフォーム 9"/>
            <p:cNvSpPr/>
            <p:nvPr/>
          </p:nvSpPr>
          <p:spPr>
            <a:xfrm>
              <a:off x="4860033" y="3645024"/>
              <a:ext cx="3168352" cy="3123463"/>
            </a:xfrm>
            <a:custGeom>
              <a:avLst/>
              <a:gdLst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0 w 4391025"/>
                <a:gd name="connsiteY75" fmla="*/ 2162175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0 w 4391025"/>
                <a:gd name="connsiteY76" fmla="*/ 2209800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419100 w 4391025"/>
                <a:gd name="connsiteY77" fmla="*/ 2219325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514350 w 4391025"/>
                <a:gd name="connsiteY78" fmla="*/ 2238375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473205 w 4391025"/>
                <a:gd name="connsiteY78" fmla="*/ 2339629 h 4438650"/>
                <a:gd name="connsiteX79" fmla="*/ 600075 w 4391025"/>
                <a:gd name="connsiteY79" fmla="*/ 2314575 h 4438650"/>
                <a:gd name="connsiteX80" fmla="*/ 666750 w 4391025"/>
                <a:gd name="connsiteY80" fmla="*/ 2333625 h 4438650"/>
                <a:gd name="connsiteX81" fmla="*/ 914400 w 4391025"/>
                <a:gd name="connsiteY81" fmla="*/ 2343150 h 4438650"/>
                <a:gd name="connsiteX82" fmla="*/ 1019175 w 4391025"/>
                <a:gd name="connsiteY82" fmla="*/ 2286000 h 4438650"/>
                <a:gd name="connsiteX83" fmla="*/ 1114425 w 4391025"/>
                <a:gd name="connsiteY83" fmla="*/ 2257425 h 4438650"/>
                <a:gd name="connsiteX84" fmla="*/ 1285875 w 4391025"/>
                <a:gd name="connsiteY84" fmla="*/ 2209800 h 4438650"/>
                <a:gd name="connsiteX85" fmla="*/ 1381125 w 4391025"/>
                <a:gd name="connsiteY85" fmla="*/ 2200275 h 4438650"/>
                <a:gd name="connsiteX86" fmla="*/ 1504950 w 4391025"/>
                <a:gd name="connsiteY86" fmla="*/ 2105025 h 4438650"/>
                <a:gd name="connsiteX87" fmla="*/ 1609725 w 4391025"/>
                <a:gd name="connsiteY87" fmla="*/ 2038350 h 4438650"/>
                <a:gd name="connsiteX88" fmla="*/ 1771650 w 4391025"/>
                <a:gd name="connsiteY88" fmla="*/ 1933575 h 4438650"/>
                <a:gd name="connsiteX89" fmla="*/ 2190750 w 4391025"/>
                <a:gd name="connsiteY89" fmla="*/ 1628775 h 4438650"/>
                <a:gd name="connsiteX90" fmla="*/ 2305050 w 4391025"/>
                <a:gd name="connsiteY90" fmla="*/ 1543050 h 4438650"/>
                <a:gd name="connsiteX91" fmla="*/ 2400300 w 4391025"/>
                <a:gd name="connsiteY91" fmla="*/ 1428750 h 4438650"/>
                <a:gd name="connsiteX92" fmla="*/ 2466975 w 4391025"/>
                <a:gd name="connsiteY92" fmla="*/ 1314450 h 4438650"/>
                <a:gd name="connsiteX93" fmla="*/ 2562225 w 4391025"/>
                <a:gd name="connsiteY93" fmla="*/ 1181100 h 4438650"/>
                <a:gd name="connsiteX94" fmla="*/ 2590800 w 4391025"/>
                <a:gd name="connsiteY94" fmla="*/ 1085850 h 4438650"/>
                <a:gd name="connsiteX95" fmla="*/ 2619375 w 4391025"/>
                <a:gd name="connsiteY95" fmla="*/ 981075 h 4438650"/>
                <a:gd name="connsiteX96" fmla="*/ 2686050 w 4391025"/>
                <a:gd name="connsiteY96" fmla="*/ 933450 h 4438650"/>
                <a:gd name="connsiteX97" fmla="*/ 2771775 w 4391025"/>
                <a:gd name="connsiteY97" fmla="*/ 866775 h 4438650"/>
                <a:gd name="connsiteX98" fmla="*/ 2809875 w 4391025"/>
                <a:gd name="connsiteY98" fmla="*/ 819150 h 4438650"/>
                <a:gd name="connsiteX99" fmla="*/ 2838450 w 4391025"/>
                <a:gd name="connsiteY99" fmla="*/ 533400 h 4438650"/>
                <a:gd name="connsiteX100" fmla="*/ 2867025 w 4391025"/>
                <a:gd name="connsiteY100" fmla="*/ 457200 h 4438650"/>
                <a:gd name="connsiteX101" fmla="*/ 2895600 w 4391025"/>
                <a:gd name="connsiteY101" fmla="*/ 304800 h 4438650"/>
                <a:gd name="connsiteX102" fmla="*/ 2905125 w 4391025"/>
                <a:gd name="connsiteY102" fmla="*/ 228600 h 4438650"/>
                <a:gd name="connsiteX103" fmla="*/ 2933700 w 4391025"/>
                <a:gd name="connsiteY103" fmla="*/ 171450 h 4438650"/>
                <a:gd name="connsiteX104" fmla="*/ 2990850 w 4391025"/>
                <a:gd name="connsiteY104" fmla="*/ 142875 h 4438650"/>
                <a:gd name="connsiteX105" fmla="*/ 3057525 w 4391025"/>
                <a:gd name="connsiteY105" fmla="*/ 104775 h 4438650"/>
                <a:gd name="connsiteX106" fmla="*/ 3057525 w 4391025"/>
                <a:gd name="connsiteY106" fmla="*/ 104775 h 4438650"/>
                <a:gd name="connsiteX107" fmla="*/ 3190875 w 4391025"/>
                <a:gd name="connsiteY107" fmla="*/ 66675 h 4438650"/>
                <a:gd name="connsiteX108" fmla="*/ 3219450 w 4391025"/>
                <a:gd name="connsiteY108" fmla="*/ 47625 h 4438650"/>
                <a:gd name="connsiteX109" fmla="*/ 3743325 w 4391025"/>
                <a:gd name="connsiteY109" fmla="*/ 19050 h 4438650"/>
                <a:gd name="connsiteX110" fmla="*/ 3857625 w 4391025"/>
                <a:gd name="connsiteY110" fmla="*/ 19050 h 4438650"/>
                <a:gd name="connsiteX111" fmla="*/ 4057650 w 4391025"/>
                <a:gd name="connsiteY111" fmla="*/ 0 h 4438650"/>
                <a:gd name="connsiteX112" fmla="*/ 4391025 w 4391025"/>
                <a:gd name="connsiteY112" fmla="*/ 104775 h 4438650"/>
                <a:gd name="connsiteX0" fmla="*/ 4391025 w 4391025"/>
                <a:gd name="connsiteY0" fmla="*/ 104775 h 4438650"/>
                <a:gd name="connsiteX1" fmla="*/ 4371975 w 4391025"/>
                <a:gd name="connsiteY1" fmla="*/ 152400 h 4438650"/>
                <a:gd name="connsiteX2" fmla="*/ 4362450 w 4391025"/>
                <a:gd name="connsiteY2" fmla="*/ 190500 h 4438650"/>
                <a:gd name="connsiteX3" fmla="*/ 4352925 w 4391025"/>
                <a:gd name="connsiteY3" fmla="*/ 209550 h 4438650"/>
                <a:gd name="connsiteX4" fmla="*/ 4352925 w 4391025"/>
                <a:gd name="connsiteY4" fmla="*/ 381000 h 4438650"/>
                <a:gd name="connsiteX5" fmla="*/ 4324350 w 4391025"/>
                <a:gd name="connsiteY5" fmla="*/ 438150 h 4438650"/>
                <a:gd name="connsiteX6" fmla="*/ 4333875 w 4391025"/>
                <a:gd name="connsiteY6" fmla="*/ 533400 h 4438650"/>
                <a:gd name="connsiteX7" fmla="*/ 4286250 w 4391025"/>
                <a:gd name="connsiteY7" fmla="*/ 590550 h 4438650"/>
                <a:gd name="connsiteX8" fmla="*/ 4248150 w 4391025"/>
                <a:gd name="connsiteY8" fmla="*/ 638175 h 4438650"/>
                <a:gd name="connsiteX9" fmla="*/ 4257675 w 4391025"/>
                <a:gd name="connsiteY9" fmla="*/ 771525 h 4438650"/>
                <a:gd name="connsiteX10" fmla="*/ 4229100 w 4391025"/>
                <a:gd name="connsiteY10" fmla="*/ 781050 h 4438650"/>
                <a:gd name="connsiteX11" fmla="*/ 4067175 w 4391025"/>
                <a:gd name="connsiteY11" fmla="*/ 800100 h 4438650"/>
                <a:gd name="connsiteX12" fmla="*/ 4019550 w 4391025"/>
                <a:gd name="connsiteY12" fmla="*/ 838200 h 4438650"/>
                <a:gd name="connsiteX13" fmla="*/ 4029075 w 4391025"/>
                <a:gd name="connsiteY13" fmla="*/ 1047750 h 4438650"/>
                <a:gd name="connsiteX14" fmla="*/ 3971925 w 4391025"/>
                <a:gd name="connsiteY14" fmla="*/ 1095375 h 4438650"/>
                <a:gd name="connsiteX15" fmla="*/ 3886200 w 4391025"/>
                <a:gd name="connsiteY15" fmla="*/ 1104900 h 4438650"/>
                <a:gd name="connsiteX16" fmla="*/ 3857625 w 4391025"/>
                <a:gd name="connsiteY16" fmla="*/ 1209675 h 4438650"/>
                <a:gd name="connsiteX17" fmla="*/ 3838575 w 4391025"/>
                <a:gd name="connsiteY17" fmla="*/ 1314450 h 4438650"/>
                <a:gd name="connsiteX18" fmla="*/ 3733800 w 4391025"/>
                <a:gd name="connsiteY18" fmla="*/ 1400175 h 4438650"/>
                <a:gd name="connsiteX19" fmla="*/ 3867150 w 4391025"/>
                <a:gd name="connsiteY19" fmla="*/ 1466850 h 4438650"/>
                <a:gd name="connsiteX20" fmla="*/ 3867150 w 4391025"/>
                <a:gd name="connsiteY20" fmla="*/ 1590675 h 4438650"/>
                <a:gd name="connsiteX21" fmla="*/ 3724275 w 4391025"/>
                <a:gd name="connsiteY21" fmla="*/ 1590675 h 4438650"/>
                <a:gd name="connsiteX22" fmla="*/ 3571875 w 4391025"/>
                <a:gd name="connsiteY22" fmla="*/ 1590675 h 4438650"/>
                <a:gd name="connsiteX23" fmla="*/ 3495675 w 4391025"/>
                <a:gd name="connsiteY23" fmla="*/ 1619250 h 4438650"/>
                <a:gd name="connsiteX24" fmla="*/ 3390900 w 4391025"/>
                <a:gd name="connsiteY24" fmla="*/ 1647825 h 4438650"/>
                <a:gd name="connsiteX25" fmla="*/ 3390900 w 4391025"/>
                <a:gd name="connsiteY25" fmla="*/ 1647825 h 4438650"/>
                <a:gd name="connsiteX26" fmla="*/ 3295650 w 4391025"/>
                <a:gd name="connsiteY26" fmla="*/ 1771650 h 4438650"/>
                <a:gd name="connsiteX27" fmla="*/ 3219450 w 4391025"/>
                <a:gd name="connsiteY27" fmla="*/ 1857375 h 4438650"/>
                <a:gd name="connsiteX28" fmla="*/ 3181350 w 4391025"/>
                <a:gd name="connsiteY28" fmla="*/ 1952625 h 4438650"/>
                <a:gd name="connsiteX29" fmla="*/ 3181350 w 4391025"/>
                <a:gd name="connsiteY29" fmla="*/ 2019300 h 4438650"/>
                <a:gd name="connsiteX30" fmla="*/ 3181350 w 4391025"/>
                <a:gd name="connsiteY30" fmla="*/ 2133600 h 4438650"/>
                <a:gd name="connsiteX31" fmla="*/ 3228975 w 4391025"/>
                <a:gd name="connsiteY31" fmla="*/ 2200275 h 4438650"/>
                <a:gd name="connsiteX32" fmla="*/ 3248025 w 4391025"/>
                <a:gd name="connsiteY32" fmla="*/ 2295525 h 4438650"/>
                <a:gd name="connsiteX33" fmla="*/ 3267075 w 4391025"/>
                <a:gd name="connsiteY33" fmla="*/ 2390775 h 4438650"/>
                <a:gd name="connsiteX34" fmla="*/ 3295650 w 4391025"/>
                <a:gd name="connsiteY34" fmla="*/ 2438400 h 4438650"/>
                <a:gd name="connsiteX35" fmla="*/ 3314700 w 4391025"/>
                <a:gd name="connsiteY35" fmla="*/ 2628900 h 4438650"/>
                <a:gd name="connsiteX36" fmla="*/ 3362325 w 4391025"/>
                <a:gd name="connsiteY36" fmla="*/ 2876550 h 4438650"/>
                <a:gd name="connsiteX37" fmla="*/ 3343275 w 4391025"/>
                <a:gd name="connsiteY37" fmla="*/ 2981325 h 4438650"/>
                <a:gd name="connsiteX38" fmla="*/ 3248025 w 4391025"/>
                <a:gd name="connsiteY38" fmla="*/ 3267075 h 4438650"/>
                <a:gd name="connsiteX39" fmla="*/ 3209925 w 4391025"/>
                <a:gd name="connsiteY39" fmla="*/ 3333750 h 4438650"/>
                <a:gd name="connsiteX40" fmla="*/ 3200400 w 4391025"/>
                <a:gd name="connsiteY40" fmla="*/ 3409950 h 4438650"/>
                <a:gd name="connsiteX41" fmla="*/ 3124200 w 4391025"/>
                <a:gd name="connsiteY41" fmla="*/ 3438525 h 4438650"/>
                <a:gd name="connsiteX42" fmla="*/ 3038475 w 4391025"/>
                <a:gd name="connsiteY42" fmla="*/ 3752850 h 4438650"/>
                <a:gd name="connsiteX43" fmla="*/ 2990850 w 4391025"/>
                <a:gd name="connsiteY43" fmla="*/ 3819525 h 4438650"/>
                <a:gd name="connsiteX44" fmla="*/ 3000375 w 4391025"/>
                <a:gd name="connsiteY44" fmla="*/ 3971925 h 4438650"/>
                <a:gd name="connsiteX45" fmla="*/ 3009900 w 4391025"/>
                <a:gd name="connsiteY45" fmla="*/ 4019550 h 4438650"/>
                <a:gd name="connsiteX46" fmla="*/ 2943225 w 4391025"/>
                <a:gd name="connsiteY46" fmla="*/ 4152900 h 4438650"/>
                <a:gd name="connsiteX47" fmla="*/ 2847975 w 4391025"/>
                <a:gd name="connsiteY47" fmla="*/ 4267200 h 4438650"/>
                <a:gd name="connsiteX48" fmla="*/ 2800350 w 4391025"/>
                <a:gd name="connsiteY48" fmla="*/ 4352925 h 4438650"/>
                <a:gd name="connsiteX49" fmla="*/ 2600325 w 4391025"/>
                <a:gd name="connsiteY49" fmla="*/ 4381500 h 4438650"/>
                <a:gd name="connsiteX50" fmla="*/ 2324100 w 4391025"/>
                <a:gd name="connsiteY50" fmla="*/ 4419600 h 4438650"/>
                <a:gd name="connsiteX51" fmla="*/ 1685925 w 4391025"/>
                <a:gd name="connsiteY51" fmla="*/ 4438650 h 4438650"/>
                <a:gd name="connsiteX52" fmla="*/ 1543050 w 4391025"/>
                <a:gd name="connsiteY52" fmla="*/ 4429125 h 4438650"/>
                <a:gd name="connsiteX53" fmla="*/ 1504950 w 4391025"/>
                <a:gd name="connsiteY53" fmla="*/ 4381500 h 4438650"/>
                <a:gd name="connsiteX54" fmla="*/ 1428750 w 4391025"/>
                <a:gd name="connsiteY54" fmla="*/ 4314825 h 4438650"/>
                <a:gd name="connsiteX55" fmla="*/ 1400175 w 4391025"/>
                <a:gd name="connsiteY55" fmla="*/ 4210050 h 4438650"/>
                <a:gd name="connsiteX56" fmla="*/ 1362075 w 4391025"/>
                <a:gd name="connsiteY56" fmla="*/ 3752850 h 4438650"/>
                <a:gd name="connsiteX57" fmla="*/ 1333500 w 4391025"/>
                <a:gd name="connsiteY57" fmla="*/ 3305175 h 4438650"/>
                <a:gd name="connsiteX58" fmla="*/ 1285875 w 4391025"/>
                <a:gd name="connsiteY58" fmla="*/ 3209925 h 4438650"/>
                <a:gd name="connsiteX59" fmla="*/ 1228725 w 4391025"/>
                <a:gd name="connsiteY59" fmla="*/ 3114675 h 4438650"/>
                <a:gd name="connsiteX60" fmla="*/ 1171575 w 4391025"/>
                <a:gd name="connsiteY60" fmla="*/ 3000375 h 4438650"/>
                <a:gd name="connsiteX61" fmla="*/ 1114425 w 4391025"/>
                <a:gd name="connsiteY61" fmla="*/ 2943225 h 4438650"/>
                <a:gd name="connsiteX62" fmla="*/ 1028700 w 4391025"/>
                <a:gd name="connsiteY62" fmla="*/ 2895600 h 4438650"/>
                <a:gd name="connsiteX63" fmla="*/ 971550 w 4391025"/>
                <a:gd name="connsiteY63" fmla="*/ 2847975 h 4438650"/>
                <a:gd name="connsiteX64" fmla="*/ 828675 w 4391025"/>
                <a:gd name="connsiteY64" fmla="*/ 2790825 h 4438650"/>
                <a:gd name="connsiteX65" fmla="*/ 361950 w 4391025"/>
                <a:gd name="connsiteY65" fmla="*/ 2571750 h 4438650"/>
                <a:gd name="connsiteX66" fmla="*/ 247650 w 4391025"/>
                <a:gd name="connsiteY66" fmla="*/ 2486025 h 4438650"/>
                <a:gd name="connsiteX67" fmla="*/ 152400 w 4391025"/>
                <a:gd name="connsiteY67" fmla="*/ 2419350 h 4438650"/>
                <a:gd name="connsiteX68" fmla="*/ 76200 w 4391025"/>
                <a:gd name="connsiteY68" fmla="*/ 2371725 h 4438650"/>
                <a:gd name="connsiteX69" fmla="*/ 38100 w 4391025"/>
                <a:gd name="connsiteY69" fmla="*/ 2324100 h 4438650"/>
                <a:gd name="connsiteX70" fmla="*/ 9525 w 4391025"/>
                <a:gd name="connsiteY70" fmla="*/ 2257425 h 4438650"/>
                <a:gd name="connsiteX71" fmla="*/ 0 w 4391025"/>
                <a:gd name="connsiteY71" fmla="*/ 2209800 h 4438650"/>
                <a:gd name="connsiteX72" fmla="*/ 0 w 4391025"/>
                <a:gd name="connsiteY72" fmla="*/ 2209800 h 4438650"/>
                <a:gd name="connsiteX73" fmla="*/ 76200 w 4391025"/>
                <a:gd name="connsiteY73" fmla="*/ 2152650 h 4438650"/>
                <a:gd name="connsiteX74" fmla="*/ 76200 w 4391025"/>
                <a:gd name="connsiteY74" fmla="*/ 2152650 h 4438650"/>
                <a:gd name="connsiteX75" fmla="*/ 190501 w 4391025"/>
                <a:gd name="connsiteY75" fmla="*/ 2187488 h 4438650"/>
                <a:gd name="connsiteX76" fmla="*/ 323851 w 4391025"/>
                <a:gd name="connsiteY76" fmla="*/ 2251989 h 4438650"/>
                <a:gd name="connsiteX77" fmla="*/ 394412 w 4391025"/>
                <a:gd name="connsiteY77" fmla="*/ 2269953 h 4438650"/>
                <a:gd name="connsiteX78" fmla="*/ 600075 w 4391025"/>
                <a:gd name="connsiteY78" fmla="*/ 2314575 h 4438650"/>
                <a:gd name="connsiteX79" fmla="*/ 666750 w 4391025"/>
                <a:gd name="connsiteY79" fmla="*/ 2333625 h 4438650"/>
                <a:gd name="connsiteX80" fmla="*/ 914400 w 4391025"/>
                <a:gd name="connsiteY80" fmla="*/ 2343150 h 4438650"/>
                <a:gd name="connsiteX81" fmla="*/ 1019175 w 4391025"/>
                <a:gd name="connsiteY81" fmla="*/ 2286000 h 4438650"/>
                <a:gd name="connsiteX82" fmla="*/ 1114425 w 4391025"/>
                <a:gd name="connsiteY82" fmla="*/ 2257425 h 4438650"/>
                <a:gd name="connsiteX83" fmla="*/ 1285875 w 4391025"/>
                <a:gd name="connsiteY83" fmla="*/ 2209800 h 4438650"/>
                <a:gd name="connsiteX84" fmla="*/ 1381125 w 4391025"/>
                <a:gd name="connsiteY84" fmla="*/ 2200275 h 4438650"/>
                <a:gd name="connsiteX85" fmla="*/ 1504950 w 4391025"/>
                <a:gd name="connsiteY85" fmla="*/ 2105025 h 4438650"/>
                <a:gd name="connsiteX86" fmla="*/ 1609725 w 4391025"/>
                <a:gd name="connsiteY86" fmla="*/ 2038350 h 4438650"/>
                <a:gd name="connsiteX87" fmla="*/ 1771650 w 4391025"/>
                <a:gd name="connsiteY87" fmla="*/ 1933575 h 4438650"/>
                <a:gd name="connsiteX88" fmla="*/ 2190750 w 4391025"/>
                <a:gd name="connsiteY88" fmla="*/ 1628775 h 4438650"/>
                <a:gd name="connsiteX89" fmla="*/ 2305050 w 4391025"/>
                <a:gd name="connsiteY89" fmla="*/ 1543050 h 4438650"/>
                <a:gd name="connsiteX90" fmla="*/ 2400300 w 4391025"/>
                <a:gd name="connsiteY90" fmla="*/ 1428750 h 4438650"/>
                <a:gd name="connsiteX91" fmla="*/ 2466975 w 4391025"/>
                <a:gd name="connsiteY91" fmla="*/ 1314450 h 4438650"/>
                <a:gd name="connsiteX92" fmla="*/ 2562225 w 4391025"/>
                <a:gd name="connsiteY92" fmla="*/ 1181100 h 4438650"/>
                <a:gd name="connsiteX93" fmla="*/ 2590800 w 4391025"/>
                <a:gd name="connsiteY93" fmla="*/ 1085850 h 4438650"/>
                <a:gd name="connsiteX94" fmla="*/ 2619375 w 4391025"/>
                <a:gd name="connsiteY94" fmla="*/ 981075 h 4438650"/>
                <a:gd name="connsiteX95" fmla="*/ 2686050 w 4391025"/>
                <a:gd name="connsiteY95" fmla="*/ 933450 h 4438650"/>
                <a:gd name="connsiteX96" fmla="*/ 2771775 w 4391025"/>
                <a:gd name="connsiteY96" fmla="*/ 866775 h 4438650"/>
                <a:gd name="connsiteX97" fmla="*/ 2809875 w 4391025"/>
                <a:gd name="connsiteY97" fmla="*/ 819150 h 4438650"/>
                <a:gd name="connsiteX98" fmla="*/ 2838450 w 4391025"/>
                <a:gd name="connsiteY98" fmla="*/ 533400 h 4438650"/>
                <a:gd name="connsiteX99" fmla="*/ 2867025 w 4391025"/>
                <a:gd name="connsiteY99" fmla="*/ 457200 h 4438650"/>
                <a:gd name="connsiteX100" fmla="*/ 2895600 w 4391025"/>
                <a:gd name="connsiteY100" fmla="*/ 304800 h 4438650"/>
                <a:gd name="connsiteX101" fmla="*/ 2905125 w 4391025"/>
                <a:gd name="connsiteY101" fmla="*/ 228600 h 4438650"/>
                <a:gd name="connsiteX102" fmla="*/ 2933700 w 4391025"/>
                <a:gd name="connsiteY102" fmla="*/ 171450 h 4438650"/>
                <a:gd name="connsiteX103" fmla="*/ 2990850 w 4391025"/>
                <a:gd name="connsiteY103" fmla="*/ 142875 h 4438650"/>
                <a:gd name="connsiteX104" fmla="*/ 3057525 w 4391025"/>
                <a:gd name="connsiteY104" fmla="*/ 104775 h 4438650"/>
                <a:gd name="connsiteX105" fmla="*/ 3057525 w 4391025"/>
                <a:gd name="connsiteY105" fmla="*/ 104775 h 4438650"/>
                <a:gd name="connsiteX106" fmla="*/ 3190875 w 4391025"/>
                <a:gd name="connsiteY106" fmla="*/ 66675 h 4438650"/>
                <a:gd name="connsiteX107" fmla="*/ 3219450 w 4391025"/>
                <a:gd name="connsiteY107" fmla="*/ 47625 h 4438650"/>
                <a:gd name="connsiteX108" fmla="*/ 3743325 w 4391025"/>
                <a:gd name="connsiteY108" fmla="*/ 19050 h 4438650"/>
                <a:gd name="connsiteX109" fmla="*/ 3857625 w 4391025"/>
                <a:gd name="connsiteY109" fmla="*/ 19050 h 4438650"/>
                <a:gd name="connsiteX110" fmla="*/ 4057650 w 4391025"/>
                <a:gd name="connsiteY110" fmla="*/ 0 h 4438650"/>
                <a:gd name="connsiteX111" fmla="*/ 4391025 w 4391025"/>
                <a:gd name="connsiteY111" fmla="*/ 104775 h 44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4391025" h="4438650">
                  <a:moveTo>
                    <a:pt x="4391025" y="104775"/>
                  </a:moveTo>
                  <a:lnTo>
                    <a:pt x="4371975" y="152400"/>
                  </a:lnTo>
                  <a:lnTo>
                    <a:pt x="4362450" y="190500"/>
                  </a:lnTo>
                  <a:lnTo>
                    <a:pt x="4352925" y="209550"/>
                  </a:lnTo>
                  <a:lnTo>
                    <a:pt x="4352925" y="381000"/>
                  </a:lnTo>
                  <a:lnTo>
                    <a:pt x="4324350" y="438150"/>
                  </a:lnTo>
                  <a:lnTo>
                    <a:pt x="4333875" y="533400"/>
                  </a:lnTo>
                  <a:lnTo>
                    <a:pt x="4286250" y="590550"/>
                  </a:lnTo>
                  <a:lnTo>
                    <a:pt x="4248150" y="638175"/>
                  </a:lnTo>
                  <a:lnTo>
                    <a:pt x="4257675" y="771525"/>
                  </a:lnTo>
                  <a:lnTo>
                    <a:pt x="4229100" y="781050"/>
                  </a:lnTo>
                  <a:lnTo>
                    <a:pt x="4067175" y="800100"/>
                  </a:lnTo>
                  <a:lnTo>
                    <a:pt x="4019550" y="838200"/>
                  </a:lnTo>
                  <a:lnTo>
                    <a:pt x="4029075" y="1047750"/>
                  </a:lnTo>
                  <a:lnTo>
                    <a:pt x="3971925" y="1095375"/>
                  </a:lnTo>
                  <a:lnTo>
                    <a:pt x="3886200" y="1104900"/>
                  </a:lnTo>
                  <a:lnTo>
                    <a:pt x="3857625" y="1209675"/>
                  </a:lnTo>
                  <a:lnTo>
                    <a:pt x="3838575" y="1314450"/>
                  </a:lnTo>
                  <a:lnTo>
                    <a:pt x="3733800" y="1400175"/>
                  </a:lnTo>
                  <a:lnTo>
                    <a:pt x="3867150" y="1466850"/>
                  </a:lnTo>
                  <a:lnTo>
                    <a:pt x="3867150" y="1590675"/>
                  </a:lnTo>
                  <a:lnTo>
                    <a:pt x="3724275" y="1590675"/>
                  </a:lnTo>
                  <a:lnTo>
                    <a:pt x="3571875" y="1590675"/>
                  </a:lnTo>
                  <a:lnTo>
                    <a:pt x="3495675" y="1619250"/>
                  </a:lnTo>
                  <a:lnTo>
                    <a:pt x="3390900" y="1647825"/>
                  </a:lnTo>
                  <a:lnTo>
                    <a:pt x="3390900" y="1647825"/>
                  </a:lnTo>
                  <a:lnTo>
                    <a:pt x="3295650" y="1771650"/>
                  </a:lnTo>
                  <a:lnTo>
                    <a:pt x="3219450" y="1857375"/>
                  </a:lnTo>
                  <a:lnTo>
                    <a:pt x="3181350" y="1952625"/>
                  </a:lnTo>
                  <a:lnTo>
                    <a:pt x="3181350" y="2019300"/>
                  </a:lnTo>
                  <a:lnTo>
                    <a:pt x="3181350" y="2133600"/>
                  </a:lnTo>
                  <a:lnTo>
                    <a:pt x="3228975" y="2200275"/>
                  </a:lnTo>
                  <a:lnTo>
                    <a:pt x="3248025" y="2295525"/>
                  </a:lnTo>
                  <a:lnTo>
                    <a:pt x="3267075" y="2390775"/>
                  </a:lnTo>
                  <a:lnTo>
                    <a:pt x="3295650" y="2438400"/>
                  </a:lnTo>
                  <a:lnTo>
                    <a:pt x="3314700" y="2628900"/>
                  </a:lnTo>
                  <a:lnTo>
                    <a:pt x="3362325" y="2876550"/>
                  </a:lnTo>
                  <a:lnTo>
                    <a:pt x="3343275" y="2981325"/>
                  </a:lnTo>
                  <a:lnTo>
                    <a:pt x="3248025" y="3267075"/>
                  </a:lnTo>
                  <a:lnTo>
                    <a:pt x="3209925" y="3333750"/>
                  </a:lnTo>
                  <a:lnTo>
                    <a:pt x="3200400" y="3409950"/>
                  </a:lnTo>
                  <a:lnTo>
                    <a:pt x="3124200" y="3438525"/>
                  </a:lnTo>
                  <a:lnTo>
                    <a:pt x="3038475" y="3752850"/>
                  </a:lnTo>
                  <a:lnTo>
                    <a:pt x="2990850" y="3819525"/>
                  </a:lnTo>
                  <a:lnTo>
                    <a:pt x="3000375" y="3971925"/>
                  </a:lnTo>
                  <a:lnTo>
                    <a:pt x="3009900" y="4019550"/>
                  </a:lnTo>
                  <a:lnTo>
                    <a:pt x="2943225" y="4152900"/>
                  </a:lnTo>
                  <a:lnTo>
                    <a:pt x="2847975" y="4267200"/>
                  </a:lnTo>
                  <a:lnTo>
                    <a:pt x="2800350" y="4352925"/>
                  </a:lnTo>
                  <a:lnTo>
                    <a:pt x="2600325" y="4381500"/>
                  </a:lnTo>
                  <a:lnTo>
                    <a:pt x="2324100" y="4419600"/>
                  </a:lnTo>
                  <a:lnTo>
                    <a:pt x="1685925" y="4438650"/>
                  </a:lnTo>
                  <a:lnTo>
                    <a:pt x="1543050" y="4429125"/>
                  </a:lnTo>
                  <a:lnTo>
                    <a:pt x="1504950" y="4381500"/>
                  </a:lnTo>
                  <a:lnTo>
                    <a:pt x="1428750" y="4314825"/>
                  </a:lnTo>
                  <a:lnTo>
                    <a:pt x="1400175" y="4210050"/>
                  </a:lnTo>
                  <a:lnTo>
                    <a:pt x="1362075" y="3752850"/>
                  </a:lnTo>
                  <a:lnTo>
                    <a:pt x="1333500" y="3305175"/>
                  </a:lnTo>
                  <a:lnTo>
                    <a:pt x="1285875" y="3209925"/>
                  </a:lnTo>
                  <a:lnTo>
                    <a:pt x="1228725" y="3114675"/>
                  </a:lnTo>
                  <a:lnTo>
                    <a:pt x="1171575" y="3000375"/>
                  </a:lnTo>
                  <a:lnTo>
                    <a:pt x="1114425" y="2943225"/>
                  </a:lnTo>
                  <a:lnTo>
                    <a:pt x="1028700" y="2895600"/>
                  </a:lnTo>
                  <a:lnTo>
                    <a:pt x="971550" y="2847975"/>
                  </a:lnTo>
                  <a:lnTo>
                    <a:pt x="828675" y="2790825"/>
                  </a:lnTo>
                  <a:lnTo>
                    <a:pt x="361950" y="2571750"/>
                  </a:lnTo>
                  <a:lnTo>
                    <a:pt x="247650" y="2486025"/>
                  </a:lnTo>
                  <a:lnTo>
                    <a:pt x="152400" y="2419350"/>
                  </a:lnTo>
                  <a:lnTo>
                    <a:pt x="76200" y="2371725"/>
                  </a:lnTo>
                  <a:lnTo>
                    <a:pt x="38100" y="2324100"/>
                  </a:lnTo>
                  <a:lnTo>
                    <a:pt x="9525" y="2257425"/>
                  </a:lnTo>
                  <a:lnTo>
                    <a:pt x="0" y="2209800"/>
                  </a:lnTo>
                  <a:lnTo>
                    <a:pt x="0" y="2209800"/>
                  </a:lnTo>
                  <a:lnTo>
                    <a:pt x="76200" y="2152650"/>
                  </a:lnTo>
                  <a:lnTo>
                    <a:pt x="76200" y="2152650"/>
                  </a:lnTo>
                  <a:lnTo>
                    <a:pt x="190501" y="2187488"/>
                  </a:lnTo>
                  <a:lnTo>
                    <a:pt x="323851" y="2251989"/>
                  </a:lnTo>
                  <a:lnTo>
                    <a:pt x="394412" y="2269953"/>
                  </a:lnTo>
                  <a:lnTo>
                    <a:pt x="600075" y="2314575"/>
                  </a:lnTo>
                  <a:lnTo>
                    <a:pt x="666750" y="2333625"/>
                  </a:lnTo>
                  <a:lnTo>
                    <a:pt x="914400" y="2343150"/>
                  </a:lnTo>
                  <a:lnTo>
                    <a:pt x="1019175" y="2286000"/>
                  </a:lnTo>
                  <a:lnTo>
                    <a:pt x="1114425" y="2257425"/>
                  </a:lnTo>
                  <a:lnTo>
                    <a:pt x="1285875" y="2209800"/>
                  </a:lnTo>
                  <a:lnTo>
                    <a:pt x="1381125" y="2200275"/>
                  </a:lnTo>
                  <a:lnTo>
                    <a:pt x="1504950" y="2105025"/>
                  </a:lnTo>
                  <a:lnTo>
                    <a:pt x="1609725" y="2038350"/>
                  </a:lnTo>
                  <a:lnTo>
                    <a:pt x="1771650" y="1933575"/>
                  </a:lnTo>
                  <a:lnTo>
                    <a:pt x="2190750" y="1628775"/>
                  </a:lnTo>
                  <a:lnTo>
                    <a:pt x="2305050" y="1543050"/>
                  </a:lnTo>
                  <a:lnTo>
                    <a:pt x="2400300" y="1428750"/>
                  </a:lnTo>
                  <a:lnTo>
                    <a:pt x="2466975" y="1314450"/>
                  </a:lnTo>
                  <a:lnTo>
                    <a:pt x="2562225" y="1181100"/>
                  </a:lnTo>
                  <a:lnTo>
                    <a:pt x="2590800" y="1085850"/>
                  </a:lnTo>
                  <a:lnTo>
                    <a:pt x="2619375" y="981075"/>
                  </a:lnTo>
                  <a:lnTo>
                    <a:pt x="2686050" y="933450"/>
                  </a:lnTo>
                  <a:lnTo>
                    <a:pt x="2771775" y="866775"/>
                  </a:lnTo>
                  <a:lnTo>
                    <a:pt x="2809875" y="819150"/>
                  </a:lnTo>
                  <a:lnTo>
                    <a:pt x="2838450" y="533400"/>
                  </a:lnTo>
                  <a:lnTo>
                    <a:pt x="2867025" y="457200"/>
                  </a:lnTo>
                  <a:lnTo>
                    <a:pt x="2895600" y="304800"/>
                  </a:lnTo>
                  <a:lnTo>
                    <a:pt x="2905125" y="228600"/>
                  </a:lnTo>
                  <a:lnTo>
                    <a:pt x="2933700" y="171450"/>
                  </a:lnTo>
                  <a:lnTo>
                    <a:pt x="2990850" y="142875"/>
                  </a:lnTo>
                  <a:lnTo>
                    <a:pt x="3057525" y="104775"/>
                  </a:lnTo>
                  <a:lnTo>
                    <a:pt x="3057525" y="104775"/>
                  </a:lnTo>
                  <a:lnTo>
                    <a:pt x="3190875" y="66675"/>
                  </a:lnTo>
                  <a:lnTo>
                    <a:pt x="3219450" y="47625"/>
                  </a:lnTo>
                  <a:lnTo>
                    <a:pt x="3743325" y="19050"/>
                  </a:lnTo>
                  <a:lnTo>
                    <a:pt x="3857625" y="19050"/>
                  </a:lnTo>
                  <a:lnTo>
                    <a:pt x="4057650" y="0"/>
                  </a:lnTo>
                  <a:lnTo>
                    <a:pt x="4391025" y="104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1" name="フリーフォーム 10"/>
            <p:cNvSpPr/>
            <p:nvPr/>
          </p:nvSpPr>
          <p:spPr>
            <a:xfrm>
              <a:off x="5436096" y="5669973"/>
              <a:ext cx="335140" cy="502703"/>
            </a:xfrm>
            <a:custGeom>
              <a:avLst/>
              <a:gdLst>
                <a:gd name="connsiteX0" fmla="*/ 152400 w 476250"/>
                <a:gd name="connsiteY0" fmla="*/ 0 h 714375"/>
                <a:gd name="connsiteX1" fmla="*/ 228600 w 476250"/>
                <a:gd name="connsiteY1" fmla="*/ 76200 h 714375"/>
                <a:gd name="connsiteX2" fmla="*/ 285750 w 476250"/>
                <a:gd name="connsiteY2" fmla="*/ 123825 h 714375"/>
                <a:gd name="connsiteX3" fmla="*/ 352425 w 476250"/>
                <a:gd name="connsiteY3" fmla="*/ 190500 h 714375"/>
                <a:gd name="connsiteX4" fmla="*/ 381000 w 476250"/>
                <a:gd name="connsiteY4" fmla="*/ 285750 h 714375"/>
                <a:gd name="connsiteX5" fmla="*/ 447675 w 476250"/>
                <a:gd name="connsiteY5" fmla="*/ 381000 h 714375"/>
                <a:gd name="connsiteX6" fmla="*/ 457200 w 476250"/>
                <a:gd name="connsiteY6" fmla="*/ 466725 h 714375"/>
                <a:gd name="connsiteX7" fmla="*/ 476250 w 476250"/>
                <a:gd name="connsiteY7" fmla="*/ 619125 h 714375"/>
                <a:gd name="connsiteX8" fmla="*/ 400050 w 476250"/>
                <a:gd name="connsiteY8" fmla="*/ 619125 h 714375"/>
                <a:gd name="connsiteX9" fmla="*/ 400050 w 476250"/>
                <a:gd name="connsiteY9" fmla="*/ 619125 h 714375"/>
                <a:gd name="connsiteX10" fmla="*/ 295275 w 476250"/>
                <a:gd name="connsiteY10" fmla="*/ 666750 h 714375"/>
                <a:gd name="connsiteX11" fmla="*/ 276225 w 476250"/>
                <a:gd name="connsiteY11" fmla="*/ 666750 h 714375"/>
                <a:gd name="connsiteX12" fmla="*/ 200025 w 476250"/>
                <a:gd name="connsiteY12" fmla="*/ 714375 h 714375"/>
                <a:gd name="connsiteX13" fmla="*/ 171450 w 476250"/>
                <a:gd name="connsiteY13" fmla="*/ 666750 h 714375"/>
                <a:gd name="connsiteX14" fmla="*/ 133350 w 476250"/>
                <a:gd name="connsiteY14" fmla="*/ 619125 h 714375"/>
                <a:gd name="connsiteX15" fmla="*/ 123825 w 476250"/>
                <a:gd name="connsiteY15" fmla="*/ 533400 h 714375"/>
                <a:gd name="connsiteX16" fmla="*/ 133350 w 476250"/>
                <a:gd name="connsiteY16" fmla="*/ 514350 h 714375"/>
                <a:gd name="connsiteX17" fmla="*/ 295275 w 476250"/>
                <a:gd name="connsiteY17" fmla="*/ 514350 h 714375"/>
                <a:gd name="connsiteX18" fmla="*/ 295275 w 476250"/>
                <a:gd name="connsiteY18" fmla="*/ 400050 h 714375"/>
                <a:gd name="connsiteX19" fmla="*/ 295275 w 476250"/>
                <a:gd name="connsiteY19" fmla="*/ 342900 h 714375"/>
                <a:gd name="connsiteX20" fmla="*/ 38100 w 476250"/>
                <a:gd name="connsiteY20" fmla="*/ 276225 h 714375"/>
                <a:gd name="connsiteX21" fmla="*/ 0 w 476250"/>
                <a:gd name="connsiteY21" fmla="*/ 266700 h 714375"/>
                <a:gd name="connsiteX22" fmla="*/ 0 w 476250"/>
                <a:gd name="connsiteY22" fmla="*/ 247650 h 714375"/>
                <a:gd name="connsiteX23" fmla="*/ 0 w 476250"/>
                <a:gd name="connsiteY23" fmla="*/ 209550 h 714375"/>
                <a:gd name="connsiteX24" fmla="*/ 57150 w 476250"/>
                <a:gd name="connsiteY24" fmla="*/ 180975 h 714375"/>
                <a:gd name="connsiteX25" fmla="*/ 104775 w 476250"/>
                <a:gd name="connsiteY25" fmla="*/ 123825 h 714375"/>
                <a:gd name="connsiteX26" fmla="*/ 142875 w 476250"/>
                <a:gd name="connsiteY26" fmla="*/ 57150 h 714375"/>
                <a:gd name="connsiteX27" fmla="*/ 152400 w 476250"/>
                <a:gd name="connsiteY27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76250" h="714375">
                  <a:moveTo>
                    <a:pt x="152400" y="0"/>
                  </a:moveTo>
                  <a:lnTo>
                    <a:pt x="228600" y="76200"/>
                  </a:lnTo>
                  <a:lnTo>
                    <a:pt x="285750" y="123825"/>
                  </a:lnTo>
                  <a:lnTo>
                    <a:pt x="352425" y="190500"/>
                  </a:lnTo>
                  <a:lnTo>
                    <a:pt x="381000" y="285750"/>
                  </a:lnTo>
                  <a:lnTo>
                    <a:pt x="447675" y="381000"/>
                  </a:lnTo>
                  <a:lnTo>
                    <a:pt x="457200" y="466725"/>
                  </a:lnTo>
                  <a:lnTo>
                    <a:pt x="476250" y="619125"/>
                  </a:lnTo>
                  <a:lnTo>
                    <a:pt x="400050" y="619125"/>
                  </a:lnTo>
                  <a:lnTo>
                    <a:pt x="400050" y="619125"/>
                  </a:lnTo>
                  <a:lnTo>
                    <a:pt x="295275" y="666750"/>
                  </a:lnTo>
                  <a:lnTo>
                    <a:pt x="276225" y="666750"/>
                  </a:lnTo>
                  <a:lnTo>
                    <a:pt x="200025" y="714375"/>
                  </a:lnTo>
                  <a:lnTo>
                    <a:pt x="171450" y="666750"/>
                  </a:lnTo>
                  <a:lnTo>
                    <a:pt x="133350" y="619125"/>
                  </a:lnTo>
                  <a:lnTo>
                    <a:pt x="123825" y="533400"/>
                  </a:lnTo>
                  <a:lnTo>
                    <a:pt x="133350" y="514350"/>
                  </a:lnTo>
                  <a:lnTo>
                    <a:pt x="295275" y="514350"/>
                  </a:lnTo>
                  <a:lnTo>
                    <a:pt x="295275" y="400050"/>
                  </a:lnTo>
                  <a:lnTo>
                    <a:pt x="295275" y="342900"/>
                  </a:lnTo>
                  <a:lnTo>
                    <a:pt x="38100" y="276225"/>
                  </a:lnTo>
                  <a:lnTo>
                    <a:pt x="0" y="266700"/>
                  </a:lnTo>
                  <a:lnTo>
                    <a:pt x="0" y="247650"/>
                  </a:lnTo>
                  <a:lnTo>
                    <a:pt x="0" y="209550"/>
                  </a:lnTo>
                  <a:lnTo>
                    <a:pt x="57150" y="180975"/>
                  </a:lnTo>
                  <a:lnTo>
                    <a:pt x="104775" y="123825"/>
                  </a:lnTo>
                  <a:lnTo>
                    <a:pt x="142875" y="57150"/>
                  </a:lnTo>
                  <a:lnTo>
                    <a:pt x="1524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2" name="フリーフォーム 11"/>
            <p:cNvSpPr/>
            <p:nvPr/>
          </p:nvSpPr>
          <p:spPr>
            <a:xfrm>
              <a:off x="4462650" y="5090367"/>
              <a:ext cx="1045454" cy="713730"/>
            </a:xfrm>
            <a:custGeom>
              <a:avLst/>
              <a:gdLst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266700 w 1409700"/>
                <a:gd name="connsiteY20" fmla="*/ 33337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95250 w 1409700"/>
                <a:gd name="connsiteY21" fmla="*/ 190500 h 1123950"/>
                <a:gd name="connsiteX22" fmla="*/ 0 w 1409700"/>
                <a:gd name="connsiteY22" fmla="*/ 0 h 1123950"/>
                <a:gd name="connsiteX0" fmla="*/ 0 w 1409700"/>
                <a:gd name="connsiteY0" fmla="*/ 0 h 1123950"/>
                <a:gd name="connsiteX1" fmla="*/ 142875 w 1409700"/>
                <a:gd name="connsiteY1" fmla="*/ 66675 h 1123950"/>
                <a:gd name="connsiteX2" fmla="*/ 209550 w 1409700"/>
                <a:gd name="connsiteY2" fmla="*/ 142875 h 1123950"/>
                <a:gd name="connsiteX3" fmla="*/ 333375 w 1409700"/>
                <a:gd name="connsiteY3" fmla="*/ 285750 h 1123950"/>
                <a:gd name="connsiteX4" fmla="*/ 552450 w 1409700"/>
                <a:gd name="connsiteY4" fmla="*/ 504825 h 1123950"/>
                <a:gd name="connsiteX5" fmla="*/ 600075 w 1409700"/>
                <a:gd name="connsiteY5" fmla="*/ 552450 h 1123950"/>
                <a:gd name="connsiteX6" fmla="*/ 1085850 w 1409700"/>
                <a:gd name="connsiteY6" fmla="*/ 800100 h 1123950"/>
                <a:gd name="connsiteX7" fmla="*/ 1390650 w 1409700"/>
                <a:gd name="connsiteY7" fmla="*/ 942975 h 1123950"/>
                <a:gd name="connsiteX8" fmla="*/ 1409700 w 1409700"/>
                <a:gd name="connsiteY8" fmla="*/ 962025 h 1123950"/>
                <a:gd name="connsiteX9" fmla="*/ 1323975 w 1409700"/>
                <a:gd name="connsiteY9" fmla="*/ 1104900 h 1123950"/>
                <a:gd name="connsiteX10" fmla="*/ 1323975 w 1409700"/>
                <a:gd name="connsiteY10" fmla="*/ 1104900 h 1123950"/>
                <a:gd name="connsiteX11" fmla="*/ 1181100 w 1409700"/>
                <a:gd name="connsiteY11" fmla="*/ 1123950 h 1123950"/>
                <a:gd name="connsiteX12" fmla="*/ 923925 w 1409700"/>
                <a:gd name="connsiteY12" fmla="*/ 1009650 h 1123950"/>
                <a:gd name="connsiteX13" fmla="*/ 895350 w 1409700"/>
                <a:gd name="connsiteY13" fmla="*/ 914400 h 1123950"/>
                <a:gd name="connsiteX14" fmla="*/ 733425 w 1409700"/>
                <a:gd name="connsiteY14" fmla="*/ 828675 h 1123950"/>
                <a:gd name="connsiteX15" fmla="*/ 733425 w 1409700"/>
                <a:gd name="connsiteY15" fmla="*/ 828675 h 1123950"/>
                <a:gd name="connsiteX16" fmla="*/ 561975 w 1409700"/>
                <a:gd name="connsiteY16" fmla="*/ 695325 h 1123950"/>
                <a:gd name="connsiteX17" fmla="*/ 457200 w 1409700"/>
                <a:gd name="connsiteY17" fmla="*/ 695325 h 1123950"/>
                <a:gd name="connsiteX18" fmla="*/ 409575 w 1409700"/>
                <a:gd name="connsiteY18" fmla="*/ 666750 h 1123950"/>
                <a:gd name="connsiteX19" fmla="*/ 295275 w 1409700"/>
                <a:gd name="connsiteY19" fmla="*/ 495300 h 1123950"/>
                <a:gd name="connsiteX20" fmla="*/ 131698 w 1409700"/>
                <a:gd name="connsiteY20" fmla="*/ 367125 h 1123950"/>
                <a:gd name="connsiteX21" fmla="*/ 53062 w 1409700"/>
                <a:gd name="connsiteY21" fmla="*/ 215813 h 1123950"/>
                <a:gd name="connsiteX22" fmla="*/ 0 w 1409700"/>
                <a:gd name="connsiteY22" fmla="*/ 0 h 1123950"/>
                <a:gd name="connsiteX0" fmla="*/ 0 w 1485639"/>
                <a:gd name="connsiteY0" fmla="*/ 43017 h 1057275"/>
                <a:gd name="connsiteX1" fmla="*/ 218814 w 1485639"/>
                <a:gd name="connsiteY1" fmla="*/ 0 h 1057275"/>
                <a:gd name="connsiteX2" fmla="*/ 285489 w 1485639"/>
                <a:gd name="connsiteY2" fmla="*/ 76200 h 1057275"/>
                <a:gd name="connsiteX3" fmla="*/ 409314 w 1485639"/>
                <a:gd name="connsiteY3" fmla="*/ 219075 h 1057275"/>
                <a:gd name="connsiteX4" fmla="*/ 628389 w 1485639"/>
                <a:gd name="connsiteY4" fmla="*/ 438150 h 1057275"/>
                <a:gd name="connsiteX5" fmla="*/ 676014 w 1485639"/>
                <a:gd name="connsiteY5" fmla="*/ 485775 h 1057275"/>
                <a:gd name="connsiteX6" fmla="*/ 1161789 w 1485639"/>
                <a:gd name="connsiteY6" fmla="*/ 733425 h 1057275"/>
                <a:gd name="connsiteX7" fmla="*/ 1466589 w 1485639"/>
                <a:gd name="connsiteY7" fmla="*/ 876300 h 1057275"/>
                <a:gd name="connsiteX8" fmla="*/ 1485639 w 1485639"/>
                <a:gd name="connsiteY8" fmla="*/ 895350 h 1057275"/>
                <a:gd name="connsiteX9" fmla="*/ 1399914 w 1485639"/>
                <a:gd name="connsiteY9" fmla="*/ 1038225 h 1057275"/>
                <a:gd name="connsiteX10" fmla="*/ 1399914 w 1485639"/>
                <a:gd name="connsiteY10" fmla="*/ 1038225 h 1057275"/>
                <a:gd name="connsiteX11" fmla="*/ 1257039 w 1485639"/>
                <a:gd name="connsiteY11" fmla="*/ 1057275 h 1057275"/>
                <a:gd name="connsiteX12" fmla="*/ 999864 w 1485639"/>
                <a:gd name="connsiteY12" fmla="*/ 942975 h 1057275"/>
                <a:gd name="connsiteX13" fmla="*/ 971289 w 1485639"/>
                <a:gd name="connsiteY13" fmla="*/ 847725 h 1057275"/>
                <a:gd name="connsiteX14" fmla="*/ 809364 w 1485639"/>
                <a:gd name="connsiteY14" fmla="*/ 762000 h 1057275"/>
                <a:gd name="connsiteX15" fmla="*/ 809364 w 1485639"/>
                <a:gd name="connsiteY15" fmla="*/ 762000 h 1057275"/>
                <a:gd name="connsiteX16" fmla="*/ 637914 w 1485639"/>
                <a:gd name="connsiteY16" fmla="*/ 628650 h 1057275"/>
                <a:gd name="connsiteX17" fmla="*/ 533139 w 1485639"/>
                <a:gd name="connsiteY17" fmla="*/ 628650 h 1057275"/>
                <a:gd name="connsiteX18" fmla="*/ 485514 w 1485639"/>
                <a:gd name="connsiteY18" fmla="*/ 600075 h 1057275"/>
                <a:gd name="connsiteX19" fmla="*/ 371214 w 1485639"/>
                <a:gd name="connsiteY19" fmla="*/ 428625 h 1057275"/>
                <a:gd name="connsiteX20" fmla="*/ 207637 w 1485639"/>
                <a:gd name="connsiteY20" fmla="*/ 300450 h 1057275"/>
                <a:gd name="connsiteX21" fmla="*/ 129001 w 1485639"/>
                <a:gd name="connsiteY21" fmla="*/ 149138 h 1057275"/>
                <a:gd name="connsiteX22" fmla="*/ 0 w 1485639"/>
                <a:gd name="connsiteY22" fmla="*/ 43017 h 1057275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85489 w 1485639"/>
                <a:gd name="connsiteY2" fmla="*/ 33183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409314 w 1485639"/>
                <a:gd name="connsiteY3" fmla="*/ 176058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  <a:gd name="connsiteX0" fmla="*/ 0 w 1485639"/>
                <a:gd name="connsiteY0" fmla="*/ 0 h 1014258"/>
                <a:gd name="connsiteX1" fmla="*/ 168188 w 1485639"/>
                <a:gd name="connsiteY1" fmla="*/ 7610 h 1014258"/>
                <a:gd name="connsiteX2" fmla="*/ 251738 w 1485639"/>
                <a:gd name="connsiteY2" fmla="*/ 100685 h 1014258"/>
                <a:gd name="connsiteX3" fmla="*/ 392439 w 1485639"/>
                <a:gd name="connsiteY3" fmla="*/ 243559 h 1014258"/>
                <a:gd name="connsiteX4" fmla="*/ 628389 w 1485639"/>
                <a:gd name="connsiteY4" fmla="*/ 395133 h 1014258"/>
                <a:gd name="connsiteX5" fmla="*/ 676014 w 1485639"/>
                <a:gd name="connsiteY5" fmla="*/ 442758 h 1014258"/>
                <a:gd name="connsiteX6" fmla="*/ 1161789 w 1485639"/>
                <a:gd name="connsiteY6" fmla="*/ 690408 h 1014258"/>
                <a:gd name="connsiteX7" fmla="*/ 1466589 w 1485639"/>
                <a:gd name="connsiteY7" fmla="*/ 833283 h 1014258"/>
                <a:gd name="connsiteX8" fmla="*/ 1485639 w 1485639"/>
                <a:gd name="connsiteY8" fmla="*/ 852333 h 1014258"/>
                <a:gd name="connsiteX9" fmla="*/ 1399914 w 1485639"/>
                <a:gd name="connsiteY9" fmla="*/ 995208 h 1014258"/>
                <a:gd name="connsiteX10" fmla="*/ 1399914 w 1485639"/>
                <a:gd name="connsiteY10" fmla="*/ 995208 h 1014258"/>
                <a:gd name="connsiteX11" fmla="*/ 1257039 w 1485639"/>
                <a:gd name="connsiteY11" fmla="*/ 1014258 h 1014258"/>
                <a:gd name="connsiteX12" fmla="*/ 999864 w 1485639"/>
                <a:gd name="connsiteY12" fmla="*/ 899958 h 1014258"/>
                <a:gd name="connsiteX13" fmla="*/ 971289 w 1485639"/>
                <a:gd name="connsiteY13" fmla="*/ 804708 h 1014258"/>
                <a:gd name="connsiteX14" fmla="*/ 809364 w 1485639"/>
                <a:gd name="connsiteY14" fmla="*/ 718983 h 1014258"/>
                <a:gd name="connsiteX15" fmla="*/ 809364 w 1485639"/>
                <a:gd name="connsiteY15" fmla="*/ 718983 h 1014258"/>
                <a:gd name="connsiteX16" fmla="*/ 637914 w 1485639"/>
                <a:gd name="connsiteY16" fmla="*/ 585633 h 1014258"/>
                <a:gd name="connsiteX17" fmla="*/ 533139 w 1485639"/>
                <a:gd name="connsiteY17" fmla="*/ 585633 h 1014258"/>
                <a:gd name="connsiteX18" fmla="*/ 485514 w 1485639"/>
                <a:gd name="connsiteY18" fmla="*/ 557058 h 1014258"/>
                <a:gd name="connsiteX19" fmla="*/ 371214 w 1485639"/>
                <a:gd name="connsiteY19" fmla="*/ 385608 h 1014258"/>
                <a:gd name="connsiteX20" fmla="*/ 207637 w 1485639"/>
                <a:gd name="connsiteY20" fmla="*/ 257433 h 1014258"/>
                <a:gd name="connsiteX21" fmla="*/ 129001 w 1485639"/>
                <a:gd name="connsiteY21" fmla="*/ 106121 h 1014258"/>
                <a:gd name="connsiteX22" fmla="*/ 0 w 1485639"/>
                <a:gd name="connsiteY22" fmla="*/ 0 h 101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85639" h="1014258">
                  <a:moveTo>
                    <a:pt x="0" y="0"/>
                  </a:moveTo>
                  <a:lnTo>
                    <a:pt x="168188" y="7610"/>
                  </a:lnTo>
                  <a:lnTo>
                    <a:pt x="251738" y="100685"/>
                  </a:lnTo>
                  <a:lnTo>
                    <a:pt x="392439" y="243559"/>
                  </a:lnTo>
                  <a:lnTo>
                    <a:pt x="628389" y="395133"/>
                  </a:lnTo>
                  <a:lnTo>
                    <a:pt x="676014" y="442758"/>
                  </a:lnTo>
                  <a:lnTo>
                    <a:pt x="1161789" y="690408"/>
                  </a:lnTo>
                  <a:lnTo>
                    <a:pt x="1466589" y="833283"/>
                  </a:lnTo>
                  <a:lnTo>
                    <a:pt x="1485639" y="852333"/>
                  </a:lnTo>
                  <a:lnTo>
                    <a:pt x="1399914" y="995208"/>
                  </a:lnTo>
                  <a:lnTo>
                    <a:pt x="1399914" y="995208"/>
                  </a:lnTo>
                  <a:lnTo>
                    <a:pt x="1257039" y="1014258"/>
                  </a:lnTo>
                  <a:lnTo>
                    <a:pt x="999864" y="899958"/>
                  </a:lnTo>
                  <a:lnTo>
                    <a:pt x="971289" y="804708"/>
                  </a:lnTo>
                  <a:lnTo>
                    <a:pt x="809364" y="718983"/>
                  </a:lnTo>
                  <a:lnTo>
                    <a:pt x="809364" y="718983"/>
                  </a:lnTo>
                  <a:lnTo>
                    <a:pt x="637914" y="585633"/>
                  </a:lnTo>
                  <a:lnTo>
                    <a:pt x="533139" y="585633"/>
                  </a:lnTo>
                  <a:lnTo>
                    <a:pt x="485514" y="557058"/>
                  </a:lnTo>
                  <a:lnTo>
                    <a:pt x="371214" y="385608"/>
                  </a:lnTo>
                  <a:lnTo>
                    <a:pt x="207637" y="257433"/>
                  </a:lnTo>
                  <a:lnTo>
                    <a:pt x="129001" y="10612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3" name="フリーフォーム 12"/>
            <p:cNvSpPr/>
            <p:nvPr/>
          </p:nvSpPr>
          <p:spPr>
            <a:xfrm>
              <a:off x="3864950" y="4873956"/>
              <a:ext cx="586786" cy="355244"/>
            </a:xfrm>
            <a:custGeom>
              <a:avLst/>
              <a:gdLst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00075 w 800100"/>
                <a:gd name="connsiteY5" fmla="*/ 209550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00100"/>
                <a:gd name="connsiteY0" fmla="*/ 0 h 504825"/>
                <a:gd name="connsiteX1" fmla="*/ 66675 w 800100"/>
                <a:gd name="connsiteY1" fmla="*/ 19050 h 504825"/>
                <a:gd name="connsiteX2" fmla="*/ 104775 w 800100"/>
                <a:gd name="connsiteY2" fmla="*/ 19050 h 504825"/>
                <a:gd name="connsiteX3" fmla="*/ 219075 w 800100"/>
                <a:gd name="connsiteY3" fmla="*/ 85725 h 504825"/>
                <a:gd name="connsiteX4" fmla="*/ 390525 w 800100"/>
                <a:gd name="connsiteY4" fmla="*/ 142875 h 504825"/>
                <a:gd name="connsiteX5" fmla="*/ 625388 w 800100"/>
                <a:gd name="connsiteY5" fmla="*/ 192675 h 504825"/>
                <a:gd name="connsiteX6" fmla="*/ 771525 w 800100"/>
                <a:gd name="connsiteY6" fmla="*/ 266700 h 504825"/>
                <a:gd name="connsiteX7" fmla="*/ 800100 w 800100"/>
                <a:gd name="connsiteY7" fmla="*/ 266700 h 504825"/>
                <a:gd name="connsiteX8" fmla="*/ 800100 w 800100"/>
                <a:gd name="connsiteY8" fmla="*/ 314325 h 504825"/>
                <a:gd name="connsiteX9" fmla="*/ 742950 w 800100"/>
                <a:gd name="connsiteY9" fmla="*/ 352425 h 504825"/>
                <a:gd name="connsiteX10" fmla="*/ 695325 w 800100"/>
                <a:gd name="connsiteY10" fmla="*/ 390525 h 504825"/>
                <a:gd name="connsiteX11" fmla="*/ 657225 w 800100"/>
                <a:gd name="connsiteY11" fmla="*/ 361950 h 504825"/>
                <a:gd name="connsiteX12" fmla="*/ 495300 w 800100"/>
                <a:gd name="connsiteY12" fmla="*/ 371475 h 504825"/>
                <a:gd name="connsiteX13" fmla="*/ 333375 w 800100"/>
                <a:gd name="connsiteY13" fmla="*/ 438150 h 504825"/>
                <a:gd name="connsiteX14" fmla="*/ 266700 w 800100"/>
                <a:gd name="connsiteY14" fmla="*/ 476250 h 504825"/>
                <a:gd name="connsiteX15" fmla="*/ 123825 w 800100"/>
                <a:gd name="connsiteY15" fmla="*/ 504825 h 504825"/>
                <a:gd name="connsiteX16" fmla="*/ 66675 w 800100"/>
                <a:gd name="connsiteY16" fmla="*/ 323850 h 504825"/>
                <a:gd name="connsiteX17" fmla="*/ 28575 w 800100"/>
                <a:gd name="connsiteY17" fmla="*/ 142875 h 504825"/>
                <a:gd name="connsiteX18" fmla="*/ 0 w 800100"/>
                <a:gd name="connsiteY18" fmla="*/ 0 h 504825"/>
                <a:gd name="connsiteX0" fmla="*/ 0 w 833851"/>
                <a:gd name="connsiteY0" fmla="*/ 0 h 504825"/>
                <a:gd name="connsiteX1" fmla="*/ 66675 w 833851"/>
                <a:gd name="connsiteY1" fmla="*/ 19050 h 504825"/>
                <a:gd name="connsiteX2" fmla="*/ 104775 w 833851"/>
                <a:gd name="connsiteY2" fmla="*/ 19050 h 504825"/>
                <a:gd name="connsiteX3" fmla="*/ 219075 w 833851"/>
                <a:gd name="connsiteY3" fmla="*/ 85725 h 504825"/>
                <a:gd name="connsiteX4" fmla="*/ 390525 w 833851"/>
                <a:gd name="connsiteY4" fmla="*/ 142875 h 504825"/>
                <a:gd name="connsiteX5" fmla="*/ 625388 w 833851"/>
                <a:gd name="connsiteY5" fmla="*/ 192675 h 504825"/>
                <a:gd name="connsiteX6" fmla="*/ 771525 w 833851"/>
                <a:gd name="connsiteY6" fmla="*/ 266700 h 504825"/>
                <a:gd name="connsiteX7" fmla="*/ 833851 w 833851"/>
                <a:gd name="connsiteY7" fmla="*/ 232948 h 504825"/>
                <a:gd name="connsiteX8" fmla="*/ 800100 w 833851"/>
                <a:gd name="connsiteY8" fmla="*/ 314325 h 504825"/>
                <a:gd name="connsiteX9" fmla="*/ 742950 w 833851"/>
                <a:gd name="connsiteY9" fmla="*/ 352425 h 504825"/>
                <a:gd name="connsiteX10" fmla="*/ 695325 w 833851"/>
                <a:gd name="connsiteY10" fmla="*/ 390525 h 504825"/>
                <a:gd name="connsiteX11" fmla="*/ 657225 w 833851"/>
                <a:gd name="connsiteY11" fmla="*/ 361950 h 504825"/>
                <a:gd name="connsiteX12" fmla="*/ 495300 w 833851"/>
                <a:gd name="connsiteY12" fmla="*/ 371475 h 504825"/>
                <a:gd name="connsiteX13" fmla="*/ 333375 w 833851"/>
                <a:gd name="connsiteY13" fmla="*/ 438150 h 504825"/>
                <a:gd name="connsiteX14" fmla="*/ 266700 w 833851"/>
                <a:gd name="connsiteY14" fmla="*/ 476250 h 504825"/>
                <a:gd name="connsiteX15" fmla="*/ 123825 w 833851"/>
                <a:gd name="connsiteY15" fmla="*/ 504825 h 504825"/>
                <a:gd name="connsiteX16" fmla="*/ 66675 w 833851"/>
                <a:gd name="connsiteY16" fmla="*/ 323850 h 504825"/>
                <a:gd name="connsiteX17" fmla="*/ 28575 w 833851"/>
                <a:gd name="connsiteY17" fmla="*/ 142875 h 504825"/>
                <a:gd name="connsiteX18" fmla="*/ 0 w 833851"/>
                <a:gd name="connsiteY18" fmla="*/ 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33851" h="504825">
                  <a:moveTo>
                    <a:pt x="0" y="0"/>
                  </a:moveTo>
                  <a:lnTo>
                    <a:pt x="66675" y="19050"/>
                  </a:lnTo>
                  <a:lnTo>
                    <a:pt x="104775" y="19050"/>
                  </a:lnTo>
                  <a:lnTo>
                    <a:pt x="219075" y="85725"/>
                  </a:lnTo>
                  <a:lnTo>
                    <a:pt x="390525" y="142875"/>
                  </a:lnTo>
                  <a:lnTo>
                    <a:pt x="625388" y="192675"/>
                  </a:lnTo>
                  <a:lnTo>
                    <a:pt x="771525" y="266700"/>
                  </a:lnTo>
                  <a:lnTo>
                    <a:pt x="833851" y="232948"/>
                  </a:lnTo>
                  <a:lnTo>
                    <a:pt x="800100" y="314325"/>
                  </a:lnTo>
                  <a:lnTo>
                    <a:pt x="742950" y="352425"/>
                  </a:lnTo>
                  <a:lnTo>
                    <a:pt x="695325" y="390525"/>
                  </a:lnTo>
                  <a:lnTo>
                    <a:pt x="657225" y="361950"/>
                  </a:lnTo>
                  <a:lnTo>
                    <a:pt x="495300" y="371475"/>
                  </a:lnTo>
                  <a:lnTo>
                    <a:pt x="333375" y="438150"/>
                  </a:lnTo>
                  <a:lnTo>
                    <a:pt x="266700" y="476250"/>
                  </a:lnTo>
                  <a:lnTo>
                    <a:pt x="123825" y="504825"/>
                  </a:lnTo>
                  <a:lnTo>
                    <a:pt x="66675" y="323850"/>
                  </a:lnTo>
                  <a:lnTo>
                    <a:pt x="28575" y="14287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4" name="フリーフォーム 13"/>
            <p:cNvSpPr/>
            <p:nvPr/>
          </p:nvSpPr>
          <p:spPr>
            <a:xfrm>
              <a:off x="2771800" y="4365104"/>
              <a:ext cx="1072448" cy="630055"/>
            </a:xfrm>
            <a:custGeom>
              <a:avLst/>
              <a:gdLst>
                <a:gd name="connsiteX0" fmla="*/ 457200 w 1524000"/>
                <a:gd name="connsiteY0" fmla="*/ 0 h 895350"/>
                <a:gd name="connsiteX1" fmla="*/ 742950 w 1524000"/>
                <a:gd name="connsiteY1" fmla="*/ 200025 h 895350"/>
                <a:gd name="connsiteX2" fmla="*/ 952500 w 1524000"/>
                <a:gd name="connsiteY2" fmla="*/ 371475 h 895350"/>
                <a:gd name="connsiteX3" fmla="*/ 1219200 w 1524000"/>
                <a:gd name="connsiteY3" fmla="*/ 485775 h 895350"/>
                <a:gd name="connsiteX4" fmla="*/ 1476375 w 1524000"/>
                <a:gd name="connsiteY4" fmla="*/ 647700 h 895350"/>
                <a:gd name="connsiteX5" fmla="*/ 1476375 w 1524000"/>
                <a:gd name="connsiteY5" fmla="*/ 742950 h 895350"/>
                <a:gd name="connsiteX6" fmla="*/ 1524000 w 1524000"/>
                <a:gd name="connsiteY6" fmla="*/ 895350 h 895350"/>
                <a:gd name="connsiteX7" fmla="*/ 1428750 w 1524000"/>
                <a:gd name="connsiteY7" fmla="*/ 847725 h 895350"/>
                <a:gd name="connsiteX8" fmla="*/ 1266825 w 1524000"/>
                <a:gd name="connsiteY8" fmla="*/ 790575 h 895350"/>
                <a:gd name="connsiteX9" fmla="*/ 1123950 w 1524000"/>
                <a:gd name="connsiteY9" fmla="*/ 752475 h 895350"/>
                <a:gd name="connsiteX10" fmla="*/ 1104900 w 1524000"/>
                <a:gd name="connsiteY10" fmla="*/ 723900 h 895350"/>
                <a:gd name="connsiteX11" fmla="*/ 1085850 w 1524000"/>
                <a:gd name="connsiteY11" fmla="*/ 647700 h 895350"/>
                <a:gd name="connsiteX12" fmla="*/ 1047750 w 1524000"/>
                <a:gd name="connsiteY12" fmla="*/ 676275 h 895350"/>
                <a:gd name="connsiteX13" fmla="*/ 781050 w 1524000"/>
                <a:gd name="connsiteY13" fmla="*/ 552450 h 895350"/>
                <a:gd name="connsiteX14" fmla="*/ 676275 w 1524000"/>
                <a:gd name="connsiteY14" fmla="*/ 542925 h 895350"/>
                <a:gd name="connsiteX15" fmla="*/ 647700 w 1524000"/>
                <a:gd name="connsiteY15" fmla="*/ 476250 h 895350"/>
                <a:gd name="connsiteX16" fmla="*/ 590550 w 1524000"/>
                <a:gd name="connsiteY16" fmla="*/ 409575 h 895350"/>
                <a:gd name="connsiteX17" fmla="*/ 552450 w 1524000"/>
                <a:gd name="connsiteY17" fmla="*/ 361950 h 895350"/>
                <a:gd name="connsiteX18" fmla="*/ 495300 w 1524000"/>
                <a:gd name="connsiteY18" fmla="*/ 342900 h 895350"/>
                <a:gd name="connsiteX19" fmla="*/ 466725 w 1524000"/>
                <a:gd name="connsiteY19" fmla="*/ 295275 h 895350"/>
                <a:gd name="connsiteX20" fmla="*/ 314325 w 1524000"/>
                <a:gd name="connsiteY20" fmla="*/ 314325 h 895350"/>
                <a:gd name="connsiteX21" fmla="*/ 219075 w 1524000"/>
                <a:gd name="connsiteY21" fmla="*/ 228600 h 895350"/>
                <a:gd name="connsiteX22" fmla="*/ 209550 w 1524000"/>
                <a:gd name="connsiteY22" fmla="*/ 190500 h 895350"/>
                <a:gd name="connsiteX23" fmla="*/ 171450 w 1524000"/>
                <a:gd name="connsiteY23" fmla="*/ 180975 h 895350"/>
                <a:gd name="connsiteX24" fmla="*/ 85725 w 1524000"/>
                <a:gd name="connsiteY24" fmla="*/ 190500 h 895350"/>
                <a:gd name="connsiteX25" fmla="*/ 9525 w 1524000"/>
                <a:gd name="connsiteY25" fmla="*/ 228600 h 895350"/>
                <a:gd name="connsiteX26" fmla="*/ 0 w 1524000"/>
                <a:gd name="connsiteY26" fmla="*/ 200025 h 895350"/>
                <a:gd name="connsiteX27" fmla="*/ 38100 w 1524000"/>
                <a:gd name="connsiteY27" fmla="*/ 142875 h 895350"/>
                <a:gd name="connsiteX28" fmla="*/ 276225 w 1524000"/>
                <a:gd name="connsiteY28" fmla="*/ 133350 h 895350"/>
                <a:gd name="connsiteX29" fmla="*/ 333375 w 1524000"/>
                <a:gd name="connsiteY29" fmla="*/ 104775 h 895350"/>
                <a:gd name="connsiteX30" fmla="*/ 371475 w 1524000"/>
                <a:gd name="connsiteY30" fmla="*/ 66675 h 895350"/>
                <a:gd name="connsiteX31" fmla="*/ 457200 w 1524000"/>
                <a:gd name="connsiteY31" fmla="*/ 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24000" h="895350">
                  <a:moveTo>
                    <a:pt x="457200" y="0"/>
                  </a:moveTo>
                  <a:lnTo>
                    <a:pt x="742950" y="200025"/>
                  </a:lnTo>
                  <a:lnTo>
                    <a:pt x="952500" y="371475"/>
                  </a:lnTo>
                  <a:lnTo>
                    <a:pt x="1219200" y="485775"/>
                  </a:lnTo>
                  <a:lnTo>
                    <a:pt x="1476375" y="647700"/>
                  </a:lnTo>
                  <a:lnTo>
                    <a:pt x="1476375" y="742950"/>
                  </a:lnTo>
                  <a:lnTo>
                    <a:pt x="1524000" y="895350"/>
                  </a:lnTo>
                  <a:lnTo>
                    <a:pt x="1428750" y="847725"/>
                  </a:lnTo>
                  <a:lnTo>
                    <a:pt x="1266825" y="790575"/>
                  </a:lnTo>
                  <a:lnTo>
                    <a:pt x="1123950" y="752475"/>
                  </a:lnTo>
                  <a:lnTo>
                    <a:pt x="1104900" y="723900"/>
                  </a:lnTo>
                  <a:lnTo>
                    <a:pt x="1085850" y="647700"/>
                  </a:lnTo>
                  <a:lnTo>
                    <a:pt x="1047750" y="676275"/>
                  </a:lnTo>
                  <a:lnTo>
                    <a:pt x="781050" y="552450"/>
                  </a:lnTo>
                  <a:lnTo>
                    <a:pt x="676275" y="542925"/>
                  </a:lnTo>
                  <a:lnTo>
                    <a:pt x="647700" y="476250"/>
                  </a:lnTo>
                  <a:lnTo>
                    <a:pt x="590550" y="409575"/>
                  </a:lnTo>
                  <a:lnTo>
                    <a:pt x="552450" y="361950"/>
                  </a:lnTo>
                  <a:lnTo>
                    <a:pt x="495300" y="342900"/>
                  </a:lnTo>
                  <a:lnTo>
                    <a:pt x="466725" y="295275"/>
                  </a:lnTo>
                  <a:lnTo>
                    <a:pt x="314325" y="314325"/>
                  </a:lnTo>
                  <a:lnTo>
                    <a:pt x="219075" y="228600"/>
                  </a:lnTo>
                  <a:lnTo>
                    <a:pt x="209550" y="190500"/>
                  </a:lnTo>
                  <a:lnTo>
                    <a:pt x="171450" y="180975"/>
                  </a:lnTo>
                  <a:lnTo>
                    <a:pt x="85725" y="190500"/>
                  </a:lnTo>
                  <a:lnTo>
                    <a:pt x="9525" y="228600"/>
                  </a:lnTo>
                  <a:lnTo>
                    <a:pt x="0" y="200025"/>
                  </a:lnTo>
                  <a:lnTo>
                    <a:pt x="38100" y="142875"/>
                  </a:lnTo>
                  <a:lnTo>
                    <a:pt x="276225" y="133350"/>
                  </a:lnTo>
                  <a:lnTo>
                    <a:pt x="333375" y="104775"/>
                  </a:lnTo>
                  <a:lnTo>
                    <a:pt x="371475" y="66675"/>
                  </a:lnTo>
                  <a:lnTo>
                    <a:pt x="45720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5" name="フリーフォーム 14"/>
            <p:cNvSpPr/>
            <p:nvPr/>
          </p:nvSpPr>
          <p:spPr>
            <a:xfrm>
              <a:off x="683568" y="1988840"/>
              <a:ext cx="951798" cy="904866"/>
            </a:xfrm>
            <a:custGeom>
              <a:avLst/>
              <a:gdLst>
                <a:gd name="connsiteX0" fmla="*/ 1352550 w 1352550"/>
                <a:gd name="connsiteY0" fmla="*/ 0 h 1285875"/>
                <a:gd name="connsiteX1" fmla="*/ 1209675 w 1352550"/>
                <a:gd name="connsiteY1" fmla="*/ 257175 h 1285875"/>
                <a:gd name="connsiteX2" fmla="*/ 1190625 w 1352550"/>
                <a:gd name="connsiteY2" fmla="*/ 333375 h 1285875"/>
                <a:gd name="connsiteX3" fmla="*/ 1114425 w 1352550"/>
                <a:gd name="connsiteY3" fmla="*/ 381000 h 1285875"/>
                <a:gd name="connsiteX4" fmla="*/ 1095375 w 1352550"/>
                <a:gd name="connsiteY4" fmla="*/ 466725 h 1285875"/>
                <a:gd name="connsiteX5" fmla="*/ 1066800 w 1352550"/>
                <a:gd name="connsiteY5" fmla="*/ 609600 h 1285875"/>
                <a:gd name="connsiteX6" fmla="*/ 1066800 w 1352550"/>
                <a:gd name="connsiteY6" fmla="*/ 676275 h 1285875"/>
                <a:gd name="connsiteX7" fmla="*/ 1095375 w 1352550"/>
                <a:gd name="connsiteY7" fmla="*/ 733425 h 1285875"/>
                <a:gd name="connsiteX8" fmla="*/ 1085850 w 1352550"/>
                <a:gd name="connsiteY8" fmla="*/ 914400 h 1285875"/>
                <a:gd name="connsiteX9" fmla="*/ 1085850 w 1352550"/>
                <a:gd name="connsiteY9" fmla="*/ 1028700 h 1285875"/>
                <a:gd name="connsiteX10" fmla="*/ 1123950 w 1352550"/>
                <a:gd name="connsiteY10" fmla="*/ 1114425 h 1285875"/>
                <a:gd name="connsiteX11" fmla="*/ 1152525 w 1352550"/>
                <a:gd name="connsiteY11" fmla="*/ 1285875 h 1285875"/>
                <a:gd name="connsiteX12" fmla="*/ 1104900 w 1352550"/>
                <a:gd name="connsiteY12" fmla="*/ 1266825 h 1285875"/>
                <a:gd name="connsiteX13" fmla="*/ 923925 w 1352550"/>
                <a:gd name="connsiteY13" fmla="*/ 1200150 h 1285875"/>
                <a:gd name="connsiteX14" fmla="*/ 847725 w 1352550"/>
                <a:gd name="connsiteY14" fmla="*/ 1171575 h 1285875"/>
                <a:gd name="connsiteX15" fmla="*/ 657225 w 1352550"/>
                <a:gd name="connsiteY15" fmla="*/ 1171575 h 1285875"/>
                <a:gd name="connsiteX16" fmla="*/ 552450 w 1352550"/>
                <a:gd name="connsiteY16" fmla="*/ 1152525 h 1285875"/>
                <a:gd name="connsiteX17" fmla="*/ 409575 w 1352550"/>
                <a:gd name="connsiteY17" fmla="*/ 1114425 h 1285875"/>
                <a:gd name="connsiteX18" fmla="*/ 361950 w 1352550"/>
                <a:gd name="connsiteY18" fmla="*/ 1028700 h 1285875"/>
                <a:gd name="connsiteX19" fmla="*/ 209550 w 1352550"/>
                <a:gd name="connsiteY19" fmla="*/ 895350 h 1285875"/>
                <a:gd name="connsiteX20" fmla="*/ 114300 w 1352550"/>
                <a:gd name="connsiteY20" fmla="*/ 742950 h 1285875"/>
                <a:gd name="connsiteX21" fmla="*/ 66675 w 1352550"/>
                <a:gd name="connsiteY21" fmla="*/ 666750 h 1285875"/>
                <a:gd name="connsiteX22" fmla="*/ 0 w 1352550"/>
                <a:gd name="connsiteY22" fmla="*/ 581025 h 1285875"/>
                <a:gd name="connsiteX23" fmla="*/ 19050 w 1352550"/>
                <a:gd name="connsiteY23" fmla="*/ 476250 h 1285875"/>
                <a:gd name="connsiteX24" fmla="*/ 47625 w 1352550"/>
                <a:gd name="connsiteY24" fmla="*/ 361950 h 1285875"/>
                <a:gd name="connsiteX25" fmla="*/ 152400 w 1352550"/>
                <a:gd name="connsiteY25" fmla="*/ 276225 h 1285875"/>
                <a:gd name="connsiteX26" fmla="*/ 342900 w 1352550"/>
                <a:gd name="connsiteY26" fmla="*/ 152400 h 1285875"/>
                <a:gd name="connsiteX27" fmla="*/ 447675 w 1352550"/>
                <a:gd name="connsiteY27" fmla="*/ 66675 h 1285875"/>
                <a:gd name="connsiteX28" fmla="*/ 495300 w 1352550"/>
                <a:gd name="connsiteY28" fmla="*/ 28575 h 1285875"/>
                <a:gd name="connsiteX29" fmla="*/ 581025 w 1352550"/>
                <a:gd name="connsiteY29" fmla="*/ 19050 h 1285875"/>
                <a:gd name="connsiteX30" fmla="*/ 838200 w 1352550"/>
                <a:gd name="connsiteY30" fmla="*/ 28575 h 1285875"/>
                <a:gd name="connsiteX31" fmla="*/ 1152525 w 1352550"/>
                <a:gd name="connsiteY31" fmla="*/ 19050 h 1285875"/>
                <a:gd name="connsiteX32" fmla="*/ 1285875 w 1352550"/>
                <a:gd name="connsiteY32" fmla="*/ 19050 h 1285875"/>
                <a:gd name="connsiteX33" fmla="*/ 1352550 w 1352550"/>
                <a:gd name="connsiteY33" fmla="*/ 0 h 1285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52550" h="1285875">
                  <a:moveTo>
                    <a:pt x="1352550" y="0"/>
                  </a:moveTo>
                  <a:lnTo>
                    <a:pt x="1209675" y="257175"/>
                  </a:lnTo>
                  <a:lnTo>
                    <a:pt x="1190625" y="333375"/>
                  </a:lnTo>
                  <a:lnTo>
                    <a:pt x="1114425" y="381000"/>
                  </a:lnTo>
                  <a:lnTo>
                    <a:pt x="1095375" y="466725"/>
                  </a:lnTo>
                  <a:lnTo>
                    <a:pt x="1066800" y="609600"/>
                  </a:lnTo>
                  <a:lnTo>
                    <a:pt x="1066800" y="676275"/>
                  </a:lnTo>
                  <a:lnTo>
                    <a:pt x="1095375" y="733425"/>
                  </a:lnTo>
                  <a:lnTo>
                    <a:pt x="1085850" y="914400"/>
                  </a:lnTo>
                  <a:lnTo>
                    <a:pt x="1085850" y="1028700"/>
                  </a:lnTo>
                  <a:lnTo>
                    <a:pt x="1123950" y="1114425"/>
                  </a:lnTo>
                  <a:lnTo>
                    <a:pt x="1152525" y="1285875"/>
                  </a:lnTo>
                  <a:lnTo>
                    <a:pt x="1104900" y="1266825"/>
                  </a:lnTo>
                  <a:lnTo>
                    <a:pt x="923925" y="1200150"/>
                  </a:lnTo>
                  <a:lnTo>
                    <a:pt x="847725" y="1171575"/>
                  </a:lnTo>
                  <a:lnTo>
                    <a:pt x="657225" y="1171575"/>
                  </a:lnTo>
                  <a:lnTo>
                    <a:pt x="552450" y="1152525"/>
                  </a:lnTo>
                  <a:lnTo>
                    <a:pt x="409575" y="1114425"/>
                  </a:lnTo>
                  <a:lnTo>
                    <a:pt x="361950" y="1028700"/>
                  </a:lnTo>
                  <a:lnTo>
                    <a:pt x="209550" y="895350"/>
                  </a:lnTo>
                  <a:lnTo>
                    <a:pt x="114300" y="742950"/>
                  </a:lnTo>
                  <a:lnTo>
                    <a:pt x="66675" y="666750"/>
                  </a:lnTo>
                  <a:lnTo>
                    <a:pt x="0" y="581025"/>
                  </a:lnTo>
                  <a:lnTo>
                    <a:pt x="19050" y="476250"/>
                  </a:lnTo>
                  <a:lnTo>
                    <a:pt x="47625" y="361950"/>
                  </a:lnTo>
                  <a:lnTo>
                    <a:pt x="152400" y="276225"/>
                  </a:lnTo>
                  <a:lnTo>
                    <a:pt x="342900" y="152400"/>
                  </a:lnTo>
                  <a:lnTo>
                    <a:pt x="447675" y="66675"/>
                  </a:lnTo>
                  <a:lnTo>
                    <a:pt x="495300" y="28575"/>
                  </a:lnTo>
                  <a:lnTo>
                    <a:pt x="581025" y="19050"/>
                  </a:lnTo>
                  <a:lnTo>
                    <a:pt x="838200" y="28575"/>
                  </a:lnTo>
                  <a:lnTo>
                    <a:pt x="1152525" y="19050"/>
                  </a:lnTo>
                  <a:lnTo>
                    <a:pt x="1285875" y="19050"/>
                  </a:lnTo>
                  <a:lnTo>
                    <a:pt x="1352550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558341" y="476672"/>
              <a:ext cx="1997435" cy="2213045"/>
            </a:xfrm>
            <a:custGeom>
              <a:avLst/>
              <a:gdLst>
                <a:gd name="connsiteX0" fmla="*/ 1095375 w 2838450"/>
                <a:gd name="connsiteY0" fmla="*/ 0 h 3219450"/>
                <a:gd name="connsiteX1" fmla="*/ 1524000 w 2838450"/>
                <a:gd name="connsiteY1" fmla="*/ 28575 h 3219450"/>
                <a:gd name="connsiteX2" fmla="*/ 1781175 w 2838450"/>
                <a:gd name="connsiteY2" fmla="*/ 47625 h 3219450"/>
                <a:gd name="connsiteX3" fmla="*/ 1847850 w 2838450"/>
                <a:gd name="connsiteY3" fmla="*/ 57150 h 3219450"/>
                <a:gd name="connsiteX4" fmla="*/ 1885950 w 2838450"/>
                <a:gd name="connsiteY4" fmla="*/ 104775 h 3219450"/>
                <a:gd name="connsiteX5" fmla="*/ 2038350 w 2838450"/>
                <a:gd name="connsiteY5" fmla="*/ 161925 h 3219450"/>
                <a:gd name="connsiteX6" fmla="*/ 2352675 w 2838450"/>
                <a:gd name="connsiteY6" fmla="*/ 342900 h 3219450"/>
                <a:gd name="connsiteX7" fmla="*/ 2838450 w 2838450"/>
                <a:gd name="connsiteY7" fmla="*/ 771525 h 3219450"/>
                <a:gd name="connsiteX8" fmla="*/ 2752725 w 2838450"/>
                <a:gd name="connsiteY8" fmla="*/ 876300 h 3219450"/>
                <a:gd name="connsiteX9" fmla="*/ 2724150 w 2838450"/>
                <a:gd name="connsiteY9" fmla="*/ 981075 h 3219450"/>
                <a:gd name="connsiteX10" fmla="*/ 2371725 w 2838450"/>
                <a:gd name="connsiteY10" fmla="*/ 1362075 h 3219450"/>
                <a:gd name="connsiteX11" fmla="*/ 2095500 w 2838450"/>
                <a:gd name="connsiteY11" fmla="*/ 1638300 h 3219450"/>
                <a:gd name="connsiteX12" fmla="*/ 1619250 w 2838450"/>
                <a:gd name="connsiteY12" fmla="*/ 2114550 h 3219450"/>
                <a:gd name="connsiteX13" fmla="*/ 1581150 w 2838450"/>
                <a:gd name="connsiteY13" fmla="*/ 2152650 h 3219450"/>
                <a:gd name="connsiteX14" fmla="*/ 1485900 w 2838450"/>
                <a:gd name="connsiteY14" fmla="*/ 2152650 h 3219450"/>
                <a:gd name="connsiteX15" fmla="*/ 1219200 w 2838450"/>
                <a:gd name="connsiteY15" fmla="*/ 2152650 h 3219450"/>
                <a:gd name="connsiteX16" fmla="*/ 1019175 w 2838450"/>
                <a:gd name="connsiteY16" fmla="*/ 2152650 h 3219450"/>
                <a:gd name="connsiteX17" fmla="*/ 809625 w 2838450"/>
                <a:gd name="connsiteY17" fmla="*/ 2162175 h 3219450"/>
                <a:gd name="connsiteX18" fmla="*/ 781050 w 2838450"/>
                <a:gd name="connsiteY18" fmla="*/ 2162175 h 3219450"/>
                <a:gd name="connsiteX19" fmla="*/ 666750 w 2838450"/>
                <a:gd name="connsiteY19" fmla="*/ 2200275 h 3219450"/>
                <a:gd name="connsiteX20" fmla="*/ 590550 w 2838450"/>
                <a:gd name="connsiteY20" fmla="*/ 2228850 h 3219450"/>
                <a:gd name="connsiteX21" fmla="*/ 238125 w 2838450"/>
                <a:gd name="connsiteY21" fmla="*/ 2524125 h 3219450"/>
                <a:gd name="connsiteX22" fmla="*/ 228600 w 2838450"/>
                <a:gd name="connsiteY22" fmla="*/ 2562225 h 3219450"/>
                <a:gd name="connsiteX23" fmla="*/ 190500 w 2838450"/>
                <a:gd name="connsiteY23" fmla="*/ 2657475 h 3219450"/>
                <a:gd name="connsiteX24" fmla="*/ 171450 w 2838450"/>
                <a:gd name="connsiteY24" fmla="*/ 2771775 h 3219450"/>
                <a:gd name="connsiteX25" fmla="*/ 228600 w 2838450"/>
                <a:gd name="connsiteY25" fmla="*/ 2914650 h 3219450"/>
                <a:gd name="connsiteX26" fmla="*/ 304800 w 2838450"/>
                <a:gd name="connsiteY26" fmla="*/ 3028950 h 3219450"/>
                <a:gd name="connsiteX27" fmla="*/ 304800 w 2838450"/>
                <a:gd name="connsiteY27" fmla="*/ 3086100 h 3219450"/>
                <a:gd name="connsiteX28" fmla="*/ 276225 w 2838450"/>
                <a:gd name="connsiteY28" fmla="*/ 3219450 h 3219450"/>
                <a:gd name="connsiteX29" fmla="*/ 200025 w 2838450"/>
                <a:gd name="connsiteY29" fmla="*/ 3171825 h 3219450"/>
                <a:gd name="connsiteX30" fmla="*/ 133350 w 2838450"/>
                <a:gd name="connsiteY30" fmla="*/ 3124200 h 3219450"/>
                <a:gd name="connsiteX31" fmla="*/ 104775 w 2838450"/>
                <a:gd name="connsiteY31" fmla="*/ 3048000 h 3219450"/>
                <a:gd name="connsiteX32" fmla="*/ 66675 w 2838450"/>
                <a:gd name="connsiteY32" fmla="*/ 2962275 h 3219450"/>
                <a:gd name="connsiteX33" fmla="*/ 66675 w 2838450"/>
                <a:gd name="connsiteY33" fmla="*/ 2838450 h 3219450"/>
                <a:gd name="connsiteX34" fmla="*/ 66675 w 2838450"/>
                <a:gd name="connsiteY34" fmla="*/ 2762250 h 3219450"/>
                <a:gd name="connsiteX35" fmla="*/ 114300 w 2838450"/>
                <a:gd name="connsiteY35" fmla="*/ 2695575 h 3219450"/>
                <a:gd name="connsiteX36" fmla="*/ 123825 w 2838450"/>
                <a:gd name="connsiteY36" fmla="*/ 2638425 h 3219450"/>
                <a:gd name="connsiteX37" fmla="*/ 142875 w 2838450"/>
                <a:gd name="connsiteY37" fmla="*/ 2552700 h 3219450"/>
                <a:gd name="connsiteX38" fmla="*/ 142875 w 2838450"/>
                <a:gd name="connsiteY38" fmla="*/ 2524125 h 3219450"/>
                <a:gd name="connsiteX39" fmla="*/ 123825 w 2838450"/>
                <a:gd name="connsiteY39" fmla="*/ 2495550 h 3219450"/>
                <a:gd name="connsiteX40" fmla="*/ 85725 w 2838450"/>
                <a:gd name="connsiteY40" fmla="*/ 2466975 h 3219450"/>
                <a:gd name="connsiteX41" fmla="*/ 9525 w 2838450"/>
                <a:gd name="connsiteY41" fmla="*/ 2428875 h 3219450"/>
                <a:gd name="connsiteX42" fmla="*/ 0 w 2838450"/>
                <a:gd name="connsiteY42" fmla="*/ 2362200 h 3219450"/>
                <a:gd name="connsiteX43" fmla="*/ 0 w 2838450"/>
                <a:gd name="connsiteY43" fmla="*/ 2324100 h 3219450"/>
                <a:gd name="connsiteX44" fmla="*/ 9525 w 2838450"/>
                <a:gd name="connsiteY44" fmla="*/ 2266950 h 3219450"/>
                <a:gd name="connsiteX45" fmla="*/ 47625 w 2838450"/>
                <a:gd name="connsiteY45" fmla="*/ 2238375 h 3219450"/>
                <a:gd name="connsiteX46" fmla="*/ 323850 w 2838450"/>
                <a:gd name="connsiteY46" fmla="*/ 1733550 h 3219450"/>
                <a:gd name="connsiteX47" fmla="*/ 371475 w 2838450"/>
                <a:gd name="connsiteY47" fmla="*/ 1600200 h 3219450"/>
                <a:gd name="connsiteX48" fmla="*/ 476250 w 2838450"/>
                <a:gd name="connsiteY48" fmla="*/ 1495425 h 3219450"/>
                <a:gd name="connsiteX49" fmla="*/ 581025 w 2838450"/>
                <a:gd name="connsiteY49" fmla="*/ 1409700 h 3219450"/>
                <a:gd name="connsiteX50" fmla="*/ 714375 w 2838450"/>
                <a:gd name="connsiteY50" fmla="*/ 1247775 h 3219450"/>
                <a:gd name="connsiteX51" fmla="*/ 762000 w 2838450"/>
                <a:gd name="connsiteY51" fmla="*/ 1181100 h 3219450"/>
                <a:gd name="connsiteX52" fmla="*/ 809625 w 2838450"/>
                <a:gd name="connsiteY52" fmla="*/ 1114425 h 3219450"/>
                <a:gd name="connsiteX53" fmla="*/ 895350 w 2838450"/>
                <a:gd name="connsiteY53" fmla="*/ 971550 h 3219450"/>
                <a:gd name="connsiteX54" fmla="*/ 1028700 w 2838450"/>
                <a:gd name="connsiteY54" fmla="*/ 714375 h 3219450"/>
                <a:gd name="connsiteX55" fmla="*/ 1076325 w 2838450"/>
                <a:gd name="connsiteY55" fmla="*/ 581025 h 3219450"/>
                <a:gd name="connsiteX56" fmla="*/ 1123950 w 2838450"/>
                <a:gd name="connsiteY56" fmla="*/ 428625 h 3219450"/>
                <a:gd name="connsiteX57" fmla="*/ 1143000 w 2838450"/>
                <a:gd name="connsiteY57" fmla="*/ 323850 h 3219450"/>
                <a:gd name="connsiteX58" fmla="*/ 1143000 w 2838450"/>
                <a:gd name="connsiteY58" fmla="*/ 209550 h 3219450"/>
                <a:gd name="connsiteX59" fmla="*/ 1143000 w 2838450"/>
                <a:gd name="connsiteY59" fmla="*/ 104775 h 3219450"/>
                <a:gd name="connsiteX60" fmla="*/ 1095375 w 2838450"/>
                <a:gd name="connsiteY60" fmla="*/ 0 h 321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838450" h="3219450">
                  <a:moveTo>
                    <a:pt x="1095375" y="0"/>
                  </a:moveTo>
                  <a:lnTo>
                    <a:pt x="1524000" y="28575"/>
                  </a:lnTo>
                  <a:lnTo>
                    <a:pt x="1781175" y="47625"/>
                  </a:lnTo>
                  <a:lnTo>
                    <a:pt x="1847850" y="57150"/>
                  </a:lnTo>
                  <a:lnTo>
                    <a:pt x="1885950" y="104775"/>
                  </a:lnTo>
                  <a:lnTo>
                    <a:pt x="2038350" y="161925"/>
                  </a:lnTo>
                  <a:lnTo>
                    <a:pt x="2352675" y="342900"/>
                  </a:lnTo>
                  <a:lnTo>
                    <a:pt x="2838450" y="771525"/>
                  </a:lnTo>
                  <a:lnTo>
                    <a:pt x="2752725" y="876300"/>
                  </a:lnTo>
                  <a:lnTo>
                    <a:pt x="2724150" y="981075"/>
                  </a:lnTo>
                  <a:lnTo>
                    <a:pt x="2371725" y="1362075"/>
                  </a:lnTo>
                  <a:lnTo>
                    <a:pt x="2095500" y="1638300"/>
                  </a:lnTo>
                  <a:lnTo>
                    <a:pt x="1619250" y="2114550"/>
                  </a:lnTo>
                  <a:lnTo>
                    <a:pt x="1581150" y="2152650"/>
                  </a:lnTo>
                  <a:lnTo>
                    <a:pt x="1485900" y="2152650"/>
                  </a:lnTo>
                  <a:lnTo>
                    <a:pt x="1219200" y="2152650"/>
                  </a:lnTo>
                  <a:lnTo>
                    <a:pt x="1019175" y="2152650"/>
                  </a:lnTo>
                  <a:lnTo>
                    <a:pt x="809625" y="2162175"/>
                  </a:lnTo>
                  <a:lnTo>
                    <a:pt x="781050" y="2162175"/>
                  </a:lnTo>
                  <a:lnTo>
                    <a:pt x="666750" y="2200275"/>
                  </a:lnTo>
                  <a:lnTo>
                    <a:pt x="590550" y="2228850"/>
                  </a:lnTo>
                  <a:lnTo>
                    <a:pt x="238125" y="2524125"/>
                  </a:lnTo>
                  <a:lnTo>
                    <a:pt x="228600" y="2562225"/>
                  </a:lnTo>
                  <a:lnTo>
                    <a:pt x="190500" y="2657475"/>
                  </a:lnTo>
                  <a:lnTo>
                    <a:pt x="171450" y="2771775"/>
                  </a:lnTo>
                  <a:lnTo>
                    <a:pt x="228600" y="2914650"/>
                  </a:lnTo>
                  <a:lnTo>
                    <a:pt x="304800" y="3028950"/>
                  </a:lnTo>
                  <a:lnTo>
                    <a:pt x="304800" y="3086100"/>
                  </a:lnTo>
                  <a:lnTo>
                    <a:pt x="276225" y="3219450"/>
                  </a:lnTo>
                  <a:lnTo>
                    <a:pt x="200025" y="3171825"/>
                  </a:lnTo>
                  <a:lnTo>
                    <a:pt x="133350" y="3124200"/>
                  </a:lnTo>
                  <a:lnTo>
                    <a:pt x="104775" y="3048000"/>
                  </a:lnTo>
                  <a:lnTo>
                    <a:pt x="66675" y="2962275"/>
                  </a:lnTo>
                  <a:lnTo>
                    <a:pt x="66675" y="2838450"/>
                  </a:lnTo>
                  <a:lnTo>
                    <a:pt x="66675" y="2762250"/>
                  </a:lnTo>
                  <a:lnTo>
                    <a:pt x="114300" y="2695575"/>
                  </a:lnTo>
                  <a:lnTo>
                    <a:pt x="123825" y="2638425"/>
                  </a:lnTo>
                  <a:lnTo>
                    <a:pt x="142875" y="2552700"/>
                  </a:lnTo>
                  <a:lnTo>
                    <a:pt x="142875" y="2524125"/>
                  </a:lnTo>
                  <a:lnTo>
                    <a:pt x="123825" y="2495550"/>
                  </a:lnTo>
                  <a:lnTo>
                    <a:pt x="85725" y="2466975"/>
                  </a:lnTo>
                  <a:lnTo>
                    <a:pt x="9525" y="2428875"/>
                  </a:lnTo>
                  <a:lnTo>
                    <a:pt x="0" y="2362200"/>
                  </a:lnTo>
                  <a:lnTo>
                    <a:pt x="0" y="2324100"/>
                  </a:lnTo>
                  <a:lnTo>
                    <a:pt x="9525" y="2266950"/>
                  </a:lnTo>
                  <a:lnTo>
                    <a:pt x="47625" y="2238375"/>
                  </a:lnTo>
                  <a:lnTo>
                    <a:pt x="323850" y="1733550"/>
                  </a:lnTo>
                  <a:lnTo>
                    <a:pt x="371475" y="1600200"/>
                  </a:lnTo>
                  <a:lnTo>
                    <a:pt x="476250" y="1495425"/>
                  </a:lnTo>
                  <a:lnTo>
                    <a:pt x="581025" y="1409700"/>
                  </a:lnTo>
                  <a:lnTo>
                    <a:pt x="714375" y="1247775"/>
                  </a:lnTo>
                  <a:lnTo>
                    <a:pt x="762000" y="1181100"/>
                  </a:lnTo>
                  <a:lnTo>
                    <a:pt x="809625" y="1114425"/>
                  </a:lnTo>
                  <a:lnTo>
                    <a:pt x="895350" y="971550"/>
                  </a:lnTo>
                  <a:lnTo>
                    <a:pt x="1028700" y="714375"/>
                  </a:lnTo>
                  <a:lnTo>
                    <a:pt x="1076325" y="581025"/>
                  </a:lnTo>
                  <a:lnTo>
                    <a:pt x="1123950" y="428625"/>
                  </a:lnTo>
                  <a:lnTo>
                    <a:pt x="1143000" y="323850"/>
                  </a:lnTo>
                  <a:lnTo>
                    <a:pt x="1143000" y="209550"/>
                  </a:lnTo>
                  <a:lnTo>
                    <a:pt x="1143000" y="104775"/>
                  </a:lnTo>
                  <a:lnTo>
                    <a:pt x="1095375" y="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7" name="フリーフォーム 16"/>
            <p:cNvSpPr>
              <a:spLocks noChangeAspect="1"/>
            </p:cNvSpPr>
            <p:nvPr/>
          </p:nvSpPr>
          <p:spPr>
            <a:xfrm>
              <a:off x="1547664" y="404664"/>
              <a:ext cx="5416807" cy="3242390"/>
            </a:xfrm>
            <a:custGeom>
              <a:avLst/>
              <a:gdLst>
                <a:gd name="connsiteX0" fmla="*/ 1524000 w 7639050"/>
                <a:gd name="connsiteY0" fmla="*/ 866775 h 4505325"/>
                <a:gd name="connsiteX1" fmla="*/ 1857375 w 7639050"/>
                <a:gd name="connsiteY1" fmla="*/ 495300 h 4505325"/>
                <a:gd name="connsiteX2" fmla="*/ 2038350 w 7639050"/>
                <a:gd name="connsiteY2" fmla="*/ 333375 h 4505325"/>
                <a:gd name="connsiteX3" fmla="*/ 2219325 w 7639050"/>
                <a:gd name="connsiteY3" fmla="*/ 190500 h 4505325"/>
                <a:gd name="connsiteX4" fmla="*/ 2495550 w 7639050"/>
                <a:gd name="connsiteY4" fmla="*/ 76200 h 4505325"/>
                <a:gd name="connsiteX5" fmla="*/ 2581275 w 7639050"/>
                <a:gd name="connsiteY5" fmla="*/ 38100 h 4505325"/>
                <a:gd name="connsiteX6" fmla="*/ 2733675 w 7639050"/>
                <a:gd name="connsiteY6" fmla="*/ 9525 h 4505325"/>
                <a:gd name="connsiteX7" fmla="*/ 2809875 w 7639050"/>
                <a:gd name="connsiteY7" fmla="*/ 0 h 4505325"/>
                <a:gd name="connsiteX8" fmla="*/ 2990850 w 7639050"/>
                <a:gd name="connsiteY8" fmla="*/ 0 h 4505325"/>
                <a:gd name="connsiteX9" fmla="*/ 3105150 w 7639050"/>
                <a:gd name="connsiteY9" fmla="*/ 9525 h 4505325"/>
                <a:gd name="connsiteX10" fmla="*/ 3286125 w 7639050"/>
                <a:gd name="connsiteY10" fmla="*/ 57150 h 4505325"/>
                <a:gd name="connsiteX11" fmla="*/ 3486150 w 7639050"/>
                <a:gd name="connsiteY11" fmla="*/ 95250 h 4505325"/>
                <a:gd name="connsiteX12" fmla="*/ 3619500 w 7639050"/>
                <a:gd name="connsiteY12" fmla="*/ 190500 h 4505325"/>
                <a:gd name="connsiteX13" fmla="*/ 4714875 w 7639050"/>
                <a:gd name="connsiteY13" fmla="*/ 657225 h 4505325"/>
                <a:gd name="connsiteX14" fmla="*/ 4781550 w 7639050"/>
                <a:gd name="connsiteY14" fmla="*/ 714375 h 4505325"/>
                <a:gd name="connsiteX15" fmla="*/ 5086350 w 7639050"/>
                <a:gd name="connsiteY15" fmla="*/ 847725 h 4505325"/>
                <a:gd name="connsiteX16" fmla="*/ 5410200 w 7639050"/>
                <a:gd name="connsiteY16" fmla="*/ 952500 h 4505325"/>
                <a:gd name="connsiteX17" fmla="*/ 5915025 w 7639050"/>
                <a:gd name="connsiteY17" fmla="*/ 1152525 h 4505325"/>
                <a:gd name="connsiteX18" fmla="*/ 6238875 w 7639050"/>
                <a:gd name="connsiteY18" fmla="*/ 1276350 h 4505325"/>
                <a:gd name="connsiteX19" fmla="*/ 6543675 w 7639050"/>
                <a:gd name="connsiteY19" fmla="*/ 1390650 h 4505325"/>
                <a:gd name="connsiteX20" fmla="*/ 6762750 w 7639050"/>
                <a:gd name="connsiteY20" fmla="*/ 1476375 h 4505325"/>
                <a:gd name="connsiteX21" fmla="*/ 6981825 w 7639050"/>
                <a:gd name="connsiteY21" fmla="*/ 1581150 h 4505325"/>
                <a:gd name="connsiteX22" fmla="*/ 7172325 w 7639050"/>
                <a:gd name="connsiteY22" fmla="*/ 1657350 h 4505325"/>
                <a:gd name="connsiteX23" fmla="*/ 7324725 w 7639050"/>
                <a:gd name="connsiteY23" fmla="*/ 1809750 h 4505325"/>
                <a:gd name="connsiteX24" fmla="*/ 7486650 w 7639050"/>
                <a:gd name="connsiteY24" fmla="*/ 2019300 h 4505325"/>
                <a:gd name="connsiteX25" fmla="*/ 7629525 w 7639050"/>
                <a:gd name="connsiteY25" fmla="*/ 2400300 h 4505325"/>
                <a:gd name="connsiteX26" fmla="*/ 7639050 w 7639050"/>
                <a:gd name="connsiteY26" fmla="*/ 2562225 h 4505325"/>
                <a:gd name="connsiteX27" fmla="*/ 7629525 w 7639050"/>
                <a:gd name="connsiteY27" fmla="*/ 2819400 h 4505325"/>
                <a:gd name="connsiteX28" fmla="*/ 7610475 w 7639050"/>
                <a:gd name="connsiteY28" fmla="*/ 2962275 h 4505325"/>
                <a:gd name="connsiteX29" fmla="*/ 7524750 w 7639050"/>
                <a:gd name="connsiteY29" fmla="*/ 3419475 h 4505325"/>
                <a:gd name="connsiteX30" fmla="*/ 7458075 w 7639050"/>
                <a:gd name="connsiteY30" fmla="*/ 3886200 h 4505325"/>
                <a:gd name="connsiteX31" fmla="*/ 7391400 w 7639050"/>
                <a:gd name="connsiteY31" fmla="*/ 3981450 h 4505325"/>
                <a:gd name="connsiteX32" fmla="*/ 7229475 w 7639050"/>
                <a:gd name="connsiteY32" fmla="*/ 4086225 h 4505325"/>
                <a:gd name="connsiteX33" fmla="*/ 7134225 w 7639050"/>
                <a:gd name="connsiteY33" fmla="*/ 4162425 h 4505325"/>
                <a:gd name="connsiteX34" fmla="*/ 6867525 w 7639050"/>
                <a:gd name="connsiteY34" fmla="*/ 4238625 h 4505325"/>
                <a:gd name="connsiteX35" fmla="*/ 6677025 w 7639050"/>
                <a:gd name="connsiteY35" fmla="*/ 4267200 h 4505325"/>
                <a:gd name="connsiteX36" fmla="*/ 6457950 w 7639050"/>
                <a:gd name="connsiteY36" fmla="*/ 4324350 h 4505325"/>
                <a:gd name="connsiteX37" fmla="*/ 6172200 w 7639050"/>
                <a:gd name="connsiteY37" fmla="*/ 4324350 h 4505325"/>
                <a:gd name="connsiteX38" fmla="*/ 5076825 w 7639050"/>
                <a:gd name="connsiteY38" fmla="*/ 4295775 h 4505325"/>
                <a:gd name="connsiteX39" fmla="*/ 4800600 w 7639050"/>
                <a:gd name="connsiteY39" fmla="*/ 4295775 h 4505325"/>
                <a:gd name="connsiteX40" fmla="*/ 4552950 w 7639050"/>
                <a:gd name="connsiteY40" fmla="*/ 4305300 h 4505325"/>
                <a:gd name="connsiteX41" fmla="*/ 4410075 w 7639050"/>
                <a:gd name="connsiteY41" fmla="*/ 4324350 h 4505325"/>
                <a:gd name="connsiteX42" fmla="*/ 4286250 w 7639050"/>
                <a:gd name="connsiteY42" fmla="*/ 4371975 h 4505325"/>
                <a:gd name="connsiteX43" fmla="*/ 4200525 w 7639050"/>
                <a:gd name="connsiteY43" fmla="*/ 4371975 h 4505325"/>
                <a:gd name="connsiteX44" fmla="*/ 3800475 w 7639050"/>
                <a:gd name="connsiteY44" fmla="*/ 4457700 h 4505325"/>
                <a:gd name="connsiteX45" fmla="*/ 3562350 w 7639050"/>
                <a:gd name="connsiteY45" fmla="*/ 4467225 h 4505325"/>
                <a:gd name="connsiteX46" fmla="*/ 3381375 w 7639050"/>
                <a:gd name="connsiteY46" fmla="*/ 4476750 h 4505325"/>
                <a:gd name="connsiteX47" fmla="*/ 3152775 w 7639050"/>
                <a:gd name="connsiteY47" fmla="*/ 4505325 h 4505325"/>
                <a:gd name="connsiteX48" fmla="*/ 2867025 w 7639050"/>
                <a:gd name="connsiteY48" fmla="*/ 4505325 h 4505325"/>
                <a:gd name="connsiteX49" fmla="*/ 2752725 w 7639050"/>
                <a:gd name="connsiteY49" fmla="*/ 4505325 h 4505325"/>
                <a:gd name="connsiteX50" fmla="*/ 2286000 w 7639050"/>
                <a:gd name="connsiteY50" fmla="*/ 4486275 h 4505325"/>
                <a:gd name="connsiteX51" fmla="*/ 1885950 w 7639050"/>
                <a:gd name="connsiteY51" fmla="*/ 4448175 h 4505325"/>
                <a:gd name="connsiteX52" fmla="*/ 1685925 w 7639050"/>
                <a:gd name="connsiteY52" fmla="*/ 4429125 h 4505325"/>
                <a:gd name="connsiteX53" fmla="*/ 1590675 w 7639050"/>
                <a:gd name="connsiteY53" fmla="*/ 4429125 h 4505325"/>
                <a:gd name="connsiteX54" fmla="*/ 1390650 w 7639050"/>
                <a:gd name="connsiteY54" fmla="*/ 4343400 h 4505325"/>
                <a:gd name="connsiteX55" fmla="*/ 1247775 w 7639050"/>
                <a:gd name="connsiteY55" fmla="*/ 4295775 h 4505325"/>
                <a:gd name="connsiteX56" fmla="*/ 1123950 w 7639050"/>
                <a:gd name="connsiteY56" fmla="*/ 4267200 h 4505325"/>
                <a:gd name="connsiteX57" fmla="*/ 923925 w 7639050"/>
                <a:gd name="connsiteY57" fmla="*/ 4248150 h 4505325"/>
                <a:gd name="connsiteX58" fmla="*/ 866775 w 7639050"/>
                <a:gd name="connsiteY58" fmla="*/ 4267200 h 4505325"/>
                <a:gd name="connsiteX59" fmla="*/ 323850 w 7639050"/>
                <a:gd name="connsiteY59" fmla="*/ 3771900 h 4505325"/>
                <a:gd name="connsiteX60" fmla="*/ 171450 w 7639050"/>
                <a:gd name="connsiteY60" fmla="*/ 3486150 h 4505325"/>
                <a:gd name="connsiteX61" fmla="*/ 57150 w 7639050"/>
                <a:gd name="connsiteY61" fmla="*/ 3295650 h 4505325"/>
                <a:gd name="connsiteX62" fmla="*/ 0 w 7639050"/>
                <a:gd name="connsiteY62" fmla="*/ 2981325 h 4505325"/>
                <a:gd name="connsiteX63" fmla="*/ 28575 w 7639050"/>
                <a:gd name="connsiteY63" fmla="*/ 2762250 h 4505325"/>
                <a:gd name="connsiteX64" fmla="*/ 66675 w 7639050"/>
                <a:gd name="connsiteY64" fmla="*/ 2562225 h 4505325"/>
                <a:gd name="connsiteX65" fmla="*/ 180975 w 7639050"/>
                <a:gd name="connsiteY65" fmla="*/ 2381250 h 4505325"/>
                <a:gd name="connsiteX66" fmla="*/ 314325 w 7639050"/>
                <a:gd name="connsiteY66" fmla="*/ 2133600 h 4505325"/>
                <a:gd name="connsiteX67" fmla="*/ 428625 w 7639050"/>
                <a:gd name="connsiteY67" fmla="*/ 1990725 h 4505325"/>
                <a:gd name="connsiteX68" fmla="*/ 704850 w 7639050"/>
                <a:gd name="connsiteY68" fmla="*/ 1752600 h 4505325"/>
                <a:gd name="connsiteX69" fmla="*/ 981075 w 7639050"/>
                <a:gd name="connsiteY69" fmla="*/ 1438275 h 4505325"/>
                <a:gd name="connsiteX70" fmla="*/ 1162050 w 7639050"/>
                <a:gd name="connsiteY70" fmla="*/ 1238250 h 4505325"/>
                <a:gd name="connsiteX71" fmla="*/ 1400175 w 7639050"/>
                <a:gd name="connsiteY71" fmla="*/ 990600 h 4505325"/>
                <a:gd name="connsiteX72" fmla="*/ 1524000 w 7639050"/>
                <a:gd name="connsiteY72" fmla="*/ 866775 h 450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7639050" h="4505325">
                  <a:moveTo>
                    <a:pt x="1524000" y="866775"/>
                  </a:moveTo>
                  <a:lnTo>
                    <a:pt x="1857375" y="495300"/>
                  </a:lnTo>
                  <a:lnTo>
                    <a:pt x="2038350" y="333375"/>
                  </a:lnTo>
                  <a:lnTo>
                    <a:pt x="2219325" y="190500"/>
                  </a:lnTo>
                  <a:lnTo>
                    <a:pt x="2495550" y="76200"/>
                  </a:lnTo>
                  <a:lnTo>
                    <a:pt x="2581275" y="38100"/>
                  </a:lnTo>
                  <a:lnTo>
                    <a:pt x="2733675" y="9525"/>
                  </a:lnTo>
                  <a:lnTo>
                    <a:pt x="2809875" y="0"/>
                  </a:lnTo>
                  <a:lnTo>
                    <a:pt x="2990850" y="0"/>
                  </a:lnTo>
                  <a:lnTo>
                    <a:pt x="3105150" y="9525"/>
                  </a:lnTo>
                  <a:lnTo>
                    <a:pt x="3286125" y="57150"/>
                  </a:lnTo>
                  <a:lnTo>
                    <a:pt x="3486150" y="95250"/>
                  </a:lnTo>
                  <a:lnTo>
                    <a:pt x="3619500" y="190500"/>
                  </a:lnTo>
                  <a:lnTo>
                    <a:pt x="4714875" y="657225"/>
                  </a:lnTo>
                  <a:lnTo>
                    <a:pt x="4781550" y="714375"/>
                  </a:lnTo>
                  <a:lnTo>
                    <a:pt x="5086350" y="847725"/>
                  </a:lnTo>
                  <a:lnTo>
                    <a:pt x="5410200" y="952500"/>
                  </a:lnTo>
                  <a:lnTo>
                    <a:pt x="5915025" y="1152525"/>
                  </a:lnTo>
                  <a:lnTo>
                    <a:pt x="6238875" y="1276350"/>
                  </a:lnTo>
                  <a:lnTo>
                    <a:pt x="6543675" y="1390650"/>
                  </a:lnTo>
                  <a:lnTo>
                    <a:pt x="6762750" y="1476375"/>
                  </a:lnTo>
                  <a:lnTo>
                    <a:pt x="6981825" y="1581150"/>
                  </a:lnTo>
                  <a:lnTo>
                    <a:pt x="7172325" y="1657350"/>
                  </a:lnTo>
                  <a:lnTo>
                    <a:pt x="7324725" y="1809750"/>
                  </a:lnTo>
                  <a:lnTo>
                    <a:pt x="7486650" y="2019300"/>
                  </a:lnTo>
                  <a:lnTo>
                    <a:pt x="7629525" y="2400300"/>
                  </a:lnTo>
                  <a:lnTo>
                    <a:pt x="7639050" y="2562225"/>
                  </a:lnTo>
                  <a:lnTo>
                    <a:pt x="7629525" y="2819400"/>
                  </a:lnTo>
                  <a:lnTo>
                    <a:pt x="7610475" y="2962275"/>
                  </a:lnTo>
                  <a:lnTo>
                    <a:pt x="7524750" y="3419475"/>
                  </a:lnTo>
                  <a:lnTo>
                    <a:pt x="7458075" y="3886200"/>
                  </a:lnTo>
                  <a:lnTo>
                    <a:pt x="7391400" y="3981450"/>
                  </a:lnTo>
                  <a:lnTo>
                    <a:pt x="7229475" y="4086225"/>
                  </a:lnTo>
                  <a:lnTo>
                    <a:pt x="7134225" y="4162425"/>
                  </a:lnTo>
                  <a:lnTo>
                    <a:pt x="6867525" y="4238625"/>
                  </a:lnTo>
                  <a:lnTo>
                    <a:pt x="6677025" y="4267200"/>
                  </a:lnTo>
                  <a:lnTo>
                    <a:pt x="6457950" y="4324350"/>
                  </a:lnTo>
                  <a:lnTo>
                    <a:pt x="6172200" y="4324350"/>
                  </a:lnTo>
                  <a:lnTo>
                    <a:pt x="5076825" y="4295775"/>
                  </a:lnTo>
                  <a:lnTo>
                    <a:pt x="4800600" y="4295775"/>
                  </a:lnTo>
                  <a:lnTo>
                    <a:pt x="4552950" y="4305300"/>
                  </a:lnTo>
                  <a:lnTo>
                    <a:pt x="4410075" y="4324350"/>
                  </a:lnTo>
                  <a:lnTo>
                    <a:pt x="4286250" y="4371975"/>
                  </a:lnTo>
                  <a:lnTo>
                    <a:pt x="4200525" y="4371975"/>
                  </a:lnTo>
                  <a:lnTo>
                    <a:pt x="3800475" y="4457700"/>
                  </a:lnTo>
                  <a:lnTo>
                    <a:pt x="3562350" y="4467225"/>
                  </a:lnTo>
                  <a:lnTo>
                    <a:pt x="3381375" y="4476750"/>
                  </a:lnTo>
                  <a:lnTo>
                    <a:pt x="3152775" y="4505325"/>
                  </a:lnTo>
                  <a:lnTo>
                    <a:pt x="2867025" y="4505325"/>
                  </a:lnTo>
                  <a:lnTo>
                    <a:pt x="2752725" y="4505325"/>
                  </a:lnTo>
                  <a:lnTo>
                    <a:pt x="2286000" y="4486275"/>
                  </a:lnTo>
                  <a:lnTo>
                    <a:pt x="1885950" y="4448175"/>
                  </a:lnTo>
                  <a:lnTo>
                    <a:pt x="1685925" y="4429125"/>
                  </a:lnTo>
                  <a:lnTo>
                    <a:pt x="1590675" y="4429125"/>
                  </a:lnTo>
                  <a:lnTo>
                    <a:pt x="1390650" y="4343400"/>
                  </a:lnTo>
                  <a:lnTo>
                    <a:pt x="1247775" y="4295775"/>
                  </a:lnTo>
                  <a:lnTo>
                    <a:pt x="1123950" y="4267200"/>
                  </a:lnTo>
                  <a:lnTo>
                    <a:pt x="923925" y="4248150"/>
                  </a:lnTo>
                  <a:lnTo>
                    <a:pt x="866775" y="4267200"/>
                  </a:lnTo>
                  <a:lnTo>
                    <a:pt x="323850" y="3771900"/>
                  </a:lnTo>
                  <a:lnTo>
                    <a:pt x="171450" y="3486150"/>
                  </a:lnTo>
                  <a:lnTo>
                    <a:pt x="57150" y="3295650"/>
                  </a:lnTo>
                  <a:lnTo>
                    <a:pt x="0" y="2981325"/>
                  </a:lnTo>
                  <a:lnTo>
                    <a:pt x="28575" y="2762250"/>
                  </a:lnTo>
                  <a:lnTo>
                    <a:pt x="66675" y="2562225"/>
                  </a:lnTo>
                  <a:lnTo>
                    <a:pt x="180975" y="2381250"/>
                  </a:lnTo>
                  <a:lnTo>
                    <a:pt x="314325" y="2133600"/>
                  </a:lnTo>
                  <a:lnTo>
                    <a:pt x="428625" y="1990725"/>
                  </a:lnTo>
                  <a:lnTo>
                    <a:pt x="704850" y="1752600"/>
                  </a:lnTo>
                  <a:lnTo>
                    <a:pt x="981075" y="1438275"/>
                  </a:lnTo>
                  <a:lnTo>
                    <a:pt x="1162050" y="1238250"/>
                  </a:lnTo>
                  <a:lnTo>
                    <a:pt x="1400175" y="990600"/>
                  </a:lnTo>
                  <a:lnTo>
                    <a:pt x="1524000" y="866775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8" name="フリーフォーム 17"/>
            <p:cNvSpPr/>
            <p:nvPr/>
          </p:nvSpPr>
          <p:spPr>
            <a:xfrm>
              <a:off x="3203848" y="3789040"/>
              <a:ext cx="3531459" cy="1418391"/>
            </a:xfrm>
            <a:custGeom>
              <a:avLst/>
              <a:gdLst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57450 w 2628900"/>
                <a:gd name="connsiteY18" fmla="*/ 314325 h 1962150"/>
                <a:gd name="connsiteX19" fmla="*/ 2447925 w 2628900"/>
                <a:gd name="connsiteY19" fmla="*/ 571500 h 1962150"/>
                <a:gd name="connsiteX20" fmla="*/ 2476500 w 2628900"/>
                <a:gd name="connsiteY20" fmla="*/ 561975 h 1962150"/>
                <a:gd name="connsiteX21" fmla="*/ 2495550 w 2628900"/>
                <a:gd name="connsiteY21" fmla="*/ 1266825 h 1962150"/>
                <a:gd name="connsiteX22" fmla="*/ 2457450 w 2628900"/>
                <a:gd name="connsiteY22" fmla="*/ 1619250 h 1962150"/>
                <a:gd name="connsiteX23" fmla="*/ 2495550 w 2628900"/>
                <a:gd name="connsiteY23" fmla="*/ 1714500 h 1962150"/>
                <a:gd name="connsiteX24" fmla="*/ 2505075 w 2628900"/>
                <a:gd name="connsiteY24" fmla="*/ 1962150 h 1962150"/>
                <a:gd name="connsiteX25" fmla="*/ 2162175 w 2628900"/>
                <a:gd name="connsiteY25" fmla="*/ 1885950 h 1962150"/>
                <a:gd name="connsiteX26" fmla="*/ 1981200 w 2628900"/>
                <a:gd name="connsiteY26" fmla="*/ 1838325 h 1962150"/>
                <a:gd name="connsiteX27" fmla="*/ 1771650 w 2628900"/>
                <a:gd name="connsiteY27" fmla="*/ 1752600 h 1962150"/>
                <a:gd name="connsiteX28" fmla="*/ 1638300 w 2628900"/>
                <a:gd name="connsiteY28" fmla="*/ 1685925 h 1962150"/>
                <a:gd name="connsiteX29" fmla="*/ 1609725 w 2628900"/>
                <a:gd name="connsiteY29" fmla="*/ 1162050 h 1962150"/>
                <a:gd name="connsiteX30" fmla="*/ 1485900 w 2628900"/>
                <a:gd name="connsiteY30" fmla="*/ 1162050 h 1962150"/>
                <a:gd name="connsiteX31" fmla="*/ 1409700 w 2628900"/>
                <a:gd name="connsiteY31" fmla="*/ 1076325 h 1962150"/>
                <a:gd name="connsiteX32" fmla="*/ 733425 w 2628900"/>
                <a:gd name="connsiteY32" fmla="*/ 1076325 h 1962150"/>
                <a:gd name="connsiteX33" fmla="*/ 695325 w 2628900"/>
                <a:gd name="connsiteY33" fmla="*/ 1133475 h 1962150"/>
                <a:gd name="connsiteX34" fmla="*/ 723900 w 2628900"/>
                <a:gd name="connsiteY34" fmla="*/ 1314450 h 1962150"/>
                <a:gd name="connsiteX35" fmla="*/ 723900 w 2628900"/>
                <a:gd name="connsiteY35" fmla="*/ 1381125 h 1962150"/>
                <a:gd name="connsiteX36" fmla="*/ 733425 w 2628900"/>
                <a:gd name="connsiteY36" fmla="*/ 1419225 h 1962150"/>
                <a:gd name="connsiteX37" fmla="*/ 561975 w 2628900"/>
                <a:gd name="connsiteY37" fmla="*/ 1295400 h 1962150"/>
                <a:gd name="connsiteX38" fmla="*/ 561975 w 2628900"/>
                <a:gd name="connsiteY38" fmla="*/ 438150 h 1962150"/>
                <a:gd name="connsiteX39" fmla="*/ 0 w 2628900"/>
                <a:gd name="connsiteY39" fmla="*/ 428625 h 1962150"/>
                <a:gd name="connsiteX40" fmla="*/ 19050 w 2628900"/>
                <a:gd name="connsiteY40" fmla="*/ 409575 h 1962150"/>
                <a:gd name="connsiteX41" fmla="*/ 19050 w 2628900"/>
                <a:gd name="connsiteY41" fmla="*/ 409575 h 1962150"/>
                <a:gd name="connsiteX42" fmla="*/ 180975 w 2628900"/>
                <a:gd name="connsiteY42" fmla="*/ 352425 h 1962150"/>
                <a:gd name="connsiteX43" fmla="*/ 561975 w 2628900"/>
                <a:gd name="connsiteY43" fmla="*/ 390525 h 1962150"/>
                <a:gd name="connsiteX44" fmla="*/ 561975 w 2628900"/>
                <a:gd name="connsiteY44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619375 w 2628900"/>
                <a:gd name="connsiteY17" fmla="*/ 180975 h 1962150"/>
                <a:gd name="connsiteX18" fmla="*/ 2447925 w 2628900"/>
                <a:gd name="connsiteY18" fmla="*/ 571500 h 1962150"/>
                <a:gd name="connsiteX19" fmla="*/ 2476500 w 2628900"/>
                <a:gd name="connsiteY19" fmla="*/ 561975 h 1962150"/>
                <a:gd name="connsiteX20" fmla="*/ 2495550 w 2628900"/>
                <a:gd name="connsiteY20" fmla="*/ 1266825 h 1962150"/>
                <a:gd name="connsiteX21" fmla="*/ 2457450 w 2628900"/>
                <a:gd name="connsiteY21" fmla="*/ 1619250 h 1962150"/>
                <a:gd name="connsiteX22" fmla="*/ 2495550 w 2628900"/>
                <a:gd name="connsiteY22" fmla="*/ 1714500 h 1962150"/>
                <a:gd name="connsiteX23" fmla="*/ 2505075 w 2628900"/>
                <a:gd name="connsiteY23" fmla="*/ 1962150 h 1962150"/>
                <a:gd name="connsiteX24" fmla="*/ 2162175 w 2628900"/>
                <a:gd name="connsiteY24" fmla="*/ 1885950 h 1962150"/>
                <a:gd name="connsiteX25" fmla="*/ 1981200 w 2628900"/>
                <a:gd name="connsiteY25" fmla="*/ 1838325 h 1962150"/>
                <a:gd name="connsiteX26" fmla="*/ 1771650 w 2628900"/>
                <a:gd name="connsiteY26" fmla="*/ 1752600 h 1962150"/>
                <a:gd name="connsiteX27" fmla="*/ 1638300 w 2628900"/>
                <a:gd name="connsiteY27" fmla="*/ 1685925 h 1962150"/>
                <a:gd name="connsiteX28" fmla="*/ 1609725 w 2628900"/>
                <a:gd name="connsiteY28" fmla="*/ 1162050 h 1962150"/>
                <a:gd name="connsiteX29" fmla="*/ 1485900 w 2628900"/>
                <a:gd name="connsiteY29" fmla="*/ 1162050 h 1962150"/>
                <a:gd name="connsiteX30" fmla="*/ 1409700 w 2628900"/>
                <a:gd name="connsiteY30" fmla="*/ 1076325 h 1962150"/>
                <a:gd name="connsiteX31" fmla="*/ 733425 w 2628900"/>
                <a:gd name="connsiteY31" fmla="*/ 1076325 h 1962150"/>
                <a:gd name="connsiteX32" fmla="*/ 695325 w 2628900"/>
                <a:gd name="connsiteY32" fmla="*/ 1133475 h 1962150"/>
                <a:gd name="connsiteX33" fmla="*/ 723900 w 2628900"/>
                <a:gd name="connsiteY33" fmla="*/ 1314450 h 1962150"/>
                <a:gd name="connsiteX34" fmla="*/ 723900 w 2628900"/>
                <a:gd name="connsiteY34" fmla="*/ 1381125 h 1962150"/>
                <a:gd name="connsiteX35" fmla="*/ 733425 w 2628900"/>
                <a:gd name="connsiteY35" fmla="*/ 1419225 h 1962150"/>
                <a:gd name="connsiteX36" fmla="*/ 561975 w 2628900"/>
                <a:gd name="connsiteY36" fmla="*/ 1295400 h 1962150"/>
                <a:gd name="connsiteX37" fmla="*/ 561975 w 2628900"/>
                <a:gd name="connsiteY37" fmla="*/ 438150 h 1962150"/>
                <a:gd name="connsiteX38" fmla="*/ 0 w 2628900"/>
                <a:gd name="connsiteY38" fmla="*/ 428625 h 1962150"/>
                <a:gd name="connsiteX39" fmla="*/ 19050 w 2628900"/>
                <a:gd name="connsiteY39" fmla="*/ 409575 h 1962150"/>
                <a:gd name="connsiteX40" fmla="*/ 19050 w 2628900"/>
                <a:gd name="connsiteY40" fmla="*/ 409575 h 1962150"/>
                <a:gd name="connsiteX41" fmla="*/ 180975 w 2628900"/>
                <a:gd name="connsiteY41" fmla="*/ 352425 h 1962150"/>
                <a:gd name="connsiteX42" fmla="*/ 561975 w 2628900"/>
                <a:gd name="connsiteY42" fmla="*/ 390525 h 1962150"/>
                <a:gd name="connsiteX43" fmla="*/ 561975 w 2628900"/>
                <a:gd name="connsiteY43" fmla="*/ 9525 h 1962150"/>
                <a:gd name="connsiteX0" fmla="*/ 561975 w 2628900"/>
                <a:gd name="connsiteY0" fmla="*/ 9525 h 1962150"/>
                <a:gd name="connsiteX1" fmla="*/ 752475 w 2628900"/>
                <a:gd name="connsiteY1" fmla="*/ 0 h 1962150"/>
                <a:gd name="connsiteX2" fmla="*/ 800100 w 2628900"/>
                <a:gd name="connsiteY2" fmla="*/ 133350 h 1962150"/>
                <a:gd name="connsiteX3" fmla="*/ 942975 w 2628900"/>
                <a:gd name="connsiteY3" fmla="*/ 114300 h 1962150"/>
                <a:gd name="connsiteX4" fmla="*/ 1038225 w 2628900"/>
                <a:gd name="connsiteY4" fmla="*/ 123825 h 1962150"/>
                <a:gd name="connsiteX5" fmla="*/ 1143000 w 2628900"/>
                <a:gd name="connsiteY5" fmla="*/ 123825 h 1962150"/>
                <a:gd name="connsiteX6" fmla="*/ 1143000 w 2628900"/>
                <a:gd name="connsiteY6" fmla="*/ 123825 h 1962150"/>
                <a:gd name="connsiteX7" fmla="*/ 1304925 w 2628900"/>
                <a:gd name="connsiteY7" fmla="*/ 142875 h 1962150"/>
                <a:gd name="connsiteX8" fmla="*/ 1314450 w 2628900"/>
                <a:gd name="connsiteY8" fmla="*/ 190500 h 1962150"/>
                <a:gd name="connsiteX9" fmla="*/ 1581150 w 2628900"/>
                <a:gd name="connsiteY9" fmla="*/ 200025 h 1962150"/>
                <a:gd name="connsiteX10" fmla="*/ 1590675 w 2628900"/>
                <a:gd name="connsiteY10" fmla="*/ 95250 h 1962150"/>
                <a:gd name="connsiteX11" fmla="*/ 1790700 w 2628900"/>
                <a:gd name="connsiteY11" fmla="*/ 85725 h 1962150"/>
                <a:gd name="connsiteX12" fmla="*/ 1828800 w 2628900"/>
                <a:gd name="connsiteY12" fmla="*/ 266700 h 1962150"/>
                <a:gd name="connsiteX13" fmla="*/ 2228850 w 2628900"/>
                <a:gd name="connsiteY13" fmla="*/ 276225 h 1962150"/>
                <a:gd name="connsiteX14" fmla="*/ 2209800 w 2628900"/>
                <a:gd name="connsiteY14" fmla="*/ 76200 h 1962150"/>
                <a:gd name="connsiteX15" fmla="*/ 2628900 w 2628900"/>
                <a:gd name="connsiteY15" fmla="*/ 76200 h 1962150"/>
                <a:gd name="connsiteX16" fmla="*/ 2581275 w 2628900"/>
                <a:gd name="connsiteY16" fmla="*/ 123825 h 1962150"/>
                <a:gd name="connsiteX17" fmla="*/ 2447925 w 2628900"/>
                <a:gd name="connsiteY17" fmla="*/ 571500 h 1962150"/>
                <a:gd name="connsiteX18" fmla="*/ 2476500 w 2628900"/>
                <a:gd name="connsiteY18" fmla="*/ 561975 h 1962150"/>
                <a:gd name="connsiteX19" fmla="*/ 2495550 w 2628900"/>
                <a:gd name="connsiteY19" fmla="*/ 1266825 h 1962150"/>
                <a:gd name="connsiteX20" fmla="*/ 2457450 w 2628900"/>
                <a:gd name="connsiteY20" fmla="*/ 1619250 h 1962150"/>
                <a:gd name="connsiteX21" fmla="*/ 2495550 w 2628900"/>
                <a:gd name="connsiteY21" fmla="*/ 1714500 h 1962150"/>
                <a:gd name="connsiteX22" fmla="*/ 2505075 w 2628900"/>
                <a:gd name="connsiteY22" fmla="*/ 1962150 h 1962150"/>
                <a:gd name="connsiteX23" fmla="*/ 2162175 w 2628900"/>
                <a:gd name="connsiteY23" fmla="*/ 1885950 h 1962150"/>
                <a:gd name="connsiteX24" fmla="*/ 1981200 w 2628900"/>
                <a:gd name="connsiteY24" fmla="*/ 1838325 h 1962150"/>
                <a:gd name="connsiteX25" fmla="*/ 1771650 w 2628900"/>
                <a:gd name="connsiteY25" fmla="*/ 1752600 h 1962150"/>
                <a:gd name="connsiteX26" fmla="*/ 1638300 w 2628900"/>
                <a:gd name="connsiteY26" fmla="*/ 1685925 h 1962150"/>
                <a:gd name="connsiteX27" fmla="*/ 1609725 w 2628900"/>
                <a:gd name="connsiteY27" fmla="*/ 1162050 h 1962150"/>
                <a:gd name="connsiteX28" fmla="*/ 1485900 w 2628900"/>
                <a:gd name="connsiteY28" fmla="*/ 1162050 h 1962150"/>
                <a:gd name="connsiteX29" fmla="*/ 1409700 w 2628900"/>
                <a:gd name="connsiteY29" fmla="*/ 1076325 h 1962150"/>
                <a:gd name="connsiteX30" fmla="*/ 733425 w 2628900"/>
                <a:gd name="connsiteY30" fmla="*/ 1076325 h 1962150"/>
                <a:gd name="connsiteX31" fmla="*/ 695325 w 2628900"/>
                <a:gd name="connsiteY31" fmla="*/ 1133475 h 1962150"/>
                <a:gd name="connsiteX32" fmla="*/ 723900 w 2628900"/>
                <a:gd name="connsiteY32" fmla="*/ 1314450 h 1962150"/>
                <a:gd name="connsiteX33" fmla="*/ 723900 w 2628900"/>
                <a:gd name="connsiteY33" fmla="*/ 1381125 h 1962150"/>
                <a:gd name="connsiteX34" fmla="*/ 733425 w 2628900"/>
                <a:gd name="connsiteY34" fmla="*/ 1419225 h 1962150"/>
                <a:gd name="connsiteX35" fmla="*/ 561975 w 2628900"/>
                <a:gd name="connsiteY35" fmla="*/ 1295400 h 1962150"/>
                <a:gd name="connsiteX36" fmla="*/ 561975 w 2628900"/>
                <a:gd name="connsiteY36" fmla="*/ 438150 h 1962150"/>
                <a:gd name="connsiteX37" fmla="*/ 0 w 2628900"/>
                <a:gd name="connsiteY37" fmla="*/ 428625 h 1962150"/>
                <a:gd name="connsiteX38" fmla="*/ 19050 w 2628900"/>
                <a:gd name="connsiteY38" fmla="*/ 409575 h 1962150"/>
                <a:gd name="connsiteX39" fmla="*/ 19050 w 2628900"/>
                <a:gd name="connsiteY39" fmla="*/ 409575 h 1962150"/>
                <a:gd name="connsiteX40" fmla="*/ 180975 w 2628900"/>
                <a:gd name="connsiteY40" fmla="*/ 352425 h 1962150"/>
                <a:gd name="connsiteX41" fmla="*/ 561975 w 2628900"/>
                <a:gd name="connsiteY41" fmla="*/ 390525 h 1962150"/>
                <a:gd name="connsiteX42" fmla="*/ 561975 w 2628900"/>
                <a:gd name="connsiteY42" fmla="*/ 9525 h 1962150"/>
                <a:gd name="connsiteX0" fmla="*/ 561975 w 3374431"/>
                <a:gd name="connsiteY0" fmla="*/ 9581 h 1962206"/>
                <a:gd name="connsiteX1" fmla="*/ 752475 w 3374431"/>
                <a:gd name="connsiteY1" fmla="*/ 56 h 1962206"/>
                <a:gd name="connsiteX2" fmla="*/ 800100 w 3374431"/>
                <a:gd name="connsiteY2" fmla="*/ 133406 h 1962206"/>
                <a:gd name="connsiteX3" fmla="*/ 942975 w 3374431"/>
                <a:gd name="connsiteY3" fmla="*/ 114356 h 1962206"/>
                <a:gd name="connsiteX4" fmla="*/ 1038225 w 3374431"/>
                <a:gd name="connsiteY4" fmla="*/ 123881 h 1962206"/>
                <a:gd name="connsiteX5" fmla="*/ 1143000 w 3374431"/>
                <a:gd name="connsiteY5" fmla="*/ 123881 h 1962206"/>
                <a:gd name="connsiteX6" fmla="*/ 1143000 w 3374431"/>
                <a:gd name="connsiteY6" fmla="*/ 123881 h 1962206"/>
                <a:gd name="connsiteX7" fmla="*/ 1304925 w 3374431"/>
                <a:gd name="connsiteY7" fmla="*/ 142931 h 1962206"/>
                <a:gd name="connsiteX8" fmla="*/ 1314450 w 3374431"/>
                <a:gd name="connsiteY8" fmla="*/ 190556 h 1962206"/>
                <a:gd name="connsiteX9" fmla="*/ 1581150 w 3374431"/>
                <a:gd name="connsiteY9" fmla="*/ 200081 h 1962206"/>
                <a:gd name="connsiteX10" fmla="*/ 1590675 w 3374431"/>
                <a:gd name="connsiteY10" fmla="*/ 95306 h 1962206"/>
                <a:gd name="connsiteX11" fmla="*/ 1790700 w 3374431"/>
                <a:gd name="connsiteY11" fmla="*/ 85781 h 1962206"/>
                <a:gd name="connsiteX12" fmla="*/ 1828800 w 3374431"/>
                <a:gd name="connsiteY12" fmla="*/ 266756 h 1962206"/>
                <a:gd name="connsiteX13" fmla="*/ 2228850 w 3374431"/>
                <a:gd name="connsiteY13" fmla="*/ 276281 h 1962206"/>
                <a:gd name="connsiteX14" fmla="*/ 2209800 w 3374431"/>
                <a:gd name="connsiteY14" fmla="*/ 76256 h 1962206"/>
                <a:gd name="connsiteX15" fmla="*/ 2628900 w 3374431"/>
                <a:gd name="connsiteY15" fmla="*/ 76256 h 1962206"/>
                <a:gd name="connsiteX16" fmla="*/ 3374431 w 3374431"/>
                <a:gd name="connsiteY16" fmla="*/ 0 h 1962206"/>
                <a:gd name="connsiteX17" fmla="*/ 2447925 w 3374431"/>
                <a:gd name="connsiteY17" fmla="*/ 571556 h 1962206"/>
                <a:gd name="connsiteX18" fmla="*/ 2476500 w 3374431"/>
                <a:gd name="connsiteY18" fmla="*/ 562031 h 1962206"/>
                <a:gd name="connsiteX19" fmla="*/ 2495550 w 3374431"/>
                <a:gd name="connsiteY19" fmla="*/ 1266881 h 1962206"/>
                <a:gd name="connsiteX20" fmla="*/ 2457450 w 3374431"/>
                <a:gd name="connsiteY20" fmla="*/ 1619306 h 1962206"/>
                <a:gd name="connsiteX21" fmla="*/ 2495550 w 3374431"/>
                <a:gd name="connsiteY21" fmla="*/ 1714556 h 1962206"/>
                <a:gd name="connsiteX22" fmla="*/ 2505075 w 3374431"/>
                <a:gd name="connsiteY22" fmla="*/ 1962206 h 1962206"/>
                <a:gd name="connsiteX23" fmla="*/ 2162175 w 3374431"/>
                <a:gd name="connsiteY23" fmla="*/ 1886006 h 1962206"/>
                <a:gd name="connsiteX24" fmla="*/ 1981200 w 3374431"/>
                <a:gd name="connsiteY24" fmla="*/ 1838381 h 1962206"/>
                <a:gd name="connsiteX25" fmla="*/ 1771650 w 3374431"/>
                <a:gd name="connsiteY25" fmla="*/ 1752656 h 1962206"/>
                <a:gd name="connsiteX26" fmla="*/ 1638300 w 3374431"/>
                <a:gd name="connsiteY26" fmla="*/ 1685981 h 1962206"/>
                <a:gd name="connsiteX27" fmla="*/ 1609725 w 3374431"/>
                <a:gd name="connsiteY27" fmla="*/ 1162106 h 1962206"/>
                <a:gd name="connsiteX28" fmla="*/ 1485900 w 3374431"/>
                <a:gd name="connsiteY28" fmla="*/ 1162106 h 1962206"/>
                <a:gd name="connsiteX29" fmla="*/ 1409700 w 3374431"/>
                <a:gd name="connsiteY29" fmla="*/ 1076381 h 1962206"/>
                <a:gd name="connsiteX30" fmla="*/ 733425 w 3374431"/>
                <a:gd name="connsiteY30" fmla="*/ 1076381 h 1962206"/>
                <a:gd name="connsiteX31" fmla="*/ 695325 w 3374431"/>
                <a:gd name="connsiteY31" fmla="*/ 1133531 h 1962206"/>
                <a:gd name="connsiteX32" fmla="*/ 723900 w 3374431"/>
                <a:gd name="connsiteY32" fmla="*/ 1314506 h 1962206"/>
                <a:gd name="connsiteX33" fmla="*/ 723900 w 3374431"/>
                <a:gd name="connsiteY33" fmla="*/ 1381181 h 1962206"/>
                <a:gd name="connsiteX34" fmla="*/ 733425 w 3374431"/>
                <a:gd name="connsiteY34" fmla="*/ 1419281 h 1962206"/>
                <a:gd name="connsiteX35" fmla="*/ 561975 w 3374431"/>
                <a:gd name="connsiteY35" fmla="*/ 1295456 h 1962206"/>
                <a:gd name="connsiteX36" fmla="*/ 561975 w 3374431"/>
                <a:gd name="connsiteY36" fmla="*/ 438206 h 1962206"/>
                <a:gd name="connsiteX37" fmla="*/ 0 w 3374431"/>
                <a:gd name="connsiteY37" fmla="*/ 428681 h 1962206"/>
                <a:gd name="connsiteX38" fmla="*/ 19050 w 3374431"/>
                <a:gd name="connsiteY38" fmla="*/ 409631 h 1962206"/>
                <a:gd name="connsiteX39" fmla="*/ 19050 w 3374431"/>
                <a:gd name="connsiteY39" fmla="*/ 409631 h 1962206"/>
                <a:gd name="connsiteX40" fmla="*/ 180975 w 3374431"/>
                <a:gd name="connsiteY40" fmla="*/ 352481 h 1962206"/>
                <a:gd name="connsiteX41" fmla="*/ 561975 w 3374431"/>
                <a:gd name="connsiteY41" fmla="*/ 390581 h 1962206"/>
                <a:gd name="connsiteX42" fmla="*/ 561975 w 3374431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2447925 w 4289287"/>
                <a:gd name="connsiteY17" fmla="*/ 571556 h 1962206"/>
                <a:gd name="connsiteX18" fmla="*/ 4289287 w 4289287"/>
                <a:gd name="connsiteY18" fmla="*/ 8941 h 1962206"/>
                <a:gd name="connsiteX19" fmla="*/ 2495550 w 4289287"/>
                <a:gd name="connsiteY19" fmla="*/ 1266881 h 1962206"/>
                <a:gd name="connsiteX20" fmla="*/ 2457450 w 4289287"/>
                <a:gd name="connsiteY20" fmla="*/ 1619306 h 1962206"/>
                <a:gd name="connsiteX21" fmla="*/ 2495550 w 4289287"/>
                <a:gd name="connsiteY21" fmla="*/ 1714556 h 1962206"/>
                <a:gd name="connsiteX22" fmla="*/ 2505075 w 4289287"/>
                <a:gd name="connsiteY22" fmla="*/ 1962206 h 1962206"/>
                <a:gd name="connsiteX23" fmla="*/ 2162175 w 4289287"/>
                <a:gd name="connsiteY23" fmla="*/ 1886006 h 1962206"/>
                <a:gd name="connsiteX24" fmla="*/ 1981200 w 4289287"/>
                <a:gd name="connsiteY24" fmla="*/ 1838381 h 1962206"/>
                <a:gd name="connsiteX25" fmla="*/ 1771650 w 4289287"/>
                <a:gd name="connsiteY25" fmla="*/ 1752656 h 1962206"/>
                <a:gd name="connsiteX26" fmla="*/ 1638300 w 4289287"/>
                <a:gd name="connsiteY26" fmla="*/ 1685981 h 1962206"/>
                <a:gd name="connsiteX27" fmla="*/ 1609725 w 4289287"/>
                <a:gd name="connsiteY27" fmla="*/ 1162106 h 1962206"/>
                <a:gd name="connsiteX28" fmla="*/ 1485900 w 4289287"/>
                <a:gd name="connsiteY28" fmla="*/ 1162106 h 1962206"/>
                <a:gd name="connsiteX29" fmla="*/ 1409700 w 4289287"/>
                <a:gd name="connsiteY29" fmla="*/ 1076381 h 1962206"/>
                <a:gd name="connsiteX30" fmla="*/ 733425 w 4289287"/>
                <a:gd name="connsiteY30" fmla="*/ 1076381 h 1962206"/>
                <a:gd name="connsiteX31" fmla="*/ 695325 w 4289287"/>
                <a:gd name="connsiteY31" fmla="*/ 1133531 h 1962206"/>
                <a:gd name="connsiteX32" fmla="*/ 723900 w 4289287"/>
                <a:gd name="connsiteY32" fmla="*/ 1314506 h 1962206"/>
                <a:gd name="connsiteX33" fmla="*/ 723900 w 4289287"/>
                <a:gd name="connsiteY33" fmla="*/ 1381181 h 1962206"/>
                <a:gd name="connsiteX34" fmla="*/ 733425 w 4289287"/>
                <a:gd name="connsiteY34" fmla="*/ 1419281 h 1962206"/>
                <a:gd name="connsiteX35" fmla="*/ 561975 w 4289287"/>
                <a:gd name="connsiteY35" fmla="*/ 1295456 h 1962206"/>
                <a:gd name="connsiteX36" fmla="*/ 561975 w 4289287"/>
                <a:gd name="connsiteY36" fmla="*/ 438206 h 1962206"/>
                <a:gd name="connsiteX37" fmla="*/ 0 w 4289287"/>
                <a:gd name="connsiteY37" fmla="*/ 428681 h 1962206"/>
                <a:gd name="connsiteX38" fmla="*/ 19050 w 4289287"/>
                <a:gd name="connsiteY38" fmla="*/ 409631 h 1962206"/>
                <a:gd name="connsiteX39" fmla="*/ 19050 w 4289287"/>
                <a:gd name="connsiteY39" fmla="*/ 409631 h 1962206"/>
                <a:gd name="connsiteX40" fmla="*/ 180975 w 4289287"/>
                <a:gd name="connsiteY40" fmla="*/ 352481 h 1962206"/>
                <a:gd name="connsiteX41" fmla="*/ 561975 w 4289287"/>
                <a:gd name="connsiteY41" fmla="*/ 390581 h 1962206"/>
                <a:gd name="connsiteX42" fmla="*/ 561975 w 4289287"/>
                <a:gd name="connsiteY42" fmla="*/ 9581 h 1962206"/>
                <a:gd name="connsiteX0" fmla="*/ 561975 w 4289287"/>
                <a:gd name="connsiteY0" fmla="*/ 9581 h 1962206"/>
                <a:gd name="connsiteX1" fmla="*/ 752475 w 4289287"/>
                <a:gd name="connsiteY1" fmla="*/ 56 h 1962206"/>
                <a:gd name="connsiteX2" fmla="*/ 800100 w 4289287"/>
                <a:gd name="connsiteY2" fmla="*/ 133406 h 1962206"/>
                <a:gd name="connsiteX3" fmla="*/ 942975 w 4289287"/>
                <a:gd name="connsiteY3" fmla="*/ 114356 h 1962206"/>
                <a:gd name="connsiteX4" fmla="*/ 1038225 w 4289287"/>
                <a:gd name="connsiteY4" fmla="*/ 123881 h 1962206"/>
                <a:gd name="connsiteX5" fmla="*/ 1143000 w 4289287"/>
                <a:gd name="connsiteY5" fmla="*/ 123881 h 1962206"/>
                <a:gd name="connsiteX6" fmla="*/ 1143000 w 4289287"/>
                <a:gd name="connsiteY6" fmla="*/ 123881 h 1962206"/>
                <a:gd name="connsiteX7" fmla="*/ 1304925 w 4289287"/>
                <a:gd name="connsiteY7" fmla="*/ 142931 h 1962206"/>
                <a:gd name="connsiteX8" fmla="*/ 1314450 w 4289287"/>
                <a:gd name="connsiteY8" fmla="*/ 190556 h 1962206"/>
                <a:gd name="connsiteX9" fmla="*/ 1581150 w 4289287"/>
                <a:gd name="connsiteY9" fmla="*/ 200081 h 1962206"/>
                <a:gd name="connsiteX10" fmla="*/ 1590675 w 4289287"/>
                <a:gd name="connsiteY10" fmla="*/ 95306 h 1962206"/>
                <a:gd name="connsiteX11" fmla="*/ 1790700 w 4289287"/>
                <a:gd name="connsiteY11" fmla="*/ 85781 h 1962206"/>
                <a:gd name="connsiteX12" fmla="*/ 1828800 w 4289287"/>
                <a:gd name="connsiteY12" fmla="*/ 266756 h 1962206"/>
                <a:gd name="connsiteX13" fmla="*/ 2228850 w 4289287"/>
                <a:gd name="connsiteY13" fmla="*/ 276281 h 1962206"/>
                <a:gd name="connsiteX14" fmla="*/ 2209800 w 4289287"/>
                <a:gd name="connsiteY14" fmla="*/ 76256 h 1962206"/>
                <a:gd name="connsiteX15" fmla="*/ 2628900 w 4289287"/>
                <a:gd name="connsiteY15" fmla="*/ 76256 h 1962206"/>
                <a:gd name="connsiteX16" fmla="*/ 3374431 w 4289287"/>
                <a:gd name="connsiteY16" fmla="*/ 0 h 1962206"/>
                <a:gd name="connsiteX17" fmla="*/ 4289287 w 4289287"/>
                <a:gd name="connsiteY17" fmla="*/ 8941 h 1962206"/>
                <a:gd name="connsiteX18" fmla="*/ 2495550 w 4289287"/>
                <a:gd name="connsiteY18" fmla="*/ 1266881 h 1962206"/>
                <a:gd name="connsiteX19" fmla="*/ 2457450 w 4289287"/>
                <a:gd name="connsiteY19" fmla="*/ 1619306 h 1962206"/>
                <a:gd name="connsiteX20" fmla="*/ 2495550 w 4289287"/>
                <a:gd name="connsiteY20" fmla="*/ 1714556 h 1962206"/>
                <a:gd name="connsiteX21" fmla="*/ 2505075 w 4289287"/>
                <a:gd name="connsiteY21" fmla="*/ 1962206 h 1962206"/>
                <a:gd name="connsiteX22" fmla="*/ 2162175 w 4289287"/>
                <a:gd name="connsiteY22" fmla="*/ 1886006 h 1962206"/>
                <a:gd name="connsiteX23" fmla="*/ 1981200 w 4289287"/>
                <a:gd name="connsiteY23" fmla="*/ 1838381 h 1962206"/>
                <a:gd name="connsiteX24" fmla="*/ 1771650 w 4289287"/>
                <a:gd name="connsiteY24" fmla="*/ 1752656 h 1962206"/>
                <a:gd name="connsiteX25" fmla="*/ 1638300 w 4289287"/>
                <a:gd name="connsiteY25" fmla="*/ 1685981 h 1962206"/>
                <a:gd name="connsiteX26" fmla="*/ 1609725 w 4289287"/>
                <a:gd name="connsiteY26" fmla="*/ 1162106 h 1962206"/>
                <a:gd name="connsiteX27" fmla="*/ 1485900 w 4289287"/>
                <a:gd name="connsiteY27" fmla="*/ 1162106 h 1962206"/>
                <a:gd name="connsiteX28" fmla="*/ 1409700 w 4289287"/>
                <a:gd name="connsiteY28" fmla="*/ 1076381 h 1962206"/>
                <a:gd name="connsiteX29" fmla="*/ 733425 w 4289287"/>
                <a:gd name="connsiteY29" fmla="*/ 1076381 h 1962206"/>
                <a:gd name="connsiteX30" fmla="*/ 695325 w 4289287"/>
                <a:gd name="connsiteY30" fmla="*/ 1133531 h 1962206"/>
                <a:gd name="connsiteX31" fmla="*/ 723900 w 4289287"/>
                <a:gd name="connsiteY31" fmla="*/ 1314506 h 1962206"/>
                <a:gd name="connsiteX32" fmla="*/ 723900 w 4289287"/>
                <a:gd name="connsiteY32" fmla="*/ 1381181 h 1962206"/>
                <a:gd name="connsiteX33" fmla="*/ 733425 w 4289287"/>
                <a:gd name="connsiteY33" fmla="*/ 1419281 h 1962206"/>
                <a:gd name="connsiteX34" fmla="*/ 561975 w 4289287"/>
                <a:gd name="connsiteY34" fmla="*/ 1295456 h 1962206"/>
                <a:gd name="connsiteX35" fmla="*/ 561975 w 4289287"/>
                <a:gd name="connsiteY35" fmla="*/ 438206 h 1962206"/>
                <a:gd name="connsiteX36" fmla="*/ 0 w 4289287"/>
                <a:gd name="connsiteY36" fmla="*/ 428681 h 1962206"/>
                <a:gd name="connsiteX37" fmla="*/ 19050 w 4289287"/>
                <a:gd name="connsiteY37" fmla="*/ 409631 h 1962206"/>
                <a:gd name="connsiteX38" fmla="*/ 19050 w 4289287"/>
                <a:gd name="connsiteY38" fmla="*/ 409631 h 1962206"/>
                <a:gd name="connsiteX39" fmla="*/ 180975 w 4289287"/>
                <a:gd name="connsiteY39" fmla="*/ 352481 h 1962206"/>
                <a:gd name="connsiteX40" fmla="*/ 561975 w 4289287"/>
                <a:gd name="connsiteY40" fmla="*/ 390581 h 1962206"/>
                <a:gd name="connsiteX41" fmla="*/ 561975 w 4289287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2457450 w 4712956"/>
                <a:gd name="connsiteY19" fmla="*/ 1619306 h 1962206"/>
                <a:gd name="connsiteX20" fmla="*/ 2495550 w 4712956"/>
                <a:gd name="connsiteY20" fmla="*/ 1714556 h 1962206"/>
                <a:gd name="connsiteX21" fmla="*/ 2505075 w 4712956"/>
                <a:gd name="connsiteY21" fmla="*/ 1962206 h 1962206"/>
                <a:gd name="connsiteX22" fmla="*/ 2162175 w 4712956"/>
                <a:gd name="connsiteY22" fmla="*/ 1886006 h 1962206"/>
                <a:gd name="connsiteX23" fmla="*/ 1981200 w 4712956"/>
                <a:gd name="connsiteY23" fmla="*/ 1838381 h 1962206"/>
                <a:gd name="connsiteX24" fmla="*/ 1771650 w 4712956"/>
                <a:gd name="connsiteY24" fmla="*/ 1752656 h 1962206"/>
                <a:gd name="connsiteX25" fmla="*/ 1638300 w 4712956"/>
                <a:gd name="connsiteY25" fmla="*/ 1685981 h 1962206"/>
                <a:gd name="connsiteX26" fmla="*/ 1609725 w 4712956"/>
                <a:gd name="connsiteY26" fmla="*/ 1162106 h 1962206"/>
                <a:gd name="connsiteX27" fmla="*/ 1485900 w 4712956"/>
                <a:gd name="connsiteY27" fmla="*/ 1162106 h 1962206"/>
                <a:gd name="connsiteX28" fmla="*/ 1409700 w 4712956"/>
                <a:gd name="connsiteY28" fmla="*/ 1076381 h 1962206"/>
                <a:gd name="connsiteX29" fmla="*/ 733425 w 4712956"/>
                <a:gd name="connsiteY29" fmla="*/ 1076381 h 1962206"/>
                <a:gd name="connsiteX30" fmla="*/ 695325 w 4712956"/>
                <a:gd name="connsiteY30" fmla="*/ 1133531 h 1962206"/>
                <a:gd name="connsiteX31" fmla="*/ 723900 w 4712956"/>
                <a:gd name="connsiteY31" fmla="*/ 1314506 h 1962206"/>
                <a:gd name="connsiteX32" fmla="*/ 723900 w 4712956"/>
                <a:gd name="connsiteY32" fmla="*/ 1381181 h 1962206"/>
                <a:gd name="connsiteX33" fmla="*/ 733425 w 4712956"/>
                <a:gd name="connsiteY33" fmla="*/ 1419281 h 1962206"/>
                <a:gd name="connsiteX34" fmla="*/ 561975 w 4712956"/>
                <a:gd name="connsiteY34" fmla="*/ 1295456 h 1962206"/>
                <a:gd name="connsiteX35" fmla="*/ 561975 w 4712956"/>
                <a:gd name="connsiteY35" fmla="*/ 438206 h 1962206"/>
                <a:gd name="connsiteX36" fmla="*/ 0 w 4712956"/>
                <a:gd name="connsiteY36" fmla="*/ 428681 h 1962206"/>
                <a:gd name="connsiteX37" fmla="*/ 19050 w 4712956"/>
                <a:gd name="connsiteY37" fmla="*/ 409631 h 1962206"/>
                <a:gd name="connsiteX38" fmla="*/ 19050 w 4712956"/>
                <a:gd name="connsiteY38" fmla="*/ 409631 h 1962206"/>
                <a:gd name="connsiteX39" fmla="*/ 180975 w 4712956"/>
                <a:gd name="connsiteY39" fmla="*/ 352481 h 1962206"/>
                <a:gd name="connsiteX40" fmla="*/ 561975 w 4712956"/>
                <a:gd name="connsiteY40" fmla="*/ 390581 h 1962206"/>
                <a:gd name="connsiteX41" fmla="*/ 561975 w 4712956"/>
                <a:gd name="connsiteY41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17632 w 4712956"/>
                <a:gd name="connsiteY19" fmla="*/ 730407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2457450 w 4712956"/>
                <a:gd name="connsiteY20" fmla="*/ 1619306 h 1962206"/>
                <a:gd name="connsiteX21" fmla="*/ 2495550 w 4712956"/>
                <a:gd name="connsiteY21" fmla="*/ 1714556 h 1962206"/>
                <a:gd name="connsiteX22" fmla="*/ 2505075 w 4712956"/>
                <a:gd name="connsiteY22" fmla="*/ 1962206 h 1962206"/>
                <a:gd name="connsiteX23" fmla="*/ 2162175 w 4712956"/>
                <a:gd name="connsiteY23" fmla="*/ 1886006 h 1962206"/>
                <a:gd name="connsiteX24" fmla="*/ 1981200 w 4712956"/>
                <a:gd name="connsiteY24" fmla="*/ 1838381 h 1962206"/>
                <a:gd name="connsiteX25" fmla="*/ 1771650 w 4712956"/>
                <a:gd name="connsiteY25" fmla="*/ 1752656 h 1962206"/>
                <a:gd name="connsiteX26" fmla="*/ 1638300 w 4712956"/>
                <a:gd name="connsiteY26" fmla="*/ 1685981 h 1962206"/>
                <a:gd name="connsiteX27" fmla="*/ 1609725 w 4712956"/>
                <a:gd name="connsiteY27" fmla="*/ 1162106 h 1962206"/>
                <a:gd name="connsiteX28" fmla="*/ 1485900 w 4712956"/>
                <a:gd name="connsiteY28" fmla="*/ 1162106 h 1962206"/>
                <a:gd name="connsiteX29" fmla="*/ 1409700 w 4712956"/>
                <a:gd name="connsiteY29" fmla="*/ 1076381 h 1962206"/>
                <a:gd name="connsiteX30" fmla="*/ 733425 w 4712956"/>
                <a:gd name="connsiteY30" fmla="*/ 1076381 h 1962206"/>
                <a:gd name="connsiteX31" fmla="*/ 695325 w 4712956"/>
                <a:gd name="connsiteY31" fmla="*/ 1133531 h 1962206"/>
                <a:gd name="connsiteX32" fmla="*/ 723900 w 4712956"/>
                <a:gd name="connsiteY32" fmla="*/ 1314506 h 1962206"/>
                <a:gd name="connsiteX33" fmla="*/ 723900 w 4712956"/>
                <a:gd name="connsiteY33" fmla="*/ 1381181 h 1962206"/>
                <a:gd name="connsiteX34" fmla="*/ 733425 w 4712956"/>
                <a:gd name="connsiteY34" fmla="*/ 1419281 h 1962206"/>
                <a:gd name="connsiteX35" fmla="*/ 561975 w 4712956"/>
                <a:gd name="connsiteY35" fmla="*/ 1295456 h 1962206"/>
                <a:gd name="connsiteX36" fmla="*/ 561975 w 4712956"/>
                <a:gd name="connsiteY36" fmla="*/ 438206 h 1962206"/>
                <a:gd name="connsiteX37" fmla="*/ 0 w 4712956"/>
                <a:gd name="connsiteY37" fmla="*/ 428681 h 1962206"/>
                <a:gd name="connsiteX38" fmla="*/ 19050 w 4712956"/>
                <a:gd name="connsiteY38" fmla="*/ 409631 h 1962206"/>
                <a:gd name="connsiteX39" fmla="*/ 19050 w 4712956"/>
                <a:gd name="connsiteY39" fmla="*/ 409631 h 1962206"/>
                <a:gd name="connsiteX40" fmla="*/ 180975 w 4712956"/>
                <a:gd name="connsiteY40" fmla="*/ 352481 h 1962206"/>
                <a:gd name="connsiteX41" fmla="*/ 561975 w 4712956"/>
                <a:gd name="connsiteY41" fmla="*/ 390581 h 1962206"/>
                <a:gd name="connsiteX42" fmla="*/ 561975 w 4712956"/>
                <a:gd name="connsiteY42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193769 w 4712956"/>
                <a:gd name="connsiteY20" fmla="*/ 892209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2457450 w 4712956"/>
                <a:gd name="connsiteY21" fmla="*/ 1619306 h 1962206"/>
                <a:gd name="connsiteX22" fmla="*/ 2495550 w 4712956"/>
                <a:gd name="connsiteY22" fmla="*/ 1714556 h 1962206"/>
                <a:gd name="connsiteX23" fmla="*/ 2505075 w 4712956"/>
                <a:gd name="connsiteY23" fmla="*/ 1962206 h 1962206"/>
                <a:gd name="connsiteX24" fmla="*/ 2162175 w 4712956"/>
                <a:gd name="connsiteY24" fmla="*/ 1886006 h 1962206"/>
                <a:gd name="connsiteX25" fmla="*/ 1981200 w 4712956"/>
                <a:gd name="connsiteY25" fmla="*/ 1838381 h 1962206"/>
                <a:gd name="connsiteX26" fmla="*/ 1771650 w 4712956"/>
                <a:gd name="connsiteY26" fmla="*/ 1752656 h 1962206"/>
                <a:gd name="connsiteX27" fmla="*/ 1638300 w 4712956"/>
                <a:gd name="connsiteY27" fmla="*/ 1685981 h 1962206"/>
                <a:gd name="connsiteX28" fmla="*/ 1609725 w 4712956"/>
                <a:gd name="connsiteY28" fmla="*/ 1162106 h 1962206"/>
                <a:gd name="connsiteX29" fmla="*/ 1485900 w 4712956"/>
                <a:gd name="connsiteY29" fmla="*/ 1162106 h 1962206"/>
                <a:gd name="connsiteX30" fmla="*/ 1409700 w 4712956"/>
                <a:gd name="connsiteY30" fmla="*/ 1076381 h 1962206"/>
                <a:gd name="connsiteX31" fmla="*/ 733425 w 4712956"/>
                <a:gd name="connsiteY31" fmla="*/ 1076381 h 1962206"/>
                <a:gd name="connsiteX32" fmla="*/ 695325 w 4712956"/>
                <a:gd name="connsiteY32" fmla="*/ 1133531 h 1962206"/>
                <a:gd name="connsiteX33" fmla="*/ 723900 w 4712956"/>
                <a:gd name="connsiteY33" fmla="*/ 1314506 h 1962206"/>
                <a:gd name="connsiteX34" fmla="*/ 723900 w 4712956"/>
                <a:gd name="connsiteY34" fmla="*/ 1381181 h 1962206"/>
                <a:gd name="connsiteX35" fmla="*/ 733425 w 4712956"/>
                <a:gd name="connsiteY35" fmla="*/ 1419281 h 1962206"/>
                <a:gd name="connsiteX36" fmla="*/ 561975 w 4712956"/>
                <a:gd name="connsiteY36" fmla="*/ 1295456 h 1962206"/>
                <a:gd name="connsiteX37" fmla="*/ 561975 w 4712956"/>
                <a:gd name="connsiteY37" fmla="*/ 438206 h 1962206"/>
                <a:gd name="connsiteX38" fmla="*/ 0 w 4712956"/>
                <a:gd name="connsiteY38" fmla="*/ 428681 h 1962206"/>
                <a:gd name="connsiteX39" fmla="*/ 19050 w 4712956"/>
                <a:gd name="connsiteY39" fmla="*/ 409631 h 1962206"/>
                <a:gd name="connsiteX40" fmla="*/ 19050 w 4712956"/>
                <a:gd name="connsiteY40" fmla="*/ 409631 h 1962206"/>
                <a:gd name="connsiteX41" fmla="*/ 180975 w 4712956"/>
                <a:gd name="connsiteY41" fmla="*/ 352481 h 1962206"/>
                <a:gd name="connsiteX42" fmla="*/ 561975 w 4712956"/>
                <a:gd name="connsiteY42" fmla="*/ 390581 h 1962206"/>
                <a:gd name="connsiteX43" fmla="*/ 561975 w 4712956"/>
                <a:gd name="connsiteY43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3627327 w 4712956"/>
                <a:gd name="connsiteY21" fmla="*/ 1321087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2457450 w 4712956"/>
                <a:gd name="connsiteY22" fmla="*/ 1619306 h 1962206"/>
                <a:gd name="connsiteX23" fmla="*/ 2495550 w 4712956"/>
                <a:gd name="connsiteY23" fmla="*/ 1714556 h 1962206"/>
                <a:gd name="connsiteX24" fmla="*/ 2505075 w 4712956"/>
                <a:gd name="connsiteY24" fmla="*/ 1962206 h 1962206"/>
                <a:gd name="connsiteX25" fmla="*/ 2162175 w 4712956"/>
                <a:gd name="connsiteY25" fmla="*/ 1886006 h 1962206"/>
                <a:gd name="connsiteX26" fmla="*/ 1981200 w 4712956"/>
                <a:gd name="connsiteY26" fmla="*/ 1838381 h 1962206"/>
                <a:gd name="connsiteX27" fmla="*/ 1771650 w 4712956"/>
                <a:gd name="connsiteY27" fmla="*/ 1752656 h 1962206"/>
                <a:gd name="connsiteX28" fmla="*/ 1638300 w 4712956"/>
                <a:gd name="connsiteY28" fmla="*/ 1685981 h 1962206"/>
                <a:gd name="connsiteX29" fmla="*/ 1609725 w 4712956"/>
                <a:gd name="connsiteY29" fmla="*/ 1162106 h 1962206"/>
                <a:gd name="connsiteX30" fmla="*/ 1485900 w 4712956"/>
                <a:gd name="connsiteY30" fmla="*/ 1162106 h 1962206"/>
                <a:gd name="connsiteX31" fmla="*/ 1409700 w 4712956"/>
                <a:gd name="connsiteY31" fmla="*/ 1076381 h 1962206"/>
                <a:gd name="connsiteX32" fmla="*/ 733425 w 4712956"/>
                <a:gd name="connsiteY32" fmla="*/ 1076381 h 1962206"/>
                <a:gd name="connsiteX33" fmla="*/ 695325 w 4712956"/>
                <a:gd name="connsiteY33" fmla="*/ 1133531 h 1962206"/>
                <a:gd name="connsiteX34" fmla="*/ 723900 w 4712956"/>
                <a:gd name="connsiteY34" fmla="*/ 1314506 h 1962206"/>
                <a:gd name="connsiteX35" fmla="*/ 723900 w 4712956"/>
                <a:gd name="connsiteY35" fmla="*/ 1381181 h 1962206"/>
                <a:gd name="connsiteX36" fmla="*/ 733425 w 4712956"/>
                <a:gd name="connsiteY36" fmla="*/ 1419281 h 1962206"/>
                <a:gd name="connsiteX37" fmla="*/ 561975 w 4712956"/>
                <a:gd name="connsiteY37" fmla="*/ 1295456 h 1962206"/>
                <a:gd name="connsiteX38" fmla="*/ 561975 w 4712956"/>
                <a:gd name="connsiteY38" fmla="*/ 438206 h 1962206"/>
                <a:gd name="connsiteX39" fmla="*/ 0 w 4712956"/>
                <a:gd name="connsiteY39" fmla="*/ 428681 h 1962206"/>
                <a:gd name="connsiteX40" fmla="*/ 19050 w 4712956"/>
                <a:gd name="connsiteY40" fmla="*/ 409631 h 1962206"/>
                <a:gd name="connsiteX41" fmla="*/ 19050 w 4712956"/>
                <a:gd name="connsiteY41" fmla="*/ 409631 h 1962206"/>
                <a:gd name="connsiteX42" fmla="*/ 180975 w 4712956"/>
                <a:gd name="connsiteY42" fmla="*/ 352481 h 1962206"/>
                <a:gd name="connsiteX43" fmla="*/ 561975 w 4712956"/>
                <a:gd name="connsiteY43" fmla="*/ 390581 h 1962206"/>
                <a:gd name="connsiteX44" fmla="*/ 561975 w 4712956"/>
                <a:gd name="connsiteY44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376474 w 4712956"/>
                <a:gd name="connsiteY22" fmla="*/ 1499112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2457450 w 4712956"/>
                <a:gd name="connsiteY23" fmla="*/ 1619306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133712 w 4712956"/>
                <a:gd name="connsiteY23" fmla="*/ 1636676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57450 w 4712956"/>
                <a:gd name="connsiteY24" fmla="*/ 16193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2495550 w 4712956"/>
                <a:gd name="connsiteY24" fmla="*/ 1714556 h 1962206"/>
                <a:gd name="connsiteX25" fmla="*/ 2505075 w 4712956"/>
                <a:gd name="connsiteY25" fmla="*/ 1962206 h 1962206"/>
                <a:gd name="connsiteX26" fmla="*/ 2162175 w 4712956"/>
                <a:gd name="connsiteY26" fmla="*/ 1886006 h 1962206"/>
                <a:gd name="connsiteX27" fmla="*/ 1981200 w 4712956"/>
                <a:gd name="connsiteY27" fmla="*/ 1838381 h 1962206"/>
                <a:gd name="connsiteX28" fmla="*/ 1771650 w 4712956"/>
                <a:gd name="connsiteY28" fmla="*/ 1752656 h 1962206"/>
                <a:gd name="connsiteX29" fmla="*/ 1638300 w 4712956"/>
                <a:gd name="connsiteY29" fmla="*/ 1685981 h 1962206"/>
                <a:gd name="connsiteX30" fmla="*/ 1609725 w 4712956"/>
                <a:gd name="connsiteY30" fmla="*/ 1162106 h 1962206"/>
                <a:gd name="connsiteX31" fmla="*/ 1485900 w 4712956"/>
                <a:gd name="connsiteY31" fmla="*/ 1162106 h 1962206"/>
                <a:gd name="connsiteX32" fmla="*/ 1409700 w 4712956"/>
                <a:gd name="connsiteY32" fmla="*/ 1076381 h 1962206"/>
                <a:gd name="connsiteX33" fmla="*/ 733425 w 4712956"/>
                <a:gd name="connsiteY33" fmla="*/ 1076381 h 1962206"/>
                <a:gd name="connsiteX34" fmla="*/ 695325 w 4712956"/>
                <a:gd name="connsiteY34" fmla="*/ 1133531 h 1962206"/>
                <a:gd name="connsiteX35" fmla="*/ 723900 w 4712956"/>
                <a:gd name="connsiteY35" fmla="*/ 1314506 h 1962206"/>
                <a:gd name="connsiteX36" fmla="*/ 723900 w 4712956"/>
                <a:gd name="connsiteY36" fmla="*/ 1381181 h 1962206"/>
                <a:gd name="connsiteX37" fmla="*/ 733425 w 4712956"/>
                <a:gd name="connsiteY37" fmla="*/ 1419281 h 1962206"/>
                <a:gd name="connsiteX38" fmla="*/ 561975 w 4712956"/>
                <a:gd name="connsiteY38" fmla="*/ 1295456 h 1962206"/>
                <a:gd name="connsiteX39" fmla="*/ 561975 w 4712956"/>
                <a:gd name="connsiteY39" fmla="*/ 438206 h 1962206"/>
                <a:gd name="connsiteX40" fmla="*/ 0 w 4712956"/>
                <a:gd name="connsiteY40" fmla="*/ 428681 h 1962206"/>
                <a:gd name="connsiteX41" fmla="*/ 19050 w 4712956"/>
                <a:gd name="connsiteY41" fmla="*/ 409631 h 1962206"/>
                <a:gd name="connsiteX42" fmla="*/ 19050 w 4712956"/>
                <a:gd name="connsiteY42" fmla="*/ 409631 h 1962206"/>
                <a:gd name="connsiteX43" fmla="*/ 180975 w 4712956"/>
                <a:gd name="connsiteY43" fmla="*/ 352481 h 1962206"/>
                <a:gd name="connsiteX44" fmla="*/ 561975 w 4712956"/>
                <a:gd name="connsiteY44" fmla="*/ 390581 h 1962206"/>
                <a:gd name="connsiteX45" fmla="*/ 561975 w 4712956"/>
                <a:gd name="connsiteY45" fmla="*/ 9581 h 1962206"/>
                <a:gd name="connsiteX0" fmla="*/ 561975 w 4712956"/>
                <a:gd name="connsiteY0" fmla="*/ 9581 h 1966124"/>
                <a:gd name="connsiteX1" fmla="*/ 752475 w 4712956"/>
                <a:gd name="connsiteY1" fmla="*/ 56 h 1966124"/>
                <a:gd name="connsiteX2" fmla="*/ 800100 w 4712956"/>
                <a:gd name="connsiteY2" fmla="*/ 133406 h 1966124"/>
                <a:gd name="connsiteX3" fmla="*/ 942975 w 4712956"/>
                <a:gd name="connsiteY3" fmla="*/ 114356 h 1966124"/>
                <a:gd name="connsiteX4" fmla="*/ 1038225 w 4712956"/>
                <a:gd name="connsiteY4" fmla="*/ 123881 h 1966124"/>
                <a:gd name="connsiteX5" fmla="*/ 1143000 w 4712956"/>
                <a:gd name="connsiteY5" fmla="*/ 123881 h 1966124"/>
                <a:gd name="connsiteX6" fmla="*/ 1143000 w 4712956"/>
                <a:gd name="connsiteY6" fmla="*/ 123881 h 1966124"/>
                <a:gd name="connsiteX7" fmla="*/ 1304925 w 4712956"/>
                <a:gd name="connsiteY7" fmla="*/ 142931 h 1966124"/>
                <a:gd name="connsiteX8" fmla="*/ 1314450 w 4712956"/>
                <a:gd name="connsiteY8" fmla="*/ 190556 h 1966124"/>
                <a:gd name="connsiteX9" fmla="*/ 1581150 w 4712956"/>
                <a:gd name="connsiteY9" fmla="*/ 200081 h 1966124"/>
                <a:gd name="connsiteX10" fmla="*/ 1590675 w 4712956"/>
                <a:gd name="connsiteY10" fmla="*/ 95306 h 1966124"/>
                <a:gd name="connsiteX11" fmla="*/ 1790700 w 4712956"/>
                <a:gd name="connsiteY11" fmla="*/ 85781 h 1966124"/>
                <a:gd name="connsiteX12" fmla="*/ 1828800 w 4712956"/>
                <a:gd name="connsiteY12" fmla="*/ 266756 h 1966124"/>
                <a:gd name="connsiteX13" fmla="*/ 2228850 w 4712956"/>
                <a:gd name="connsiteY13" fmla="*/ 276281 h 1966124"/>
                <a:gd name="connsiteX14" fmla="*/ 2209800 w 4712956"/>
                <a:gd name="connsiteY14" fmla="*/ 76256 h 1966124"/>
                <a:gd name="connsiteX15" fmla="*/ 2628900 w 4712956"/>
                <a:gd name="connsiteY15" fmla="*/ 76256 h 1966124"/>
                <a:gd name="connsiteX16" fmla="*/ 3374431 w 4712956"/>
                <a:gd name="connsiteY16" fmla="*/ 0 h 1966124"/>
                <a:gd name="connsiteX17" fmla="*/ 4289287 w 4712956"/>
                <a:gd name="connsiteY17" fmla="*/ 8941 h 1966124"/>
                <a:gd name="connsiteX18" fmla="*/ 4712956 w 4712956"/>
                <a:gd name="connsiteY18" fmla="*/ 63542 h 1966124"/>
                <a:gd name="connsiteX19" fmla="*/ 4566367 w 4712956"/>
                <a:gd name="connsiteY19" fmla="*/ 730446 h 1966124"/>
                <a:gd name="connsiteX20" fmla="*/ 4436708 w 4712956"/>
                <a:gd name="connsiteY20" fmla="*/ 1114557 h 1966124"/>
                <a:gd name="connsiteX21" fmla="*/ 4169660 w 4712956"/>
                <a:gd name="connsiteY21" fmla="*/ 1410174 h 1966124"/>
                <a:gd name="connsiteX22" fmla="*/ 3821689 w 4712956"/>
                <a:gd name="connsiteY22" fmla="*/ 1652948 h 1966124"/>
                <a:gd name="connsiteX23" fmla="*/ 3514179 w 4712956"/>
                <a:gd name="connsiteY23" fmla="*/ 1847167 h 1966124"/>
                <a:gd name="connsiteX24" fmla="*/ 3150023 w 4712956"/>
                <a:gd name="connsiteY24" fmla="*/ 1962206 h 1966124"/>
                <a:gd name="connsiteX25" fmla="*/ 2495550 w 4712956"/>
                <a:gd name="connsiteY25" fmla="*/ 1714556 h 1966124"/>
                <a:gd name="connsiteX26" fmla="*/ 2505075 w 4712956"/>
                <a:gd name="connsiteY26" fmla="*/ 1962206 h 1966124"/>
                <a:gd name="connsiteX27" fmla="*/ 2162175 w 4712956"/>
                <a:gd name="connsiteY27" fmla="*/ 1886006 h 1966124"/>
                <a:gd name="connsiteX28" fmla="*/ 1981200 w 4712956"/>
                <a:gd name="connsiteY28" fmla="*/ 1838381 h 1966124"/>
                <a:gd name="connsiteX29" fmla="*/ 1771650 w 4712956"/>
                <a:gd name="connsiteY29" fmla="*/ 1752656 h 1966124"/>
                <a:gd name="connsiteX30" fmla="*/ 1638300 w 4712956"/>
                <a:gd name="connsiteY30" fmla="*/ 1685981 h 1966124"/>
                <a:gd name="connsiteX31" fmla="*/ 1609725 w 4712956"/>
                <a:gd name="connsiteY31" fmla="*/ 1162106 h 1966124"/>
                <a:gd name="connsiteX32" fmla="*/ 1485900 w 4712956"/>
                <a:gd name="connsiteY32" fmla="*/ 1162106 h 1966124"/>
                <a:gd name="connsiteX33" fmla="*/ 1409700 w 4712956"/>
                <a:gd name="connsiteY33" fmla="*/ 1076381 h 1966124"/>
                <a:gd name="connsiteX34" fmla="*/ 733425 w 4712956"/>
                <a:gd name="connsiteY34" fmla="*/ 1076381 h 1966124"/>
                <a:gd name="connsiteX35" fmla="*/ 695325 w 4712956"/>
                <a:gd name="connsiteY35" fmla="*/ 1133531 h 1966124"/>
                <a:gd name="connsiteX36" fmla="*/ 723900 w 4712956"/>
                <a:gd name="connsiteY36" fmla="*/ 1314506 h 1966124"/>
                <a:gd name="connsiteX37" fmla="*/ 723900 w 4712956"/>
                <a:gd name="connsiteY37" fmla="*/ 1381181 h 1966124"/>
                <a:gd name="connsiteX38" fmla="*/ 733425 w 4712956"/>
                <a:gd name="connsiteY38" fmla="*/ 1419281 h 1966124"/>
                <a:gd name="connsiteX39" fmla="*/ 561975 w 4712956"/>
                <a:gd name="connsiteY39" fmla="*/ 1295456 h 1966124"/>
                <a:gd name="connsiteX40" fmla="*/ 561975 w 4712956"/>
                <a:gd name="connsiteY40" fmla="*/ 438206 h 1966124"/>
                <a:gd name="connsiteX41" fmla="*/ 0 w 4712956"/>
                <a:gd name="connsiteY41" fmla="*/ 428681 h 1966124"/>
                <a:gd name="connsiteX42" fmla="*/ 19050 w 4712956"/>
                <a:gd name="connsiteY42" fmla="*/ 409631 h 1966124"/>
                <a:gd name="connsiteX43" fmla="*/ 19050 w 4712956"/>
                <a:gd name="connsiteY43" fmla="*/ 409631 h 1966124"/>
                <a:gd name="connsiteX44" fmla="*/ 180975 w 4712956"/>
                <a:gd name="connsiteY44" fmla="*/ 352481 h 1966124"/>
                <a:gd name="connsiteX45" fmla="*/ 561975 w 4712956"/>
                <a:gd name="connsiteY45" fmla="*/ 390581 h 1966124"/>
                <a:gd name="connsiteX46" fmla="*/ 561975 w 4712956"/>
                <a:gd name="connsiteY46" fmla="*/ 9581 h 1966124"/>
                <a:gd name="connsiteX0" fmla="*/ 561975 w 4712956"/>
                <a:gd name="connsiteY0" fmla="*/ 9581 h 1962206"/>
                <a:gd name="connsiteX1" fmla="*/ 752475 w 4712956"/>
                <a:gd name="connsiteY1" fmla="*/ 56 h 1962206"/>
                <a:gd name="connsiteX2" fmla="*/ 800100 w 4712956"/>
                <a:gd name="connsiteY2" fmla="*/ 133406 h 1962206"/>
                <a:gd name="connsiteX3" fmla="*/ 942975 w 4712956"/>
                <a:gd name="connsiteY3" fmla="*/ 114356 h 1962206"/>
                <a:gd name="connsiteX4" fmla="*/ 1038225 w 4712956"/>
                <a:gd name="connsiteY4" fmla="*/ 123881 h 1962206"/>
                <a:gd name="connsiteX5" fmla="*/ 1143000 w 4712956"/>
                <a:gd name="connsiteY5" fmla="*/ 123881 h 1962206"/>
                <a:gd name="connsiteX6" fmla="*/ 1143000 w 4712956"/>
                <a:gd name="connsiteY6" fmla="*/ 123881 h 1962206"/>
                <a:gd name="connsiteX7" fmla="*/ 1304925 w 4712956"/>
                <a:gd name="connsiteY7" fmla="*/ 142931 h 1962206"/>
                <a:gd name="connsiteX8" fmla="*/ 1314450 w 4712956"/>
                <a:gd name="connsiteY8" fmla="*/ 190556 h 1962206"/>
                <a:gd name="connsiteX9" fmla="*/ 1581150 w 4712956"/>
                <a:gd name="connsiteY9" fmla="*/ 200081 h 1962206"/>
                <a:gd name="connsiteX10" fmla="*/ 1590675 w 4712956"/>
                <a:gd name="connsiteY10" fmla="*/ 95306 h 1962206"/>
                <a:gd name="connsiteX11" fmla="*/ 1790700 w 4712956"/>
                <a:gd name="connsiteY11" fmla="*/ 85781 h 1962206"/>
                <a:gd name="connsiteX12" fmla="*/ 1828800 w 4712956"/>
                <a:gd name="connsiteY12" fmla="*/ 266756 h 1962206"/>
                <a:gd name="connsiteX13" fmla="*/ 2228850 w 4712956"/>
                <a:gd name="connsiteY13" fmla="*/ 276281 h 1962206"/>
                <a:gd name="connsiteX14" fmla="*/ 2209800 w 4712956"/>
                <a:gd name="connsiteY14" fmla="*/ 76256 h 1962206"/>
                <a:gd name="connsiteX15" fmla="*/ 2628900 w 4712956"/>
                <a:gd name="connsiteY15" fmla="*/ 76256 h 1962206"/>
                <a:gd name="connsiteX16" fmla="*/ 3374431 w 4712956"/>
                <a:gd name="connsiteY16" fmla="*/ 0 h 1962206"/>
                <a:gd name="connsiteX17" fmla="*/ 4289287 w 4712956"/>
                <a:gd name="connsiteY17" fmla="*/ 8941 h 1962206"/>
                <a:gd name="connsiteX18" fmla="*/ 4712956 w 4712956"/>
                <a:gd name="connsiteY18" fmla="*/ 63542 h 1962206"/>
                <a:gd name="connsiteX19" fmla="*/ 4566367 w 4712956"/>
                <a:gd name="connsiteY19" fmla="*/ 730446 h 1962206"/>
                <a:gd name="connsiteX20" fmla="*/ 4436708 w 4712956"/>
                <a:gd name="connsiteY20" fmla="*/ 1114557 h 1962206"/>
                <a:gd name="connsiteX21" fmla="*/ 4169660 w 4712956"/>
                <a:gd name="connsiteY21" fmla="*/ 1410174 h 1962206"/>
                <a:gd name="connsiteX22" fmla="*/ 3821689 w 4712956"/>
                <a:gd name="connsiteY22" fmla="*/ 1652948 h 1962206"/>
                <a:gd name="connsiteX23" fmla="*/ 3514179 w 4712956"/>
                <a:gd name="connsiteY23" fmla="*/ 1847167 h 1962206"/>
                <a:gd name="connsiteX24" fmla="*/ 3150023 w 4712956"/>
                <a:gd name="connsiteY24" fmla="*/ 1962206 h 1962206"/>
                <a:gd name="connsiteX25" fmla="*/ 2495550 w 4712956"/>
                <a:gd name="connsiteY25" fmla="*/ 1714556 h 1962206"/>
                <a:gd name="connsiteX26" fmla="*/ 2505075 w 4712956"/>
                <a:gd name="connsiteY26" fmla="*/ 1962206 h 1962206"/>
                <a:gd name="connsiteX27" fmla="*/ 2162175 w 4712956"/>
                <a:gd name="connsiteY27" fmla="*/ 1886006 h 1962206"/>
                <a:gd name="connsiteX28" fmla="*/ 1981200 w 4712956"/>
                <a:gd name="connsiteY28" fmla="*/ 1838381 h 1962206"/>
                <a:gd name="connsiteX29" fmla="*/ 1771650 w 4712956"/>
                <a:gd name="connsiteY29" fmla="*/ 1752656 h 1962206"/>
                <a:gd name="connsiteX30" fmla="*/ 1638300 w 4712956"/>
                <a:gd name="connsiteY30" fmla="*/ 1685981 h 1962206"/>
                <a:gd name="connsiteX31" fmla="*/ 1609725 w 4712956"/>
                <a:gd name="connsiteY31" fmla="*/ 1162106 h 1962206"/>
                <a:gd name="connsiteX32" fmla="*/ 1485900 w 4712956"/>
                <a:gd name="connsiteY32" fmla="*/ 1162106 h 1962206"/>
                <a:gd name="connsiteX33" fmla="*/ 1409700 w 4712956"/>
                <a:gd name="connsiteY33" fmla="*/ 1076381 h 1962206"/>
                <a:gd name="connsiteX34" fmla="*/ 733425 w 4712956"/>
                <a:gd name="connsiteY34" fmla="*/ 1076381 h 1962206"/>
                <a:gd name="connsiteX35" fmla="*/ 695325 w 4712956"/>
                <a:gd name="connsiteY35" fmla="*/ 1133531 h 1962206"/>
                <a:gd name="connsiteX36" fmla="*/ 723900 w 4712956"/>
                <a:gd name="connsiteY36" fmla="*/ 1314506 h 1962206"/>
                <a:gd name="connsiteX37" fmla="*/ 723900 w 4712956"/>
                <a:gd name="connsiteY37" fmla="*/ 1381181 h 1962206"/>
                <a:gd name="connsiteX38" fmla="*/ 733425 w 4712956"/>
                <a:gd name="connsiteY38" fmla="*/ 1419281 h 1962206"/>
                <a:gd name="connsiteX39" fmla="*/ 561975 w 4712956"/>
                <a:gd name="connsiteY39" fmla="*/ 1295456 h 1962206"/>
                <a:gd name="connsiteX40" fmla="*/ 561975 w 4712956"/>
                <a:gd name="connsiteY40" fmla="*/ 438206 h 1962206"/>
                <a:gd name="connsiteX41" fmla="*/ 0 w 4712956"/>
                <a:gd name="connsiteY41" fmla="*/ 428681 h 1962206"/>
                <a:gd name="connsiteX42" fmla="*/ 19050 w 4712956"/>
                <a:gd name="connsiteY42" fmla="*/ 409631 h 1962206"/>
                <a:gd name="connsiteX43" fmla="*/ 19050 w 4712956"/>
                <a:gd name="connsiteY43" fmla="*/ 409631 h 1962206"/>
                <a:gd name="connsiteX44" fmla="*/ 180975 w 4712956"/>
                <a:gd name="connsiteY44" fmla="*/ 352481 h 1962206"/>
                <a:gd name="connsiteX45" fmla="*/ 561975 w 4712956"/>
                <a:gd name="connsiteY45" fmla="*/ 390581 h 1962206"/>
                <a:gd name="connsiteX46" fmla="*/ 561975 w 4712956"/>
                <a:gd name="connsiteY46" fmla="*/ 9581 h 1962206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762698 w 4712956"/>
                <a:gd name="connsiteY25" fmla="*/ 2015628 h 2015628"/>
                <a:gd name="connsiteX26" fmla="*/ 2505075 w 4712956"/>
                <a:gd name="connsiteY26" fmla="*/ 1962206 h 2015628"/>
                <a:gd name="connsiteX27" fmla="*/ 2162175 w 4712956"/>
                <a:gd name="connsiteY27" fmla="*/ 1886006 h 2015628"/>
                <a:gd name="connsiteX28" fmla="*/ 1981200 w 4712956"/>
                <a:gd name="connsiteY28" fmla="*/ 1838381 h 2015628"/>
                <a:gd name="connsiteX29" fmla="*/ 1771650 w 4712956"/>
                <a:gd name="connsiteY29" fmla="*/ 1752656 h 2015628"/>
                <a:gd name="connsiteX30" fmla="*/ 1638300 w 4712956"/>
                <a:gd name="connsiteY30" fmla="*/ 1685981 h 2015628"/>
                <a:gd name="connsiteX31" fmla="*/ 1609725 w 4712956"/>
                <a:gd name="connsiteY31" fmla="*/ 1162106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609725 w 4712956"/>
                <a:gd name="connsiteY32" fmla="*/ 1162106 h 2015628"/>
                <a:gd name="connsiteX33" fmla="*/ 1485900 w 4712956"/>
                <a:gd name="connsiteY33" fmla="*/ 1162106 h 2015628"/>
                <a:gd name="connsiteX34" fmla="*/ 1409700 w 4712956"/>
                <a:gd name="connsiteY34" fmla="*/ 1076381 h 2015628"/>
                <a:gd name="connsiteX35" fmla="*/ 733425 w 4712956"/>
                <a:gd name="connsiteY35" fmla="*/ 1076381 h 2015628"/>
                <a:gd name="connsiteX36" fmla="*/ 695325 w 4712956"/>
                <a:gd name="connsiteY36" fmla="*/ 1133531 h 2015628"/>
                <a:gd name="connsiteX37" fmla="*/ 723900 w 4712956"/>
                <a:gd name="connsiteY37" fmla="*/ 1314506 h 2015628"/>
                <a:gd name="connsiteX38" fmla="*/ 723900 w 4712956"/>
                <a:gd name="connsiteY38" fmla="*/ 1381181 h 2015628"/>
                <a:gd name="connsiteX39" fmla="*/ 733425 w 4712956"/>
                <a:gd name="connsiteY39" fmla="*/ 1419281 h 2015628"/>
                <a:gd name="connsiteX40" fmla="*/ 561975 w 4712956"/>
                <a:gd name="connsiteY40" fmla="*/ 1295456 h 2015628"/>
                <a:gd name="connsiteX41" fmla="*/ 561975 w 4712956"/>
                <a:gd name="connsiteY41" fmla="*/ 438206 h 2015628"/>
                <a:gd name="connsiteX42" fmla="*/ 0 w 4712956"/>
                <a:gd name="connsiteY42" fmla="*/ 428681 h 2015628"/>
                <a:gd name="connsiteX43" fmla="*/ 19050 w 4712956"/>
                <a:gd name="connsiteY43" fmla="*/ 409631 h 2015628"/>
                <a:gd name="connsiteX44" fmla="*/ 19050 w 4712956"/>
                <a:gd name="connsiteY44" fmla="*/ 409631 h 2015628"/>
                <a:gd name="connsiteX45" fmla="*/ 180975 w 4712956"/>
                <a:gd name="connsiteY45" fmla="*/ 352481 h 2015628"/>
                <a:gd name="connsiteX46" fmla="*/ 561975 w 4712956"/>
                <a:gd name="connsiteY46" fmla="*/ 390581 h 2015628"/>
                <a:gd name="connsiteX47" fmla="*/ 561975 w 4712956"/>
                <a:gd name="connsiteY47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85900 w 4712956"/>
                <a:gd name="connsiteY32" fmla="*/ 1162106 h 2015628"/>
                <a:gd name="connsiteX33" fmla="*/ 1409700 w 4712956"/>
                <a:gd name="connsiteY33" fmla="*/ 1076381 h 2015628"/>
                <a:gd name="connsiteX34" fmla="*/ 733425 w 4712956"/>
                <a:gd name="connsiteY34" fmla="*/ 1076381 h 2015628"/>
                <a:gd name="connsiteX35" fmla="*/ 695325 w 4712956"/>
                <a:gd name="connsiteY35" fmla="*/ 1133531 h 2015628"/>
                <a:gd name="connsiteX36" fmla="*/ 723900 w 4712956"/>
                <a:gd name="connsiteY36" fmla="*/ 1314506 h 2015628"/>
                <a:gd name="connsiteX37" fmla="*/ 723900 w 4712956"/>
                <a:gd name="connsiteY37" fmla="*/ 1381181 h 2015628"/>
                <a:gd name="connsiteX38" fmla="*/ 733425 w 4712956"/>
                <a:gd name="connsiteY38" fmla="*/ 1419281 h 2015628"/>
                <a:gd name="connsiteX39" fmla="*/ 561975 w 4712956"/>
                <a:gd name="connsiteY39" fmla="*/ 1295456 h 2015628"/>
                <a:gd name="connsiteX40" fmla="*/ 561975 w 4712956"/>
                <a:gd name="connsiteY40" fmla="*/ 438206 h 2015628"/>
                <a:gd name="connsiteX41" fmla="*/ 0 w 4712956"/>
                <a:gd name="connsiteY41" fmla="*/ 428681 h 2015628"/>
                <a:gd name="connsiteX42" fmla="*/ 19050 w 4712956"/>
                <a:gd name="connsiteY42" fmla="*/ 409631 h 2015628"/>
                <a:gd name="connsiteX43" fmla="*/ 19050 w 4712956"/>
                <a:gd name="connsiteY43" fmla="*/ 409631 h 2015628"/>
                <a:gd name="connsiteX44" fmla="*/ 180975 w 4712956"/>
                <a:gd name="connsiteY44" fmla="*/ 352481 h 2015628"/>
                <a:gd name="connsiteX45" fmla="*/ 561975 w 4712956"/>
                <a:gd name="connsiteY45" fmla="*/ 390581 h 2015628"/>
                <a:gd name="connsiteX46" fmla="*/ 561975 w 4712956"/>
                <a:gd name="connsiteY46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1409700 w 4712956"/>
                <a:gd name="connsiteY32" fmla="*/ 1076381 h 2015628"/>
                <a:gd name="connsiteX33" fmla="*/ 733425 w 4712956"/>
                <a:gd name="connsiteY33" fmla="*/ 1076381 h 2015628"/>
                <a:gd name="connsiteX34" fmla="*/ 695325 w 4712956"/>
                <a:gd name="connsiteY34" fmla="*/ 1133531 h 2015628"/>
                <a:gd name="connsiteX35" fmla="*/ 723900 w 4712956"/>
                <a:gd name="connsiteY35" fmla="*/ 1314506 h 2015628"/>
                <a:gd name="connsiteX36" fmla="*/ 723900 w 4712956"/>
                <a:gd name="connsiteY36" fmla="*/ 1381181 h 2015628"/>
                <a:gd name="connsiteX37" fmla="*/ 733425 w 4712956"/>
                <a:gd name="connsiteY37" fmla="*/ 1419281 h 2015628"/>
                <a:gd name="connsiteX38" fmla="*/ 561975 w 4712956"/>
                <a:gd name="connsiteY38" fmla="*/ 1295456 h 2015628"/>
                <a:gd name="connsiteX39" fmla="*/ 561975 w 4712956"/>
                <a:gd name="connsiteY39" fmla="*/ 438206 h 2015628"/>
                <a:gd name="connsiteX40" fmla="*/ 0 w 4712956"/>
                <a:gd name="connsiteY40" fmla="*/ 428681 h 2015628"/>
                <a:gd name="connsiteX41" fmla="*/ 19050 w 4712956"/>
                <a:gd name="connsiteY41" fmla="*/ 409631 h 2015628"/>
                <a:gd name="connsiteX42" fmla="*/ 19050 w 4712956"/>
                <a:gd name="connsiteY42" fmla="*/ 409631 h 2015628"/>
                <a:gd name="connsiteX43" fmla="*/ 180975 w 4712956"/>
                <a:gd name="connsiteY43" fmla="*/ 352481 h 2015628"/>
                <a:gd name="connsiteX44" fmla="*/ 561975 w 4712956"/>
                <a:gd name="connsiteY44" fmla="*/ 390581 h 2015628"/>
                <a:gd name="connsiteX45" fmla="*/ 561975 w 4712956"/>
                <a:gd name="connsiteY45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076381 h 2015628"/>
                <a:gd name="connsiteX33" fmla="*/ 695325 w 4712956"/>
                <a:gd name="connsiteY33" fmla="*/ 1133531 h 2015628"/>
                <a:gd name="connsiteX34" fmla="*/ 723900 w 4712956"/>
                <a:gd name="connsiteY34" fmla="*/ 1314506 h 2015628"/>
                <a:gd name="connsiteX35" fmla="*/ 723900 w 4712956"/>
                <a:gd name="connsiteY35" fmla="*/ 1381181 h 2015628"/>
                <a:gd name="connsiteX36" fmla="*/ 733425 w 4712956"/>
                <a:gd name="connsiteY36" fmla="*/ 1419281 h 2015628"/>
                <a:gd name="connsiteX37" fmla="*/ 561975 w 4712956"/>
                <a:gd name="connsiteY37" fmla="*/ 1295456 h 2015628"/>
                <a:gd name="connsiteX38" fmla="*/ 561975 w 4712956"/>
                <a:gd name="connsiteY38" fmla="*/ 438206 h 2015628"/>
                <a:gd name="connsiteX39" fmla="*/ 0 w 4712956"/>
                <a:gd name="connsiteY39" fmla="*/ 428681 h 2015628"/>
                <a:gd name="connsiteX40" fmla="*/ 19050 w 4712956"/>
                <a:gd name="connsiteY40" fmla="*/ 409631 h 2015628"/>
                <a:gd name="connsiteX41" fmla="*/ 19050 w 4712956"/>
                <a:gd name="connsiteY41" fmla="*/ 409631 h 2015628"/>
                <a:gd name="connsiteX42" fmla="*/ 180975 w 4712956"/>
                <a:gd name="connsiteY42" fmla="*/ 352481 h 2015628"/>
                <a:gd name="connsiteX43" fmla="*/ 561975 w 4712956"/>
                <a:gd name="connsiteY43" fmla="*/ 390581 h 2015628"/>
                <a:gd name="connsiteX44" fmla="*/ 561975 w 4712956"/>
                <a:gd name="connsiteY44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695325 w 4712956"/>
                <a:gd name="connsiteY32" fmla="*/ 1133531 h 2015628"/>
                <a:gd name="connsiteX33" fmla="*/ 723900 w 4712956"/>
                <a:gd name="connsiteY33" fmla="*/ 1314506 h 2015628"/>
                <a:gd name="connsiteX34" fmla="*/ 723900 w 4712956"/>
                <a:gd name="connsiteY34" fmla="*/ 1381181 h 2015628"/>
                <a:gd name="connsiteX35" fmla="*/ 733425 w 4712956"/>
                <a:gd name="connsiteY35" fmla="*/ 1419281 h 2015628"/>
                <a:gd name="connsiteX36" fmla="*/ 561975 w 4712956"/>
                <a:gd name="connsiteY36" fmla="*/ 1295456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14506 h 2015628"/>
                <a:gd name="connsiteX33" fmla="*/ 723900 w 4712956"/>
                <a:gd name="connsiteY33" fmla="*/ 1381181 h 2015628"/>
                <a:gd name="connsiteX34" fmla="*/ 733425 w 4712956"/>
                <a:gd name="connsiteY34" fmla="*/ 1419281 h 2015628"/>
                <a:gd name="connsiteX35" fmla="*/ 561975 w 4712956"/>
                <a:gd name="connsiteY35" fmla="*/ 1295456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23900 w 4712956"/>
                <a:gd name="connsiteY32" fmla="*/ 1381181 h 2015628"/>
                <a:gd name="connsiteX33" fmla="*/ 733425 w 4712956"/>
                <a:gd name="connsiteY33" fmla="*/ 1419281 h 2015628"/>
                <a:gd name="connsiteX34" fmla="*/ 561975 w 4712956"/>
                <a:gd name="connsiteY34" fmla="*/ 1295456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561975 w 4712956"/>
                <a:gd name="connsiteY33" fmla="*/ 1295456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561975 w 4712956"/>
                <a:gd name="connsiteY34" fmla="*/ 438206 h 2015628"/>
                <a:gd name="connsiteX35" fmla="*/ 0 w 4712956"/>
                <a:gd name="connsiteY35" fmla="*/ 428681 h 2015628"/>
                <a:gd name="connsiteX36" fmla="*/ 19050 w 4712956"/>
                <a:gd name="connsiteY36" fmla="*/ 409631 h 2015628"/>
                <a:gd name="connsiteX37" fmla="*/ 19050 w 4712956"/>
                <a:gd name="connsiteY37" fmla="*/ 40963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561975 w 4712956"/>
                <a:gd name="connsiteY35" fmla="*/ 438206 h 2015628"/>
                <a:gd name="connsiteX36" fmla="*/ 0 w 4712956"/>
                <a:gd name="connsiteY36" fmla="*/ 428681 h 2015628"/>
                <a:gd name="connsiteX37" fmla="*/ 19050 w 4712956"/>
                <a:gd name="connsiteY37" fmla="*/ 40963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561975 w 4712956"/>
                <a:gd name="connsiteY36" fmla="*/ 438206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954212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05547 w 4712956"/>
                <a:gd name="connsiteY35" fmla="*/ 111455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561975 w 4712956"/>
                <a:gd name="connsiteY37" fmla="*/ 438206 h 2015628"/>
                <a:gd name="connsiteX38" fmla="*/ 0 w 4712956"/>
                <a:gd name="connsiteY38" fmla="*/ 428681 h 2015628"/>
                <a:gd name="connsiteX39" fmla="*/ 19050 w 4712956"/>
                <a:gd name="connsiteY39" fmla="*/ 409631 h 2015628"/>
                <a:gd name="connsiteX40" fmla="*/ 19050 w 4712956"/>
                <a:gd name="connsiteY40" fmla="*/ 409631 h 2015628"/>
                <a:gd name="connsiteX41" fmla="*/ 180975 w 4712956"/>
                <a:gd name="connsiteY41" fmla="*/ 352481 h 2015628"/>
                <a:gd name="connsiteX42" fmla="*/ 561975 w 4712956"/>
                <a:gd name="connsiteY42" fmla="*/ 390581 h 2015628"/>
                <a:gd name="connsiteX43" fmla="*/ 561975 w 4712956"/>
                <a:gd name="connsiteY43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9050 w 4712956"/>
                <a:gd name="connsiteY39" fmla="*/ 409631 h 2015628"/>
                <a:gd name="connsiteX40" fmla="*/ 180975 w 4712956"/>
                <a:gd name="connsiteY40" fmla="*/ 352481 h 2015628"/>
                <a:gd name="connsiteX41" fmla="*/ 561975 w 4712956"/>
                <a:gd name="connsiteY41" fmla="*/ 390581 h 2015628"/>
                <a:gd name="connsiteX42" fmla="*/ 561975 w 4712956"/>
                <a:gd name="connsiteY42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9050 w 4712956"/>
                <a:gd name="connsiteY38" fmla="*/ 409631 h 2015628"/>
                <a:gd name="connsiteX39" fmla="*/ 180975 w 4712956"/>
                <a:gd name="connsiteY39" fmla="*/ 352481 h 2015628"/>
                <a:gd name="connsiteX40" fmla="*/ 561975 w 4712956"/>
                <a:gd name="connsiteY40" fmla="*/ 390581 h 2015628"/>
                <a:gd name="connsiteX41" fmla="*/ 561975 w 4712956"/>
                <a:gd name="connsiteY41" fmla="*/ 9581 h 2015628"/>
                <a:gd name="connsiteX0" fmla="*/ 561975 w 4712956"/>
                <a:gd name="connsiteY0" fmla="*/ 9581 h 2015628"/>
                <a:gd name="connsiteX1" fmla="*/ 752475 w 4712956"/>
                <a:gd name="connsiteY1" fmla="*/ 56 h 2015628"/>
                <a:gd name="connsiteX2" fmla="*/ 800100 w 4712956"/>
                <a:gd name="connsiteY2" fmla="*/ 133406 h 2015628"/>
                <a:gd name="connsiteX3" fmla="*/ 942975 w 4712956"/>
                <a:gd name="connsiteY3" fmla="*/ 114356 h 2015628"/>
                <a:gd name="connsiteX4" fmla="*/ 1038225 w 4712956"/>
                <a:gd name="connsiteY4" fmla="*/ 123881 h 2015628"/>
                <a:gd name="connsiteX5" fmla="*/ 1143000 w 4712956"/>
                <a:gd name="connsiteY5" fmla="*/ 123881 h 2015628"/>
                <a:gd name="connsiteX6" fmla="*/ 1143000 w 4712956"/>
                <a:gd name="connsiteY6" fmla="*/ 123881 h 2015628"/>
                <a:gd name="connsiteX7" fmla="*/ 1304925 w 4712956"/>
                <a:gd name="connsiteY7" fmla="*/ 142931 h 2015628"/>
                <a:gd name="connsiteX8" fmla="*/ 1314450 w 4712956"/>
                <a:gd name="connsiteY8" fmla="*/ 190556 h 2015628"/>
                <a:gd name="connsiteX9" fmla="*/ 1581150 w 4712956"/>
                <a:gd name="connsiteY9" fmla="*/ 200081 h 2015628"/>
                <a:gd name="connsiteX10" fmla="*/ 1590675 w 4712956"/>
                <a:gd name="connsiteY10" fmla="*/ 95306 h 2015628"/>
                <a:gd name="connsiteX11" fmla="*/ 1790700 w 4712956"/>
                <a:gd name="connsiteY11" fmla="*/ 85781 h 2015628"/>
                <a:gd name="connsiteX12" fmla="*/ 1828800 w 4712956"/>
                <a:gd name="connsiteY12" fmla="*/ 266756 h 2015628"/>
                <a:gd name="connsiteX13" fmla="*/ 2228850 w 4712956"/>
                <a:gd name="connsiteY13" fmla="*/ 276281 h 2015628"/>
                <a:gd name="connsiteX14" fmla="*/ 2209800 w 4712956"/>
                <a:gd name="connsiteY14" fmla="*/ 76256 h 2015628"/>
                <a:gd name="connsiteX15" fmla="*/ 2628900 w 4712956"/>
                <a:gd name="connsiteY15" fmla="*/ 76256 h 2015628"/>
                <a:gd name="connsiteX16" fmla="*/ 3374431 w 4712956"/>
                <a:gd name="connsiteY16" fmla="*/ 0 h 2015628"/>
                <a:gd name="connsiteX17" fmla="*/ 4289287 w 4712956"/>
                <a:gd name="connsiteY17" fmla="*/ 8941 h 2015628"/>
                <a:gd name="connsiteX18" fmla="*/ 4712956 w 4712956"/>
                <a:gd name="connsiteY18" fmla="*/ 63542 h 2015628"/>
                <a:gd name="connsiteX19" fmla="*/ 4566367 w 4712956"/>
                <a:gd name="connsiteY19" fmla="*/ 730446 h 2015628"/>
                <a:gd name="connsiteX20" fmla="*/ 4436708 w 4712956"/>
                <a:gd name="connsiteY20" fmla="*/ 1114557 h 2015628"/>
                <a:gd name="connsiteX21" fmla="*/ 4169660 w 4712956"/>
                <a:gd name="connsiteY21" fmla="*/ 1410174 h 2015628"/>
                <a:gd name="connsiteX22" fmla="*/ 3821689 w 4712956"/>
                <a:gd name="connsiteY22" fmla="*/ 1652948 h 2015628"/>
                <a:gd name="connsiteX23" fmla="*/ 3514179 w 4712956"/>
                <a:gd name="connsiteY23" fmla="*/ 1847167 h 2015628"/>
                <a:gd name="connsiteX24" fmla="*/ 3150023 w 4712956"/>
                <a:gd name="connsiteY24" fmla="*/ 1962206 h 2015628"/>
                <a:gd name="connsiteX25" fmla="*/ 2940324 w 4712956"/>
                <a:gd name="connsiteY25" fmla="*/ 2015628 h 2015628"/>
                <a:gd name="connsiteX26" fmla="*/ 2762698 w 4712956"/>
                <a:gd name="connsiteY26" fmla="*/ 2015628 h 2015628"/>
                <a:gd name="connsiteX27" fmla="*/ 2505075 w 4712956"/>
                <a:gd name="connsiteY27" fmla="*/ 1962206 h 2015628"/>
                <a:gd name="connsiteX28" fmla="*/ 2162175 w 4712956"/>
                <a:gd name="connsiteY28" fmla="*/ 1886006 h 2015628"/>
                <a:gd name="connsiteX29" fmla="*/ 1981200 w 4712956"/>
                <a:gd name="connsiteY29" fmla="*/ 1838381 h 2015628"/>
                <a:gd name="connsiteX30" fmla="*/ 1771650 w 4712956"/>
                <a:gd name="connsiteY30" fmla="*/ 1752656 h 2015628"/>
                <a:gd name="connsiteX31" fmla="*/ 1638300 w 4712956"/>
                <a:gd name="connsiteY31" fmla="*/ 1685981 h 2015628"/>
                <a:gd name="connsiteX32" fmla="*/ 733425 w 4712956"/>
                <a:gd name="connsiteY32" fmla="*/ 1419281 h 2015628"/>
                <a:gd name="connsiteX33" fmla="*/ 683157 w 4712956"/>
                <a:gd name="connsiteY33" fmla="*/ 1301822 h 2015628"/>
                <a:gd name="connsiteX34" fmla="*/ 1046009 w 4712956"/>
                <a:gd name="connsiteY34" fmla="*/ 1301822 h 2015628"/>
                <a:gd name="connsiteX35" fmla="*/ 1013680 w 4712956"/>
                <a:gd name="connsiteY35" fmla="*/ 1049877 h 2015628"/>
                <a:gd name="connsiteX36" fmla="*/ 695738 w 4712956"/>
                <a:gd name="connsiteY36" fmla="*/ 1059465 h 2015628"/>
                <a:gd name="connsiteX37" fmla="*/ 0 w 4712956"/>
                <a:gd name="connsiteY37" fmla="*/ 428681 h 2015628"/>
                <a:gd name="connsiteX38" fmla="*/ 180975 w 4712956"/>
                <a:gd name="connsiteY38" fmla="*/ 352481 h 2015628"/>
                <a:gd name="connsiteX39" fmla="*/ 561975 w 4712956"/>
                <a:gd name="connsiteY39" fmla="*/ 390581 h 2015628"/>
                <a:gd name="connsiteX40" fmla="*/ 561975 w 4712956"/>
                <a:gd name="connsiteY40" fmla="*/ 9581 h 2015628"/>
                <a:gd name="connsiteX0" fmla="*/ 381000 w 4531981"/>
                <a:gd name="connsiteY0" fmla="*/ 9581 h 2015628"/>
                <a:gd name="connsiteX1" fmla="*/ 571500 w 4531981"/>
                <a:gd name="connsiteY1" fmla="*/ 56 h 2015628"/>
                <a:gd name="connsiteX2" fmla="*/ 619125 w 4531981"/>
                <a:gd name="connsiteY2" fmla="*/ 133406 h 2015628"/>
                <a:gd name="connsiteX3" fmla="*/ 762000 w 4531981"/>
                <a:gd name="connsiteY3" fmla="*/ 114356 h 2015628"/>
                <a:gd name="connsiteX4" fmla="*/ 857250 w 4531981"/>
                <a:gd name="connsiteY4" fmla="*/ 123881 h 2015628"/>
                <a:gd name="connsiteX5" fmla="*/ 962025 w 4531981"/>
                <a:gd name="connsiteY5" fmla="*/ 123881 h 2015628"/>
                <a:gd name="connsiteX6" fmla="*/ 962025 w 4531981"/>
                <a:gd name="connsiteY6" fmla="*/ 123881 h 2015628"/>
                <a:gd name="connsiteX7" fmla="*/ 1123950 w 4531981"/>
                <a:gd name="connsiteY7" fmla="*/ 142931 h 2015628"/>
                <a:gd name="connsiteX8" fmla="*/ 1133475 w 4531981"/>
                <a:gd name="connsiteY8" fmla="*/ 190556 h 2015628"/>
                <a:gd name="connsiteX9" fmla="*/ 1400175 w 4531981"/>
                <a:gd name="connsiteY9" fmla="*/ 200081 h 2015628"/>
                <a:gd name="connsiteX10" fmla="*/ 1409700 w 4531981"/>
                <a:gd name="connsiteY10" fmla="*/ 95306 h 2015628"/>
                <a:gd name="connsiteX11" fmla="*/ 1609725 w 4531981"/>
                <a:gd name="connsiteY11" fmla="*/ 85781 h 2015628"/>
                <a:gd name="connsiteX12" fmla="*/ 1647825 w 4531981"/>
                <a:gd name="connsiteY12" fmla="*/ 266756 h 2015628"/>
                <a:gd name="connsiteX13" fmla="*/ 2047875 w 4531981"/>
                <a:gd name="connsiteY13" fmla="*/ 276281 h 2015628"/>
                <a:gd name="connsiteX14" fmla="*/ 2028825 w 4531981"/>
                <a:gd name="connsiteY14" fmla="*/ 76256 h 2015628"/>
                <a:gd name="connsiteX15" fmla="*/ 2447925 w 4531981"/>
                <a:gd name="connsiteY15" fmla="*/ 76256 h 2015628"/>
                <a:gd name="connsiteX16" fmla="*/ 3193456 w 4531981"/>
                <a:gd name="connsiteY16" fmla="*/ 0 h 2015628"/>
                <a:gd name="connsiteX17" fmla="*/ 4108312 w 4531981"/>
                <a:gd name="connsiteY17" fmla="*/ 8941 h 2015628"/>
                <a:gd name="connsiteX18" fmla="*/ 4531981 w 4531981"/>
                <a:gd name="connsiteY18" fmla="*/ 63542 h 2015628"/>
                <a:gd name="connsiteX19" fmla="*/ 4385392 w 4531981"/>
                <a:gd name="connsiteY19" fmla="*/ 730446 h 2015628"/>
                <a:gd name="connsiteX20" fmla="*/ 4255733 w 4531981"/>
                <a:gd name="connsiteY20" fmla="*/ 1114557 h 2015628"/>
                <a:gd name="connsiteX21" fmla="*/ 3988685 w 4531981"/>
                <a:gd name="connsiteY21" fmla="*/ 1410174 h 2015628"/>
                <a:gd name="connsiteX22" fmla="*/ 3640714 w 4531981"/>
                <a:gd name="connsiteY22" fmla="*/ 1652948 h 2015628"/>
                <a:gd name="connsiteX23" fmla="*/ 3333204 w 4531981"/>
                <a:gd name="connsiteY23" fmla="*/ 1847167 h 2015628"/>
                <a:gd name="connsiteX24" fmla="*/ 2969048 w 4531981"/>
                <a:gd name="connsiteY24" fmla="*/ 1962206 h 2015628"/>
                <a:gd name="connsiteX25" fmla="*/ 2759349 w 4531981"/>
                <a:gd name="connsiteY25" fmla="*/ 2015628 h 2015628"/>
                <a:gd name="connsiteX26" fmla="*/ 2581723 w 4531981"/>
                <a:gd name="connsiteY26" fmla="*/ 2015628 h 2015628"/>
                <a:gd name="connsiteX27" fmla="*/ 2324100 w 4531981"/>
                <a:gd name="connsiteY27" fmla="*/ 1962206 h 2015628"/>
                <a:gd name="connsiteX28" fmla="*/ 1981200 w 4531981"/>
                <a:gd name="connsiteY28" fmla="*/ 1886006 h 2015628"/>
                <a:gd name="connsiteX29" fmla="*/ 1800225 w 4531981"/>
                <a:gd name="connsiteY29" fmla="*/ 1838381 h 2015628"/>
                <a:gd name="connsiteX30" fmla="*/ 1590675 w 4531981"/>
                <a:gd name="connsiteY30" fmla="*/ 1752656 h 2015628"/>
                <a:gd name="connsiteX31" fmla="*/ 1457325 w 4531981"/>
                <a:gd name="connsiteY31" fmla="*/ 1685981 h 2015628"/>
                <a:gd name="connsiteX32" fmla="*/ 552450 w 4531981"/>
                <a:gd name="connsiteY32" fmla="*/ 1419281 h 2015628"/>
                <a:gd name="connsiteX33" fmla="*/ 502182 w 4531981"/>
                <a:gd name="connsiteY33" fmla="*/ 1301822 h 2015628"/>
                <a:gd name="connsiteX34" fmla="*/ 865034 w 4531981"/>
                <a:gd name="connsiteY34" fmla="*/ 1301822 h 2015628"/>
                <a:gd name="connsiteX35" fmla="*/ 832705 w 4531981"/>
                <a:gd name="connsiteY35" fmla="*/ 1049877 h 2015628"/>
                <a:gd name="connsiteX36" fmla="*/ 514763 w 4531981"/>
                <a:gd name="connsiteY36" fmla="*/ 1059465 h 2015628"/>
                <a:gd name="connsiteX37" fmla="*/ 0 w 4531981"/>
                <a:gd name="connsiteY37" fmla="*/ 352481 h 2015628"/>
                <a:gd name="connsiteX38" fmla="*/ 381000 w 4531981"/>
                <a:gd name="connsiteY38" fmla="*/ 390581 h 2015628"/>
                <a:gd name="connsiteX39" fmla="*/ 381000 w 4531981"/>
                <a:gd name="connsiteY39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9058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451705 w 4150981"/>
                <a:gd name="connsiteY35" fmla="*/ 1049877 h 2015628"/>
                <a:gd name="connsiteX36" fmla="*/ 133763 w 4150981"/>
                <a:gd name="connsiteY36" fmla="*/ 1059465 h 2015628"/>
                <a:gd name="connsiteX37" fmla="*/ 0 w 4150981"/>
                <a:gd name="connsiteY37" fmla="*/ 382431 h 2015628"/>
                <a:gd name="connsiteX38" fmla="*/ 0 w 4150981"/>
                <a:gd name="connsiteY38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484034 w 4150981"/>
                <a:gd name="connsiteY34" fmla="*/ 1301822 h 2015628"/>
                <a:gd name="connsiteX35" fmla="*/ 133763 w 4150981"/>
                <a:gd name="connsiteY35" fmla="*/ 1059465 h 2015628"/>
                <a:gd name="connsiteX36" fmla="*/ 0 w 4150981"/>
                <a:gd name="connsiteY36" fmla="*/ 382431 h 2015628"/>
                <a:gd name="connsiteX37" fmla="*/ 0 w 4150981"/>
                <a:gd name="connsiteY37" fmla="*/ 9581 h 2015628"/>
                <a:gd name="connsiteX0" fmla="*/ 0 w 4150981"/>
                <a:gd name="connsiteY0" fmla="*/ 9581 h 2015628"/>
                <a:gd name="connsiteX1" fmla="*/ 190500 w 4150981"/>
                <a:gd name="connsiteY1" fmla="*/ 56 h 2015628"/>
                <a:gd name="connsiteX2" fmla="*/ 238125 w 4150981"/>
                <a:gd name="connsiteY2" fmla="*/ 133406 h 2015628"/>
                <a:gd name="connsiteX3" fmla="*/ 381000 w 4150981"/>
                <a:gd name="connsiteY3" fmla="*/ 114356 h 2015628"/>
                <a:gd name="connsiteX4" fmla="*/ 476250 w 4150981"/>
                <a:gd name="connsiteY4" fmla="*/ 123881 h 2015628"/>
                <a:gd name="connsiteX5" fmla="*/ 581025 w 4150981"/>
                <a:gd name="connsiteY5" fmla="*/ 123881 h 2015628"/>
                <a:gd name="connsiteX6" fmla="*/ 581025 w 4150981"/>
                <a:gd name="connsiteY6" fmla="*/ 123881 h 2015628"/>
                <a:gd name="connsiteX7" fmla="*/ 742950 w 4150981"/>
                <a:gd name="connsiteY7" fmla="*/ 142931 h 2015628"/>
                <a:gd name="connsiteX8" fmla="*/ 752475 w 4150981"/>
                <a:gd name="connsiteY8" fmla="*/ 190556 h 2015628"/>
                <a:gd name="connsiteX9" fmla="*/ 1019175 w 4150981"/>
                <a:gd name="connsiteY9" fmla="*/ 200081 h 2015628"/>
                <a:gd name="connsiteX10" fmla="*/ 1028700 w 4150981"/>
                <a:gd name="connsiteY10" fmla="*/ 95306 h 2015628"/>
                <a:gd name="connsiteX11" fmla="*/ 1228725 w 4150981"/>
                <a:gd name="connsiteY11" fmla="*/ 85781 h 2015628"/>
                <a:gd name="connsiteX12" fmla="*/ 1266825 w 4150981"/>
                <a:gd name="connsiteY12" fmla="*/ 266756 h 2015628"/>
                <a:gd name="connsiteX13" fmla="*/ 1666875 w 4150981"/>
                <a:gd name="connsiteY13" fmla="*/ 276281 h 2015628"/>
                <a:gd name="connsiteX14" fmla="*/ 1647825 w 4150981"/>
                <a:gd name="connsiteY14" fmla="*/ 76256 h 2015628"/>
                <a:gd name="connsiteX15" fmla="*/ 2066925 w 4150981"/>
                <a:gd name="connsiteY15" fmla="*/ 76256 h 2015628"/>
                <a:gd name="connsiteX16" fmla="*/ 2812456 w 4150981"/>
                <a:gd name="connsiteY16" fmla="*/ 0 h 2015628"/>
                <a:gd name="connsiteX17" fmla="*/ 3727312 w 4150981"/>
                <a:gd name="connsiteY17" fmla="*/ 8941 h 2015628"/>
                <a:gd name="connsiteX18" fmla="*/ 4150981 w 4150981"/>
                <a:gd name="connsiteY18" fmla="*/ 63542 h 2015628"/>
                <a:gd name="connsiteX19" fmla="*/ 4004392 w 4150981"/>
                <a:gd name="connsiteY19" fmla="*/ 730446 h 2015628"/>
                <a:gd name="connsiteX20" fmla="*/ 3874733 w 4150981"/>
                <a:gd name="connsiteY20" fmla="*/ 1114557 h 2015628"/>
                <a:gd name="connsiteX21" fmla="*/ 3607685 w 4150981"/>
                <a:gd name="connsiteY21" fmla="*/ 1410174 h 2015628"/>
                <a:gd name="connsiteX22" fmla="*/ 3259714 w 4150981"/>
                <a:gd name="connsiteY22" fmla="*/ 1652948 h 2015628"/>
                <a:gd name="connsiteX23" fmla="*/ 2952204 w 4150981"/>
                <a:gd name="connsiteY23" fmla="*/ 1847167 h 2015628"/>
                <a:gd name="connsiteX24" fmla="*/ 2588048 w 4150981"/>
                <a:gd name="connsiteY24" fmla="*/ 1962206 h 2015628"/>
                <a:gd name="connsiteX25" fmla="*/ 2378349 w 4150981"/>
                <a:gd name="connsiteY25" fmla="*/ 2015628 h 2015628"/>
                <a:gd name="connsiteX26" fmla="*/ 2200723 w 4150981"/>
                <a:gd name="connsiteY26" fmla="*/ 2015628 h 2015628"/>
                <a:gd name="connsiteX27" fmla="*/ 1943100 w 4150981"/>
                <a:gd name="connsiteY27" fmla="*/ 1962206 h 2015628"/>
                <a:gd name="connsiteX28" fmla="*/ 1600200 w 4150981"/>
                <a:gd name="connsiteY28" fmla="*/ 1886006 h 2015628"/>
                <a:gd name="connsiteX29" fmla="*/ 1419225 w 4150981"/>
                <a:gd name="connsiteY29" fmla="*/ 1838381 h 2015628"/>
                <a:gd name="connsiteX30" fmla="*/ 1209675 w 4150981"/>
                <a:gd name="connsiteY30" fmla="*/ 1752656 h 2015628"/>
                <a:gd name="connsiteX31" fmla="*/ 1076325 w 4150981"/>
                <a:gd name="connsiteY31" fmla="*/ 1685981 h 2015628"/>
                <a:gd name="connsiteX32" fmla="*/ 171450 w 4150981"/>
                <a:gd name="connsiteY32" fmla="*/ 1419281 h 2015628"/>
                <a:gd name="connsiteX33" fmla="*/ 121182 w 4150981"/>
                <a:gd name="connsiteY33" fmla="*/ 1301822 h 2015628"/>
                <a:gd name="connsiteX34" fmla="*/ 133763 w 4150981"/>
                <a:gd name="connsiteY34" fmla="*/ 1059465 h 2015628"/>
                <a:gd name="connsiteX35" fmla="*/ 0 w 4150981"/>
                <a:gd name="connsiteY35" fmla="*/ 382431 h 2015628"/>
                <a:gd name="connsiteX36" fmla="*/ 0 w 4150981"/>
                <a:gd name="connsiteY36" fmla="*/ 9581 h 2015628"/>
                <a:gd name="connsiteX0" fmla="*/ 498935 w 4649916"/>
                <a:gd name="connsiteY0" fmla="*/ 9581 h 2015628"/>
                <a:gd name="connsiteX1" fmla="*/ 689435 w 4649916"/>
                <a:gd name="connsiteY1" fmla="*/ 56 h 2015628"/>
                <a:gd name="connsiteX2" fmla="*/ 737060 w 4649916"/>
                <a:gd name="connsiteY2" fmla="*/ 133406 h 2015628"/>
                <a:gd name="connsiteX3" fmla="*/ 879935 w 4649916"/>
                <a:gd name="connsiteY3" fmla="*/ 114356 h 2015628"/>
                <a:gd name="connsiteX4" fmla="*/ 975185 w 4649916"/>
                <a:gd name="connsiteY4" fmla="*/ 123881 h 2015628"/>
                <a:gd name="connsiteX5" fmla="*/ 1079960 w 4649916"/>
                <a:gd name="connsiteY5" fmla="*/ 123881 h 2015628"/>
                <a:gd name="connsiteX6" fmla="*/ 1079960 w 4649916"/>
                <a:gd name="connsiteY6" fmla="*/ 123881 h 2015628"/>
                <a:gd name="connsiteX7" fmla="*/ 1241885 w 4649916"/>
                <a:gd name="connsiteY7" fmla="*/ 142931 h 2015628"/>
                <a:gd name="connsiteX8" fmla="*/ 1251410 w 4649916"/>
                <a:gd name="connsiteY8" fmla="*/ 190556 h 2015628"/>
                <a:gd name="connsiteX9" fmla="*/ 1518110 w 4649916"/>
                <a:gd name="connsiteY9" fmla="*/ 200081 h 2015628"/>
                <a:gd name="connsiteX10" fmla="*/ 1527635 w 4649916"/>
                <a:gd name="connsiteY10" fmla="*/ 95306 h 2015628"/>
                <a:gd name="connsiteX11" fmla="*/ 1727660 w 4649916"/>
                <a:gd name="connsiteY11" fmla="*/ 85781 h 2015628"/>
                <a:gd name="connsiteX12" fmla="*/ 1765760 w 4649916"/>
                <a:gd name="connsiteY12" fmla="*/ 266756 h 2015628"/>
                <a:gd name="connsiteX13" fmla="*/ 2165810 w 4649916"/>
                <a:gd name="connsiteY13" fmla="*/ 276281 h 2015628"/>
                <a:gd name="connsiteX14" fmla="*/ 2146760 w 4649916"/>
                <a:gd name="connsiteY14" fmla="*/ 76256 h 2015628"/>
                <a:gd name="connsiteX15" fmla="*/ 2565860 w 4649916"/>
                <a:gd name="connsiteY15" fmla="*/ 76256 h 2015628"/>
                <a:gd name="connsiteX16" fmla="*/ 3311391 w 4649916"/>
                <a:gd name="connsiteY16" fmla="*/ 0 h 2015628"/>
                <a:gd name="connsiteX17" fmla="*/ 4226247 w 4649916"/>
                <a:gd name="connsiteY17" fmla="*/ 8941 h 2015628"/>
                <a:gd name="connsiteX18" fmla="*/ 4649916 w 4649916"/>
                <a:gd name="connsiteY18" fmla="*/ 63542 h 2015628"/>
                <a:gd name="connsiteX19" fmla="*/ 4503327 w 4649916"/>
                <a:gd name="connsiteY19" fmla="*/ 730446 h 2015628"/>
                <a:gd name="connsiteX20" fmla="*/ 4373668 w 4649916"/>
                <a:gd name="connsiteY20" fmla="*/ 1114557 h 2015628"/>
                <a:gd name="connsiteX21" fmla="*/ 4106620 w 4649916"/>
                <a:gd name="connsiteY21" fmla="*/ 1410174 h 2015628"/>
                <a:gd name="connsiteX22" fmla="*/ 3758649 w 4649916"/>
                <a:gd name="connsiteY22" fmla="*/ 1652948 h 2015628"/>
                <a:gd name="connsiteX23" fmla="*/ 3451139 w 4649916"/>
                <a:gd name="connsiteY23" fmla="*/ 1847167 h 2015628"/>
                <a:gd name="connsiteX24" fmla="*/ 3086983 w 4649916"/>
                <a:gd name="connsiteY24" fmla="*/ 1962206 h 2015628"/>
                <a:gd name="connsiteX25" fmla="*/ 2877284 w 4649916"/>
                <a:gd name="connsiteY25" fmla="*/ 2015628 h 2015628"/>
                <a:gd name="connsiteX26" fmla="*/ 2699658 w 4649916"/>
                <a:gd name="connsiteY26" fmla="*/ 2015628 h 2015628"/>
                <a:gd name="connsiteX27" fmla="*/ 2442035 w 4649916"/>
                <a:gd name="connsiteY27" fmla="*/ 1962206 h 2015628"/>
                <a:gd name="connsiteX28" fmla="*/ 2099135 w 4649916"/>
                <a:gd name="connsiteY28" fmla="*/ 1886006 h 2015628"/>
                <a:gd name="connsiteX29" fmla="*/ 1918160 w 4649916"/>
                <a:gd name="connsiteY29" fmla="*/ 1838381 h 2015628"/>
                <a:gd name="connsiteX30" fmla="*/ 1708610 w 4649916"/>
                <a:gd name="connsiteY30" fmla="*/ 1752656 h 2015628"/>
                <a:gd name="connsiteX31" fmla="*/ 1575260 w 4649916"/>
                <a:gd name="connsiteY31" fmla="*/ 1685981 h 2015628"/>
                <a:gd name="connsiteX32" fmla="*/ 670385 w 4649916"/>
                <a:gd name="connsiteY32" fmla="*/ 1419281 h 2015628"/>
                <a:gd name="connsiteX33" fmla="*/ 620117 w 4649916"/>
                <a:gd name="connsiteY33" fmla="*/ 1301822 h 2015628"/>
                <a:gd name="connsiteX34" fmla="*/ 1499 w 4649916"/>
                <a:gd name="connsiteY34" fmla="*/ 412124 h 2015628"/>
                <a:gd name="connsiteX35" fmla="*/ 498935 w 4649916"/>
                <a:gd name="connsiteY35" fmla="*/ 382431 h 2015628"/>
                <a:gd name="connsiteX36" fmla="*/ 498935 w 4649916"/>
                <a:gd name="connsiteY36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988572 w 5018371"/>
                <a:gd name="connsiteY33" fmla="*/ 1301822 h 2015628"/>
                <a:gd name="connsiteX34" fmla="*/ 477451 w 5018371"/>
                <a:gd name="connsiteY34" fmla="*/ 1114557 h 2015628"/>
                <a:gd name="connsiteX35" fmla="*/ 0 w 5018371"/>
                <a:gd name="connsiteY35" fmla="*/ 722314 h 2015628"/>
                <a:gd name="connsiteX36" fmla="*/ 369954 w 5018371"/>
                <a:gd name="connsiteY36" fmla="*/ 412124 h 2015628"/>
                <a:gd name="connsiteX37" fmla="*/ 867390 w 5018371"/>
                <a:gd name="connsiteY37" fmla="*/ 382431 h 2015628"/>
                <a:gd name="connsiteX38" fmla="*/ 867390 w 5018371"/>
                <a:gd name="connsiteY38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69954 w 5018371"/>
                <a:gd name="connsiteY35" fmla="*/ 412124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  <a:gd name="connsiteX0" fmla="*/ 867390 w 5018371"/>
                <a:gd name="connsiteY0" fmla="*/ 9581 h 2015628"/>
                <a:gd name="connsiteX1" fmla="*/ 1057890 w 5018371"/>
                <a:gd name="connsiteY1" fmla="*/ 56 h 2015628"/>
                <a:gd name="connsiteX2" fmla="*/ 1105515 w 5018371"/>
                <a:gd name="connsiteY2" fmla="*/ 133406 h 2015628"/>
                <a:gd name="connsiteX3" fmla="*/ 1248390 w 5018371"/>
                <a:gd name="connsiteY3" fmla="*/ 114356 h 2015628"/>
                <a:gd name="connsiteX4" fmla="*/ 1343640 w 5018371"/>
                <a:gd name="connsiteY4" fmla="*/ 123881 h 2015628"/>
                <a:gd name="connsiteX5" fmla="*/ 1448415 w 5018371"/>
                <a:gd name="connsiteY5" fmla="*/ 123881 h 2015628"/>
                <a:gd name="connsiteX6" fmla="*/ 1448415 w 5018371"/>
                <a:gd name="connsiteY6" fmla="*/ 123881 h 2015628"/>
                <a:gd name="connsiteX7" fmla="*/ 1610340 w 5018371"/>
                <a:gd name="connsiteY7" fmla="*/ 142931 h 2015628"/>
                <a:gd name="connsiteX8" fmla="*/ 1619865 w 5018371"/>
                <a:gd name="connsiteY8" fmla="*/ 190556 h 2015628"/>
                <a:gd name="connsiteX9" fmla="*/ 1886565 w 5018371"/>
                <a:gd name="connsiteY9" fmla="*/ 200081 h 2015628"/>
                <a:gd name="connsiteX10" fmla="*/ 1896090 w 5018371"/>
                <a:gd name="connsiteY10" fmla="*/ 95306 h 2015628"/>
                <a:gd name="connsiteX11" fmla="*/ 2096115 w 5018371"/>
                <a:gd name="connsiteY11" fmla="*/ 85781 h 2015628"/>
                <a:gd name="connsiteX12" fmla="*/ 2134215 w 5018371"/>
                <a:gd name="connsiteY12" fmla="*/ 266756 h 2015628"/>
                <a:gd name="connsiteX13" fmla="*/ 2534265 w 5018371"/>
                <a:gd name="connsiteY13" fmla="*/ 276281 h 2015628"/>
                <a:gd name="connsiteX14" fmla="*/ 2515215 w 5018371"/>
                <a:gd name="connsiteY14" fmla="*/ 76256 h 2015628"/>
                <a:gd name="connsiteX15" fmla="*/ 2934315 w 5018371"/>
                <a:gd name="connsiteY15" fmla="*/ 76256 h 2015628"/>
                <a:gd name="connsiteX16" fmla="*/ 3679846 w 5018371"/>
                <a:gd name="connsiteY16" fmla="*/ 0 h 2015628"/>
                <a:gd name="connsiteX17" fmla="*/ 4594702 w 5018371"/>
                <a:gd name="connsiteY17" fmla="*/ 8941 h 2015628"/>
                <a:gd name="connsiteX18" fmla="*/ 5018371 w 5018371"/>
                <a:gd name="connsiteY18" fmla="*/ 63542 h 2015628"/>
                <a:gd name="connsiteX19" fmla="*/ 4871782 w 5018371"/>
                <a:gd name="connsiteY19" fmla="*/ 730446 h 2015628"/>
                <a:gd name="connsiteX20" fmla="*/ 4742123 w 5018371"/>
                <a:gd name="connsiteY20" fmla="*/ 1114557 h 2015628"/>
                <a:gd name="connsiteX21" fmla="*/ 4475075 w 5018371"/>
                <a:gd name="connsiteY21" fmla="*/ 1410174 h 2015628"/>
                <a:gd name="connsiteX22" fmla="*/ 4127104 w 5018371"/>
                <a:gd name="connsiteY22" fmla="*/ 1652948 h 2015628"/>
                <a:gd name="connsiteX23" fmla="*/ 3819594 w 5018371"/>
                <a:gd name="connsiteY23" fmla="*/ 1847167 h 2015628"/>
                <a:gd name="connsiteX24" fmla="*/ 3455438 w 5018371"/>
                <a:gd name="connsiteY24" fmla="*/ 1962206 h 2015628"/>
                <a:gd name="connsiteX25" fmla="*/ 3245739 w 5018371"/>
                <a:gd name="connsiteY25" fmla="*/ 2015628 h 2015628"/>
                <a:gd name="connsiteX26" fmla="*/ 3068113 w 5018371"/>
                <a:gd name="connsiteY26" fmla="*/ 2015628 h 2015628"/>
                <a:gd name="connsiteX27" fmla="*/ 2810490 w 5018371"/>
                <a:gd name="connsiteY27" fmla="*/ 1962206 h 2015628"/>
                <a:gd name="connsiteX28" fmla="*/ 2467590 w 5018371"/>
                <a:gd name="connsiteY28" fmla="*/ 1886006 h 2015628"/>
                <a:gd name="connsiteX29" fmla="*/ 2286615 w 5018371"/>
                <a:gd name="connsiteY29" fmla="*/ 1838381 h 2015628"/>
                <a:gd name="connsiteX30" fmla="*/ 2077065 w 5018371"/>
                <a:gd name="connsiteY30" fmla="*/ 1752656 h 2015628"/>
                <a:gd name="connsiteX31" fmla="*/ 1943715 w 5018371"/>
                <a:gd name="connsiteY31" fmla="*/ 1685981 h 2015628"/>
                <a:gd name="connsiteX32" fmla="*/ 1038840 w 5018371"/>
                <a:gd name="connsiteY32" fmla="*/ 1419281 h 2015628"/>
                <a:gd name="connsiteX33" fmla="*/ 477451 w 5018371"/>
                <a:gd name="connsiteY33" fmla="*/ 1114557 h 2015628"/>
                <a:gd name="connsiteX34" fmla="*/ 0 w 5018371"/>
                <a:gd name="connsiteY34" fmla="*/ 722314 h 2015628"/>
                <a:gd name="connsiteX35" fmla="*/ 345692 w 5018371"/>
                <a:gd name="connsiteY35" fmla="*/ 363591 h 2015628"/>
                <a:gd name="connsiteX36" fmla="*/ 867390 w 5018371"/>
                <a:gd name="connsiteY36" fmla="*/ 382431 h 2015628"/>
                <a:gd name="connsiteX37" fmla="*/ 867390 w 5018371"/>
                <a:gd name="connsiteY37" fmla="*/ 9581 h 2015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5018371" h="2015628">
                  <a:moveTo>
                    <a:pt x="867390" y="9581"/>
                  </a:moveTo>
                  <a:lnTo>
                    <a:pt x="1057890" y="56"/>
                  </a:lnTo>
                  <a:lnTo>
                    <a:pt x="1105515" y="133406"/>
                  </a:lnTo>
                  <a:lnTo>
                    <a:pt x="1248390" y="114356"/>
                  </a:lnTo>
                  <a:lnTo>
                    <a:pt x="1343640" y="123881"/>
                  </a:lnTo>
                  <a:lnTo>
                    <a:pt x="1448415" y="123881"/>
                  </a:lnTo>
                  <a:lnTo>
                    <a:pt x="1448415" y="123881"/>
                  </a:lnTo>
                  <a:lnTo>
                    <a:pt x="1610340" y="142931"/>
                  </a:lnTo>
                  <a:lnTo>
                    <a:pt x="1619865" y="190556"/>
                  </a:lnTo>
                  <a:lnTo>
                    <a:pt x="1886565" y="200081"/>
                  </a:lnTo>
                  <a:lnTo>
                    <a:pt x="1896090" y="95306"/>
                  </a:lnTo>
                  <a:lnTo>
                    <a:pt x="2096115" y="85781"/>
                  </a:lnTo>
                  <a:lnTo>
                    <a:pt x="2134215" y="266756"/>
                  </a:lnTo>
                  <a:lnTo>
                    <a:pt x="2534265" y="276281"/>
                  </a:lnTo>
                  <a:lnTo>
                    <a:pt x="2515215" y="76256"/>
                  </a:lnTo>
                  <a:lnTo>
                    <a:pt x="2934315" y="76256"/>
                  </a:lnTo>
                  <a:lnTo>
                    <a:pt x="3679846" y="0"/>
                  </a:lnTo>
                  <a:lnTo>
                    <a:pt x="4594702" y="8941"/>
                  </a:lnTo>
                  <a:lnTo>
                    <a:pt x="5018371" y="63542"/>
                  </a:lnTo>
                  <a:lnTo>
                    <a:pt x="4871782" y="730446"/>
                  </a:lnTo>
                  <a:lnTo>
                    <a:pt x="4742123" y="1114557"/>
                  </a:lnTo>
                  <a:lnTo>
                    <a:pt x="4475075" y="1410174"/>
                  </a:lnTo>
                  <a:lnTo>
                    <a:pt x="4127104" y="1652948"/>
                  </a:lnTo>
                  <a:lnTo>
                    <a:pt x="3819594" y="1847167"/>
                  </a:lnTo>
                  <a:lnTo>
                    <a:pt x="3455438" y="1962206"/>
                  </a:lnTo>
                  <a:cubicBezTo>
                    <a:pt x="3398792" y="1969717"/>
                    <a:pt x="3302385" y="2008117"/>
                    <a:pt x="3245739" y="2015628"/>
                  </a:cubicBezTo>
                  <a:lnTo>
                    <a:pt x="3068113" y="2015628"/>
                  </a:lnTo>
                  <a:lnTo>
                    <a:pt x="2810490" y="1962206"/>
                  </a:lnTo>
                  <a:lnTo>
                    <a:pt x="2467590" y="1886006"/>
                  </a:lnTo>
                  <a:lnTo>
                    <a:pt x="2286615" y="1838381"/>
                  </a:lnTo>
                  <a:lnTo>
                    <a:pt x="2077065" y="1752656"/>
                  </a:lnTo>
                  <a:lnTo>
                    <a:pt x="1943715" y="1685981"/>
                  </a:lnTo>
                  <a:lnTo>
                    <a:pt x="1038840" y="1419281"/>
                  </a:lnTo>
                  <a:lnTo>
                    <a:pt x="477451" y="1114557"/>
                  </a:lnTo>
                  <a:cubicBezTo>
                    <a:pt x="312689" y="1017972"/>
                    <a:pt x="28706" y="827962"/>
                    <a:pt x="0" y="722314"/>
                  </a:cubicBezTo>
                  <a:lnTo>
                    <a:pt x="345692" y="363591"/>
                  </a:lnTo>
                  <a:lnTo>
                    <a:pt x="867390" y="382431"/>
                  </a:lnTo>
                  <a:lnTo>
                    <a:pt x="867390" y="9581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50" kern="100">
                  <a:effectLst/>
                  <a:ea typeface="ＭＳ 明朝"/>
                  <a:cs typeface="Times New Roman"/>
                </a:rPr>
                <a:t> </a:t>
              </a:r>
              <a:endParaRPr lang="ja-JP" sz="1050" kern="1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9" name="フリーフォーム 18"/>
            <p:cNvSpPr/>
            <p:nvPr/>
          </p:nvSpPr>
          <p:spPr>
            <a:xfrm>
              <a:off x="5508104" y="6093296"/>
              <a:ext cx="315032" cy="496001"/>
            </a:xfrm>
            <a:custGeom>
              <a:avLst/>
              <a:gdLst>
                <a:gd name="connsiteX0" fmla="*/ 123825 w 447675"/>
                <a:gd name="connsiteY0" fmla="*/ 95250 h 704850"/>
                <a:gd name="connsiteX1" fmla="*/ 104775 w 447675"/>
                <a:gd name="connsiteY1" fmla="*/ 266700 h 704850"/>
                <a:gd name="connsiteX2" fmla="*/ 57150 w 447675"/>
                <a:gd name="connsiteY2" fmla="*/ 333375 h 704850"/>
                <a:gd name="connsiteX3" fmla="*/ 0 w 447675"/>
                <a:gd name="connsiteY3" fmla="*/ 600075 h 704850"/>
                <a:gd name="connsiteX4" fmla="*/ 76200 w 447675"/>
                <a:gd name="connsiteY4" fmla="*/ 590550 h 704850"/>
                <a:gd name="connsiteX5" fmla="*/ 142875 w 447675"/>
                <a:gd name="connsiteY5" fmla="*/ 609600 h 704850"/>
                <a:gd name="connsiteX6" fmla="*/ 171450 w 447675"/>
                <a:gd name="connsiteY6" fmla="*/ 666750 h 704850"/>
                <a:gd name="connsiteX7" fmla="*/ 228600 w 447675"/>
                <a:gd name="connsiteY7" fmla="*/ 704850 h 704850"/>
                <a:gd name="connsiteX8" fmla="*/ 228600 w 447675"/>
                <a:gd name="connsiteY8" fmla="*/ 704850 h 704850"/>
                <a:gd name="connsiteX9" fmla="*/ 352425 w 447675"/>
                <a:gd name="connsiteY9" fmla="*/ 561975 h 704850"/>
                <a:gd name="connsiteX10" fmla="*/ 381000 w 447675"/>
                <a:gd name="connsiteY10" fmla="*/ 514350 h 704850"/>
                <a:gd name="connsiteX11" fmla="*/ 447675 w 447675"/>
                <a:gd name="connsiteY11" fmla="*/ 504825 h 704850"/>
                <a:gd name="connsiteX12" fmla="*/ 428625 w 447675"/>
                <a:gd name="connsiteY12" fmla="*/ 142875 h 704850"/>
                <a:gd name="connsiteX13" fmla="*/ 409575 w 447675"/>
                <a:gd name="connsiteY13" fmla="*/ 0 h 704850"/>
                <a:gd name="connsiteX14" fmla="*/ 333375 w 447675"/>
                <a:gd name="connsiteY14" fmla="*/ 19050 h 704850"/>
                <a:gd name="connsiteX15" fmla="*/ 238125 w 447675"/>
                <a:gd name="connsiteY15" fmla="*/ 57150 h 704850"/>
                <a:gd name="connsiteX16" fmla="*/ 123825 w 447675"/>
                <a:gd name="connsiteY16" fmla="*/ 952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47675" h="704850">
                  <a:moveTo>
                    <a:pt x="123825" y="95250"/>
                  </a:moveTo>
                  <a:lnTo>
                    <a:pt x="104775" y="266700"/>
                  </a:lnTo>
                  <a:lnTo>
                    <a:pt x="57150" y="333375"/>
                  </a:lnTo>
                  <a:lnTo>
                    <a:pt x="0" y="600075"/>
                  </a:lnTo>
                  <a:lnTo>
                    <a:pt x="76200" y="590550"/>
                  </a:lnTo>
                  <a:lnTo>
                    <a:pt x="142875" y="609600"/>
                  </a:lnTo>
                  <a:lnTo>
                    <a:pt x="171450" y="666750"/>
                  </a:lnTo>
                  <a:lnTo>
                    <a:pt x="228600" y="704850"/>
                  </a:lnTo>
                  <a:lnTo>
                    <a:pt x="228600" y="704850"/>
                  </a:lnTo>
                  <a:lnTo>
                    <a:pt x="352425" y="561975"/>
                  </a:lnTo>
                  <a:lnTo>
                    <a:pt x="381000" y="514350"/>
                  </a:lnTo>
                  <a:lnTo>
                    <a:pt x="447675" y="504825"/>
                  </a:lnTo>
                  <a:lnTo>
                    <a:pt x="428625" y="142875"/>
                  </a:lnTo>
                  <a:lnTo>
                    <a:pt x="409575" y="0"/>
                  </a:lnTo>
                  <a:lnTo>
                    <a:pt x="333375" y="19050"/>
                  </a:lnTo>
                  <a:lnTo>
                    <a:pt x="238125" y="57150"/>
                  </a:lnTo>
                  <a:lnTo>
                    <a:pt x="123825" y="95250"/>
                  </a:lnTo>
                  <a:close/>
                </a:path>
              </a:pathLst>
            </a:custGeom>
            <a:noFill/>
            <a:ln w="28575">
              <a:solidFill>
                <a:srgbClr val="00B050">
                  <a:alpha val="65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0" name="フリーフォーム 19"/>
            <p:cNvSpPr/>
            <p:nvPr/>
          </p:nvSpPr>
          <p:spPr>
            <a:xfrm>
              <a:off x="6228184" y="3509314"/>
              <a:ext cx="40077" cy="279726"/>
            </a:xfrm>
            <a:custGeom>
              <a:avLst/>
              <a:gdLst>
                <a:gd name="connsiteX0" fmla="*/ 0 w 55084"/>
                <a:gd name="connsiteY0" fmla="*/ 11017 h 429658"/>
                <a:gd name="connsiteX1" fmla="*/ 0 w 55084"/>
                <a:gd name="connsiteY1" fmla="*/ 429658 h 429658"/>
                <a:gd name="connsiteX2" fmla="*/ 44067 w 55084"/>
                <a:gd name="connsiteY2" fmla="*/ 429658 h 429658"/>
                <a:gd name="connsiteX3" fmla="*/ 55084 w 55084"/>
                <a:gd name="connsiteY3" fmla="*/ 0 h 429658"/>
                <a:gd name="connsiteX4" fmla="*/ 0 w 55084"/>
                <a:gd name="connsiteY4" fmla="*/ 11017 h 429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084" h="429658">
                  <a:moveTo>
                    <a:pt x="0" y="11017"/>
                  </a:moveTo>
                  <a:lnTo>
                    <a:pt x="0" y="429658"/>
                  </a:lnTo>
                  <a:lnTo>
                    <a:pt x="44067" y="429658"/>
                  </a:lnTo>
                  <a:lnTo>
                    <a:pt x="55084" y="0"/>
                  </a:lnTo>
                  <a:lnTo>
                    <a:pt x="0" y="11017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1" name="フリーフォーム 20"/>
            <p:cNvSpPr/>
            <p:nvPr/>
          </p:nvSpPr>
          <p:spPr>
            <a:xfrm>
              <a:off x="2482557" y="997393"/>
              <a:ext cx="145227" cy="127351"/>
            </a:xfrm>
            <a:custGeom>
              <a:avLst/>
              <a:gdLst>
                <a:gd name="connsiteX0" fmla="*/ 41275 w 206375"/>
                <a:gd name="connsiteY0" fmla="*/ 0 h 180975"/>
                <a:gd name="connsiteX1" fmla="*/ 206375 w 206375"/>
                <a:gd name="connsiteY1" fmla="*/ 139700 h 180975"/>
                <a:gd name="connsiteX2" fmla="*/ 158750 w 206375"/>
                <a:gd name="connsiteY2" fmla="*/ 180975 h 180975"/>
                <a:gd name="connsiteX3" fmla="*/ 0 w 206375"/>
                <a:gd name="connsiteY3" fmla="*/ 38100 h 180975"/>
                <a:gd name="connsiteX4" fmla="*/ 41275 w 206375"/>
                <a:gd name="connsiteY4" fmla="*/ 0 h 18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375" h="180975">
                  <a:moveTo>
                    <a:pt x="41275" y="0"/>
                  </a:moveTo>
                  <a:lnTo>
                    <a:pt x="206375" y="139700"/>
                  </a:lnTo>
                  <a:lnTo>
                    <a:pt x="158750" y="180975"/>
                  </a:lnTo>
                  <a:lnTo>
                    <a:pt x="0" y="38100"/>
                  </a:lnTo>
                  <a:lnTo>
                    <a:pt x="4127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2" name="フリーフォーム 21"/>
            <p:cNvSpPr/>
            <p:nvPr/>
          </p:nvSpPr>
          <p:spPr>
            <a:xfrm>
              <a:off x="1588686" y="2019036"/>
              <a:ext cx="176507" cy="55856"/>
            </a:xfrm>
            <a:custGeom>
              <a:avLst/>
              <a:gdLst>
                <a:gd name="connsiteX0" fmla="*/ 34925 w 250825"/>
                <a:gd name="connsiteY0" fmla="*/ 0 h 79375"/>
                <a:gd name="connsiteX1" fmla="*/ 250825 w 250825"/>
                <a:gd name="connsiteY1" fmla="*/ 3175 h 79375"/>
                <a:gd name="connsiteX2" fmla="*/ 206375 w 250825"/>
                <a:gd name="connsiteY2" fmla="*/ 79375 h 79375"/>
                <a:gd name="connsiteX3" fmla="*/ 0 w 250825"/>
                <a:gd name="connsiteY3" fmla="*/ 76200 h 79375"/>
                <a:gd name="connsiteX4" fmla="*/ 34925 w 250825"/>
                <a:gd name="connsiteY4" fmla="*/ 0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825" h="79375">
                  <a:moveTo>
                    <a:pt x="34925" y="0"/>
                  </a:moveTo>
                  <a:lnTo>
                    <a:pt x="250825" y="3175"/>
                  </a:lnTo>
                  <a:lnTo>
                    <a:pt x="206375" y="79375"/>
                  </a:lnTo>
                  <a:lnTo>
                    <a:pt x="0" y="76200"/>
                  </a:lnTo>
                  <a:lnTo>
                    <a:pt x="34925" y="0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>
              <a:off x="5154759" y="3522619"/>
              <a:ext cx="53437" cy="338429"/>
            </a:xfrm>
            <a:custGeom>
              <a:avLst/>
              <a:gdLst>
                <a:gd name="connsiteX0" fmla="*/ 0 w 75937"/>
                <a:gd name="connsiteY0" fmla="*/ 6328 h 480930"/>
                <a:gd name="connsiteX1" fmla="*/ 3164 w 75937"/>
                <a:gd name="connsiteY1" fmla="*/ 471438 h 480930"/>
                <a:gd name="connsiteX2" fmla="*/ 72773 w 75937"/>
                <a:gd name="connsiteY2" fmla="*/ 480930 h 480930"/>
                <a:gd name="connsiteX3" fmla="*/ 75937 w 75937"/>
                <a:gd name="connsiteY3" fmla="*/ 0 h 480930"/>
                <a:gd name="connsiteX4" fmla="*/ 0 w 75937"/>
                <a:gd name="connsiteY4" fmla="*/ 6328 h 480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937" h="480930">
                  <a:moveTo>
                    <a:pt x="0" y="6328"/>
                  </a:moveTo>
                  <a:cubicBezTo>
                    <a:pt x="1055" y="161365"/>
                    <a:pt x="2109" y="316401"/>
                    <a:pt x="3164" y="471438"/>
                  </a:cubicBezTo>
                  <a:lnTo>
                    <a:pt x="72773" y="480930"/>
                  </a:lnTo>
                  <a:cubicBezTo>
                    <a:pt x="73828" y="320620"/>
                    <a:pt x="74882" y="160310"/>
                    <a:pt x="75937" y="0"/>
                  </a:cubicBezTo>
                  <a:lnTo>
                    <a:pt x="0" y="6328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24" name="フリーフォーム 23"/>
            <p:cNvSpPr/>
            <p:nvPr/>
          </p:nvSpPr>
          <p:spPr>
            <a:xfrm>
              <a:off x="3832377" y="3627288"/>
              <a:ext cx="47101" cy="146136"/>
            </a:xfrm>
            <a:custGeom>
              <a:avLst/>
              <a:gdLst>
                <a:gd name="connsiteX0" fmla="*/ 0 w 88593"/>
                <a:gd name="connsiteY0" fmla="*/ 9492 h 211989"/>
                <a:gd name="connsiteX1" fmla="*/ 0 w 88593"/>
                <a:gd name="connsiteY1" fmla="*/ 208825 h 211989"/>
                <a:gd name="connsiteX2" fmla="*/ 88593 w 88593"/>
                <a:gd name="connsiteY2" fmla="*/ 211989 h 211989"/>
                <a:gd name="connsiteX3" fmla="*/ 88593 w 88593"/>
                <a:gd name="connsiteY3" fmla="*/ 0 h 211989"/>
                <a:gd name="connsiteX4" fmla="*/ 0 w 88593"/>
                <a:gd name="connsiteY4" fmla="*/ 9492 h 211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93" h="211989">
                  <a:moveTo>
                    <a:pt x="0" y="9492"/>
                  </a:moveTo>
                  <a:lnTo>
                    <a:pt x="0" y="208825"/>
                  </a:lnTo>
                  <a:lnTo>
                    <a:pt x="88593" y="211989"/>
                  </a:lnTo>
                  <a:lnTo>
                    <a:pt x="88593" y="0"/>
                  </a:lnTo>
                  <a:lnTo>
                    <a:pt x="0" y="9492"/>
                  </a:lnTo>
                  <a:close/>
                </a:path>
              </a:pathLst>
            </a:custGeom>
            <a:noFill/>
            <a:ln w="28575" cap="flat" cmpd="sng" algn="ctr">
              <a:solidFill>
                <a:srgbClr val="00B050">
                  <a:alpha val="65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cxnSp>
        <p:nvCxnSpPr>
          <p:cNvPr id="25" name="直線矢印コネクタ 24"/>
          <p:cNvCxnSpPr/>
          <p:nvPr/>
        </p:nvCxnSpPr>
        <p:spPr>
          <a:xfrm flipV="1">
            <a:off x="4011646" y="44624"/>
            <a:ext cx="146697" cy="762387"/>
          </a:xfrm>
          <a:prstGeom prst="straightConnector1">
            <a:avLst/>
          </a:prstGeom>
          <a:ln w="76200" cap="rnd">
            <a:solidFill>
              <a:srgbClr val="FF0000">
                <a:alpha val="70000"/>
              </a:srgbClr>
            </a:solidFill>
            <a:prstDash val="sysDot"/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角丸四角形 52"/>
          <p:cNvSpPr/>
          <p:nvPr/>
        </p:nvSpPr>
        <p:spPr>
          <a:xfrm>
            <a:off x="4716016" y="1700808"/>
            <a:ext cx="576064" cy="1808506"/>
          </a:xfrm>
          <a:prstGeom prst="roundRect">
            <a:avLst/>
          </a:prstGeom>
          <a:noFill/>
          <a:ln w="63500" cap="rnd" cmpd="sng">
            <a:solidFill>
              <a:srgbClr val="F06730">
                <a:alpha val="8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64" name="直線矢印コネクタ 63"/>
          <p:cNvCxnSpPr/>
          <p:nvPr/>
        </p:nvCxnSpPr>
        <p:spPr>
          <a:xfrm>
            <a:off x="4716016" y="2241439"/>
            <a:ext cx="0" cy="288645"/>
          </a:xfrm>
          <a:prstGeom prst="straightConnector1">
            <a:avLst/>
          </a:prstGeom>
          <a:noFill/>
          <a:ln w="63500" cap="rnd" cmpd="sng">
            <a:solidFill>
              <a:srgbClr val="F06730">
                <a:alpha val="80000"/>
              </a:srgbClr>
            </a:solidFill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直線矢印コネクタ 65"/>
          <p:cNvCxnSpPr/>
          <p:nvPr/>
        </p:nvCxnSpPr>
        <p:spPr>
          <a:xfrm flipV="1">
            <a:off x="5292080" y="2234124"/>
            <a:ext cx="0" cy="288645"/>
          </a:xfrm>
          <a:prstGeom prst="straightConnector1">
            <a:avLst/>
          </a:prstGeom>
          <a:noFill/>
          <a:ln w="63500" cap="rnd" cmpd="sng">
            <a:solidFill>
              <a:srgbClr val="F06730">
                <a:alpha val="80000"/>
              </a:srgbClr>
            </a:solidFill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7" name="フリーフォーム 66"/>
          <p:cNvSpPr/>
          <p:nvPr/>
        </p:nvSpPr>
        <p:spPr>
          <a:xfrm>
            <a:off x="2611526" y="1185062"/>
            <a:ext cx="2157984" cy="2092149"/>
          </a:xfrm>
          <a:custGeom>
            <a:avLst/>
            <a:gdLst>
              <a:gd name="connsiteX0" fmla="*/ 1616660 w 2157984"/>
              <a:gd name="connsiteY0" fmla="*/ 1089965 h 2216506"/>
              <a:gd name="connsiteX1" fmla="*/ 1265530 w 2157984"/>
              <a:gd name="connsiteY1" fmla="*/ 1082650 h 2216506"/>
              <a:gd name="connsiteX2" fmla="*/ 1280160 w 2157984"/>
              <a:gd name="connsiteY2" fmla="*/ 577901 h 2216506"/>
              <a:gd name="connsiteX3" fmla="*/ 1170432 w 2157984"/>
              <a:gd name="connsiteY3" fmla="*/ 548640 h 2216506"/>
              <a:gd name="connsiteX4" fmla="*/ 987552 w 2157984"/>
              <a:gd name="connsiteY4" fmla="*/ 373075 h 2216506"/>
              <a:gd name="connsiteX5" fmla="*/ 958292 w 2157984"/>
              <a:gd name="connsiteY5" fmla="*/ 321869 h 2216506"/>
              <a:gd name="connsiteX6" fmla="*/ 950976 w 2157984"/>
              <a:gd name="connsiteY6" fmla="*/ 248717 h 2216506"/>
              <a:gd name="connsiteX7" fmla="*/ 899770 w 2157984"/>
              <a:gd name="connsiteY7" fmla="*/ 190195 h 2216506"/>
              <a:gd name="connsiteX8" fmla="*/ 512064 w 2157984"/>
              <a:gd name="connsiteY8" fmla="*/ 0 h 2216506"/>
              <a:gd name="connsiteX9" fmla="*/ 431597 w 2157984"/>
              <a:gd name="connsiteY9" fmla="*/ 7315 h 2216506"/>
              <a:gd name="connsiteX10" fmla="*/ 314554 w 2157984"/>
              <a:gd name="connsiteY10" fmla="*/ 73152 h 2216506"/>
              <a:gd name="connsiteX11" fmla="*/ 234087 w 2157984"/>
              <a:gd name="connsiteY11" fmla="*/ 124358 h 2216506"/>
              <a:gd name="connsiteX12" fmla="*/ 190196 w 2157984"/>
              <a:gd name="connsiteY12" fmla="*/ 285293 h 2216506"/>
              <a:gd name="connsiteX13" fmla="*/ 168250 w 2157984"/>
              <a:gd name="connsiteY13" fmla="*/ 438912 h 2216506"/>
              <a:gd name="connsiteX14" fmla="*/ 65837 w 2157984"/>
              <a:gd name="connsiteY14" fmla="*/ 563270 h 2216506"/>
              <a:gd name="connsiteX15" fmla="*/ 29261 w 2157984"/>
              <a:gd name="connsiteY15" fmla="*/ 665683 h 2216506"/>
              <a:gd name="connsiteX16" fmla="*/ 0 w 2157984"/>
              <a:gd name="connsiteY16" fmla="*/ 731520 h 2216506"/>
              <a:gd name="connsiteX17" fmla="*/ 14631 w 2157984"/>
              <a:gd name="connsiteY17" fmla="*/ 1360627 h 2216506"/>
              <a:gd name="connsiteX18" fmla="*/ 36576 w 2157984"/>
              <a:gd name="connsiteY18" fmla="*/ 1404518 h 2216506"/>
              <a:gd name="connsiteX19" fmla="*/ 109728 w 2157984"/>
              <a:gd name="connsiteY19" fmla="*/ 1528877 h 2216506"/>
              <a:gd name="connsiteX20" fmla="*/ 292608 w 2157984"/>
              <a:gd name="connsiteY20" fmla="*/ 1741018 h 2216506"/>
              <a:gd name="connsiteX21" fmla="*/ 358445 w 2157984"/>
              <a:gd name="connsiteY21" fmla="*/ 1821485 h 2216506"/>
              <a:gd name="connsiteX22" fmla="*/ 534010 w 2157984"/>
              <a:gd name="connsiteY22" fmla="*/ 1909267 h 2216506"/>
              <a:gd name="connsiteX23" fmla="*/ 731520 w 2157984"/>
              <a:gd name="connsiteY23" fmla="*/ 1953158 h 2216506"/>
              <a:gd name="connsiteX24" fmla="*/ 929031 w 2157984"/>
              <a:gd name="connsiteY24" fmla="*/ 1975104 h 2216506"/>
              <a:gd name="connsiteX25" fmla="*/ 1038759 w 2157984"/>
              <a:gd name="connsiteY25" fmla="*/ 1975104 h 2216506"/>
              <a:gd name="connsiteX26" fmla="*/ 1258215 w 2157984"/>
              <a:gd name="connsiteY26" fmla="*/ 1975104 h 2216506"/>
              <a:gd name="connsiteX27" fmla="*/ 1258215 w 2157984"/>
              <a:gd name="connsiteY27" fmla="*/ 1236269 h 2216506"/>
              <a:gd name="connsiteX28" fmla="*/ 1433780 w 2157984"/>
              <a:gd name="connsiteY28" fmla="*/ 1214323 h 2216506"/>
              <a:gd name="connsiteX29" fmla="*/ 1594714 w 2157984"/>
              <a:gd name="connsiteY29" fmla="*/ 1236269 h 2216506"/>
              <a:gd name="connsiteX30" fmla="*/ 1741018 w 2157984"/>
              <a:gd name="connsiteY30" fmla="*/ 1404518 h 2216506"/>
              <a:gd name="connsiteX31" fmla="*/ 2026311 w 2157984"/>
              <a:gd name="connsiteY31" fmla="*/ 1404518 h 2216506"/>
              <a:gd name="connsiteX32" fmla="*/ 2077517 w 2157984"/>
              <a:gd name="connsiteY32" fmla="*/ 2216506 h 2216506"/>
              <a:gd name="connsiteX33" fmla="*/ 2157984 w 2157984"/>
              <a:gd name="connsiteY33" fmla="*/ 2209190 h 2216506"/>
              <a:gd name="connsiteX34" fmla="*/ 2143354 w 2157984"/>
              <a:gd name="connsiteY34" fmla="*/ 1389888 h 2216506"/>
              <a:gd name="connsiteX35" fmla="*/ 1799540 w 2157984"/>
              <a:gd name="connsiteY35" fmla="*/ 1367942 h 2216506"/>
              <a:gd name="connsiteX36" fmla="*/ 1616660 w 2157984"/>
              <a:gd name="connsiteY36" fmla="*/ 1089965 h 2216506"/>
              <a:gd name="connsiteX0" fmla="*/ 1616660 w 2157984"/>
              <a:gd name="connsiteY0" fmla="*/ 1089965 h 2216506"/>
              <a:gd name="connsiteX1" fmla="*/ 1265530 w 2157984"/>
              <a:gd name="connsiteY1" fmla="*/ 1082650 h 2216506"/>
              <a:gd name="connsiteX2" fmla="*/ 1280160 w 2157984"/>
              <a:gd name="connsiteY2" fmla="*/ 577901 h 2216506"/>
              <a:gd name="connsiteX3" fmla="*/ 1170432 w 2157984"/>
              <a:gd name="connsiteY3" fmla="*/ 548640 h 2216506"/>
              <a:gd name="connsiteX4" fmla="*/ 987552 w 2157984"/>
              <a:gd name="connsiteY4" fmla="*/ 373075 h 2216506"/>
              <a:gd name="connsiteX5" fmla="*/ 958292 w 2157984"/>
              <a:gd name="connsiteY5" fmla="*/ 321869 h 2216506"/>
              <a:gd name="connsiteX6" fmla="*/ 950976 w 2157984"/>
              <a:gd name="connsiteY6" fmla="*/ 248717 h 2216506"/>
              <a:gd name="connsiteX7" fmla="*/ 899770 w 2157984"/>
              <a:gd name="connsiteY7" fmla="*/ 190195 h 2216506"/>
              <a:gd name="connsiteX8" fmla="*/ 512064 w 2157984"/>
              <a:gd name="connsiteY8" fmla="*/ 0 h 2216506"/>
              <a:gd name="connsiteX9" fmla="*/ 431597 w 2157984"/>
              <a:gd name="connsiteY9" fmla="*/ 7315 h 2216506"/>
              <a:gd name="connsiteX10" fmla="*/ 314554 w 2157984"/>
              <a:gd name="connsiteY10" fmla="*/ 73152 h 2216506"/>
              <a:gd name="connsiteX11" fmla="*/ 234087 w 2157984"/>
              <a:gd name="connsiteY11" fmla="*/ 124358 h 2216506"/>
              <a:gd name="connsiteX12" fmla="*/ 190196 w 2157984"/>
              <a:gd name="connsiteY12" fmla="*/ 285293 h 2216506"/>
              <a:gd name="connsiteX13" fmla="*/ 168250 w 2157984"/>
              <a:gd name="connsiteY13" fmla="*/ 438912 h 2216506"/>
              <a:gd name="connsiteX14" fmla="*/ 65837 w 2157984"/>
              <a:gd name="connsiteY14" fmla="*/ 563270 h 2216506"/>
              <a:gd name="connsiteX15" fmla="*/ 29261 w 2157984"/>
              <a:gd name="connsiteY15" fmla="*/ 665683 h 2216506"/>
              <a:gd name="connsiteX16" fmla="*/ 0 w 2157984"/>
              <a:gd name="connsiteY16" fmla="*/ 731520 h 2216506"/>
              <a:gd name="connsiteX17" fmla="*/ 14631 w 2157984"/>
              <a:gd name="connsiteY17" fmla="*/ 1360627 h 2216506"/>
              <a:gd name="connsiteX18" fmla="*/ 36576 w 2157984"/>
              <a:gd name="connsiteY18" fmla="*/ 1404518 h 2216506"/>
              <a:gd name="connsiteX19" fmla="*/ 109728 w 2157984"/>
              <a:gd name="connsiteY19" fmla="*/ 1528877 h 2216506"/>
              <a:gd name="connsiteX20" fmla="*/ 292608 w 2157984"/>
              <a:gd name="connsiteY20" fmla="*/ 1741018 h 2216506"/>
              <a:gd name="connsiteX21" fmla="*/ 358445 w 2157984"/>
              <a:gd name="connsiteY21" fmla="*/ 1821485 h 2216506"/>
              <a:gd name="connsiteX22" fmla="*/ 534010 w 2157984"/>
              <a:gd name="connsiteY22" fmla="*/ 1909267 h 2216506"/>
              <a:gd name="connsiteX23" fmla="*/ 731520 w 2157984"/>
              <a:gd name="connsiteY23" fmla="*/ 1953158 h 2216506"/>
              <a:gd name="connsiteX24" fmla="*/ 929031 w 2157984"/>
              <a:gd name="connsiteY24" fmla="*/ 1975104 h 2216506"/>
              <a:gd name="connsiteX25" fmla="*/ 1038759 w 2157984"/>
              <a:gd name="connsiteY25" fmla="*/ 1975104 h 2216506"/>
              <a:gd name="connsiteX26" fmla="*/ 1258215 w 2157984"/>
              <a:gd name="connsiteY26" fmla="*/ 1975104 h 2216506"/>
              <a:gd name="connsiteX27" fmla="*/ 1258215 w 2157984"/>
              <a:gd name="connsiteY27" fmla="*/ 1236269 h 2216506"/>
              <a:gd name="connsiteX28" fmla="*/ 1433780 w 2157984"/>
              <a:gd name="connsiteY28" fmla="*/ 1214323 h 2216506"/>
              <a:gd name="connsiteX29" fmla="*/ 1594714 w 2157984"/>
              <a:gd name="connsiteY29" fmla="*/ 1236269 h 2216506"/>
              <a:gd name="connsiteX30" fmla="*/ 1741018 w 2157984"/>
              <a:gd name="connsiteY30" fmla="*/ 1404518 h 2216506"/>
              <a:gd name="connsiteX31" fmla="*/ 2084832 w 2157984"/>
              <a:gd name="connsiteY31" fmla="*/ 1404518 h 2216506"/>
              <a:gd name="connsiteX32" fmla="*/ 2077517 w 2157984"/>
              <a:gd name="connsiteY32" fmla="*/ 2216506 h 2216506"/>
              <a:gd name="connsiteX33" fmla="*/ 2157984 w 2157984"/>
              <a:gd name="connsiteY33" fmla="*/ 2209190 h 2216506"/>
              <a:gd name="connsiteX34" fmla="*/ 2143354 w 2157984"/>
              <a:gd name="connsiteY34" fmla="*/ 1389888 h 2216506"/>
              <a:gd name="connsiteX35" fmla="*/ 1799540 w 2157984"/>
              <a:gd name="connsiteY35" fmla="*/ 1367942 h 2216506"/>
              <a:gd name="connsiteX36" fmla="*/ 1616660 w 2157984"/>
              <a:gd name="connsiteY36" fmla="*/ 1089965 h 2216506"/>
              <a:gd name="connsiteX0" fmla="*/ 1602030 w 2157984"/>
              <a:gd name="connsiteY0" fmla="*/ 1170432 h 2216506"/>
              <a:gd name="connsiteX1" fmla="*/ 1265530 w 2157984"/>
              <a:gd name="connsiteY1" fmla="*/ 1082650 h 2216506"/>
              <a:gd name="connsiteX2" fmla="*/ 1280160 w 2157984"/>
              <a:gd name="connsiteY2" fmla="*/ 577901 h 2216506"/>
              <a:gd name="connsiteX3" fmla="*/ 1170432 w 2157984"/>
              <a:gd name="connsiteY3" fmla="*/ 548640 h 2216506"/>
              <a:gd name="connsiteX4" fmla="*/ 987552 w 2157984"/>
              <a:gd name="connsiteY4" fmla="*/ 373075 h 2216506"/>
              <a:gd name="connsiteX5" fmla="*/ 958292 w 2157984"/>
              <a:gd name="connsiteY5" fmla="*/ 321869 h 2216506"/>
              <a:gd name="connsiteX6" fmla="*/ 950976 w 2157984"/>
              <a:gd name="connsiteY6" fmla="*/ 248717 h 2216506"/>
              <a:gd name="connsiteX7" fmla="*/ 899770 w 2157984"/>
              <a:gd name="connsiteY7" fmla="*/ 190195 h 2216506"/>
              <a:gd name="connsiteX8" fmla="*/ 512064 w 2157984"/>
              <a:gd name="connsiteY8" fmla="*/ 0 h 2216506"/>
              <a:gd name="connsiteX9" fmla="*/ 431597 w 2157984"/>
              <a:gd name="connsiteY9" fmla="*/ 7315 h 2216506"/>
              <a:gd name="connsiteX10" fmla="*/ 314554 w 2157984"/>
              <a:gd name="connsiteY10" fmla="*/ 73152 h 2216506"/>
              <a:gd name="connsiteX11" fmla="*/ 234087 w 2157984"/>
              <a:gd name="connsiteY11" fmla="*/ 124358 h 2216506"/>
              <a:gd name="connsiteX12" fmla="*/ 190196 w 2157984"/>
              <a:gd name="connsiteY12" fmla="*/ 285293 h 2216506"/>
              <a:gd name="connsiteX13" fmla="*/ 168250 w 2157984"/>
              <a:gd name="connsiteY13" fmla="*/ 438912 h 2216506"/>
              <a:gd name="connsiteX14" fmla="*/ 65837 w 2157984"/>
              <a:gd name="connsiteY14" fmla="*/ 563270 h 2216506"/>
              <a:gd name="connsiteX15" fmla="*/ 29261 w 2157984"/>
              <a:gd name="connsiteY15" fmla="*/ 665683 h 2216506"/>
              <a:gd name="connsiteX16" fmla="*/ 0 w 2157984"/>
              <a:gd name="connsiteY16" fmla="*/ 731520 h 2216506"/>
              <a:gd name="connsiteX17" fmla="*/ 14631 w 2157984"/>
              <a:gd name="connsiteY17" fmla="*/ 1360627 h 2216506"/>
              <a:gd name="connsiteX18" fmla="*/ 36576 w 2157984"/>
              <a:gd name="connsiteY18" fmla="*/ 1404518 h 2216506"/>
              <a:gd name="connsiteX19" fmla="*/ 109728 w 2157984"/>
              <a:gd name="connsiteY19" fmla="*/ 1528877 h 2216506"/>
              <a:gd name="connsiteX20" fmla="*/ 292608 w 2157984"/>
              <a:gd name="connsiteY20" fmla="*/ 1741018 h 2216506"/>
              <a:gd name="connsiteX21" fmla="*/ 358445 w 2157984"/>
              <a:gd name="connsiteY21" fmla="*/ 1821485 h 2216506"/>
              <a:gd name="connsiteX22" fmla="*/ 534010 w 2157984"/>
              <a:gd name="connsiteY22" fmla="*/ 1909267 h 2216506"/>
              <a:gd name="connsiteX23" fmla="*/ 731520 w 2157984"/>
              <a:gd name="connsiteY23" fmla="*/ 1953158 h 2216506"/>
              <a:gd name="connsiteX24" fmla="*/ 929031 w 2157984"/>
              <a:gd name="connsiteY24" fmla="*/ 1975104 h 2216506"/>
              <a:gd name="connsiteX25" fmla="*/ 1038759 w 2157984"/>
              <a:gd name="connsiteY25" fmla="*/ 1975104 h 2216506"/>
              <a:gd name="connsiteX26" fmla="*/ 1258215 w 2157984"/>
              <a:gd name="connsiteY26" fmla="*/ 1975104 h 2216506"/>
              <a:gd name="connsiteX27" fmla="*/ 1258215 w 2157984"/>
              <a:gd name="connsiteY27" fmla="*/ 1236269 h 2216506"/>
              <a:gd name="connsiteX28" fmla="*/ 1433780 w 2157984"/>
              <a:gd name="connsiteY28" fmla="*/ 1214323 h 2216506"/>
              <a:gd name="connsiteX29" fmla="*/ 1594714 w 2157984"/>
              <a:gd name="connsiteY29" fmla="*/ 1236269 h 2216506"/>
              <a:gd name="connsiteX30" fmla="*/ 1741018 w 2157984"/>
              <a:gd name="connsiteY30" fmla="*/ 1404518 h 2216506"/>
              <a:gd name="connsiteX31" fmla="*/ 2084832 w 2157984"/>
              <a:gd name="connsiteY31" fmla="*/ 1404518 h 2216506"/>
              <a:gd name="connsiteX32" fmla="*/ 2077517 w 2157984"/>
              <a:gd name="connsiteY32" fmla="*/ 2216506 h 2216506"/>
              <a:gd name="connsiteX33" fmla="*/ 2157984 w 2157984"/>
              <a:gd name="connsiteY33" fmla="*/ 2209190 h 2216506"/>
              <a:gd name="connsiteX34" fmla="*/ 2143354 w 2157984"/>
              <a:gd name="connsiteY34" fmla="*/ 1389888 h 2216506"/>
              <a:gd name="connsiteX35" fmla="*/ 1799540 w 2157984"/>
              <a:gd name="connsiteY35" fmla="*/ 1367942 h 2216506"/>
              <a:gd name="connsiteX36" fmla="*/ 1602030 w 2157984"/>
              <a:gd name="connsiteY36" fmla="*/ 1170432 h 2216506"/>
              <a:gd name="connsiteX0" fmla="*/ 1602030 w 2157984"/>
              <a:gd name="connsiteY0" fmla="*/ 1170432 h 2216506"/>
              <a:gd name="connsiteX1" fmla="*/ 1265530 w 2157984"/>
              <a:gd name="connsiteY1" fmla="*/ 1163117 h 2216506"/>
              <a:gd name="connsiteX2" fmla="*/ 1280160 w 2157984"/>
              <a:gd name="connsiteY2" fmla="*/ 577901 h 2216506"/>
              <a:gd name="connsiteX3" fmla="*/ 1170432 w 2157984"/>
              <a:gd name="connsiteY3" fmla="*/ 548640 h 2216506"/>
              <a:gd name="connsiteX4" fmla="*/ 987552 w 2157984"/>
              <a:gd name="connsiteY4" fmla="*/ 373075 h 2216506"/>
              <a:gd name="connsiteX5" fmla="*/ 958292 w 2157984"/>
              <a:gd name="connsiteY5" fmla="*/ 321869 h 2216506"/>
              <a:gd name="connsiteX6" fmla="*/ 950976 w 2157984"/>
              <a:gd name="connsiteY6" fmla="*/ 248717 h 2216506"/>
              <a:gd name="connsiteX7" fmla="*/ 899770 w 2157984"/>
              <a:gd name="connsiteY7" fmla="*/ 190195 h 2216506"/>
              <a:gd name="connsiteX8" fmla="*/ 512064 w 2157984"/>
              <a:gd name="connsiteY8" fmla="*/ 0 h 2216506"/>
              <a:gd name="connsiteX9" fmla="*/ 431597 w 2157984"/>
              <a:gd name="connsiteY9" fmla="*/ 7315 h 2216506"/>
              <a:gd name="connsiteX10" fmla="*/ 314554 w 2157984"/>
              <a:gd name="connsiteY10" fmla="*/ 73152 h 2216506"/>
              <a:gd name="connsiteX11" fmla="*/ 234087 w 2157984"/>
              <a:gd name="connsiteY11" fmla="*/ 124358 h 2216506"/>
              <a:gd name="connsiteX12" fmla="*/ 190196 w 2157984"/>
              <a:gd name="connsiteY12" fmla="*/ 285293 h 2216506"/>
              <a:gd name="connsiteX13" fmla="*/ 168250 w 2157984"/>
              <a:gd name="connsiteY13" fmla="*/ 438912 h 2216506"/>
              <a:gd name="connsiteX14" fmla="*/ 65837 w 2157984"/>
              <a:gd name="connsiteY14" fmla="*/ 563270 h 2216506"/>
              <a:gd name="connsiteX15" fmla="*/ 29261 w 2157984"/>
              <a:gd name="connsiteY15" fmla="*/ 665683 h 2216506"/>
              <a:gd name="connsiteX16" fmla="*/ 0 w 2157984"/>
              <a:gd name="connsiteY16" fmla="*/ 731520 h 2216506"/>
              <a:gd name="connsiteX17" fmla="*/ 14631 w 2157984"/>
              <a:gd name="connsiteY17" fmla="*/ 1360627 h 2216506"/>
              <a:gd name="connsiteX18" fmla="*/ 36576 w 2157984"/>
              <a:gd name="connsiteY18" fmla="*/ 1404518 h 2216506"/>
              <a:gd name="connsiteX19" fmla="*/ 109728 w 2157984"/>
              <a:gd name="connsiteY19" fmla="*/ 1528877 h 2216506"/>
              <a:gd name="connsiteX20" fmla="*/ 292608 w 2157984"/>
              <a:gd name="connsiteY20" fmla="*/ 1741018 h 2216506"/>
              <a:gd name="connsiteX21" fmla="*/ 358445 w 2157984"/>
              <a:gd name="connsiteY21" fmla="*/ 1821485 h 2216506"/>
              <a:gd name="connsiteX22" fmla="*/ 534010 w 2157984"/>
              <a:gd name="connsiteY22" fmla="*/ 1909267 h 2216506"/>
              <a:gd name="connsiteX23" fmla="*/ 731520 w 2157984"/>
              <a:gd name="connsiteY23" fmla="*/ 1953158 h 2216506"/>
              <a:gd name="connsiteX24" fmla="*/ 929031 w 2157984"/>
              <a:gd name="connsiteY24" fmla="*/ 1975104 h 2216506"/>
              <a:gd name="connsiteX25" fmla="*/ 1038759 w 2157984"/>
              <a:gd name="connsiteY25" fmla="*/ 1975104 h 2216506"/>
              <a:gd name="connsiteX26" fmla="*/ 1258215 w 2157984"/>
              <a:gd name="connsiteY26" fmla="*/ 1975104 h 2216506"/>
              <a:gd name="connsiteX27" fmla="*/ 1258215 w 2157984"/>
              <a:gd name="connsiteY27" fmla="*/ 1236269 h 2216506"/>
              <a:gd name="connsiteX28" fmla="*/ 1433780 w 2157984"/>
              <a:gd name="connsiteY28" fmla="*/ 1214323 h 2216506"/>
              <a:gd name="connsiteX29" fmla="*/ 1594714 w 2157984"/>
              <a:gd name="connsiteY29" fmla="*/ 1236269 h 2216506"/>
              <a:gd name="connsiteX30" fmla="*/ 1741018 w 2157984"/>
              <a:gd name="connsiteY30" fmla="*/ 1404518 h 2216506"/>
              <a:gd name="connsiteX31" fmla="*/ 2084832 w 2157984"/>
              <a:gd name="connsiteY31" fmla="*/ 1404518 h 2216506"/>
              <a:gd name="connsiteX32" fmla="*/ 2077517 w 2157984"/>
              <a:gd name="connsiteY32" fmla="*/ 2216506 h 2216506"/>
              <a:gd name="connsiteX33" fmla="*/ 2157984 w 2157984"/>
              <a:gd name="connsiteY33" fmla="*/ 2209190 h 2216506"/>
              <a:gd name="connsiteX34" fmla="*/ 2143354 w 2157984"/>
              <a:gd name="connsiteY34" fmla="*/ 1389888 h 2216506"/>
              <a:gd name="connsiteX35" fmla="*/ 1799540 w 2157984"/>
              <a:gd name="connsiteY35" fmla="*/ 1367942 h 2216506"/>
              <a:gd name="connsiteX36" fmla="*/ 1602030 w 2157984"/>
              <a:gd name="connsiteY36" fmla="*/ 1170432 h 2216506"/>
              <a:gd name="connsiteX0" fmla="*/ 1602030 w 2157984"/>
              <a:gd name="connsiteY0" fmla="*/ 1163117 h 2209191"/>
              <a:gd name="connsiteX1" fmla="*/ 1265530 w 2157984"/>
              <a:gd name="connsiteY1" fmla="*/ 1155802 h 2209191"/>
              <a:gd name="connsiteX2" fmla="*/ 1280160 w 2157984"/>
              <a:gd name="connsiteY2" fmla="*/ 570586 h 2209191"/>
              <a:gd name="connsiteX3" fmla="*/ 1170432 w 2157984"/>
              <a:gd name="connsiteY3" fmla="*/ 541325 h 2209191"/>
              <a:gd name="connsiteX4" fmla="*/ 987552 w 2157984"/>
              <a:gd name="connsiteY4" fmla="*/ 365760 h 2209191"/>
              <a:gd name="connsiteX5" fmla="*/ 958292 w 2157984"/>
              <a:gd name="connsiteY5" fmla="*/ 314554 h 2209191"/>
              <a:gd name="connsiteX6" fmla="*/ 950976 w 2157984"/>
              <a:gd name="connsiteY6" fmla="*/ 241402 h 2209191"/>
              <a:gd name="connsiteX7" fmla="*/ 899770 w 2157984"/>
              <a:gd name="connsiteY7" fmla="*/ 182880 h 2209191"/>
              <a:gd name="connsiteX8" fmla="*/ 431597 w 2157984"/>
              <a:gd name="connsiteY8" fmla="*/ 0 h 2209191"/>
              <a:gd name="connsiteX9" fmla="*/ 314554 w 2157984"/>
              <a:gd name="connsiteY9" fmla="*/ 65837 h 2209191"/>
              <a:gd name="connsiteX10" fmla="*/ 234087 w 2157984"/>
              <a:gd name="connsiteY10" fmla="*/ 117043 h 2209191"/>
              <a:gd name="connsiteX11" fmla="*/ 190196 w 2157984"/>
              <a:gd name="connsiteY11" fmla="*/ 277978 h 2209191"/>
              <a:gd name="connsiteX12" fmla="*/ 168250 w 2157984"/>
              <a:gd name="connsiteY12" fmla="*/ 431597 h 2209191"/>
              <a:gd name="connsiteX13" fmla="*/ 65837 w 2157984"/>
              <a:gd name="connsiteY13" fmla="*/ 555955 h 2209191"/>
              <a:gd name="connsiteX14" fmla="*/ 29261 w 2157984"/>
              <a:gd name="connsiteY14" fmla="*/ 658368 h 2209191"/>
              <a:gd name="connsiteX15" fmla="*/ 0 w 2157984"/>
              <a:gd name="connsiteY15" fmla="*/ 724205 h 2209191"/>
              <a:gd name="connsiteX16" fmla="*/ 14631 w 2157984"/>
              <a:gd name="connsiteY16" fmla="*/ 1353312 h 2209191"/>
              <a:gd name="connsiteX17" fmla="*/ 36576 w 2157984"/>
              <a:gd name="connsiteY17" fmla="*/ 1397203 h 2209191"/>
              <a:gd name="connsiteX18" fmla="*/ 109728 w 2157984"/>
              <a:gd name="connsiteY18" fmla="*/ 1521562 h 2209191"/>
              <a:gd name="connsiteX19" fmla="*/ 292608 w 2157984"/>
              <a:gd name="connsiteY19" fmla="*/ 1733703 h 2209191"/>
              <a:gd name="connsiteX20" fmla="*/ 358445 w 2157984"/>
              <a:gd name="connsiteY20" fmla="*/ 1814170 h 2209191"/>
              <a:gd name="connsiteX21" fmla="*/ 534010 w 2157984"/>
              <a:gd name="connsiteY21" fmla="*/ 1901952 h 2209191"/>
              <a:gd name="connsiteX22" fmla="*/ 731520 w 2157984"/>
              <a:gd name="connsiteY22" fmla="*/ 1945843 h 2209191"/>
              <a:gd name="connsiteX23" fmla="*/ 929031 w 2157984"/>
              <a:gd name="connsiteY23" fmla="*/ 1967789 h 2209191"/>
              <a:gd name="connsiteX24" fmla="*/ 1038759 w 2157984"/>
              <a:gd name="connsiteY24" fmla="*/ 1967789 h 2209191"/>
              <a:gd name="connsiteX25" fmla="*/ 1258215 w 2157984"/>
              <a:gd name="connsiteY25" fmla="*/ 1967789 h 2209191"/>
              <a:gd name="connsiteX26" fmla="*/ 1258215 w 2157984"/>
              <a:gd name="connsiteY26" fmla="*/ 1228954 h 2209191"/>
              <a:gd name="connsiteX27" fmla="*/ 1433780 w 2157984"/>
              <a:gd name="connsiteY27" fmla="*/ 1207008 h 2209191"/>
              <a:gd name="connsiteX28" fmla="*/ 1594714 w 2157984"/>
              <a:gd name="connsiteY28" fmla="*/ 1228954 h 2209191"/>
              <a:gd name="connsiteX29" fmla="*/ 1741018 w 2157984"/>
              <a:gd name="connsiteY29" fmla="*/ 1397203 h 2209191"/>
              <a:gd name="connsiteX30" fmla="*/ 2084832 w 2157984"/>
              <a:gd name="connsiteY30" fmla="*/ 1397203 h 2209191"/>
              <a:gd name="connsiteX31" fmla="*/ 2077517 w 2157984"/>
              <a:gd name="connsiteY31" fmla="*/ 2209191 h 2209191"/>
              <a:gd name="connsiteX32" fmla="*/ 2157984 w 2157984"/>
              <a:gd name="connsiteY32" fmla="*/ 2201875 h 2209191"/>
              <a:gd name="connsiteX33" fmla="*/ 2143354 w 2157984"/>
              <a:gd name="connsiteY33" fmla="*/ 1382573 h 2209191"/>
              <a:gd name="connsiteX34" fmla="*/ 1799540 w 2157984"/>
              <a:gd name="connsiteY34" fmla="*/ 1360627 h 2209191"/>
              <a:gd name="connsiteX35" fmla="*/ 1602030 w 2157984"/>
              <a:gd name="connsiteY35" fmla="*/ 1163117 h 2209191"/>
              <a:gd name="connsiteX0" fmla="*/ 1602030 w 2157984"/>
              <a:gd name="connsiteY0" fmla="*/ 1097280 h 2143354"/>
              <a:gd name="connsiteX1" fmla="*/ 1265530 w 2157984"/>
              <a:gd name="connsiteY1" fmla="*/ 1089965 h 2143354"/>
              <a:gd name="connsiteX2" fmla="*/ 1280160 w 2157984"/>
              <a:gd name="connsiteY2" fmla="*/ 504749 h 2143354"/>
              <a:gd name="connsiteX3" fmla="*/ 1170432 w 2157984"/>
              <a:gd name="connsiteY3" fmla="*/ 475488 h 2143354"/>
              <a:gd name="connsiteX4" fmla="*/ 987552 w 2157984"/>
              <a:gd name="connsiteY4" fmla="*/ 299923 h 2143354"/>
              <a:gd name="connsiteX5" fmla="*/ 958292 w 2157984"/>
              <a:gd name="connsiteY5" fmla="*/ 248717 h 2143354"/>
              <a:gd name="connsiteX6" fmla="*/ 950976 w 2157984"/>
              <a:gd name="connsiteY6" fmla="*/ 175565 h 2143354"/>
              <a:gd name="connsiteX7" fmla="*/ 899770 w 2157984"/>
              <a:gd name="connsiteY7" fmla="*/ 117043 h 2143354"/>
              <a:gd name="connsiteX8" fmla="*/ 314554 w 2157984"/>
              <a:gd name="connsiteY8" fmla="*/ 0 h 2143354"/>
              <a:gd name="connsiteX9" fmla="*/ 234087 w 2157984"/>
              <a:gd name="connsiteY9" fmla="*/ 51206 h 2143354"/>
              <a:gd name="connsiteX10" fmla="*/ 190196 w 2157984"/>
              <a:gd name="connsiteY10" fmla="*/ 212141 h 2143354"/>
              <a:gd name="connsiteX11" fmla="*/ 168250 w 2157984"/>
              <a:gd name="connsiteY11" fmla="*/ 365760 h 2143354"/>
              <a:gd name="connsiteX12" fmla="*/ 65837 w 2157984"/>
              <a:gd name="connsiteY12" fmla="*/ 490118 h 2143354"/>
              <a:gd name="connsiteX13" fmla="*/ 29261 w 2157984"/>
              <a:gd name="connsiteY13" fmla="*/ 592531 h 2143354"/>
              <a:gd name="connsiteX14" fmla="*/ 0 w 2157984"/>
              <a:gd name="connsiteY14" fmla="*/ 658368 h 2143354"/>
              <a:gd name="connsiteX15" fmla="*/ 14631 w 2157984"/>
              <a:gd name="connsiteY15" fmla="*/ 1287475 h 2143354"/>
              <a:gd name="connsiteX16" fmla="*/ 36576 w 2157984"/>
              <a:gd name="connsiteY16" fmla="*/ 1331366 h 2143354"/>
              <a:gd name="connsiteX17" fmla="*/ 109728 w 2157984"/>
              <a:gd name="connsiteY17" fmla="*/ 1455725 h 2143354"/>
              <a:gd name="connsiteX18" fmla="*/ 292608 w 2157984"/>
              <a:gd name="connsiteY18" fmla="*/ 1667866 h 2143354"/>
              <a:gd name="connsiteX19" fmla="*/ 358445 w 2157984"/>
              <a:gd name="connsiteY19" fmla="*/ 1748333 h 2143354"/>
              <a:gd name="connsiteX20" fmla="*/ 534010 w 2157984"/>
              <a:gd name="connsiteY20" fmla="*/ 1836115 h 2143354"/>
              <a:gd name="connsiteX21" fmla="*/ 731520 w 2157984"/>
              <a:gd name="connsiteY21" fmla="*/ 1880006 h 2143354"/>
              <a:gd name="connsiteX22" fmla="*/ 929031 w 2157984"/>
              <a:gd name="connsiteY22" fmla="*/ 1901952 h 2143354"/>
              <a:gd name="connsiteX23" fmla="*/ 1038759 w 2157984"/>
              <a:gd name="connsiteY23" fmla="*/ 1901952 h 2143354"/>
              <a:gd name="connsiteX24" fmla="*/ 1258215 w 2157984"/>
              <a:gd name="connsiteY24" fmla="*/ 1901952 h 2143354"/>
              <a:gd name="connsiteX25" fmla="*/ 1258215 w 2157984"/>
              <a:gd name="connsiteY25" fmla="*/ 1163117 h 2143354"/>
              <a:gd name="connsiteX26" fmla="*/ 1433780 w 2157984"/>
              <a:gd name="connsiteY26" fmla="*/ 1141171 h 2143354"/>
              <a:gd name="connsiteX27" fmla="*/ 1594714 w 2157984"/>
              <a:gd name="connsiteY27" fmla="*/ 1163117 h 2143354"/>
              <a:gd name="connsiteX28" fmla="*/ 1741018 w 2157984"/>
              <a:gd name="connsiteY28" fmla="*/ 1331366 h 2143354"/>
              <a:gd name="connsiteX29" fmla="*/ 2084832 w 2157984"/>
              <a:gd name="connsiteY29" fmla="*/ 1331366 h 2143354"/>
              <a:gd name="connsiteX30" fmla="*/ 2077517 w 2157984"/>
              <a:gd name="connsiteY30" fmla="*/ 2143354 h 2143354"/>
              <a:gd name="connsiteX31" fmla="*/ 2157984 w 2157984"/>
              <a:gd name="connsiteY31" fmla="*/ 2136038 h 2143354"/>
              <a:gd name="connsiteX32" fmla="*/ 2143354 w 2157984"/>
              <a:gd name="connsiteY32" fmla="*/ 1316736 h 2143354"/>
              <a:gd name="connsiteX33" fmla="*/ 1799540 w 2157984"/>
              <a:gd name="connsiteY33" fmla="*/ 1294790 h 2143354"/>
              <a:gd name="connsiteX34" fmla="*/ 1602030 w 2157984"/>
              <a:gd name="connsiteY34" fmla="*/ 1097280 h 2143354"/>
              <a:gd name="connsiteX0" fmla="*/ 1602030 w 2157984"/>
              <a:gd name="connsiteY0" fmla="*/ 1046074 h 2092148"/>
              <a:gd name="connsiteX1" fmla="*/ 1265530 w 2157984"/>
              <a:gd name="connsiteY1" fmla="*/ 1038759 h 2092148"/>
              <a:gd name="connsiteX2" fmla="*/ 1280160 w 2157984"/>
              <a:gd name="connsiteY2" fmla="*/ 453543 h 2092148"/>
              <a:gd name="connsiteX3" fmla="*/ 1170432 w 2157984"/>
              <a:gd name="connsiteY3" fmla="*/ 424282 h 2092148"/>
              <a:gd name="connsiteX4" fmla="*/ 987552 w 2157984"/>
              <a:gd name="connsiteY4" fmla="*/ 248717 h 2092148"/>
              <a:gd name="connsiteX5" fmla="*/ 958292 w 2157984"/>
              <a:gd name="connsiteY5" fmla="*/ 197511 h 2092148"/>
              <a:gd name="connsiteX6" fmla="*/ 950976 w 2157984"/>
              <a:gd name="connsiteY6" fmla="*/ 124359 h 2092148"/>
              <a:gd name="connsiteX7" fmla="*/ 899770 w 2157984"/>
              <a:gd name="connsiteY7" fmla="*/ 65837 h 2092148"/>
              <a:gd name="connsiteX8" fmla="*/ 234087 w 2157984"/>
              <a:gd name="connsiteY8" fmla="*/ 0 h 2092148"/>
              <a:gd name="connsiteX9" fmla="*/ 190196 w 2157984"/>
              <a:gd name="connsiteY9" fmla="*/ 160935 h 2092148"/>
              <a:gd name="connsiteX10" fmla="*/ 168250 w 2157984"/>
              <a:gd name="connsiteY10" fmla="*/ 314554 h 2092148"/>
              <a:gd name="connsiteX11" fmla="*/ 65837 w 2157984"/>
              <a:gd name="connsiteY11" fmla="*/ 438912 h 2092148"/>
              <a:gd name="connsiteX12" fmla="*/ 29261 w 2157984"/>
              <a:gd name="connsiteY12" fmla="*/ 541325 h 2092148"/>
              <a:gd name="connsiteX13" fmla="*/ 0 w 2157984"/>
              <a:gd name="connsiteY13" fmla="*/ 607162 h 2092148"/>
              <a:gd name="connsiteX14" fmla="*/ 14631 w 2157984"/>
              <a:gd name="connsiteY14" fmla="*/ 1236269 h 2092148"/>
              <a:gd name="connsiteX15" fmla="*/ 36576 w 2157984"/>
              <a:gd name="connsiteY15" fmla="*/ 1280160 h 2092148"/>
              <a:gd name="connsiteX16" fmla="*/ 109728 w 2157984"/>
              <a:gd name="connsiteY16" fmla="*/ 1404519 h 2092148"/>
              <a:gd name="connsiteX17" fmla="*/ 292608 w 2157984"/>
              <a:gd name="connsiteY17" fmla="*/ 1616660 h 2092148"/>
              <a:gd name="connsiteX18" fmla="*/ 358445 w 2157984"/>
              <a:gd name="connsiteY18" fmla="*/ 1697127 h 2092148"/>
              <a:gd name="connsiteX19" fmla="*/ 534010 w 2157984"/>
              <a:gd name="connsiteY19" fmla="*/ 1784909 h 2092148"/>
              <a:gd name="connsiteX20" fmla="*/ 731520 w 2157984"/>
              <a:gd name="connsiteY20" fmla="*/ 1828800 h 2092148"/>
              <a:gd name="connsiteX21" fmla="*/ 929031 w 2157984"/>
              <a:gd name="connsiteY21" fmla="*/ 1850746 h 2092148"/>
              <a:gd name="connsiteX22" fmla="*/ 1038759 w 2157984"/>
              <a:gd name="connsiteY22" fmla="*/ 1850746 h 2092148"/>
              <a:gd name="connsiteX23" fmla="*/ 1258215 w 2157984"/>
              <a:gd name="connsiteY23" fmla="*/ 1850746 h 2092148"/>
              <a:gd name="connsiteX24" fmla="*/ 1258215 w 2157984"/>
              <a:gd name="connsiteY24" fmla="*/ 1111911 h 2092148"/>
              <a:gd name="connsiteX25" fmla="*/ 1433780 w 2157984"/>
              <a:gd name="connsiteY25" fmla="*/ 1089965 h 2092148"/>
              <a:gd name="connsiteX26" fmla="*/ 1594714 w 2157984"/>
              <a:gd name="connsiteY26" fmla="*/ 1111911 h 2092148"/>
              <a:gd name="connsiteX27" fmla="*/ 1741018 w 2157984"/>
              <a:gd name="connsiteY27" fmla="*/ 1280160 h 2092148"/>
              <a:gd name="connsiteX28" fmla="*/ 2084832 w 2157984"/>
              <a:gd name="connsiteY28" fmla="*/ 1280160 h 2092148"/>
              <a:gd name="connsiteX29" fmla="*/ 2077517 w 2157984"/>
              <a:gd name="connsiteY29" fmla="*/ 2092148 h 2092148"/>
              <a:gd name="connsiteX30" fmla="*/ 2157984 w 2157984"/>
              <a:gd name="connsiteY30" fmla="*/ 2084832 h 2092148"/>
              <a:gd name="connsiteX31" fmla="*/ 2143354 w 2157984"/>
              <a:gd name="connsiteY31" fmla="*/ 1265530 h 2092148"/>
              <a:gd name="connsiteX32" fmla="*/ 1799540 w 2157984"/>
              <a:gd name="connsiteY32" fmla="*/ 1243584 h 2092148"/>
              <a:gd name="connsiteX33" fmla="*/ 1602030 w 2157984"/>
              <a:gd name="connsiteY33" fmla="*/ 1046074 h 2092148"/>
              <a:gd name="connsiteX0" fmla="*/ 1602030 w 2157984"/>
              <a:gd name="connsiteY0" fmla="*/ 980237 h 2026311"/>
              <a:gd name="connsiteX1" fmla="*/ 1265530 w 2157984"/>
              <a:gd name="connsiteY1" fmla="*/ 972922 h 2026311"/>
              <a:gd name="connsiteX2" fmla="*/ 1280160 w 2157984"/>
              <a:gd name="connsiteY2" fmla="*/ 387706 h 2026311"/>
              <a:gd name="connsiteX3" fmla="*/ 1170432 w 2157984"/>
              <a:gd name="connsiteY3" fmla="*/ 358445 h 2026311"/>
              <a:gd name="connsiteX4" fmla="*/ 987552 w 2157984"/>
              <a:gd name="connsiteY4" fmla="*/ 182880 h 2026311"/>
              <a:gd name="connsiteX5" fmla="*/ 958292 w 2157984"/>
              <a:gd name="connsiteY5" fmla="*/ 131674 h 2026311"/>
              <a:gd name="connsiteX6" fmla="*/ 950976 w 2157984"/>
              <a:gd name="connsiteY6" fmla="*/ 58522 h 2026311"/>
              <a:gd name="connsiteX7" fmla="*/ 899770 w 2157984"/>
              <a:gd name="connsiteY7" fmla="*/ 0 h 2026311"/>
              <a:gd name="connsiteX8" fmla="*/ 190196 w 2157984"/>
              <a:gd name="connsiteY8" fmla="*/ 95098 h 2026311"/>
              <a:gd name="connsiteX9" fmla="*/ 168250 w 2157984"/>
              <a:gd name="connsiteY9" fmla="*/ 248717 h 2026311"/>
              <a:gd name="connsiteX10" fmla="*/ 65837 w 2157984"/>
              <a:gd name="connsiteY10" fmla="*/ 373075 h 2026311"/>
              <a:gd name="connsiteX11" fmla="*/ 29261 w 2157984"/>
              <a:gd name="connsiteY11" fmla="*/ 475488 h 2026311"/>
              <a:gd name="connsiteX12" fmla="*/ 0 w 2157984"/>
              <a:gd name="connsiteY12" fmla="*/ 541325 h 2026311"/>
              <a:gd name="connsiteX13" fmla="*/ 14631 w 2157984"/>
              <a:gd name="connsiteY13" fmla="*/ 1170432 h 2026311"/>
              <a:gd name="connsiteX14" fmla="*/ 36576 w 2157984"/>
              <a:gd name="connsiteY14" fmla="*/ 1214323 h 2026311"/>
              <a:gd name="connsiteX15" fmla="*/ 109728 w 2157984"/>
              <a:gd name="connsiteY15" fmla="*/ 1338682 h 2026311"/>
              <a:gd name="connsiteX16" fmla="*/ 292608 w 2157984"/>
              <a:gd name="connsiteY16" fmla="*/ 1550823 h 2026311"/>
              <a:gd name="connsiteX17" fmla="*/ 358445 w 2157984"/>
              <a:gd name="connsiteY17" fmla="*/ 1631290 h 2026311"/>
              <a:gd name="connsiteX18" fmla="*/ 534010 w 2157984"/>
              <a:gd name="connsiteY18" fmla="*/ 1719072 h 2026311"/>
              <a:gd name="connsiteX19" fmla="*/ 731520 w 2157984"/>
              <a:gd name="connsiteY19" fmla="*/ 1762963 h 2026311"/>
              <a:gd name="connsiteX20" fmla="*/ 929031 w 2157984"/>
              <a:gd name="connsiteY20" fmla="*/ 1784909 h 2026311"/>
              <a:gd name="connsiteX21" fmla="*/ 1038759 w 2157984"/>
              <a:gd name="connsiteY21" fmla="*/ 1784909 h 2026311"/>
              <a:gd name="connsiteX22" fmla="*/ 1258215 w 2157984"/>
              <a:gd name="connsiteY22" fmla="*/ 1784909 h 2026311"/>
              <a:gd name="connsiteX23" fmla="*/ 1258215 w 2157984"/>
              <a:gd name="connsiteY23" fmla="*/ 1046074 h 2026311"/>
              <a:gd name="connsiteX24" fmla="*/ 1433780 w 2157984"/>
              <a:gd name="connsiteY24" fmla="*/ 1024128 h 2026311"/>
              <a:gd name="connsiteX25" fmla="*/ 1594714 w 2157984"/>
              <a:gd name="connsiteY25" fmla="*/ 1046074 h 2026311"/>
              <a:gd name="connsiteX26" fmla="*/ 1741018 w 2157984"/>
              <a:gd name="connsiteY26" fmla="*/ 1214323 h 2026311"/>
              <a:gd name="connsiteX27" fmla="*/ 2084832 w 2157984"/>
              <a:gd name="connsiteY27" fmla="*/ 1214323 h 2026311"/>
              <a:gd name="connsiteX28" fmla="*/ 2077517 w 2157984"/>
              <a:gd name="connsiteY28" fmla="*/ 2026311 h 2026311"/>
              <a:gd name="connsiteX29" fmla="*/ 2157984 w 2157984"/>
              <a:gd name="connsiteY29" fmla="*/ 2018995 h 2026311"/>
              <a:gd name="connsiteX30" fmla="*/ 2143354 w 2157984"/>
              <a:gd name="connsiteY30" fmla="*/ 1199693 h 2026311"/>
              <a:gd name="connsiteX31" fmla="*/ 1799540 w 2157984"/>
              <a:gd name="connsiteY31" fmla="*/ 1177747 h 2026311"/>
              <a:gd name="connsiteX32" fmla="*/ 1602030 w 2157984"/>
              <a:gd name="connsiteY32" fmla="*/ 980237 h 2026311"/>
              <a:gd name="connsiteX0" fmla="*/ 1602030 w 2157984"/>
              <a:gd name="connsiteY0" fmla="*/ 980237 h 2026311"/>
              <a:gd name="connsiteX1" fmla="*/ 1265530 w 2157984"/>
              <a:gd name="connsiteY1" fmla="*/ 972922 h 2026311"/>
              <a:gd name="connsiteX2" fmla="*/ 1280160 w 2157984"/>
              <a:gd name="connsiteY2" fmla="*/ 387706 h 2026311"/>
              <a:gd name="connsiteX3" fmla="*/ 1170432 w 2157984"/>
              <a:gd name="connsiteY3" fmla="*/ 358445 h 2026311"/>
              <a:gd name="connsiteX4" fmla="*/ 987552 w 2157984"/>
              <a:gd name="connsiteY4" fmla="*/ 182880 h 2026311"/>
              <a:gd name="connsiteX5" fmla="*/ 958292 w 2157984"/>
              <a:gd name="connsiteY5" fmla="*/ 131674 h 2026311"/>
              <a:gd name="connsiteX6" fmla="*/ 950976 w 2157984"/>
              <a:gd name="connsiteY6" fmla="*/ 58522 h 2026311"/>
              <a:gd name="connsiteX7" fmla="*/ 899770 w 2157984"/>
              <a:gd name="connsiteY7" fmla="*/ 0 h 2026311"/>
              <a:gd name="connsiteX8" fmla="*/ 168250 w 2157984"/>
              <a:gd name="connsiteY8" fmla="*/ 248717 h 2026311"/>
              <a:gd name="connsiteX9" fmla="*/ 65837 w 2157984"/>
              <a:gd name="connsiteY9" fmla="*/ 373075 h 2026311"/>
              <a:gd name="connsiteX10" fmla="*/ 29261 w 2157984"/>
              <a:gd name="connsiteY10" fmla="*/ 475488 h 2026311"/>
              <a:gd name="connsiteX11" fmla="*/ 0 w 2157984"/>
              <a:gd name="connsiteY11" fmla="*/ 541325 h 2026311"/>
              <a:gd name="connsiteX12" fmla="*/ 14631 w 2157984"/>
              <a:gd name="connsiteY12" fmla="*/ 1170432 h 2026311"/>
              <a:gd name="connsiteX13" fmla="*/ 36576 w 2157984"/>
              <a:gd name="connsiteY13" fmla="*/ 1214323 h 2026311"/>
              <a:gd name="connsiteX14" fmla="*/ 109728 w 2157984"/>
              <a:gd name="connsiteY14" fmla="*/ 1338682 h 2026311"/>
              <a:gd name="connsiteX15" fmla="*/ 292608 w 2157984"/>
              <a:gd name="connsiteY15" fmla="*/ 1550823 h 2026311"/>
              <a:gd name="connsiteX16" fmla="*/ 358445 w 2157984"/>
              <a:gd name="connsiteY16" fmla="*/ 1631290 h 2026311"/>
              <a:gd name="connsiteX17" fmla="*/ 534010 w 2157984"/>
              <a:gd name="connsiteY17" fmla="*/ 1719072 h 2026311"/>
              <a:gd name="connsiteX18" fmla="*/ 731520 w 2157984"/>
              <a:gd name="connsiteY18" fmla="*/ 1762963 h 2026311"/>
              <a:gd name="connsiteX19" fmla="*/ 929031 w 2157984"/>
              <a:gd name="connsiteY19" fmla="*/ 1784909 h 2026311"/>
              <a:gd name="connsiteX20" fmla="*/ 1038759 w 2157984"/>
              <a:gd name="connsiteY20" fmla="*/ 1784909 h 2026311"/>
              <a:gd name="connsiteX21" fmla="*/ 1258215 w 2157984"/>
              <a:gd name="connsiteY21" fmla="*/ 1784909 h 2026311"/>
              <a:gd name="connsiteX22" fmla="*/ 1258215 w 2157984"/>
              <a:gd name="connsiteY22" fmla="*/ 1046074 h 2026311"/>
              <a:gd name="connsiteX23" fmla="*/ 1433780 w 2157984"/>
              <a:gd name="connsiteY23" fmla="*/ 1024128 h 2026311"/>
              <a:gd name="connsiteX24" fmla="*/ 1594714 w 2157984"/>
              <a:gd name="connsiteY24" fmla="*/ 1046074 h 2026311"/>
              <a:gd name="connsiteX25" fmla="*/ 1741018 w 2157984"/>
              <a:gd name="connsiteY25" fmla="*/ 1214323 h 2026311"/>
              <a:gd name="connsiteX26" fmla="*/ 2084832 w 2157984"/>
              <a:gd name="connsiteY26" fmla="*/ 1214323 h 2026311"/>
              <a:gd name="connsiteX27" fmla="*/ 2077517 w 2157984"/>
              <a:gd name="connsiteY27" fmla="*/ 2026311 h 2026311"/>
              <a:gd name="connsiteX28" fmla="*/ 2157984 w 2157984"/>
              <a:gd name="connsiteY28" fmla="*/ 2018995 h 2026311"/>
              <a:gd name="connsiteX29" fmla="*/ 2143354 w 2157984"/>
              <a:gd name="connsiteY29" fmla="*/ 1199693 h 2026311"/>
              <a:gd name="connsiteX30" fmla="*/ 1799540 w 2157984"/>
              <a:gd name="connsiteY30" fmla="*/ 1177747 h 2026311"/>
              <a:gd name="connsiteX31" fmla="*/ 1602030 w 2157984"/>
              <a:gd name="connsiteY31" fmla="*/ 980237 h 2026311"/>
              <a:gd name="connsiteX0" fmla="*/ 1602030 w 2157984"/>
              <a:gd name="connsiteY0" fmla="*/ 980237 h 2026311"/>
              <a:gd name="connsiteX1" fmla="*/ 1265530 w 2157984"/>
              <a:gd name="connsiteY1" fmla="*/ 972922 h 2026311"/>
              <a:gd name="connsiteX2" fmla="*/ 1280160 w 2157984"/>
              <a:gd name="connsiteY2" fmla="*/ 387706 h 2026311"/>
              <a:gd name="connsiteX3" fmla="*/ 1170432 w 2157984"/>
              <a:gd name="connsiteY3" fmla="*/ 358445 h 2026311"/>
              <a:gd name="connsiteX4" fmla="*/ 987552 w 2157984"/>
              <a:gd name="connsiteY4" fmla="*/ 182880 h 2026311"/>
              <a:gd name="connsiteX5" fmla="*/ 958292 w 2157984"/>
              <a:gd name="connsiteY5" fmla="*/ 131674 h 2026311"/>
              <a:gd name="connsiteX6" fmla="*/ 950976 w 2157984"/>
              <a:gd name="connsiteY6" fmla="*/ 58522 h 2026311"/>
              <a:gd name="connsiteX7" fmla="*/ 899770 w 2157984"/>
              <a:gd name="connsiteY7" fmla="*/ 0 h 2026311"/>
              <a:gd name="connsiteX8" fmla="*/ 358445 w 2157984"/>
              <a:gd name="connsiteY8" fmla="*/ 117042 h 2026311"/>
              <a:gd name="connsiteX9" fmla="*/ 168250 w 2157984"/>
              <a:gd name="connsiteY9" fmla="*/ 248717 h 2026311"/>
              <a:gd name="connsiteX10" fmla="*/ 65837 w 2157984"/>
              <a:gd name="connsiteY10" fmla="*/ 373075 h 2026311"/>
              <a:gd name="connsiteX11" fmla="*/ 29261 w 2157984"/>
              <a:gd name="connsiteY11" fmla="*/ 475488 h 2026311"/>
              <a:gd name="connsiteX12" fmla="*/ 0 w 2157984"/>
              <a:gd name="connsiteY12" fmla="*/ 541325 h 2026311"/>
              <a:gd name="connsiteX13" fmla="*/ 14631 w 2157984"/>
              <a:gd name="connsiteY13" fmla="*/ 1170432 h 2026311"/>
              <a:gd name="connsiteX14" fmla="*/ 36576 w 2157984"/>
              <a:gd name="connsiteY14" fmla="*/ 1214323 h 2026311"/>
              <a:gd name="connsiteX15" fmla="*/ 109728 w 2157984"/>
              <a:gd name="connsiteY15" fmla="*/ 1338682 h 2026311"/>
              <a:gd name="connsiteX16" fmla="*/ 292608 w 2157984"/>
              <a:gd name="connsiteY16" fmla="*/ 1550823 h 2026311"/>
              <a:gd name="connsiteX17" fmla="*/ 358445 w 2157984"/>
              <a:gd name="connsiteY17" fmla="*/ 1631290 h 2026311"/>
              <a:gd name="connsiteX18" fmla="*/ 534010 w 2157984"/>
              <a:gd name="connsiteY18" fmla="*/ 1719072 h 2026311"/>
              <a:gd name="connsiteX19" fmla="*/ 731520 w 2157984"/>
              <a:gd name="connsiteY19" fmla="*/ 1762963 h 2026311"/>
              <a:gd name="connsiteX20" fmla="*/ 929031 w 2157984"/>
              <a:gd name="connsiteY20" fmla="*/ 1784909 h 2026311"/>
              <a:gd name="connsiteX21" fmla="*/ 1038759 w 2157984"/>
              <a:gd name="connsiteY21" fmla="*/ 1784909 h 2026311"/>
              <a:gd name="connsiteX22" fmla="*/ 1258215 w 2157984"/>
              <a:gd name="connsiteY22" fmla="*/ 1784909 h 2026311"/>
              <a:gd name="connsiteX23" fmla="*/ 1258215 w 2157984"/>
              <a:gd name="connsiteY23" fmla="*/ 1046074 h 2026311"/>
              <a:gd name="connsiteX24" fmla="*/ 1433780 w 2157984"/>
              <a:gd name="connsiteY24" fmla="*/ 1024128 h 2026311"/>
              <a:gd name="connsiteX25" fmla="*/ 1594714 w 2157984"/>
              <a:gd name="connsiteY25" fmla="*/ 1046074 h 2026311"/>
              <a:gd name="connsiteX26" fmla="*/ 1741018 w 2157984"/>
              <a:gd name="connsiteY26" fmla="*/ 1214323 h 2026311"/>
              <a:gd name="connsiteX27" fmla="*/ 2084832 w 2157984"/>
              <a:gd name="connsiteY27" fmla="*/ 1214323 h 2026311"/>
              <a:gd name="connsiteX28" fmla="*/ 2077517 w 2157984"/>
              <a:gd name="connsiteY28" fmla="*/ 2026311 h 2026311"/>
              <a:gd name="connsiteX29" fmla="*/ 2157984 w 2157984"/>
              <a:gd name="connsiteY29" fmla="*/ 2018995 h 2026311"/>
              <a:gd name="connsiteX30" fmla="*/ 2143354 w 2157984"/>
              <a:gd name="connsiteY30" fmla="*/ 1199693 h 2026311"/>
              <a:gd name="connsiteX31" fmla="*/ 1799540 w 2157984"/>
              <a:gd name="connsiteY31" fmla="*/ 1177747 h 2026311"/>
              <a:gd name="connsiteX32" fmla="*/ 1602030 w 2157984"/>
              <a:gd name="connsiteY32" fmla="*/ 980237 h 2026311"/>
              <a:gd name="connsiteX0" fmla="*/ 1602030 w 2157984"/>
              <a:gd name="connsiteY0" fmla="*/ 988907 h 2034981"/>
              <a:gd name="connsiteX1" fmla="*/ 1265530 w 2157984"/>
              <a:gd name="connsiteY1" fmla="*/ 981592 h 2034981"/>
              <a:gd name="connsiteX2" fmla="*/ 1280160 w 2157984"/>
              <a:gd name="connsiteY2" fmla="*/ 396376 h 2034981"/>
              <a:gd name="connsiteX3" fmla="*/ 1170432 w 2157984"/>
              <a:gd name="connsiteY3" fmla="*/ 367115 h 2034981"/>
              <a:gd name="connsiteX4" fmla="*/ 987552 w 2157984"/>
              <a:gd name="connsiteY4" fmla="*/ 191550 h 2034981"/>
              <a:gd name="connsiteX5" fmla="*/ 958292 w 2157984"/>
              <a:gd name="connsiteY5" fmla="*/ 140344 h 2034981"/>
              <a:gd name="connsiteX6" fmla="*/ 950976 w 2157984"/>
              <a:gd name="connsiteY6" fmla="*/ 67192 h 2034981"/>
              <a:gd name="connsiteX7" fmla="*/ 899770 w 2157984"/>
              <a:gd name="connsiteY7" fmla="*/ 8670 h 2034981"/>
              <a:gd name="connsiteX8" fmla="*/ 563271 w 2157984"/>
              <a:gd name="connsiteY8" fmla="*/ 8669 h 2034981"/>
              <a:gd name="connsiteX9" fmla="*/ 358445 w 2157984"/>
              <a:gd name="connsiteY9" fmla="*/ 125712 h 2034981"/>
              <a:gd name="connsiteX10" fmla="*/ 168250 w 2157984"/>
              <a:gd name="connsiteY10" fmla="*/ 257387 h 2034981"/>
              <a:gd name="connsiteX11" fmla="*/ 65837 w 2157984"/>
              <a:gd name="connsiteY11" fmla="*/ 381745 h 2034981"/>
              <a:gd name="connsiteX12" fmla="*/ 29261 w 2157984"/>
              <a:gd name="connsiteY12" fmla="*/ 484158 h 2034981"/>
              <a:gd name="connsiteX13" fmla="*/ 0 w 2157984"/>
              <a:gd name="connsiteY13" fmla="*/ 549995 h 2034981"/>
              <a:gd name="connsiteX14" fmla="*/ 14631 w 2157984"/>
              <a:gd name="connsiteY14" fmla="*/ 1179102 h 2034981"/>
              <a:gd name="connsiteX15" fmla="*/ 36576 w 2157984"/>
              <a:gd name="connsiteY15" fmla="*/ 1222993 h 2034981"/>
              <a:gd name="connsiteX16" fmla="*/ 109728 w 2157984"/>
              <a:gd name="connsiteY16" fmla="*/ 1347352 h 2034981"/>
              <a:gd name="connsiteX17" fmla="*/ 292608 w 2157984"/>
              <a:gd name="connsiteY17" fmla="*/ 1559493 h 2034981"/>
              <a:gd name="connsiteX18" fmla="*/ 358445 w 2157984"/>
              <a:gd name="connsiteY18" fmla="*/ 1639960 h 2034981"/>
              <a:gd name="connsiteX19" fmla="*/ 534010 w 2157984"/>
              <a:gd name="connsiteY19" fmla="*/ 1727742 h 2034981"/>
              <a:gd name="connsiteX20" fmla="*/ 731520 w 2157984"/>
              <a:gd name="connsiteY20" fmla="*/ 1771633 h 2034981"/>
              <a:gd name="connsiteX21" fmla="*/ 929031 w 2157984"/>
              <a:gd name="connsiteY21" fmla="*/ 1793579 h 2034981"/>
              <a:gd name="connsiteX22" fmla="*/ 1038759 w 2157984"/>
              <a:gd name="connsiteY22" fmla="*/ 1793579 h 2034981"/>
              <a:gd name="connsiteX23" fmla="*/ 1258215 w 2157984"/>
              <a:gd name="connsiteY23" fmla="*/ 1793579 h 2034981"/>
              <a:gd name="connsiteX24" fmla="*/ 1258215 w 2157984"/>
              <a:gd name="connsiteY24" fmla="*/ 1054744 h 2034981"/>
              <a:gd name="connsiteX25" fmla="*/ 1433780 w 2157984"/>
              <a:gd name="connsiteY25" fmla="*/ 1032798 h 2034981"/>
              <a:gd name="connsiteX26" fmla="*/ 1594714 w 2157984"/>
              <a:gd name="connsiteY26" fmla="*/ 1054744 h 2034981"/>
              <a:gd name="connsiteX27" fmla="*/ 1741018 w 2157984"/>
              <a:gd name="connsiteY27" fmla="*/ 1222993 h 2034981"/>
              <a:gd name="connsiteX28" fmla="*/ 2084832 w 2157984"/>
              <a:gd name="connsiteY28" fmla="*/ 1222993 h 2034981"/>
              <a:gd name="connsiteX29" fmla="*/ 2077517 w 2157984"/>
              <a:gd name="connsiteY29" fmla="*/ 2034981 h 2034981"/>
              <a:gd name="connsiteX30" fmla="*/ 2157984 w 2157984"/>
              <a:gd name="connsiteY30" fmla="*/ 2027665 h 2034981"/>
              <a:gd name="connsiteX31" fmla="*/ 2143354 w 2157984"/>
              <a:gd name="connsiteY31" fmla="*/ 1208363 h 2034981"/>
              <a:gd name="connsiteX32" fmla="*/ 1799540 w 2157984"/>
              <a:gd name="connsiteY32" fmla="*/ 1186417 h 2034981"/>
              <a:gd name="connsiteX33" fmla="*/ 1602030 w 2157984"/>
              <a:gd name="connsiteY33" fmla="*/ 988907 h 2034981"/>
              <a:gd name="connsiteX0" fmla="*/ 1602030 w 2157984"/>
              <a:gd name="connsiteY0" fmla="*/ 1046075 h 2092149"/>
              <a:gd name="connsiteX1" fmla="*/ 1265530 w 2157984"/>
              <a:gd name="connsiteY1" fmla="*/ 1038760 h 2092149"/>
              <a:gd name="connsiteX2" fmla="*/ 1280160 w 2157984"/>
              <a:gd name="connsiteY2" fmla="*/ 453544 h 2092149"/>
              <a:gd name="connsiteX3" fmla="*/ 1170432 w 2157984"/>
              <a:gd name="connsiteY3" fmla="*/ 424283 h 2092149"/>
              <a:gd name="connsiteX4" fmla="*/ 987552 w 2157984"/>
              <a:gd name="connsiteY4" fmla="*/ 248718 h 2092149"/>
              <a:gd name="connsiteX5" fmla="*/ 958292 w 2157984"/>
              <a:gd name="connsiteY5" fmla="*/ 197512 h 2092149"/>
              <a:gd name="connsiteX6" fmla="*/ 950976 w 2157984"/>
              <a:gd name="connsiteY6" fmla="*/ 124360 h 2092149"/>
              <a:gd name="connsiteX7" fmla="*/ 899770 w 2157984"/>
              <a:gd name="connsiteY7" fmla="*/ 65838 h 2092149"/>
              <a:gd name="connsiteX8" fmla="*/ 665684 w 2157984"/>
              <a:gd name="connsiteY8" fmla="*/ 0 h 2092149"/>
              <a:gd name="connsiteX9" fmla="*/ 563271 w 2157984"/>
              <a:gd name="connsiteY9" fmla="*/ 65837 h 2092149"/>
              <a:gd name="connsiteX10" fmla="*/ 358445 w 2157984"/>
              <a:gd name="connsiteY10" fmla="*/ 182880 h 2092149"/>
              <a:gd name="connsiteX11" fmla="*/ 168250 w 2157984"/>
              <a:gd name="connsiteY11" fmla="*/ 314555 h 2092149"/>
              <a:gd name="connsiteX12" fmla="*/ 65837 w 2157984"/>
              <a:gd name="connsiteY12" fmla="*/ 438913 h 2092149"/>
              <a:gd name="connsiteX13" fmla="*/ 29261 w 2157984"/>
              <a:gd name="connsiteY13" fmla="*/ 541326 h 2092149"/>
              <a:gd name="connsiteX14" fmla="*/ 0 w 2157984"/>
              <a:gd name="connsiteY14" fmla="*/ 607163 h 2092149"/>
              <a:gd name="connsiteX15" fmla="*/ 14631 w 2157984"/>
              <a:gd name="connsiteY15" fmla="*/ 1236270 h 2092149"/>
              <a:gd name="connsiteX16" fmla="*/ 36576 w 2157984"/>
              <a:gd name="connsiteY16" fmla="*/ 1280161 h 2092149"/>
              <a:gd name="connsiteX17" fmla="*/ 109728 w 2157984"/>
              <a:gd name="connsiteY17" fmla="*/ 1404520 h 2092149"/>
              <a:gd name="connsiteX18" fmla="*/ 292608 w 2157984"/>
              <a:gd name="connsiteY18" fmla="*/ 1616661 h 2092149"/>
              <a:gd name="connsiteX19" fmla="*/ 358445 w 2157984"/>
              <a:gd name="connsiteY19" fmla="*/ 1697128 h 2092149"/>
              <a:gd name="connsiteX20" fmla="*/ 534010 w 2157984"/>
              <a:gd name="connsiteY20" fmla="*/ 1784910 h 2092149"/>
              <a:gd name="connsiteX21" fmla="*/ 731520 w 2157984"/>
              <a:gd name="connsiteY21" fmla="*/ 1828801 h 2092149"/>
              <a:gd name="connsiteX22" fmla="*/ 929031 w 2157984"/>
              <a:gd name="connsiteY22" fmla="*/ 1850747 h 2092149"/>
              <a:gd name="connsiteX23" fmla="*/ 1038759 w 2157984"/>
              <a:gd name="connsiteY23" fmla="*/ 1850747 h 2092149"/>
              <a:gd name="connsiteX24" fmla="*/ 1258215 w 2157984"/>
              <a:gd name="connsiteY24" fmla="*/ 1850747 h 2092149"/>
              <a:gd name="connsiteX25" fmla="*/ 1258215 w 2157984"/>
              <a:gd name="connsiteY25" fmla="*/ 1111912 h 2092149"/>
              <a:gd name="connsiteX26" fmla="*/ 1433780 w 2157984"/>
              <a:gd name="connsiteY26" fmla="*/ 1089966 h 2092149"/>
              <a:gd name="connsiteX27" fmla="*/ 1594714 w 2157984"/>
              <a:gd name="connsiteY27" fmla="*/ 1111912 h 2092149"/>
              <a:gd name="connsiteX28" fmla="*/ 1741018 w 2157984"/>
              <a:gd name="connsiteY28" fmla="*/ 1280161 h 2092149"/>
              <a:gd name="connsiteX29" fmla="*/ 2084832 w 2157984"/>
              <a:gd name="connsiteY29" fmla="*/ 1280161 h 2092149"/>
              <a:gd name="connsiteX30" fmla="*/ 2077517 w 2157984"/>
              <a:gd name="connsiteY30" fmla="*/ 2092149 h 2092149"/>
              <a:gd name="connsiteX31" fmla="*/ 2157984 w 2157984"/>
              <a:gd name="connsiteY31" fmla="*/ 2084833 h 2092149"/>
              <a:gd name="connsiteX32" fmla="*/ 2143354 w 2157984"/>
              <a:gd name="connsiteY32" fmla="*/ 1265531 h 2092149"/>
              <a:gd name="connsiteX33" fmla="*/ 1799540 w 2157984"/>
              <a:gd name="connsiteY33" fmla="*/ 1243585 h 2092149"/>
              <a:gd name="connsiteX34" fmla="*/ 1602030 w 2157984"/>
              <a:gd name="connsiteY34" fmla="*/ 1046075 h 209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157984" h="2092149">
                <a:moveTo>
                  <a:pt x="1602030" y="1046075"/>
                </a:moveTo>
                <a:lnTo>
                  <a:pt x="1265530" y="1038760"/>
                </a:lnTo>
                <a:lnTo>
                  <a:pt x="1280160" y="453544"/>
                </a:lnTo>
                <a:lnTo>
                  <a:pt x="1170432" y="424283"/>
                </a:lnTo>
                <a:lnTo>
                  <a:pt x="987552" y="248718"/>
                </a:lnTo>
                <a:lnTo>
                  <a:pt x="958292" y="197512"/>
                </a:lnTo>
                <a:lnTo>
                  <a:pt x="950976" y="124360"/>
                </a:lnTo>
                <a:lnTo>
                  <a:pt x="899770" y="65838"/>
                </a:lnTo>
                <a:cubicBezTo>
                  <a:pt x="861975" y="56084"/>
                  <a:pt x="721767" y="0"/>
                  <a:pt x="665684" y="0"/>
                </a:cubicBezTo>
                <a:cubicBezTo>
                  <a:pt x="609601" y="0"/>
                  <a:pt x="624231" y="46330"/>
                  <a:pt x="563271" y="65837"/>
                </a:cubicBezTo>
                <a:cubicBezTo>
                  <a:pt x="502311" y="85344"/>
                  <a:pt x="430378" y="151181"/>
                  <a:pt x="358445" y="182880"/>
                </a:cubicBezTo>
                <a:lnTo>
                  <a:pt x="168250" y="314555"/>
                </a:lnTo>
                <a:lnTo>
                  <a:pt x="65837" y="438913"/>
                </a:lnTo>
                <a:lnTo>
                  <a:pt x="29261" y="541326"/>
                </a:lnTo>
                <a:lnTo>
                  <a:pt x="0" y="607163"/>
                </a:lnTo>
                <a:lnTo>
                  <a:pt x="14631" y="1236270"/>
                </a:lnTo>
                <a:lnTo>
                  <a:pt x="36576" y="1280161"/>
                </a:lnTo>
                <a:lnTo>
                  <a:pt x="109728" y="1404520"/>
                </a:lnTo>
                <a:lnTo>
                  <a:pt x="292608" y="1616661"/>
                </a:lnTo>
                <a:lnTo>
                  <a:pt x="358445" y="1697128"/>
                </a:lnTo>
                <a:lnTo>
                  <a:pt x="534010" y="1784910"/>
                </a:lnTo>
                <a:lnTo>
                  <a:pt x="731520" y="1828801"/>
                </a:lnTo>
                <a:lnTo>
                  <a:pt x="929031" y="1850747"/>
                </a:lnTo>
                <a:lnTo>
                  <a:pt x="1038759" y="1850747"/>
                </a:lnTo>
                <a:lnTo>
                  <a:pt x="1258215" y="1850747"/>
                </a:lnTo>
                <a:lnTo>
                  <a:pt x="1258215" y="1111912"/>
                </a:lnTo>
                <a:lnTo>
                  <a:pt x="1433780" y="1089966"/>
                </a:lnTo>
                <a:lnTo>
                  <a:pt x="1594714" y="1111912"/>
                </a:lnTo>
                <a:lnTo>
                  <a:pt x="1741018" y="1280161"/>
                </a:lnTo>
                <a:lnTo>
                  <a:pt x="2084832" y="1280161"/>
                </a:lnTo>
                <a:cubicBezTo>
                  <a:pt x="2082394" y="1550824"/>
                  <a:pt x="2079955" y="1821486"/>
                  <a:pt x="2077517" y="2092149"/>
                </a:cubicBezTo>
                <a:lnTo>
                  <a:pt x="2157984" y="2084833"/>
                </a:lnTo>
                <a:lnTo>
                  <a:pt x="2143354" y="1265531"/>
                </a:lnTo>
                <a:lnTo>
                  <a:pt x="1799540" y="1243585"/>
                </a:lnTo>
                <a:lnTo>
                  <a:pt x="1602030" y="1046075"/>
                </a:lnTo>
                <a:close/>
              </a:path>
            </a:pathLst>
          </a:custGeom>
          <a:noFill/>
          <a:ln w="25400">
            <a:solidFill>
              <a:schemeClr val="accent1">
                <a:shade val="50000"/>
                <a:alpha val="8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3866550" y="2507526"/>
            <a:ext cx="0" cy="288645"/>
          </a:xfrm>
          <a:prstGeom prst="straightConnector1">
            <a:avLst/>
          </a:prstGeom>
          <a:noFill/>
          <a:ln w="25400">
            <a:solidFill>
              <a:schemeClr val="accent1">
                <a:shade val="50000"/>
                <a:alpha val="80000"/>
              </a:schemeClr>
            </a:solidFill>
            <a:prstDash val="sysDot"/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3894668" y="1694635"/>
            <a:ext cx="0" cy="288645"/>
          </a:xfrm>
          <a:prstGeom prst="straightConnector1">
            <a:avLst/>
          </a:prstGeom>
          <a:noFill/>
          <a:ln w="25400">
            <a:solidFill>
              <a:schemeClr val="accent1">
                <a:shade val="50000"/>
                <a:alpha val="80000"/>
              </a:schemeClr>
            </a:solidFill>
            <a:prstDash val="sysDot"/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3" name="円/楕円 72"/>
          <p:cNvSpPr/>
          <p:nvPr/>
        </p:nvSpPr>
        <p:spPr>
          <a:xfrm>
            <a:off x="2915816" y="2816952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2521526" y="2027457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4536016" y="2417921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>
            <a:off x="4536016" y="3284984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23528" y="44624"/>
            <a:ext cx="336698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園内移動</a:t>
            </a:r>
            <a:r>
              <a:rPr lang="ja-JP" altLang="en-US" sz="2400" smtClean="0"/>
              <a:t>手段の確保</a:t>
            </a:r>
            <a:endParaRPr kumimoji="1" lang="ja-JP" altLang="en-US" sz="24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219624" y="1397967"/>
            <a:ext cx="1210588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森のトレイン（現行）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562109" y="2534707"/>
            <a:ext cx="954107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園内移動手段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86" name="直線コネクタ 85"/>
          <p:cNvCxnSpPr/>
          <p:nvPr/>
        </p:nvCxnSpPr>
        <p:spPr>
          <a:xfrm flipH="1">
            <a:off x="5292080" y="2744059"/>
            <a:ext cx="263132" cy="163479"/>
          </a:xfrm>
          <a:prstGeom prst="line">
            <a:avLst/>
          </a:prstGeom>
          <a:ln w="31750">
            <a:solidFill>
              <a:schemeClr val="tx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4158343" y="179596"/>
            <a:ext cx="2236510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阪大病院前駅からのアクセス性確保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8" name="円/楕円 87"/>
          <p:cNvSpPr/>
          <p:nvPr/>
        </p:nvSpPr>
        <p:spPr>
          <a:xfrm>
            <a:off x="4536016" y="1811239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4951442" y="1548467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5292080" y="1960376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円/楕円 90"/>
          <p:cNvSpPr/>
          <p:nvPr/>
        </p:nvSpPr>
        <p:spPr>
          <a:xfrm>
            <a:off x="5243646" y="2727538"/>
            <a:ext cx="180000" cy="180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38100">
            <a:noFill/>
            <a:prstDash val="sysDot"/>
            <a:head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938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225</Words>
  <Application>Microsoft Office PowerPoint</Application>
  <PresentationFormat>画面に合わせる (4:3)</PresentationFormat>
  <Paragraphs>85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近藤　歩</dc:creator>
  <cp:lastModifiedBy>近藤　歩</cp:lastModifiedBy>
  <cp:revision>49</cp:revision>
  <cp:lastPrinted>2014-06-09T23:51:25Z</cp:lastPrinted>
  <dcterms:created xsi:type="dcterms:W3CDTF">2014-06-04T00:55:45Z</dcterms:created>
  <dcterms:modified xsi:type="dcterms:W3CDTF">2014-06-12T11:31:42Z</dcterms:modified>
</cp:coreProperties>
</file>