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7" r:id="rId2"/>
    <p:sldId id="277" r:id="rId3"/>
    <p:sldId id="269" r:id="rId4"/>
    <p:sldId id="275" r:id="rId5"/>
    <p:sldId id="279" r:id="rId6"/>
    <p:sldId id="260" r:id="rId7"/>
    <p:sldId id="271"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6" autoAdjust="0"/>
  </p:normalViewPr>
  <p:slideViewPr>
    <p:cSldViewPr>
      <p:cViewPr>
        <p:scale>
          <a:sx n="66" d="100"/>
          <a:sy n="66" d="100"/>
        </p:scale>
        <p:origin x="-142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BAF76DD6-D47B-412C-9B6F-56578A6CCE61}" type="datetimeFigureOut">
              <a:rPr kumimoji="1" lang="ja-JP" altLang="en-US" smtClean="0"/>
              <a:t>2016/9/1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5022321F-F4AA-469A-A258-80983FF17838}" type="slidenum">
              <a:rPr kumimoji="1" lang="ja-JP" altLang="en-US" smtClean="0"/>
              <a:t>‹#›</a:t>
            </a:fld>
            <a:endParaRPr kumimoji="1" lang="ja-JP" altLang="en-US"/>
          </a:p>
        </p:txBody>
      </p:sp>
    </p:spTree>
    <p:extLst>
      <p:ext uri="{BB962C8B-B14F-4D97-AF65-F5344CB8AC3E}">
        <p14:creationId xmlns:p14="http://schemas.microsoft.com/office/powerpoint/2010/main" val="1313244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22321F-F4AA-469A-A258-80983FF17838}" type="slidenum">
              <a:rPr kumimoji="1" lang="ja-JP" altLang="en-US" smtClean="0"/>
              <a:t>4</a:t>
            </a:fld>
            <a:endParaRPr kumimoji="1" lang="ja-JP" altLang="en-US"/>
          </a:p>
        </p:txBody>
      </p:sp>
    </p:spTree>
    <p:extLst>
      <p:ext uri="{BB962C8B-B14F-4D97-AF65-F5344CB8AC3E}">
        <p14:creationId xmlns:p14="http://schemas.microsoft.com/office/powerpoint/2010/main" val="204437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98430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3087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79975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1087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405554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0716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9953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3414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6228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3878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2016/9/1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91202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CF55B-6DBD-47D1-B88F-931D0AC6EC07}" type="datetimeFigureOut">
              <a:rPr kumimoji="1" lang="ja-JP" altLang="en-US" smtClean="0"/>
              <a:t>2016/9/1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14006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06962" y="980728"/>
            <a:ext cx="7848872" cy="17281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万博記念公</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今後の運営体制について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401404" y="3501008"/>
            <a:ext cx="4824536" cy="267229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Rectangle 2"/>
          <p:cNvSpPr>
            <a:spLocks noChangeArrowheads="1"/>
          </p:cNvSpPr>
          <p:nvPr/>
        </p:nvSpPr>
        <p:spPr bwMode="auto">
          <a:xfrm>
            <a:off x="7884368" y="270730"/>
            <a:ext cx="927100" cy="434628"/>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明朝" pitchFamily="17" charset="-128"/>
                <a:cs typeface="ＭＳ Ｐゴシック" pitchFamily="50" charset="-128"/>
              </a:rPr>
              <a:t>資料</a:t>
            </a:r>
            <a:r>
              <a:rPr lang="ja-JP" altLang="en-US" sz="1600" dirty="0">
                <a:latin typeface="ＭＳ ゴシック" pitchFamily="49" charset="-128"/>
                <a:ea typeface="ＭＳ 明朝" pitchFamily="17" charset="-128"/>
                <a:cs typeface="ＭＳ Ｐゴシック" pitchFamily="50" charset="-128"/>
              </a:rPr>
              <a:t>３</a:t>
            </a:r>
            <a:endParaRPr kumimoji="1" lang="en-US" altLang="ja-JP" sz="1600" b="0" i="0" u="none" strike="noStrike" cap="none" normalizeH="0" baseline="0" dirty="0" smtClean="0">
              <a:ln>
                <a:noFill/>
              </a:ln>
              <a:solidFill>
                <a:schemeClr val="tx1"/>
              </a:solidFill>
              <a:effectLst/>
              <a:latin typeface="ＭＳ ゴシック" pitchFamily="49" charset="-128"/>
              <a:ea typeface="ＭＳ 明朝" pitchFamily="17" charset="-128"/>
              <a:cs typeface="ＭＳ Ｐゴシック" pitchFamily="50" charset="-128"/>
            </a:endParaRPr>
          </a:p>
        </p:txBody>
      </p:sp>
    </p:spTree>
    <p:extLst>
      <p:ext uri="{BB962C8B-B14F-4D97-AF65-F5344CB8AC3E}">
        <p14:creationId xmlns:p14="http://schemas.microsoft.com/office/powerpoint/2010/main" val="303793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5144" y="395373"/>
            <a:ext cx="5328592" cy="369332"/>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ja-JP" altLang="en-US" b="1" dirty="0" smtClean="0">
                <a:solidFill>
                  <a:schemeClr val="bg1"/>
                </a:solidFill>
                <a:effectLst>
                  <a:outerShdw blurRad="38100" dist="38100" dir="2700000" algn="tl">
                    <a:srgbClr val="000000">
                      <a:alpha val="43137"/>
                    </a:srgbClr>
                  </a:outerShdw>
                </a:effectLst>
              </a:rPr>
              <a:t>指定管理者制度の導入について</a:t>
            </a:r>
            <a:endParaRPr kumimoji="1" lang="ja-JP" altLang="en-US" b="1" dirty="0">
              <a:solidFill>
                <a:schemeClr val="bg1"/>
              </a:solidFill>
              <a:effectLst>
                <a:outerShdw blurRad="38100" dist="38100" dir="2700000" algn="tl">
                  <a:srgbClr val="000000">
                    <a:alpha val="43137"/>
                  </a:srgbClr>
                </a:outerShdw>
              </a:effectLst>
            </a:endParaRPr>
          </a:p>
        </p:txBody>
      </p:sp>
      <p:sp>
        <p:nvSpPr>
          <p:cNvPr id="3" name="タイトル 1"/>
          <p:cNvSpPr txBox="1">
            <a:spLocks/>
          </p:cNvSpPr>
          <p:nvPr/>
        </p:nvSpPr>
        <p:spPr>
          <a:xfrm>
            <a:off x="395536" y="1628800"/>
            <a:ext cx="8424936" cy="4896543"/>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7313" indent="-87313" algn="l">
              <a:lnSpc>
                <a:spcPts val="1800"/>
              </a:lnSpc>
            </a:pPr>
            <a:endParaRPr lang="en-US" altLang="ja-JP" sz="1400" dirty="0"/>
          </a:p>
          <a:p>
            <a:pPr marL="87313" indent="-87313" algn="l">
              <a:lnSpc>
                <a:spcPts val="1800"/>
              </a:lnSpc>
            </a:pPr>
            <a:r>
              <a:rPr lang="ja-JP" altLang="ja-JP" sz="1400" dirty="0" smtClean="0"/>
              <a:t>（</a:t>
            </a:r>
            <a:r>
              <a:rPr lang="ja-JP" altLang="ja-JP" sz="1400" dirty="0"/>
              <a:t>指定管理者制度導入のねらい</a:t>
            </a:r>
            <a:r>
              <a:rPr lang="ja-JP" altLang="ja-JP" sz="1400" dirty="0" smtClean="0"/>
              <a:t>）</a:t>
            </a:r>
            <a:endParaRPr lang="en-US" altLang="ja-JP" sz="1400" dirty="0" smtClean="0"/>
          </a:p>
          <a:p>
            <a:pPr marL="87313" indent="-87313" algn="l">
              <a:lnSpc>
                <a:spcPts val="1800"/>
              </a:lnSpc>
            </a:pPr>
            <a:r>
              <a:rPr lang="ja-JP" altLang="en-US" sz="1400" dirty="0" smtClean="0"/>
              <a:t>○</a:t>
            </a:r>
            <a:r>
              <a:rPr lang="ja-JP" altLang="ja-JP" sz="1400" dirty="0" smtClean="0"/>
              <a:t>公園</a:t>
            </a:r>
            <a:r>
              <a:rPr lang="ja-JP" altLang="ja-JP" sz="1400" dirty="0"/>
              <a:t>の特徴を活かし、民間の柔軟な発想、ノウハウの活用で、更なる集客・満足度向上</a:t>
            </a:r>
            <a:r>
              <a:rPr lang="ja-JP" altLang="ja-JP" sz="1400" dirty="0" smtClean="0"/>
              <a:t>を</a:t>
            </a:r>
            <a:r>
              <a:rPr lang="ja-JP" altLang="en-US" sz="1400" dirty="0" smtClean="0"/>
              <a:t>図る</a:t>
            </a:r>
            <a:r>
              <a:rPr lang="ja-JP" altLang="ja-JP" sz="1400" dirty="0" smtClean="0"/>
              <a:t>。</a:t>
            </a:r>
            <a:endParaRPr lang="en-US" altLang="ja-JP" sz="1400" dirty="0"/>
          </a:p>
          <a:p>
            <a:pPr marL="87313" indent="-87313" algn="l">
              <a:lnSpc>
                <a:spcPts val="1800"/>
              </a:lnSpc>
            </a:pPr>
            <a:r>
              <a:rPr lang="ja-JP" altLang="ja-JP" sz="1400" dirty="0" smtClean="0"/>
              <a:t>⇒</a:t>
            </a:r>
            <a:r>
              <a:rPr lang="ja-JP" altLang="en-US" sz="1400" dirty="0" smtClean="0"/>
              <a:t>　</a:t>
            </a:r>
            <a:r>
              <a:rPr lang="ja-JP" altLang="ja-JP" sz="1400" dirty="0" smtClean="0"/>
              <a:t>府民により一層親しまれ、世界に誇る観光スポット</a:t>
            </a:r>
            <a:r>
              <a:rPr lang="ja-JP" altLang="en-US" sz="1400" dirty="0" smtClean="0"/>
              <a:t>をめざす</a:t>
            </a:r>
            <a:r>
              <a:rPr lang="ja-JP" altLang="ja-JP" sz="1400" dirty="0" smtClean="0"/>
              <a:t>。</a:t>
            </a:r>
            <a:endParaRPr lang="en-US" altLang="ja-JP" sz="1400" dirty="0" smtClean="0"/>
          </a:p>
          <a:p>
            <a:pPr marL="87313" indent="-87313" algn="l">
              <a:lnSpc>
                <a:spcPts val="1800"/>
              </a:lnSpc>
            </a:pPr>
            <a:endParaRPr lang="en-US" altLang="ja-JP" sz="1400" dirty="0" smtClean="0"/>
          </a:p>
          <a:p>
            <a:pPr marL="87313" indent="-87313" algn="l">
              <a:lnSpc>
                <a:spcPts val="1800"/>
              </a:lnSpc>
            </a:pPr>
            <a:r>
              <a:rPr lang="ja-JP" altLang="en-US" sz="1400" dirty="0" smtClean="0"/>
              <a:t>　</a:t>
            </a:r>
            <a:r>
              <a:rPr lang="en-US" altLang="ja-JP" sz="1400" dirty="0" smtClean="0"/>
              <a:t>※</a:t>
            </a:r>
            <a:r>
              <a:rPr lang="ja-JP" altLang="ja-JP" sz="1400" dirty="0" smtClean="0"/>
              <a:t>万博</a:t>
            </a:r>
            <a:r>
              <a:rPr lang="ja-JP" altLang="ja-JP" sz="1400" dirty="0"/>
              <a:t>記念公園の</a:t>
            </a:r>
            <a:r>
              <a:rPr lang="ja-JP" altLang="ja-JP" sz="1400" dirty="0" smtClean="0"/>
              <a:t>特徴</a:t>
            </a:r>
            <a:endParaRPr lang="en-US" altLang="ja-JP" sz="1400" dirty="0" smtClean="0"/>
          </a:p>
          <a:p>
            <a:pPr marL="87313" indent="-87313" algn="l">
              <a:lnSpc>
                <a:spcPts val="1800"/>
              </a:lnSpc>
            </a:pPr>
            <a:r>
              <a:rPr lang="ja-JP" altLang="en-US" sz="1200" dirty="0" smtClean="0">
                <a:latin typeface="+mn-ea"/>
                <a:ea typeface="+mn-ea"/>
              </a:rPr>
              <a:t>　　・</a:t>
            </a:r>
            <a:r>
              <a:rPr lang="ja-JP" altLang="ja-JP" sz="1200" dirty="0" smtClean="0">
                <a:latin typeface="+mn-ea"/>
                <a:ea typeface="+mn-ea"/>
              </a:rPr>
              <a:t>自然</a:t>
            </a:r>
            <a:r>
              <a:rPr lang="ja-JP" altLang="ja-JP" sz="1200" dirty="0">
                <a:latin typeface="+mn-ea"/>
                <a:ea typeface="+mn-ea"/>
              </a:rPr>
              <a:t>文化園（年間入園者</a:t>
            </a:r>
            <a:r>
              <a:rPr lang="en-US" altLang="ja-JP" sz="1200" dirty="0">
                <a:latin typeface="+mn-ea"/>
                <a:ea typeface="+mn-ea"/>
              </a:rPr>
              <a:t>200</a:t>
            </a:r>
            <a:r>
              <a:rPr lang="ja-JP" altLang="ja-JP" sz="1200" dirty="0">
                <a:latin typeface="+mn-ea"/>
                <a:ea typeface="+mn-ea"/>
              </a:rPr>
              <a:t>万人超）をはじめ、スポーツ施設や文化施設など多種多様な施設を有している</a:t>
            </a:r>
            <a:r>
              <a:rPr lang="ja-JP" altLang="ja-JP" sz="1200" dirty="0" smtClean="0">
                <a:latin typeface="+mn-ea"/>
                <a:ea typeface="+mn-ea"/>
              </a:rPr>
              <a:t>。</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年間</a:t>
            </a:r>
            <a:r>
              <a:rPr lang="ja-JP" altLang="ja-JP" sz="1200" dirty="0">
                <a:latin typeface="+mn-ea"/>
                <a:ea typeface="+mn-ea"/>
              </a:rPr>
              <a:t>を通じて、四季折々に多種多様なイベントが開催されている</a:t>
            </a:r>
            <a:r>
              <a:rPr lang="ja-JP" altLang="ja-JP" sz="1200" dirty="0" smtClean="0">
                <a:latin typeface="+mn-ea"/>
                <a:ea typeface="+mn-ea"/>
              </a:rPr>
              <a:t>。</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入園料</a:t>
            </a:r>
            <a:r>
              <a:rPr lang="ja-JP" altLang="ja-JP" sz="1200" dirty="0">
                <a:latin typeface="+mn-ea"/>
                <a:ea typeface="+mn-ea"/>
              </a:rPr>
              <a:t>収入や資産活用収入を確保し、それを公園に還元していく独立採算による特別会計で運営</a:t>
            </a:r>
            <a:r>
              <a:rPr lang="en-US" altLang="ja-JP" sz="1200" dirty="0">
                <a:latin typeface="+mn-ea"/>
                <a:ea typeface="+mn-ea"/>
              </a:rPr>
              <a:t>(</a:t>
            </a:r>
            <a:r>
              <a:rPr lang="ja-JP" altLang="ja-JP" sz="1200" dirty="0">
                <a:latin typeface="+mn-ea"/>
                <a:ea typeface="+mn-ea"/>
              </a:rPr>
              <a:t>一般財源（税金）</a:t>
            </a:r>
            <a:r>
              <a:rPr lang="ja-JP" altLang="ja-JP" sz="1200" dirty="0" smtClean="0">
                <a:latin typeface="+mn-ea"/>
                <a:ea typeface="+mn-ea"/>
              </a:rPr>
              <a:t>を</a:t>
            </a:r>
            <a:endParaRPr lang="en-US" altLang="ja-JP" sz="1200" dirty="0" smtClean="0">
              <a:latin typeface="+mn-ea"/>
              <a:ea typeface="+mn-ea"/>
            </a:endParaRPr>
          </a:p>
          <a:p>
            <a:pPr marL="87313" indent="-87313" algn="l">
              <a:lnSpc>
                <a:spcPts val="1800"/>
              </a:lnSpc>
            </a:pPr>
            <a:r>
              <a:rPr lang="ja-JP" altLang="en-US" sz="1200" dirty="0">
                <a:latin typeface="+mn-ea"/>
                <a:ea typeface="+mn-ea"/>
              </a:rPr>
              <a:t>　</a:t>
            </a:r>
            <a:r>
              <a:rPr lang="ja-JP" altLang="en-US" sz="1200" dirty="0" smtClean="0">
                <a:latin typeface="+mn-ea"/>
                <a:ea typeface="+mn-ea"/>
              </a:rPr>
              <a:t>　　</a:t>
            </a:r>
            <a:r>
              <a:rPr lang="ja-JP" altLang="ja-JP" sz="1200" dirty="0" smtClean="0">
                <a:latin typeface="+mn-ea"/>
                <a:ea typeface="+mn-ea"/>
              </a:rPr>
              <a:t>一切</a:t>
            </a:r>
            <a:r>
              <a:rPr lang="ja-JP" altLang="ja-JP" sz="1200" dirty="0">
                <a:latin typeface="+mn-ea"/>
                <a:ea typeface="+mn-ea"/>
              </a:rPr>
              <a:t>投入しない公園</a:t>
            </a:r>
            <a:r>
              <a:rPr lang="en-US" altLang="ja-JP" sz="1200" dirty="0" smtClean="0">
                <a:latin typeface="+mn-ea"/>
                <a:ea typeface="+mn-ea"/>
              </a:rPr>
              <a:t>)</a:t>
            </a:r>
            <a:endParaRPr lang="en-US" altLang="ja-JP" sz="1200" dirty="0">
              <a:latin typeface="+mn-ea"/>
              <a:ea typeface="+mn-ea"/>
            </a:endParaRPr>
          </a:p>
          <a:p>
            <a:pPr marL="87313" indent="-87313" algn="l">
              <a:lnSpc>
                <a:spcPts val="1800"/>
              </a:lnSpc>
            </a:pPr>
            <a:r>
              <a:rPr lang="ja-JP" altLang="en-US" sz="1400" dirty="0" smtClean="0"/>
              <a:t>　　</a:t>
            </a:r>
            <a:r>
              <a:rPr lang="ja-JP" altLang="ja-JP" sz="1400" dirty="0" smtClean="0"/>
              <a:t>⇒</a:t>
            </a:r>
            <a:r>
              <a:rPr lang="ja-JP" altLang="ja-JP" sz="1400" dirty="0"/>
              <a:t>　集客や利用者満足度の向上、効率的な運営に、民間のノウハウ活かせる要素が多い</a:t>
            </a:r>
            <a:r>
              <a:rPr lang="ja-JP" altLang="ja-JP" sz="1400" dirty="0" smtClean="0"/>
              <a:t>。</a:t>
            </a:r>
            <a:endParaRPr lang="en-US" altLang="ja-JP" sz="1400" dirty="0" smtClean="0"/>
          </a:p>
          <a:p>
            <a:pPr marL="87313" indent="-87313" algn="l">
              <a:lnSpc>
                <a:spcPts val="1800"/>
              </a:lnSpc>
            </a:pPr>
            <a:r>
              <a:rPr lang="en-US" altLang="ja-JP" sz="1400" dirty="0"/>
              <a:t> </a:t>
            </a:r>
            <a:endParaRPr lang="en-US" altLang="ja-JP" sz="1400" dirty="0" smtClean="0"/>
          </a:p>
          <a:p>
            <a:pPr marL="87313" indent="-87313" algn="l">
              <a:lnSpc>
                <a:spcPts val="1800"/>
              </a:lnSpc>
            </a:pPr>
            <a:r>
              <a:rPr lang="ja-JP" altLang="ja-JP" sz="1400" dirty="0" smtClean="0"/>
              <a:t>（</a:t>
            </a:r>
            <a:r>
              <a:rPr lang="ja-JP" altLang="ja-JP" sz="1400" dirty="0"/>
              <a:t>指定管理者制度導入のメリット</a:t>
            </a:r>
            <a:r>
              <a:rPr lang="ja-JP" altLang="ja-JP" sz="1400" dirty="0" smtClean="0"/>
              <a:t>）</a:t>
            </a:r>
            <a:endParaRPr lang="en-US" altLang="ja-JP" sz="1400" dirty="0" smtClean="0"/>
          </a:p>
          <a:p>
            <a:pPr marL="87313" indent="-87313" algn="l">
              <a:lnSpc>
                <a:spcPts val="1800"/>
              </a:lnSpc>
            </a:pPr>
            <a:r>
              <a:rPr lang="ja-JP" altLang="en-US" sz="1400" dirty="0" smtClean="0"/>
              <a:t>○</a:t>
            </a:r>
            <a:r>
              <a:rPr lang="ja-JP" altLang="ja-JP" sz="1400" dirty="0" smtClean="0"/>
              <a:t>利用者</a:t>
            </a:r>
            <a:r>
              <a:rPr lang="ja-JP" altLang="ja-JP" sz="1400" dirty="0"/>
              <a:t>ニーズに応じ、より柔軟で効率的な公園運営が</a:t>
            </a:r>
            <a:r>
              <a:rPr lang="ja-JP" altLang="ja-JP" sz="1400" dirty="0" smtClean="0"/>
              <a:t>可能</a:t>
            </a:r>
            <a:r>
              <a:rPr lang="ja-JP" altLang="en-US" sz="1400" dirty="0" smtClean="0"/>
              <a:t>となる</a:t>
            </a:r>
            <a:r>
              <a:rPr lang="ja-JP" altLang="ja-JP" sz="1400" dirty="0" smtClean="0"/>
              <a:t>。</a:t>
            </a:r>
            <a:endParaRPr lang="en-US" altLang="ja-JP" sz="1400" dirty="0" smtClean="0"/>
          </a:p>
          <a:p>
            <a:pPr marL="87313" indent="-87313" algn="l">
              <a:lnSpc>
                <a:spcPts val="1800"/>
              </a:lnSpc>
            </a:pPr>
            <a:r>
              <a:rPr lang="ja-JP" altLang="en-US" sz="1200" dirty="0">
                <a:latin typeface="+mn-ea"/>
                <a:ea typeface="+mn-ea"/>
              </a:rPr>
              <a:t>　</a:t>
            </a:r>
            <a:r>
              <a:rPr lang="ja-JP" altLang="en-US" sz="1200" dirty="0" smtClean="0">
                <a:latin typeface="+mn-ea"/>
                <a:ea typeface="+mn-ea"/>
              </a:rPr>
              <a:t>  ・</a:t>
            </a:r>
            <a:r>
              <a:rPr lang="ja-JP" altLang="ja-JP" sz="1200" dirty="0" smtClean="0">
                <a:latin typeface="+mn-ea"/>
                <a:ea typeface="+mn-ea"/>
              </a:rPr>
              <a:t>入園</a:t>
            </a:r>
            <a:r>
              <a:rPr lang="ja-JP" altLang="ja-JP" sz="1200" dirty="0">
                <a:latin typeface="+mn-ea"/>
                <a:ea typeface="+mn-ea"/>
              </a:rPr>
              <a:t>時間や入園料・施設利用料等の運用（季節</a:t>
            </a:r>
            <a:r>
              <a:rPr lang="ja-JP" altLang="ja-JP" sz="1200" dirty="0" smtClean="0">
                <a:latin typeface="+mn-ea"/>
                <a:ea typeface="+mn-ea"/>
              </a:rPr>
              <a:t>、</a:t>
            </a:r>
            <a:r>
              <a:rPr lang="ja-JP" altLang="en-US" sz="1200" dirty="0" smtClean="0">
                <a:latin typeface="+mn-ea"/>
                <a:ea typeface="+mn-ea"/>
              </a:rPr>
              <a:t>繁</a:t>
            </a:r>
            <a:r>
              <a:rPr lang="ja-JP" altLang="ja-JP" sz="1200" dirty="0" smtClean="0">
                <a:latin typeface="+mn-ea"/>
                <a:ea typeface="+mn-ea"/>
              </a:rPr>
              <a:t>閑</a:t>
            </a:r>
            <a:r>
              <a:rPr lang="ja-JP" altLang="ja-JP" sz="1200" dirty="0">
                <a:latin typeface="+mn-ea"/>
                <a:ea typeface="+mn-ea"/>
              </a:rPr>
              <a:t>に応じた設定等</a:t>
            </a:r>
            <a:r>
              <a:rPr lang="ja-JP" altLang="ja-JP" sz="1200" dirty="0" smtClean="0">
                <a:latin typeface="+mn-ea"/>
                <a:ea typeface="+mn-ea"/>
              </a:rPr>
              <a:t>）</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飲食</a:t>
            </a:r>
            <a:r>
              <a:rPr lang="ja-JP" altLang="ja-JP" sz="1200" dirty="0">
                <a:latin typeface="+mn-ea"/>
                <a:ea typeface="+mn-ea"/>
              </a:rPr>
              <a:t>施設の自主的な設置運営、</a:t>
            </a:r>
            <a:r>
              <a:rPr lang="ja-JP" altLang="ja-JP" sz="1200" dirty="0" smtClean="0">
                <a:latin typeface="+mn-ea"/>
                <a:ea typeface="+mn-ea"/>
              </a:rPr>
              <a:t>充実</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案内</a:t>
            </a:r>
            <a:r>
              <a:rPr lang="ja-JP" altLang="ja-JP" sz="1200" dirty="0">
                <a:latin typeface="+mn-ea"/>
                <a:ea typeface="+mn-ea"/>
              </a:rPr>
              <a:t>サインや休憩所等、快適性やサービス向上のための施設改修・改善（臨機応変な対応が可能に</a:t>
            </a:r>
            <a:r>
              <a:rPr lang="ja-JP" altLang="ja-JP" sz="1200" dirty="0" smtClean="0">
                <a:latin typeface="+mn-ea"/>
                <a:ea typeface="+mn-ea"/>
              </a:rPr>
              <a:t>）</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新た</a:t>
            </a:r>
            <a:r>
              <a:rPr lang="ja-JP" altLang="ja-JP" sz="1200" dirty="0">
                <a:latin typeface="+mn-ea"/>
                <a:ea typeface="+mn-ea"/>
              </a:rPr>
              <a:t>イベントの開催や</a:t>
            </a:r>
            <a:r>
              <a:rPr lang="ja-JP" altLang="ja-JP" sz="1200" dirty="0" smtClean="0">
                <a:latin typeface="+mn-ea"/>
                <a:ea typeface="+mn-ea"/>
              </a:rPr>
              <a:t>誘致</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公園</a:t>
            </a:r>
            <a:r>
              <a:rPr lang="ja-JP" altLang="ja-JP" sz="1200" dirty="0">
                <a:latin typeface="+mn-ea"/>
                <a:ea typeface="+mn-ea"/>
              </a:rPr>
              <a:t>エリア内外の民間事業者との柔軟な</a:t>
            </a:r>
            <a:r>
              <a:rPr lang="ja-JP" altLang="ja-JP" sz="1200" dirty="0" smtClean="0">
                <a:latin typeface="+mn-ea"/>
                <a:ea typeface="+mn-ea"/>
              </a:rPr>
              <a:t>連携</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管理</a:t>
            </a:r>
            <a:r>
              <a:rPr lang="ja-JP" altLang="ja-JP" sz="1200" dirty="0">
                <a:latin typeface="+mn-ea"/>
                <a:ea typeface="+mn-ea"/>
              </a:rPr>
              <a:t>コストの削減　　　　　</a:t>
            </a:r>
            <a:r>
              <a:rPr lang="ja-JP" altLang="en-US" sz="1200" dirty="0" smtClean="0">
                <a:latin typeface="+mn-ea"/>
                <a:ea typeface="+mn-ea"/>
              </a:rPr>
              <a:t>など</a:t>
            </a:r>
            <a:endParaRPr lang="en-US" altLang="ja-JP" sz="1200" dirty="0" smtClean="0">
              <a:latin typeface="+mn-ea"/>
              <a:ea typeface="+mn-ea"/>
            </a:endParaRPr>
          </a:p>
        </p:txBody>
      </p:sp>
      <p:sp>
        <p:nvSpPr>
          <p:cNvPr id="4" name="タイトル 1"/>
          <p:cNvSpPr txBox="1">
            <a:spLocks/>
          </p:cNvSpPr>
          <p:nvPr/>
        </p:nvSpPr>
        <p:spPr>
          <a:xfrm>
            <a:off x="395536" y="908720"/>
            <a:ext cx="8424936" cy="720080"/>
          </a:xfrm>
          <a:prstGeom prst="rect">
            <a:avLst/>
          </a:prstGeom>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7313" indent="-87313" algn="l">
              <a:lnSpc>
                <a:spcPts val="1800"/>
              </a:lnSpc>
            </a:pPr>
            <a:r>
              <a:rPr lang="ja-JP" altLang="en-US" sz="1400" dirty="0" smtClean="0">
                <a:latin typeface="+mn-ea"/>
                <a:ea typeface="+mn-ea"/>
              </a:rPr>
              <a:t>　</a:t>
            </a:r>
            <a:r>
              <a:rPr lang="ja-JP" altLang="ja-JP" sz="1400" dirty="0" smtClean="0">
                <a:latin typeface="+mn-ea"/>
                <a:ea typeface="+mn-ea"/>
              </a:rPr>
              <a:t>昨年</a:t>
            </a:r>
            <a:r>
              <a:rPr lang="ja-JP" altLang="ja-JP" sz="1400" dirty="0">
                <a:latin typeface="+mn-ea"/>
                <a:ea typeface="+mn-ea"/>
              </a:rPr>
              <a:t>（平成</a:t>
            </a:r>
            <a:r>
              <a:rPr lang="en-US" altLang="ja-JP" sz="1400" dirty="0">
                <a:latin typeface="+mn-ea"/>
                <a:ea typeface="+mn-ea"/>
              </a:rPr>
              <a:t>27</a:t>
            </a:r>
            <a:r>
              <a:rPr lang="ja-JP" altLang="ja-JP" sz="1400" dirty="0">
                <a:latin typeface="+mn-ea"/>
                <a:ea typeface="+mn-ea"/>
              </a:rPr>
              <a:t>年）</a:t>
            </a:r>
            <a:r>
              <a:rPr lang="en-US" altLang="ja-JP" sz="1400" dirty="0">
                <a:latin typeface="+mn-ea"/>
                <a:ea typeface="+mn-ea"/>
              </a:rPr>
              <a:t>11</a:t>
            </a:r>
            <a:r>
              <a:rPr lang="ja-JP" altLang="ja-JP" sz="1400" dirty="0">
                <a:latin typeface="+mn-ea"/>
                <a:ea typeface="+mn-ea"/>
              </a:rPr>
              <a:t>月に策定した「日本万国博覧会記念公園の活性化に向けた将来ビジョン」においては</a:t>
            </a:r>
            <a:r>
              <a:rPr lang="ja-JP" altLang="ja-JP" sz="1400" dirty="0" smtClean="0">
                <a:latin typeface="+mn-ea"/>
                <a:ea typeface="+mn-ea"/>
              </a:rPr>
              <a:t>、</a:t>
            </a:r>
            <a:endParaRPr lang="en-US" altLang="ja-JP" sz="1400" dirty="0" smtClean="0">
              <a:latin typeface="+mn-ea"/>
              <a:ea typeface="+mn-ea"/>
            </a:endParaRPr>
          </a:p>
          <a:p>
            <a:pPr marL="87313" indent="-87313" algn="l">
              <a:lnSpc>
                <a:spcPts val="1800"/>
              </a:lnSpc>
            </a:pPr>
            <a:r>
              <a:rPr lang="ja-JP" altLang="en-US" sz="1400" dirty="0" smtClean="0">
                <a:latin typeface="+mn-ea"/>
                <a:ea typeface="+mn-ea"/>
              </a:rPr>
              <a:t>　</a:t>
            </a:r>
            <a:r>
              <a:rPr lang="ja-JP" altLang="ja-JP" sz="1400" dirty="0" smtClean="0">
                <a:latin typeface="+mn-ea"/>
                <a:ea typeface="+mn-ea"/>
              </a:rPr>
              <a:t>今後</a:t>
            </a:r>
            <a:r>
              <a:rPr lang="ja-JP" altLang="ja-JP" sz="1400" dirty="0">
                <a:latin typeface="+mn-ea"/>
                <a:ea typeface="+mn-ea"/>
              </a:rPr>
              <a:t>の公園運営に指定管理者制度を導入することとしている</a:t>
            </a:r>
            <a:r>
              <a:rPr lang="ja-JP" altLang="ja-JP" sz="1400" dirty="0" smtClean="0">
                <a:latin typeface="+mn-ea"/>
                <a:ea typeface="+mn-ea"/>
              </a:rPr>
              <a:t>。</a:t>
            </a:r>
            <a:endParaRPr lang="en-US" altLang="ja-JP" sz="1400" dirty="0" smtClean="0">
              <a:latin typeface="+mn-ea"/>
              <a:ea typeface="+mn-ea"/>
            </a:endParaRPr>
          </a:p>
          <a:p>
            <a:pPr marL="87313" indent="-87313" algn="l">
              <a:lnSpc>
                <a:spcPts val="1800"/>
              </a:lnSpc>
            </a:pPr>
            <a:endParaRPr lang="en-US" altLang="ja-JP" sz="1400" dirty="0">
              <a:latin typeface="+mn-ea"/>
              <a:ea typeface="+mn-ea"/>
            </a:endParaRPr>
          </a:p>
          <a:p>
            <a:pPr marL="87313" indent="-87313" algn="l">
              <a:lnSpc>
                <a:spcPts val="1800"/>
              </a:lnSpc>
            </a:pPr>
            <a:endParaRPr lang="en-US" altLang="ja-JP" sz="1400" dirty="0" smtClean="0">
              <a:latin typeface="+mn-ea"/>
              <a:ea typeface="+mn-ea"/>
            </a:endParaRPr>
          </a:p>
        </p:txBody>
      </p:sp>
      <p:sp>
        <p:nvSpPr>
          <p:cNvPr id="5" name="スライド番号プレースホルダー 1"/>
          <p:cNvSpPr>
            <a:spLocks noGrp="1"/>
          </p:cNvSpPr>
          <p:nvPr>
            <p:ph type="sldNum" sz="quarter" idx="12"/>
          </p:nvPr>
        </p:nvSpPr>
        <p:spPr>
          <a:xfrm>
            <a:off x="6588224"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000" dirty="0" smtClean="0"/>
              <a:t>1</a:t>
            </a:r>
          </a:p>
        </p:txBody>
      </p:sp>
    </p:spTree>
    <p:extLst>
      <p:ext uri="{BB962C8B-B14F-4D97-AF65-F5344CB8AC3E}">
        <p14:creationId xmlns:p14="http://schemas.microsoft.com/office/powerpoint/2010/main" val="207102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674614"/>
            <a:ext cx="8424936" cy="585073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7313" indent="-87313" algn="l">
              <a:lnSpc>
                <a:spcPts val="1800"/>
              </a:lnSpc>
            </a:pPr>
            <a:endParaRPr lang="en-US" altLang="ja-JP" sz="1400" dirty="0" smtClean="0"/>
          </a:p>
          <a:p>
            <a:pPr marL="87313" indent="-87313" algn="l">
              <a:lnSpc>
                <a:spcPts val="1800"/>
              </a:lnSpc>
            </a:pPr>
            <a:r>
              <a:rPr lang="ja-JP" altLang="ja-JP" sz="1400" dirty="0" smtClean="0"/>
              <a:t>（</a:t>
            </a:r>
            <a:r>
              <a:rPr lang="ja-JP" altLang="ja-JP" sz="1400" dirty="0"/>
              <a:t>指定管理の範囲</a:t>
            </a:r>
            <a:r>
              <a:rPr lang="ja-JP" altLang="ja-JP" sz="1400" dirty="0" smtClean="0"/>
              <a:t>）</a:t>
            </a:r>
            <a:endParaRPr lang="en-US" altLang="ja-JP" sz="1400" dirty="0" smtClean="0"/>
          </a:p>
          <a:p>
            <a:pPr marL="87313" indent="-87313" algn="l">
              <a:lnSpc>
                <a:spcPts val="1800"/>
              </a:lnSpc>
            </a:pPr>
            <a:r>
              <a:rPr lang="ja-JP" altLang="en-US" sz="1400" dirty="0" smtClean="0"/>
              <a:t>○</a:t>
            </a:r>
            <a:r>
              <a:rPr lang="ja-JP" altLang="ja-JP" sz="1400" dirty="0" smtClean="0"/>
              <a:t>公園</a:t>
            </a:r>
            <a:r>
              <a:rPr lang="ja-JP" altLang="ja-JP" sz="1400" dirty="0"/>
              <a:t>エリア全体の調和のとれた運営、効率的・効果的運営のため、自然文化園、日本庭園、スポーツ施設</a:t>
            </a:r>
            <a:r>
              <a:rPr lang="ja-JP" altLang="ja-JP" sz="1400" dirty="0" smtClean="0"/>
              <a:t>、</a:t>
            </a:r>
            <a:endParaRPr lang="en-US" altLang="ja-JP" sz="1400" dirty="0" smtClean="0"/>
          </a:p>
          <a:p>
            <a:pPr marL="87313" indent="-87313" algn="l">
              <a:lnSpc>
                <a:spcPts val="1800"/>
              </a:lnSpc>
            </a:pPr>
            <a:r>
              <a:rPr lang="en-US" altLang="ja-JP" sz="1400" dirty="0"/>
              <a:t> </a:t>
            </a:r>
            <a:r>
              <a:rPr lang="en-US" altLang="ja-JP" sz="1400" dirty="0" smtClean="0"/>
              <a:t>  </a:t>
            </a:r>
            <a:r>
              <a:rPr lang="ja-JP" altLang="ja-JP" sz="1400" dirty="0" smtClean="0"/>
              <a:t>駐車場</a:t>
            </a:r>
            <a:r>
              <a:rPr lang="ja-JP" altLang="ja-JP" sz="1400" dirty="0"/>
              <a:t>等公の施設の運営を一括で</a:t>
            </a:r>
            <a:r>
              <a:rPr lang="ja-JP" altLang="ja-JP" sz="1400" dirty="0" smtClean="0"/>
              <a:t>移行</a:t>
            </a:r>
            <a:r>
              <a:rPr lang="ja-JP" altLang="en-US" sz="1400" dirty="0" smtClean="0"/>
              <a:t>する</a:t>
            </a:r>
            <a:r>
              <a:rPr lang="ja-JP" altLang="ja-JP" sz="1400" dirty="0" smtClean="0"/>
              <a:t>。</a:t>
            </a:r>
            <a:endParaRPr lang="en-US" altLang="ja-JP" sz="1400" dirty="0" smtClean="0"/>
          </a:p>
          <a:p>
            <a:pPr marL="87313" indent="-87313" algn="l">
              <a:lnSpc>
                <a:spcPts val="1800"/>
              </a:lnSpc>
            </a:pPr>
            <a:r>
              <a:rPr lang="ja-JP" altLang="en-US" sz="1400" dirty="0"/>
              <a:t>　</a:t>
            </a:r>
            <a:r>
              <a:rPr lang="ja-JP" altLang="en-US" sz="1400" dirty="0" smtClean="0"/>
              <a:t>  </a:t>
            </a:r>
            <a:r>
              <a:rPr lang="ja-JP" altLang="ja-JP" sz="1400" dirty="0" smtClean="0"/>
              <a:t>ただし</a:t>
            </a:r>
            <a:r>
              <a:rPr lang="ja-JP" altLang="ja-JP" sz="1400" dirty="0"/>
              <a:t>、日本庭園の景観形成や自然文化園の森の育成環境形成、土地等資産の貸付等は引き続き府</a:t>
            </a:r>
            <a:r>
              <a:rPr lang="ja-JP" altLang="ja-JP" sz="1400" dirty="0" smtClean="0"/>
              <a:t>が</a:t>
            </a:r>
            <a:endParaRPr lang="en-US" altLang="ja-JP" sz="1400" dirty="0" smtClean="0"/>
          </a:p>
          <a:p>
            <a:pPr marL="87313" indent="-87313" algn="l">
              <a:lnSpc>
                <a:spcPts val="1800"/>
              </a:lnSpc>
            </a:pPr>
            <a:r>
              <a:rPr lang="en-US" altLang="ja-JP" sz="1400" dirty="0"/>
              <a:t> </a:t>
            </a:r>
            <a:r>
              <a:rPr lang="en-US" altLang="ja-JP" sz="1400" dirty="0" smtClean="0"/>
              <a:t>  </a:t>
            </a:r>
            <a:r>
              <a:rPr lang="ja-JP" altLang="ja-JP" sz="1400" dirty="0" smtClean="0"/>
              <a:t>直接行う。</a:t>
            </a:r>
            <a:endParaRPr lang="en-US" altLang="ja-JP" sz="1400" dirty="0" smtClean="0"/>
          </a:p>
          <a:p>
            <a:pPr marL="87313" indent="-87313" algn="l">
              <a:lnSpc>
                <a:spcPts val="1800"/>
              </a:lnSpc>
            </a:pPr>
            <a:endParaRPr lang="en-US" altLang="ja-JP" sz="1400" dirty="0" smtClean="0"/>
          </a:p>
          <a:p>
            <a:pPr marL="87313" indent="-87313" algn="l">
              <a:lnSpc>
                <a:spcPts val="1800"/>
              </a:lnSpc>
            </a:pPr>
            <a:r>
              <a:rPr lang="ja-JP" altLang="ja-JP" sz="1400" dirty="0" smtClean="0"/>
              <a:t>（</a:t>
            </a:r>
            <a:r>
              <a:rPr lang="ja-JP" altLang="ja-JP" sz="1400" dirty="0"/>
              <a:t>指定管理の期間</a:t>
            </a:r>
            <a:r>
              <a:rPr lang="ja-JP" altLang="ja-JP" sz="1400" dirty="0" smtClean="0"/>
              <a:t>）</a:t>
            </a:r>
            <a:endParaRPr lang="en-US" altLang="ja-JP" sz="1400" dirty="0" smtClean="0"/>
          </a:p>
          <a:p>
            <a:pPr marL="87313" indent="-87313" algn="l">
              <a:lnSpc>
                <a:spcPts val="1800"/>
              </a:lnSpc>
            </a:pPr>
            <a:r>
              <a:rPr lang="ja-JP" altLang="en-US" sz="1400" dirty="0" smtClean="0"/>
              <a:t>○</a:t>
            </a:r>
            <a:r>
              <a:rPr lang="en-US" altLang="ja-JP" sz="1400" dirty="0" smtClean="0"/>
              <a:t>10</a:t>
            </a:r>
            <a:r>
              <a:rPr lang="ja-JP" altLang="ja-JP" sz="1400" dirty="0" smtClean="0"/>
              <a:t>年間</a:t>
            </a:r>
            <a:endParaRPr lang="en-US" altLang="ja-JP" sz="1400" dirty="0" smtClean="0"/>
          </a:p>
          <a:p>
            <a:pPr marL="87313" indent="-87313" algn="l">
              <a:lnSpc>
                <a:spcPts val="1800"/>
              </a:lnSpc>
            </a:pPr>
            <a:r>
              <a:rPr lang="ja-JP" altLang="en-US" sz="1400" dirty="0" smtClean="0"/>
              <a:t>  ・</a:t>
            </a:r>
            <a:r>
              <a:rPr lang="ja-JP" altLang="ja-JP" sz="1400" dirty="0" smtClean="0"/>
              <a:t>長期的</a:t>
            </a:r>
            <a:r>
              <a:rPr lang="ja-JP" altLang="ja-JP" sz="1400" dirty="0"/>
              <a:t>視点に立った各種プログラムの実施や施設への投資を考慮し、一般的な指定管理期間（</a:t>
            </a:r>
            <a:r>
              <a:rPr lang="en-US" altLang="ja-JP" sz="1400" dirty="0"/>
              <a:t>5</a:t>
            </a:r>
            <a:r>
              <a:rPr lang="ja-JP" altLang="ja-JP" sz="1400" dirty="0"/>
              <a:t>年）</a:t>
            </a:r>
            <a:r>
              <a:rPr lang="ja-JP" altLang="ja-JP" sz="1400" dirty="0" smtClean="0"/>
              <a:t>より</a:t>
            </a:r>
            <a:endParaRPr lang="en-US" altLang="ja-JP" sz="1400" dirty="0" smtClean="0"/>
          </a:p>
          <a:p>
            <a:pPr marL="87313" indent="-87313" algn="l">
              <a:lnSpc>
                <a:spcPts val="1800"/>
              </a:lnSpc>
            </a:pPr>
            <a:r>
              <a:rPr lang="en-US" altLang="ja-JP" sz="1400" dirty="0"/>
              <a:t> </a:t>
            </a:r>
            <a:r>
              <a:rPr lang="en-US" altLang="ja-JP" sz="1400" dirty="0" smtClean="0"/>
              <a:t>   </a:t>
            </a:r>
            <a:r>
              <a:rPr lang="ja-JP" altLang="ja-JP" sz="1400" dirty="0" smtClean="0"/>
              <a:t>長期</a:t>
            </a:r>
            <a:r>
              <a:rPr lang="en-US" altLang="ja-JP" sz="1400" dirty="0" smtClean="0"/>
              <a:t> </a:t>
            </a:r>
            <a:r>
              <a:rPr lang="ja-JP" altLang="ja-JP" sz="1400" dirty="0" smtClean="0"/>
              <a:t>に設定</a:t>
            </a:r>
            <a:r>
              <a:rPr lang="ja-JP" altLang="en-US" sz="1400" dirty="0" smtClean="0"/>
              <a:t>する。</a:t>
            </a:r>
            <a:endParaRPr lang="en-US" altLang="ja-JP" sz="1400" dirty="0" smtClean="0"/>
          </a:p>
          <a:p>
            <a:pPr marL="87313" indent="-87313" algn="l">
              <a:lnSpc>
                <a:spcPts val="1800"/>
              </a:lnSpc>
            </a:pPr>
            <a:r>
              <a:rPr lang="ja-JP" altLang="en-US" sz="1400" dirty="0" smtClean="0"/>
              <a:t>  ・</a:t>
            </a:r>
            <a:r>
              <a:rPr lang="ja-JP" altLang="ja-JP" sz="1400" dirty="0" smtClean="0"/>
              <a:t>期</a:t>
            </a:r>
            <a:r>
              <a:rPr lang="ja-JP" altLang="ja-JP" sz="1400" dirty="0"/>
              <a:t>間中の業務内容や目標達成度について、チェックできる仕組みを</a:t>
            </a:r>
            <a:r>
              <a:rPr lang="ja-JP" altLang="ja-JP" sz="1400" dirty="0" smtClean="0"/>
              <a:t>構築</a:t>
            </a:r>
            <a:r>
              <a:rPr lang="ja-JP" altLang="en-US" sz="1400" dirty="0" smtClean="0"/>
              <a:t>する</a:t>
            </a:r>
            <a:r>
              <a:rPr lang="ja-JP" altLang="ja-JP" sz="1400" dirty="0" smtClean="0"/>
              <a:t>。</a:t>
            </a:r>
            <a:endParaRPr lang="en-US" altLang="ja-JP" sz="1400" dirty="0" smtClean="0"/>
          </a:p>
        </p:txBody>
      </p:sp>
      <p:pic>
        <p:nvPicPr>
          <p:cNvPr id="5" name="図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936" y="4321908"/>
            <a:ext cx="2479307" cy="155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37" y="3953031"/>
            <a:ext cx="3367983" cy="218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1"/>
          <p:cNvSpPr txBox="1">
            <a:spLocks noChangeArrowheads="1"/>
          </p:cNvSpPr>
          <p:nvPr/>
        </p:nvSpPr>
        <p:spPr bwMode="auto">
          <a:xfrm>
            <a:off x="1608311" y="616530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255049"/>
            <a:ext cx="2160240" cy="162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1"/>
          <p:cNvSpPr txBox="1">
            <a:spLocks noChangeArrowheads="1"/>
          </p:cNvSpPr>
          <p:nvPr/>
        </p:nvSpPr>
        <p:spPr bwMode="auto">
          <a:xfrm>
            <a:off x="4860032" y="590369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日本庭園</a:t>
            </a:r>
            <a:endParaRPr lang="ja-JP" altLang="en-US" sz="1100" dirty="0"/>
          </a:p>
        </p:txBody>
      </p:sp>
      <p:sp>
        <p:nvSpPr>
          <p:cNvPr id="11" name="テキスト ボックス 1"/>
          <p:cNvSpPr txBox="1">
            <a:spLocks noChangeArrowheads="1"/>
          </p:cNvSpPr>
          <p:nvPr/>
        </p:nvSpPr>
        <p:spPr bwMode="auto">
          <a:xfrm>
            <a:off x="7236296" y="5914412"/>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自然文化</a:t>
            </a:r>
            <a:r>
              <a:rPr lang="ja-JP" altLang="en-US" sz="1100" dirty="0" smtClean="0"/>
              <a:t>園の森</a:t>
            </a:r>
            <a:endParaRPr lang="ja-JP" altLang="en-US" sz="1100" dirty="0"/>
          </a:p>
        </p:txBody>
      </p:sp>
      <p:sp>
        <p:nvSpPr>
          <p:cNvPr id="9" name="スライド番号プレースホルダー 1"/>
          <p:cNvSpPr>
            <a:spLocks noGrp="1"/>
          </p:cNvSpPr>
          <p:nvPr>
            <p:ph type="sldNum" sz="quarter" idx="12"/>
          </p:nvPr>
        </p:nvSpPr>
        <p:spPr>
          <a:xfrm>
            <a:off x="6588224" y="646268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２</a:t>
            </a:r>
            <a:endParaRPr lang="en-US" altLang="ja-JP" sz="1000" dirty="0" smtClean="0"/>
          </a:p>
        </p:txBody>
      </p:sp>
    </p:spTree>
    <p:extLst>
      <p:ext uri="{BB962C8B-B14F-4D97-AF65-F5344CB8AC3E}">
        <p14:creationId xmlns:p14="http://schemas.microsoft.com/office/powerpoint/2010/main" val="288076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260648"/>
            <a:ext cx="8712968" cy="338554"/>
          </a:xfrm>
          <a:prstGeom prst="rect">
            <a:avLst/>
          </a:prstGeom>
          <a:noFill/>
        </p:spPr>
        <p:txBody>
          <a:bodyPr wrap="square" rtlCol="0">
            <a:spAutoFit/>
          </a:bodyPr>
          <a:lstStyle/>
          <a:p>
            <a:pPr algn="ctr"/>
            <a:r>
              <a:rPr kumimoji="1" lang="ja-JP" altLang="en-US" sz="1600" dirty="0" smtClean="0"/>
              <a:t>万博記念公園指定管理者　業務範囲（案）</a:t>
            </a:r>
            <a:endParaRPr kumimoji="1" lang="ja-JP" altLang="en-US" sz="1600" dirty="0"/>
          </a:p>
        </p:txBody>
      </p:sp>
      <p:sp>
        <p:nvSpPr>
          <p:cNvPr id="7" name="正方形/長方形 6"/>
          <p:cNvSpPr/>
          <p:nvPr/>
        </p:nvSpPr>
        <p:spPr>
          <a:xfrm>
            <a:off x="190180" y="903420"/>
            <a:ext cx="1224136" cy="2950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管理運営</a:t>
            </a:r>
            <a:endParaRPr kumimoji="1" lang="en-US" altLang="ja-JP" b="1" dirty="0" smtClean="0"/>
          </a:p>
          <a:p>
            <a:pPr algn="ctr"/>
            <a:r>
              <a:rPr kumimoji="1" lang="ja-JP" altLang="en-US" b="1" dirty="0" smtClean="0"/>
              <a:t>業務</a:t>
            </a:r>
            <a:endParaRPr kumimoji="1" lang="ja-JP" altLang="en-US" b="1" dirty="0"/>
          </a:p>
        </p:txBody>
      </p:sp>
      <p:sp>
        <p:nvSpPr>
          <p:cNvPr id="8" name="正方形/長方形 7"/>
          <p:cNvSpPr/>
          <p:nvPr/>
        </p:nvSpPr>
        <p:spPr>
          <a:xfrm>
            <a:off x="190179" y="3929010"/>
            <a:ext cx="1213469" cy="27795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魅力向上</a:t>
            </a:r>
            <a:endParaRPr kumimoji="1" lang="en-US" altLang="ja-JP" b="1" dirty="0" smtClean="0"/>
          </a:p>
          <a:p>
            <a:pPr algn="ctr"/>
            <a:r>
              <a:rPr kumimoji="1" lang="ja-JP" altLang="en-US" b="1" dirty="0" smtClean="0"/>
              <a:t>事業</a:t>
            </a:r>
            <a:endParaRPr kumimoji="1" lang="ja-JP" altLang="en-US" b="1" dirty="0"/>
          </a:p>
        </p:txBody>
      </p:sp>
      <p:sp>
        <p:nvSpPr>
          <p:cNvPr id="22" name="正方形/長方形 21"/>
          <p:cNvSpPr/>
          <p:nvPr/>
        </p:nvSpPr>
        <p:spPr>
          <a:xfrm>
            <a:off x="5364088" y="903420"/>
            <a:ext cx="3613900" cy="58051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tx1"/>
              </a:solidFill>
            </a:endParaRPr>
          </a:p>
        </p:txBody>
      </p:sp>
      <p:sp>
        <p:nvSpPr>
          <p:cNvPr id="23" name="角丸四角形 22"/>
          <p:cNvSpPr/>
          <p:nvPr/>
        </p:nvSpPr>
        <p:spPr>
          <a:xfrm>
            <a:off x="5442851" y="2302821"/>
            <a:ext cx="214990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事</a:t>
            </a:r>
            <a:r>
              <a:rPr lang="ja-JP" altLang="en-US" sz="1200" dirty="0" smtClean="0">
                <a:solidFill>
                  <a:schemeClr val="tx1"/>
                </a:solidFill>
              </a:rPr>
              <a:t>業者誘致・財産管理</a:t>
            </a:r>
            <a:endParaRPr kumimoji="1" lang="ja-JP" altLang="en-US" sz="1200" dirty="0">
              <a:solidFill>
                <a:schemeClr val="tx1"/>
              </a:solidFill>
            </a:endParaRPr>
          </a:p>
        </p:txBody>
      </p:sp>
      <p:sp>
        <p:nvSpPr>
          <p:cNvPr id="24" name="テキスト ボックス 23"/>
          <p:cNvSpPr txBox="1"/>
          <p:nvPr/>
        </p:nvSpPr>
        <p:spPr>
          <a:xfrm>
            <a:off x="5542231" y="2590853"/>
            <a:ext cx="3355036" cy="430887"/>
          </a:xfrm>
          <a:prstGeom prst="rect">
            <a:avLst/>
          </a:prstGeom>
          <a:noFill/>
        </p:spPr>
        <p:txBody>
          <a:bodyPr wrap="square" rtlCol="0">
            <a:spAutoFit/>
          </a:bodyPr>
          <a:lstStyle/>
          <a:p>
            <a:r>
              <a:rPr kumimoji="1" lang="en-US" altLang="ja-JP" sz="1100" dirty="0" smtClean="0"/>
              <a:t>EXPOCITY</a:t>
            </a:r>
            <a:r>
              <a:rPr kumimoji="1" lang="ja-JP" altLang="en-US" sz="1100" dirty="0" err="1" smtClean="0"/>
              <a:t>、</a:t>
            </a:r>
            <a:r>
              <a:rPr kumimoji="1" lang="ja-JP" altLang="en-US" sz="1100" dirty="0" smtClean="0"/>
              <a:t>市立吹田サッカースタジアムなど土地貸付</a:t>
            </a:r>
            <a:endParaRPr lang="en-US" altLang="ja-JP" sz="1100" dirty="0" smtClean="0"/>
          </a:p>
          <a:p>
            <a:r>
              <a:rPr kumimoji="1" lang="ja-JP" altLang="en-US" sz="1100" dirty="0" smtClean="0"/>
              <a:t>駅前周辺地区や外周部分の活用事業者誘致等</a:t>
            </a:r>
            <a:endParaRPr kumimoji="1" lang="en-US" altLang="ja-JP" sz="1100" dirty="0" smtClean="0"/>
          </a:p>
        </p:txBody>
      </p:sp>
      <p:sp>
        <p:nvSpPr>
          <p:cNvPr id="26" name="角丸四角形 25"/>
          <p:cNvSpPr/>
          <p:nvPr/>
        </p:nvSpPr>
        <p:spPr>
          <a:xfrm>
            <a:off x="5455385" y="1686767"/>
            <a:ext cx="214990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自然文化園の森の育成</a:t>
            </a:r>
            <a:endParaRPr kumimoji="1" lang="ja-JP" altLang="en-US" sz="1200" dirty="0">
              <a:solidFill>
                <a:schemeClr val="tx1"/>
              </a:solidFill>
            </a:endParaRPr>
          </a:p>
        </p:txBody>
      </p:sp>
      <p:sp>
        <p:nvSpPr>
          <p:cNvPr id="28" name="角丸四角形 27"/>
          <p:cNvSpPr/>
          <p:nvPr/>
        </p:nvSpPr>
        <p:spPr>
          <a:xfrm>
            <a:off x="5455385" y="1068829"/>
            <a:ext cx="214990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日本</a:t>
            </a:r>
            <a:r>
              <a:rPr lang="ja-JP" altLang="en-US" sz="1200" dirty="0" smtClean="0">
                <a:solidFill>
                  <a:schemeClr val="tx1"/>
                </a:solidFill>
              </a:rPr>
              <a:t>庭園の景観形成</a:t>
            </a:r>
            <a:endParaRPr kumimoji="1" lang="ja-JP" altLang="en-US" sz="1200" dirty="0">
              <a:solidFill>
                <a:schemeClr val="tx1"/>
              </a:solidFill>
            </a:endParaRPr>
          </a:p>
        </p:txBody>
      </p:sp>
      <p:sp>
        <p:nvSpPr>
          <p:cNvPr id="29" name="角丸四角形 28"/>
          <p:cNvSpPr/>
          <p:nvPr/>
        </p:nvSpPr>
        <p:spPr>
          <a:xfrm>
            <a:off x="5464500" y="3111686"/>
            <a:ext cx="2424194"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施設の大規模改修等</a:t>
            </a:r>
            <a:endParaRPr kumimoji="1" lang="ja-JP" altLang="en-US" sz="1200" dirty="0">
              <a:solidFill>
                <a:schemeClr val="tx1"/>
              </a:solidFill>
            </a:endParaRPr>
          </a:p>
        </p:txBody>
      </p:sp>
      <p:sp>
        <p:nvSpPr>
          <p:cNvPr id="31" name="テキスト ボックス 30"/>
          <p:cNvSpPr txBox="1"/>
          <p:nvPr/>
        </p:nvSpPr>
        <p:spPr>
          <a:xfrm>
            <a:off x="5542231" y="3422835"/>
            <a:ext cx="3229014" cy="430887"/>
          </a:xfrm>
          <a:prstGeom prst="rect">
            <a:avLst/>
          </a:prstGeom>
          <a:noFill/>
        </p:spPr>
        <p:txBody>
          <a:bodyPr wrap="square" rtlCol="0">
            <a:spAutoFit/>
          </a:bodyPr>
          <a:lstStyle/>
          <a:p>
            <a:r>
              <a:rPr lang="ja-JP" altLang="en-US" sz="1100" dirty="0" smtClean="0"/>
              <a:t>老朽化施設</a:t>
            </a:r>
            <a:r>
              <a:rPr lang="ja-JP" altLang="en-US" sz="1100" dirty="0"/>
              <a:t>の更新・改修</a:t>
            </a:r>
          </a:p>
          <a:p>
            <a:r>
              <a:rPr kumimoji="1" lang="ja-JP" altLang="en-US" sz="1100" dirty="0" smtClean="0"/>
              <a:t>シンボルゾーンの整備</a:t>
            </a:r>
            <a:endParaRPr kumimoji="1" lang="en-US" altLang="ja-JP" sz="1100" dirty="0" smtClean="0"/>
          </a:p>
        </p:txBody>
      </p:sp>
      <p:sp>
        <p:nvSpPr>
          <p:cNvPr id="32" name="テキスト ボックス 31"/>
          <p:cNvSpPr txBox="1"/>
          <p:nvPr/>
        </p:nvSpPr>
        <p:spPr>
          <a:xfrm>
            <a:off x="5542231" y="1979907"/>
            <a:ext cx="3229014" cy="261610"/>
          </a:xfrm>
          <a:prstGeom prst="rect">
            <a:avLst/>
          </a:prstGeom>
          <a:noFill/>
        </p:spPr>
        <p:txBody>
          <a:bodyPr wrap="square" rtlCol="0">
            <a:spAutoFit/>
          </a:bodyPr>
          <a:lstStyle/>
          <a:p>
            <a:r>
              <a:rPr kumimoji="1" lang="ja-JP" altLang="en-US" sz="1100" dirty="0" smtClean="0"/>
              <a:t>森の育成</a:t>
            </a:r>
            <a:r>
              <a:rPr kumimoji="1" lang="ja-JP" altLang="en-US" sz="800" dirty="0" smtClean="0"/>
              <a:t>（間伐、樹種転換）</a:t>
            </a:r>
            <a:endParaRPr kumimoji="1" lang="en-US" altLang="ja-JP" sz="800" dirty="0" smtClean="0"/>
          </a:p>
        </p:txBody>
      </p:sp>
      <p:sp>
        <p:nvSpPr>
          <p:cNvPr id="33" name="角丸四角形 32"/>
          <p:cNvSpPr/>
          <p:nvPr/>
        </p:nvSpPr>
        <p:spPr>
          <a:xfrm>
            <a:off x="5454378" y="3913926"/>
            <a:ext cx="2603365"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広報支援・イベント実施支援</a:t>
            </a:r>
            <a:endParaRPr kumimoji="1" lang="ja-JP" altLang="en-US" sz="1200" dirty="0">
              <a:solidFill>
                <a:schemeClr val="tx1"/>
              </a:solidFill>
            </a:endParaRPr>
          </a:p>
        </p:txBody>
      </p:sp>
      <p:sp>
        <p:nvSpPr>
          <p:cNvPr id="34" name="テキスト ボックス 33"/>
          <p:cNvSpPr txBox="1"/>
          <p:nvPr/>
        </p:nvSpPr>
        <p:spPr>
          <a:xfrm>
            <a:off x="5519694" y="4221714"/>
            <a:ext cx="3229014" cy="600164"/>
          </a:xfrm>
          <a:prstGeom prst="rect">
            <a:avLst/>
          </a:prstGeom>
          <a:noFill/>
        </p:spPr>
        <p:txBody>
          <a:bodyPr wrap="square" rtlCol="0">
            <a:spAutoFit/>
          </a:bodyPr>
          <a:lstStyle/>
          <a:p>
            <a:r>
              <a:rPr kumimoji="1" lang="ja-JP" altLang="en-US" sz="1100" dirty="0" smtClean="0"/>
              <a:t>府の広報媒体による情報発信</a:t>
            </a:r>
            <a:endParaRPr kumimoji="1" lang="en-US" altLang="ja-JP" sz="1100" dirty="0" smtClean="0"/>
          </a:p>
          <a:p>
            <a:r>
              <a:rPr kumimoji="1" lang="ja-JP" altLang="en-US" sz="1100" dirty="0" smtClean="0"/>
              <a:t>地元市・公共交通機関への協力依頼</a:t>
            </a:r>
            <a:endParaRPr kumimoji="1" lang="en-US" altLang="ja-JP" sz="1100" dirty="0" smtClean="0"/>
          </a:p>
          <a:p>
            <a:r>
              <a:rPr kumimoji="1" lang="ja-JP" altLang="en-US" sz="1100" dirty="0" smtClean="0"/>
              <a:t>マスメディアへの協力要請</a:t>
            </a:r>
            <a:endParaRPr kumimoji="1" lang="en-US" altLang="ja-JP" sz="1100" dirty="0" smtClean="0"/>
          </a:p>
        </p:txBody>
      </p:sp>
      <p:sp>
        <p:nvSpPr>
          <p:cNvPr id="35" name="角丸四角形 34"/>
          <p:cNvSpPr/>
          <p:nvPr/>
        </p:nvSpPr>
        <p:spPr>
          <a:xfrm>
            <a:off x="5491082" y="4869160"/>
            <a:ext cx="2603365"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大阪万博遺産の保全</a:t>
            </a:r>
            <a:endParaRPr kumimoji="1" lang="ja-JP" altLang="en-US" sz="1200" dirty="0">
              <a:solidFill>
                <a:schemeClr val="tx1"/>
              </a:solidFill>
            </a:endParaRPr>
          </a:p>
        </p:txBody>
      </p:sp>
      <p:sp>
        <p:nvSpPr>
          <p:cNvPr id="36" name="テキスト ボックス 35"/>
          <p:cNvSpPr txBox="1"/>
          <p:nvPr/>
        </p:nvSpPr>
        <p:spPr>
          <a:xfrm>
            <a:off x="5556531" y="5183960"/>
            <a:ext cx="3229014" cy="430887"/>
          </a:xfrm>
          <a:prstGeom prst="rect">
            <a:avLst/>
          </a:prstGeom>
          <a:noFill/>
        </p:spPr>
        <p:txBody>
          <a:bodyPr wrap="square" rtlCol="0">
            <a:spAutoFit/>
          </a:bodyPr>
          <a:lstStyle/>
          <a:p>
            <a:r>
              <a:rPr lang="ja-JP" altLang="en-US" sz="1100" dirty="0"/>
              <a:t>記録</a:t>
            </a:r>
            <a:r>
              <a:rPr lang="ja-JP" altLang="en-US" sz="1100" dirty="0" smtClean="0"/>
              <a:t>映像の貸し出し</a:t>
            </a:r>
            <a:endParaRPr lang="en-US" altLang="ja-JP" sz="1100" dirty="0" smtClean="0"/>
          </a:p>
          <a:p>
            <a:r>
              <a:rPr kumimoji="1" lang="ja-JP" altLang="en-US" sz="1100" dirty="0" smtClean="0"/>
              <a:t>著作権管理</a:t>
            </a:r>
            <a:endParaRPr kumimoji="1" lang="en-US" altLang="ja-JP" sz="1100" dirty="0" smtClean="0"/>
          </a:p>
        </p:txBody>
      </p:sp>
      <p:sp>
        <p:nvSpPr>
          <p:cNvPr id="37" name="角丸四角形 36"/>
          <p:cNvSpPr/>
          <p:nvPr/>
        </p:nvSpPr>
        <p:spPr>
          <a:xfrm>
            <a:off x="5494586" y="5699786"/>
            <a:ext cx="2603365"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震災時対応</a:t>
            </a:r>
            <a:endParaRPr kumimoji="1" lang="ja-JP" altLang="en-US" sz="1200" dirty="0">
              <a:solidFill>
                <a:schemeClr val="tx1"/>
              </a:solidFill>
            </a:endParaRPr>
          </a:p>
        </p:txBody>
      </p:sp>
      <p:sp>
        <p:nvSpPr>
          <p:cNvPr id="38" name="テキスト ボックス 37"/>
          <p:cNvSpPr txBox="1"/>
          <p:nvPr/>
        </p:nvSpPr>
        <p:spPr>
          <a:xfrm>
            <a:off x="5568353" y="5987518"/>
            <a:ext cx="3229014" cy="261610"/>
          </a:xfrm>
          <a:prstGeom prst="rect">
            <a:avLst/>
          </a:prstGeom>
          <a:noFill/>
        </p:spPr>
        <p:txBody>
          <a:bodyPr wrap="square" rtlCol="0">
            <a:spAutoFit/>
          </a:bodyPr>
          <a:lstStyle/>
          <a:p>
            <a:r>
              <a:rPr lang="ja-JP" altLang="en-US" sz="1100" dirty="0"/>
              <a:t>広域防災</a:t>
            </a:r>
            <a:r>
              <a:rPr lang="ja-JP" altLang="en-US" sz="1100" dirty="0" smtClean="0"/>
              <a:t>拠点・後方支援活動拠点</a:t>
            </a:r>
            <a:endParaRPr lang="en-US" altLang="ja-JP" sz="1100" dirty="0" smtClean="0"/>
          </a:p>
        </p:txBody>
      </p:sp>
      <p:sp>
        <p:nvSpPr>
          <p:cNvPr id="41" name="二等辺三角形 40"/>
          <p:cNvSpPr/>
          <p:nvPr/>
        </p:nvSpPr>
        <p:spPr>
          <a:xfrm rot="16200000">
            <a:off x="2370130" y="3508391"/>
            <a:ext cx="5447347" cy="396551"/>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tx1"/>
              </a:solidFill>
            </a:endParaRPr>
          </a:p>
        </p:txBody>
      </p:sp>
      <p:sp>
        <p:nvSpPr>
          <p:cNvPr id="42" name="テキスト ボックス 41"/>
          <p:cNvSpPr txBox="1"/>
          <p:nvPr/>
        </p:nvSpPr>
        <p:spPr>
          <a:xfrm>
            <a:off x="4964817" y="3288645"/>
            <a:ext cx="369332" cy="933069"/>
          </a:xfrm>
          <a:prstGeom prst="rect">
            <a:avLst/>
          </a:prstGeom>
          <a:noFill/>
        </p:spPr>
        <p:txBody>
          <a:bodyPr vert="eaVert" wrap="square" rtlCol="0">
            <a:spAutoFit/>
          </a:bodyPr>
          <a:lstStyle/>
          <a:p>
            <a:r>
              <a:rPr kumimoji="1" lang="ja-JP" altLang="en-US" sz="1200" dirty="0" smtClean="0"/>
              <a:t>事業の支援</a:t>
            </a:r>
            <a:endParaRPr kumimoji="1" lang="ja-JP" altLang="en-US" sz="1200" dirty="0"/>
          </a:p>
        </p:txBody>
      </p:sp>
      <p:sp>
        <p:nvSpPr>
          <p:cNvPr id="43" name="テキスト ボックス 42"/>
          <p:cNvSpPr txBox="1"/>
          <p:nvPr/>
        </p:nvSpPr>
        <p:spPr>
          <a:xfrm>
            <a:off x="190180" y="561702"/>
            <a:ext cx="4656264" cy="276999"/>
          </a:xfrm>
          <a:prstGeom prst="rect">
            <a:avLst/>
          </a:prstGeom>
          <a:noFill/>
          <a:ln>
            <a:solidFill>
              <a:schemeClr val="accent1">
                <a:shade val="50000"/>
              </a:schemeClr>
            </a:solidFill>
          </a:ln>
        </p:spPr>
        <p:txBody>
          <a:bodyPr wrap="square" rtlCol="0">
            <a:spAutoFit/>
          </a:bodyPr>
          <a:lstStyle/>
          <a:p>
            <a:pPr algn="ctr"/>
            <a:r>
              <a:rPr kumimoji="1" lang="ja-JP" altLang="en-US" sz="1200" b="1" dirty="0" smtClean="0"/>
              <a:t>指定管理者の業務</a:t>
            </a:r>
            <a:endParaRPr kumimoji="1" lang="ja-JP" altLang="en-US" sz="1200" b="1" dirty="0"/>
          </a:p>
        </p:txBody>
      </p:sp>
      <p:sp>
        <p:nvSpPr>
          <p:cNvPr id="44" name="テキスト ボックス 43"/>
          <p:cNvSpPr txBox="1"/>
          <p:nvPr/>
        </p:nvSpPr>
        <p:spPr>
          <a:xfrm>
            <a:off x="5364088" y="572100"/>
            <a:ext cx="3613900" cy="276999"/>
          </a:xfrm>
          <a:prstGeom prst="rect">
            <a:avLst/>
          </a:prstGeom>
          <a:noFill/>
          <a:ln>
            <a:solidFill>
              <a:schemeClr val="accent1">
                <a:shade val="50000"/>
              </a:schemeClr>
            </a:solidFill>
          </a:ln>
        </p:spPr>
        <p:txBody>
          <a:bodyPr wrap="square" rtlCol="0">
            <a:spAutoFit/>
          </a:bodyPr>
          <a:lstStyle/>
          <a:p>
            <a:pPr algn="ctr"/>
            <a:r>
              <a:rPr kumimoji="1" lang="ja-JP" altLang="en-US" sz="1200" b="1" dirty="0" smtClean="0"/>
              <a:t>大阪府の役割</a:t>
            </a:r>
            <a:endParaRPr kumimoji="1" lang="ja-JP" altLang="en-US" sz="1200" b="1" dirty="0"/>
          </a:p>
        </p:txBody>
      </p:sp>
      <p:sp>
        <p:nvSpPr>
          <p:cNvPr id="14" name="正方形/長方形 13"/>
          <p:cNvSpPr/>
          <p:nvPr/>
        </p:nvSpPr>
        <p:spPr>
          <a:xfrm>
            <a:off x="1534075" y="3929010"/>
            <a:ext cx="3325959" cy="277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tx1"/>
              </a:solidFill>
            </a:endParaRPr>
          </a:p>
        </p:txBody>
      </p:sp>
      <p:sp>
        <p:nvSpPr>
          <p:cNvPr id="15" name="角丸四角形 14"/>
          <p:cNvSpPr/>
          <p:nvPr/>
        </p:nvSpPr>
        <p:spPr>
          <a:xfrm>
            <a:off x="1672843" y="4005063"/>
            <a:ext cx="136815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施設の設置</a:t>
            </a:r>
            <a:endParaRPr kumimoji="1" lang="ja-JP" altLang="en-US" sz="1200" dirty="0">
              <a:solidFill>
                <a:schemeClr val="tx1"/>
              </a:solidFill>
            </a:endParaRPr>
          </a:p>
        </p:txBody>
      </p:sp>
      <p:sp>
        <p:nvSpPr>
          <p:cNvPr id="16" name="テキスト ボックス 15"/>
          <p:cNvSpPr txBox="1"/>
          <p:nvPr/>
        </p:nvSpPr>
        <p:spPr>
          <a:xfrm>
            <a:off x="1750099" y="4264739"/>
            <a:ext cx="2880320" cy="261610"/>
          </a:xfrm>
          <a:prstGeom prst="rect">
            <a:avLst/>
          </a:prstGeom>
          <a:noFill/>
        </p:spPr>
        <p:txBody>
          <a:bodyPr wrap="square" rtlCol="0">
            <a:spAutoFit/>
          </a:bodyPr>
          <a:lstStyle/>
          <a:p>
            <a:r>
              <a:rPr kumimoji="1" lang="ja-JP" altLang="en-US" sz="1100" dirty="0" smtClean="0"/>
              <a:t>サービス施設の設置</a:t>
            </a:r>
            <a:r>
              <a:rPr kumimoji="1" lang="ja-JP" altLang="en-US" sz="800" dirty="0" smtClean="0"/>
              <a:t>（飲食店、売店）</a:t>
            </a:r>
          </a:p>
        </p:txBody>
      </p:sp>
      <p:sp>
        <p:nvSpPr>
          <p:cNvPr id="18" name="角丸四角形 17"/>
          <p:cNvSpPr/>
          <p:nvPr/>
        </p:nvSpPr>
        <p:spPr>
          <a:xfrm>
            <a:off x="1657900" y="4526349"/>
            <a:ext cx="136815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既存施設の改修</a:t>
            </a:r>
            <a:endParaRPr kumimoji="1" lang="ja-JP" altLang="en-US" sz="1200" dirty="0">
              <a:solidFill>
                <a:schemeClr val="tx1"/>
              </a:solidFill>
            </a:endParaRPr>
          </a:p>
        </p:txBody>
      </p:sp>
      <p:sp>
        <p:nvSpPr>
          <p:cNvPr id="19" name="テキスト ボックス 18"/>
          <p:cNvSpPr txBox="1"/>
          <p:nvPr/>
        </p:nvSpPr>
        <p:spPr>
          <a:xfrm>
            <a:off x="1742909" y="4785102"/>
            <a:ext cx="2880320" cy="600164"/>
          </a:xfrm>
          <a:prstGeom prst="rect">
            <a:avLst/>
          </a:prstGeom>
          <a:noFill/>
        </p:spPr>
        <p:txBody>
          <a:bodyPr wrap="square" rtlCol="0">
            <a:spAutoFit/>
          </a:bodyPr>
          <a:lstStyle/>
          <a:p>
            <a:r>
              <a:rPr lang="ja-JP" altLang="en-US" sz="1100" dirty="0" smtClean="0"/>
              <a:t>休憩所の改装・活用</a:t>
            </a:r>
            <a:r>
              <a:rPr lang="ja-JP" altLang="en-US" sz="800" dirty="0" smtClean="0"/>
              <a:t>（中央休憩所、バラ園休憩所など）</a:t>
            </a:r>
            <a:endParaRPr lang="en-US" altLang="ja-JP" sz="800" dirty="0" smtClean="0"/>
          </a:p>
          <a:p>
            <a:r>
              <a:rPr lang="ja-JP" altLang="en-US" sz="1100" dirty="0" smtClean="0"/>
              <a:t>トイレのリニューアル</a:t>
            </a:r>
            <a:r>
              <a:rPr lang="ja-JP" altLang="en-US" sz="900" dirty="0" smtClean="0"/>
              <a:t>（美観向上、温水洗浄便座</a:t>
            </a:r>
            <a:r>
              <a:rPr lang="ja-JP" altLang="en-US" sz="1100" dirty="0" smtClean="0"/>
              <a:t>）</a:t>
            </a:r>
            <a:endParaRPr lang="en-US" altLang="ja-JP" sz="1100" dirty="0" smtClean="0"/>
          </a:p>
          <a:p>
            <a:r>
              <a:rPr lang="ja-JP" altLang="en-US" sz="1100" dirty="0" smtClean="0"/>
              <a:t>案内サインの充実、テーブル・ベンチの増設</a:t>
            </a:r>
            <a:endParaRPr lang="en-US" altLang="ja-JP" sz="1100" dirty="0" smtClean="0"/>
          </a:p>
        </p:txBody>
      </p:sp>
      <p:sp>
        <p:nvSpPr>
          <p:cNvPr id="21" name="角丸四角形 20"/>
          <p:cNvSpPr/>
          <p:nvPr/>
        </p:nvSpPr>
        <p:spPr>
          <a:xfrm>
            <a:off x="1657900" y="5399404"/>
            <a:ext cx="1316321"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ソフト展開</a:t>
            </a:r>
            <a:endParaRPr kumimoji="1" lang="ja-JP" altLang="en-US" sz="1200" dirty="0">
              <a:solidFill>
                <a:schemeClr val="tx1"/>
              </a:solidFill>
            </a:endParaRPr>
          </a:p>
        </p:txBody>
      </p:sp>
      <p:sp>
        <p:nvSpPr>
          <p:cNvPr id="25" name="角丸四角形 24"/>
          <p:cNvSpPr/>
          <p:nvPr/>
        </p:nvSpPr>
        <p:spPr>
          <a:xfrm>
            <a:off x="1658464" y="6158967"/>
            <a:ext cx="136815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新たな料金体系</a:t>
            </a:r>
            <a:endParaRPr kumimoji="1" lang="en-US" altLang="ja-JP" sz="1200" dirty="0" smtClean="0">
              <a:solidFill>
                <a:schemeClr val="tx1"/>
              </a:solidFill>
            </a:endParaRPr>
          </a:p>
        </p:txBody>
      </p:sp>
      <p:sp>
        <p:nvSpPr>
          <p:cNvPr id="39" name="テキスト ボックス 38"/>
          <p:cNvSpPr txBox="1"/>
          <p:nvPr/>
        </p:nvSpPr>
        <p:spPr>
          <a:xfrm>
            <a:off x="1756894" y="6446999"/>
            <a:ext cx="2880320" cy="261610"/>
          </a:xfrm>
          <a:prstGeom prst="rect">
            <a:avLst/>
          </a:prstGeom>
          <a:noFill/>
        </p:spPr>
        <p:txBody>
          <a:bodyPr wrap="square" rtlCol="0">
            <a:spAutoFit/>
          </a:bodyPr>
          <a:lstStyle/>
          <a:p>
            <a:r>
              <a:rPr lang="ja-JP" altLang="en-US" sz="1100" dirty="0" smtClean="0"/>
              <a:t>繁忙期・閑散期料金、園内施設のセット料金</a:t>
            </a:r>
            <a:endParaRPr lang="en-US" altLang="ja-JP" sz="1100" dirty="0" smtClean="0"/>
          </a:p>
        </p:txBody>
      </p:sp>
      <p:sp>
        <p:nvSpPr>
          <p:cNvPr id="40" name="角丸四角形 39"/>
          <p:cNvSpPr/>
          <p:nvPr/>
        </p:nvSpPr>
        <p:spPr>
          <a:xfrm>
            <a:off x="5491679" y="6305639"/>
            <a:ext cx="2603365"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監督処分　その他</a:t>
            </a:r>
            <a:endParaRPr kumimoji="1" lang="ja-JP" altLang="en-US" sz="1200" dirty="0">
              <a:solidFill>
                <a:schemeClr val="tx1"/>
              </a:solidFill>
            </a:endParaRPr>
          </a:p>
        </p:txBody>
      </p:sp>
      <p:sp>
        <p:nvSpPr>
          <p:cNvPr id="45" name="テキスト ボックス 44"/>
          <p:cNvSpPr txBox="1"/>
          <p:nvPr/>
        </p:nvSpPr>
        <p:spPr>
          <a:xfrm>
            <a:off x="5542231" y="1360617"/>
            <a:ext cx="3229014" cy="261610"/>
          </a:xfrm>
          <a:prstGeom prst="rect">
            <a:avLst/>
          </a:prstGeom>
          <a:noFill/>
        </p:spPr>
        <p:txBody>
          <a:bodyPr wrap="square" rtlCol="0">
            <a:spAutoFit/>
          </a:bodyPr>
          <a:lstStyle/>
          <a:p>
            <a:r>
              <a:rPr kumimoji="1" lang="ja-JP" altLang="en-US" sz="1100" dirty="0" smtClean="0"/>
              <a:t>日本庭園の修景</a:t>
            </a:r>
            <a:endParaRPr kumimoji="1" lang="en-US" altLang="ja-JP" sz="1100" dirty="0" smtClean="0"/>
          </a:p>
        </p:txBody>
      </p:sp>
      <p:sp>
        <p:nvSpPr>
          <p:cNvPr id="46" name="テキスト ボックス 45"/>
          <p:cNvSpPr txBox="1"/>
          <p:nvPr/>
        </p:nvSpPr>
        <p:spPr>
          <a:xfrm>
            <a:off x="1742909" y="5687436"/>
            <a:ext cx="2880320" cy="430887"/>
          </a:xfrm>
          <a:prstGeom prst="rect">
            <a:avLst/>
          </a:prstGeom>
          <a:noFill/>
        </p:spPr>
        <p:txBody>
          <a:bodyPr wrap="square" rtlCol="0">
            <a:spAutoFit/>
          </a:bodyPr>
          <a:lstStyle/>
          <a:p>
            <a:r>
              <a:rPr lang="ja-JP" altLang="en-US" sz="1100" dirty="0" smtClean="0"/>
              <a:t>新たなイベント実施・誘致</a:t>
            </a:r>
            <a:endParaRPr lang="en-US" altLang="ja-JP" sz="1100" dirty="0" smtClean="0"/>
          </a:p>
          <a:p>
            <a:r>
              <a:rPr lang="ja-JP" altLang="en-US" sz="1100" dirty="0" smtClean="0"/>
              <a:t>園内</a:t>
            </a:r>
            <a:r>
              <a:rPr lang="ja-JP" altLang="en-US" sz="1100" dirty="0"/>
              <a:t>移動手段の</a:t>
            </a:r>
            <a:r>
              <a:rPr lang="ja-JP" altLang="en-US" sz="1100" dirty="0" smtClean="0"/>
              <a:t>確保</a:t>
            </a:r>
            <a:endParaRPr lang="en-US" altLang="ja-JP" sz="1100" dirty="0" smtClean="0"/>
          </a:p>
        </p:txBody>
      </p:sp>
      <p:grpSp>
        <p:nvGrpSpPr>
          <p:cNvPr id="2" name="グループ化 1"/>
          <p:cNvGrpSpPr/>
          <p:nvPr/>
        </p:nvGrpSpPr>
        <p:grpSpPr>
          <a:xfrm>
            <a:off x="1534075" y="892254"/>
            <a:ext cx="3312369" cy="2967718"/>
            <a:chOff x="1524833" y="1160937"/>
            <a:chExt cx="3312369" cy="2947553"/>
          </a:xfrm>
        </p:grpSpPr>
        <p:sp>
          <p:nvSpPr>
            <p:cNvPr id="9" name="正方形/長方形 8"/>
            <p:cNvSpPr/>
            <p:nvPr/>
          </p:nvSpPr>
          <p:spPr>
            <a:xfrm>
              <a:off x="1524833" y="1160937"/>
              <a:ext cx="3312369" cy="29302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10" name="角丸四角形 9"/>
            <p:cNvSpPr/>
            <p:nvPr/>
          </p:nvSpPr>
          <p:spPr>
            <a:xfrm>
              <a:off x="1640704" y="1251059"/>
              <a:ext cx="1354606"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施設の管理運営</a:t>
              </a:r>
              <a:endParaRPr kumimoji="1" lang="ja-JP" altLang="en-US" sz="1200" dirty="0">
                <a:solidFill>
                  <a:schemeClr val="tx1"/>
                </a:solidFill>
              </a:endParaRPr>
            </a:p>
          </p:txBody>
        </p:sp>
        <p:sp>
          <p:nvSpPr>
            <p:cNvPr id="11" name="テキスト ボックス 10"/>
            <p:cNvSpPr txBox="1"/>
            <p:nvPr/>
          </p:nvSpPr>
          <p:spPr>
            <a:xfrm>
              <a:off x="1688231" y="1539091"/>
              <a:ext cx="3148903" cy="1107996"/>
            </a:xfrm>
            <a:prstGeom prst="rect">
              <a:avLst/>
            </a:prstGeom>
            <a:noFill/>
          </p:spPr>
          <p:txBody>
            <a:bodyPr wrap="square" rtlCol="0">
              <a:spAutoFit/>
            </a:bodyPr>
            <a:lstStyle/>
            <a:p>
              <a:r>
                <a:rPr lang="ja-JP" altLang="en-US" sz="1100" dirty="0"/>
                <a:t>運動施設管理</a:t>
              </a:r>
              <a:r>
                <a:rPr lang="ja-JP" altLang="en-US" sz="800" dirty="0">
                  <a:latin typeface="+mn-ea"/>
                </a:rPr>
                <a:t>（記念競技場、野球場など）</a:t>
              </a:r>
              <a:endParaRPr lang="en-US" altLang="ja-JP" sz="800" dirty="0">
                <a:latin typeface="+mn-ea"/>
              </a:endParaRPr>
            </a:p>
            <a:p>
              <a:r>
                <a:rPr lang="ja-JP" altLang="en-US" sz="1100" dirty="0"/>
                <a:t>文化施設管理</a:t>
              </a:r>
              <a:r>
                <a:rPr lang="ja-JP" altLang="en-US" sz="800" dirty="0">
                  <a:latin typeface="+mn-ea"/>
                </a:rPr>
                <a:t>（エキスポパビリオンなど）</a:t>
              </a:r>
              <a:endParaRPr lang="en-US" altLang="ja-JP" sz="800" dirty="0">
                <a:latin typeface="+mn-ea"/>
              </a:endParaRPr>
            </a:p>
            <a:p>
              <a:r>
                <a:rPr lang="ja-JP" altLang="en-US" sz="1100" dirty="0"/>
                <a:t>施設管理</a:t>
              </a:r>
              <a:r>
                <a:rPr lang="ja-JP" altLang="en-US" sz="800" dirty="0">
                  <a:latin typeface="+mn-ea"/>
                </a:rPr>
                <a:t>（駐車場、トイレ、ベンチなど）</a:t>
              </a:r>
              <a:endParaRPr lang="en-US" altLang="ja-JP" sz="800" dirty="0">
                <a:latin typeface="+mn-ea"/>
              </a:endParaRPr>
            </a:p>
            <a:p>
              <a:r>
                <a:rPr lang="ja-JP" altLang="en-US" sz="1100" dirty="0" smtClean="0"/>
                <a:t>植物管理</a:t>
              </a:r>
              <a:r>
                <a:rPr lang="ja-JP" altLang="en-US" sz="800" dirty="0" smtClean="0">
                  <a:latin typeface="+mn-ea"/>
                </a:rPr>
                <a:t>（日本庭園・自然文化園の森を除く）</a:t>
              </a:r>
              <a:endParaRPr lang="en-US" altLang="ja-JP" sz="800" dirty="0" smtClean="0">
                <a:latin typeface="+mn-ea"/>
              </a:endParaRPr>
            </a:p>
            <a:p>
              <a:r>
                <a:rPr lang="ja-JP" altLang="en-US" sz="1100" dirty="0" smtClean="0"/>
                <a:t>売店の運営</a:t>
              </a:r>
              <a:endParaRPr lang="en-US" altLang="ja-JP" sz="1100" dirty="0" smtClean="0"/>
            </a:p>
            <a:p>
              <a:r>
                <a:rPr kumimoji="1" lang="ja-JP" altLang="en-US" sz="1100" dirty="0"/>
                <a:t>交通対策</a:t>
              </a:r>
            </a:p>
          </p:txBody>
        </p:sp>
        <p:sp>
          <p:nvSpPr>
            <p:cNvPr id="12" name="角丸四角形 11"/>
            <p:cNvSpPr/>
            <p:nvPr/>
          </p:nvSpPr>
          <p:spPr>
            <a:xfrm>
              <a:off x="1640704" y="3278986"/>
              <a:ext cx="1354606" cy="2380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許認可権限等</a:t>
              </a:r>
              <a:endParaRPr kumimoji="1" lang="ja-JP" altLang="en-US" sz="1200" dirty="0">
                <a:solidFill>
                  <a:schemeClr val="tx1"/>
                </a:solidFill>
              </a:endParaRPr>
            </a:p>
          </p:txBody>
        </p:sp>
        <p:sp>
          <p:nvSpPr>
            <p:cNvPr id="13" name="テキスト ボックス 12"/>
            <p:cNvSpPr txBox="1"/>
            <p:nvPr/>
          </p:nvSpPr>
          <p:spPr>
            <a:xfrm>
              <a:off x="1694429" y="3508326"/>
              <a:ext cx="2851802" cy="600164"/>
            </a:xfrm>
            <a:prstGeom prst="rect">
              <a:avLst/>
            </a:prstGeom>
            <a:noFill/>
          </p:spPr>
          <p:txBody>
            <a:bodyPr wrap="square" rtlCol="0">
              <a:spAutoFit/>
            </a:bodyPr>
            <a:lstStyle/>
            <a:p>
              <a:r>
                <a:rPr kumimoji="1" lang="ja-JP" altLang="en-US" sz="1100" dirty="0" smtClean="0"/>
                <a:t>園内行為許可</a:t>
              </a:r>
              <a:endParaRPr kumimoji="1" lang="en-US" altLang="ja-JP" sz="1100" dirty="0" smtClean="0"/>
            </a:p>
            <a:p>
              <a:r>
                <a:rPr lang="ja-JP" altLang="en-US" sz="1100" dirty="0"/>
                <a:t>専用</a:t>
              </a:r>
              <a:r>
                <a:rPr lang="ja-JP" altLang="en-US" sz="1100" dirty="0" smtClean="0"/>
                <a:t>広場</a:t>
              </a:r>
              <a:r>
                <a:rPr lang="ja-JP" altLang="en-US" sz="800" dirty="0" smtClean="0"/>
                <a:t>（持ち込みイベント、コンサート公募）</a:t>
              </a:r>
              <a:endParaRPr lang="en-US" altLang="ja-JP" sz="800" dirty="0" smtClean="0"/>
            </a:p>
            <a:p>
              <a:r>
                <a:rPr lang="ja-JP" altLang="en-US" sz="1100" dirty="0" smtClean="0"/>
                <a:t>運動施設</a:t>
              </a:r>
              <a:r>
                <a:rPr lang="ja-JP" altLang="en-US" sz="800" dirty="0" smtClean="0"/>
                <a:t>（予約受付・利用調整）</a:t>
              </a:r>
              <a:endParaRPr lang="en-US" altLang="ja-JP" sz="800" dirty="0" smtClean="0"/>
            </a:p>
          </p:txBody>
        </p:sp>
        <p:sp>
          <p:nvSpPr>
            <p:cNvPr id="48" name="角丸四角形 47"/>
            <p:cNvSpPr/>
            <p:nvPr/>
          </p:nvSpPr>
          <p:spPr>
            <a:xfrm>
              <a:off x="1640704" y="2619693"/>
              <a:ext cx="1354606" cy="2380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ソフト展開</a:t>
              </a:r>
              <a:endParaRPr kumimoji="1" lang="ja-JP" altLang="en-US" sz="1200" dirty="0">
                <a:solidFill>
                  <a:schemeClr val="tx1"/>
                </a:solidFill>
              </a:endParaRPr>
            </a:p>
          </p:txBody>
        </p:sp>
        <p:sp>
          <p:nvSpPr>
            <p:cNvPr id="49" name="テキスト ボックス 48"/>
            <p:cNvSpPr txBox="1"/>
            <p:nvPr/>
          </p:nvSpPr>
          <p:spPr>
            <a:xfrm>
              <a:off x="1678989" y="2848099"/>
              <a:ext cx="2851802" cy="430887"/>
            </a:xfrm>
            <a:prstGeom prst="rect">
              <a:avLst/>
            </a:prstGeom>
            <a:noFill/>
          </p:spPr>
          <p:txBody>
            <a:bodyPr wrap="square" rtlCol="0">
              <a:spAutoFit/>
            </a:bodyPr>
            <a:lstStyle/>
            <a:p>
              <a:r>
                <a:rPr lang="ja-JP" altLang="en-US" sz="1100" dirty="0" smtClean="0"/>
                <a:t>イベント実施</a:t>
              </a:r>
              <a:endParaRPr lang="en-US" altLang="ja-JP" sz="1100" dirty="0" smtClean="0"/>
            </a:p>
            <a:p>
              <a:r>
                <a:rPr kumimoji="1" lang="ja-JP" altLang="en-US" sz="1100" dirty="0" smtClean="0"/>
                <a:t>広報</a:t>
              </a:r>
              <a:r>
                <a:rPr kumimoji="1" lang="ja-JP" altLang="en-US" sz="800" dirty="0" smtClean="0"/>
                <a:t>（万博だより、ＨＰなど）</a:t>
              </a:r>
              <a:endParaRPr kumimoji="1" lang="en-US" altLang="ja-JP" sz="800" dirty="0" smtClean="0"/>
            </a:p>
          </p:txBody>
        </p:sp>
      </p:grpSp>
      <p:sp>
        <p:nvSpPr>
          <p:cNvPr id="47" name="スライド番号プレースホルダー 1"/>
          <p:cNvSpPr>
            <a:spLocks noGrp="1"/>
          </p:cNvSpPr>
          <p:nvPr>
            <p:ph type="sldNum" sz="quarter" idx="12"/>
          </p:nvPr>
        </p:nvSpPr>
        <p:spPr>
          <a:xfrm>
            <a:off x="6712854" y="660308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３</a:t>
            </a:r>
            <a:endParaRPr lang="en-US" altLang="ja-JP" sz="1000" dirty="0" smtClean="0"/>
          </a:p>
        </p:txBody>
      </p:sp>
    </p:spTree>
    <p:extLst>
      <p:ext uri="{BB962C8B-B14F-4D97-AF65-F5344CB8AC3E}">
        <p14:creationId xmlns:p14="http://schemas.microsoft.com/office/powerpoint/2010/main" val="3714117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771800" y="2542878"/>
            <a:ext cx="6120680" cy="4000611"/>
            <a:chOff x="2771800" y="2542878"/>
            <a:chExt cx="6120680" cy="4000611"/>
          </a:xfrm>
        </p:grpSpPr>
        <p:pic>
          <p:nvPicPr>
            <p:cNvPr id="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800" y="2542878"/>
              <a:ext cx="6120680" cy="400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grpSp>
          <p:nvGrpSpPr>
            <p:cNvPr id="2" name="グループ化 1"/>
            <p:cNvGrpSpPr/>
            <p:nvPr/>
          </p:nvGrpSpPr>
          <p:grpSpPr>
            <a:xfrm>
              <a:off x="3659134" y="2670184"/>
              <a:ext cx="3375962" cy="1859003"/>
              <a:chOff x="3659134" y="2670184"/>
              <a:chExt cx="3375962" cy="1859003"/>
            </a:xfrm>
          </p:grpSpPr>
          <p:sp>
            <p:nvSpPr>
              <p:cNvPr id="51" name="フリーフォーム 50"/>
              <p:cNvSpPr/>
              <p:nvPr/>
            </p:nvSpPr>
            <p:spPr>
              <a:xfrm>
                <a:off x="3659134" y="2867466"/>
                <a:ext cx="1987348" cy="1661721"/>
              </a:xfrm>
              <a:custGeom>
                <a:avLst/>
                <a:gdLst>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86857 w 2960914"/>
                  <a:gd name="connsiteY79" fmla="*/ 624475 h 2482304"/>
                  <a:gd name="connsiteX80" fmla="*/ 2002971 w 2960914"/>
                  <a:gd name="connsiteY80" fmla="*/ 740590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450304 h 2482304"/>
                  <a:gd name="connsiteX86" fmla="*/ 1640114 w 2960914"/>
                  <a:gd name="connsiteY86" fmla="*/ 421275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86857 w 2960914"/>
                  <a:gd name="connsiteY79" fmla="*/ 624475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450304 h 2482304"/>
                  <a:gd name="connsiteX86" fmla="*/ 1640114 w 2960914"/>
                  <a:gd name="connsiteY86" fmla="*/ 421275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450304 h 2482304"/>
                  <a:gd name="connsiteX86" fmla="*/ 1640114 w 2960914"/>
                  <a:gd name="connsiteY86" fmla="*/ 421275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421275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377732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377732 h 2482304"/>
                  <a:gd name="connsiteX87" fmla="*/ 1524000 w 2960914"/>
                  <a:gd name="connsiteY87" fmla="*/ 334190 h 2482304"/>
                  <a:gd name="connsiteX88" fmla="*/ 1465943 w 2960914"/>
                  <a:gd name="connsiteY88" fmla="*/ 305161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377732 h 2482304"/>
                  <a:gd name="connsiteX87" fmla="*/ 1524000 w 2960914"/>
                  <a:gd name="connsiteY87" fmla="*/ 334190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377732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11086 w 2960914"/>
                  <a:gd name="connsiteY86" fmla="*/ 319675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711200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11086 w 2960914"/>
                  <a:gd name="connsiteY86" fmla="*/ 319675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711200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567543 w 2960914"/>
                  <a:gd name="connsiteY86" fmla="*/ 319675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711200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669143 w 2960914"/>
                  <a:gd name="connsiteY85" fmla="*/ 392247 h 2482304"/>
                  <a:gd name="connsiteX86" fmla="*/ 1567543 w 2960914"/>
                  <a:gd name="connsiteY86" fmla="*/ 319675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53275"/>
                  <a:gd name="connsiteX1" fmla="*/ 1132114 w 2960914"/>
                  <a:gd name="connsiteY1" fmla="*/ 72932 h 2453275"/>
                  <a:gd name="connsiteX2" fmla="*/ 1088571 w 2960914"/>
                  <a:gd name="connsiteY2" fmla="*/ 87447 h 2453275"/>
                  <a:gd name="connsiteX3" fmla="*/ 1045029 w 2960914"/>
                  <a:gd name="connsiteY3" fmla="*/ 130990 h 2453275"/>
                  <a:gd name="connsiteX4" fmla="*/ 1001486 w 2960914"/>
                  <a:gd name="connsiteY4" fmla="*/ 189047 h 2453275"/>
                  <a:gd name="connsiteX5" fmla="*/ 972457 w 2960914"/>
                  <a:gd name="connsiteY5" fmla="*/ 232590 h 2453275"/>
                  <a:gd name="connsiteX6" fmla="*/ 885371 w 2960914"/>
                  <a:gd name="connsiteY6" fmla="*/ 319675 h 2453275"/>
                  <a:gd name="connsiteX7" fmla="*/ 841829 w 2960914"/>
                  <a:gd name="connsiteY7" fmla="*/ 377732 h 2453275"/>
                  <a:gd name="connsiteX8" fmla="*/ 783771 w 2960914"/>
                  <a:gd name="connsiteY8" fmla="*/ 406761 h 2453275"/>
                  <a:gd name="connsiteX9" fmla="*/ 711200 w 2960914"/>
                  <a:gd name="connsiteY9" fmla="*/ 493847 h 2453275"/>
                  <a:gd name="connsiteX10" fmla="*/ 624114 w 2960914"/>
                  <a:gd name="connsiteY10" fmla="*/ 580932 h 2453275"/>
                  <a:gd name="connsiteX11" fmla="*/ 580571 w 2960914"/>
                  <a:gd name="connsiteY11" fmla="*/ 609961 h 2453275"/>
                  <a:gd name="connsiteX12" fmla="*/ 493486 w 2960914"/>
                  <a:gd name="connsiteY12" fmla="*/ 740590 h 2453275"/>
                  <a:gd name="connsiteX13" fmla="*/ 449943 w 2960914"/>
                  <a:gd name="connsiteY13" fmla="*/ 769618 h 2453275"/>
                  <a:gd name="connsiteX14" fmla="*/ 391886 w 2960914"/>
                  <a:gd name="connsiteY14" fmla="*/ 827675 h 2453275"/>
                  <a:gd name="connsiteX15" fmla="*/ 362857 w 2960914"/>
                  <a:gd name="connsiteY15" fmla="*/ 871218 h 2453275"/>
                  <a:gd name="connsiteX16" fmla="*/ 319314 w 2960914"/>
                  <a:gd name="connsiteY16" fmla="*/ 914761 h 2453275"/>
                  <a:gd name="connsiteX17" fmla="*/ 275771 w 2960914"/>
                  <a:gd name="connsiteY17" fmla="*/ 972818 h 2453275"/>
                  <a:gd name="connsiteX18" fmla="*/ 232229 w 2960914"/>
                  <a:gd name="connsiteY18" fmla="*/ 1016361 h 2453275"/>
                  <a:gd name="connsiteX19" fmla="*/ 159657 w 2960914"/>
                  <a:gd name="connsiteY19" fmla="*/ 1117961 h 2453275"/>
                  <a:gd name="connsiteX20" fmla="*/ 101600 w 2960914"/>
                  <a:gd name="connsiteY20" fmla="*/ 1176018 h 2453275"/>
                  <a:gd name="connsiteX21" fmla="*/ 72571 w 2960914"/>
                  <a:gd name="connsiteY21" fmla="*/ 1234075 h 2453275"/>
                  <a:gd name="connsiteX22" fmla="*/ 29029 w 2960914"/>
                  <a:gd name="connsiteY22" fmla="*/ 1408247 h 2453275"/>
                  <a:gd name="connsiteX23" fmla="*/ 0 w 2960914"/>
                  <a:gd name="connsiteY23" fmla="*/ 1524361 h 2453275"/>
                  <a:gd name="connsiteX24" fmla="*/ 29029 w 2960914"/>
                  <a:gd name="connsiteY24" fmla="*/ 1785618 h 2453275"/>
                  <a:gd name="connsiteX25" fmla="*/ 87086 w 2960914"/>
                  <a:gd name="connsiteY25" fmla="*/ 1843675 h 2453275"/>
                  <a:gd name="connsiteX26" fmla="*/ 159657 w 2960914"/>
                  <a:gd name="connsiteY26" fmla="*/ 2032361 h 2453275"/>
                  <a:gd name="connsiteX27" fmla="*/ 203200 w 2960914"/>
                  <a:gd name="connsiteY27" fmla="*/ 2061390 h 2453275"/>
                  <a:gd name="connsiteX28" fmla="*/ 290286 w 2960914"/>
                  <a:gd name="connsiteY28" fmla="*/ 2133961 h 2453275"/>
                  <a:gd name="connsiteX29" fmla="*/ 377371 w 2960914"/>
                  <a:gd name="connsiteY29" fmla="*/ 2192018 h 2453275"/>
                  <a:gd name="connsiteX30" fmla="*/ 493486 w 2960914"/>
                  <a:gd name="connsiteY30" fmla="*/ 2221047 h 2453275"/>
                  <a:gd name="connsiteX31" fmla="*/ 682171 w 2960914"/>
                  <a:gd name="connsiteY31" fmla="*/ 2264590 h 2453275"/>
                  <a:gd name="connsiteX32" fmla="*/ 769257 w 2960914"/>
                  <a:gd name="connsiteY32" fmla="*/ 2293618 h 2453275"/>
                  <a:gd name="connsiteX33" fmla="*/ 812800 w 2960914"/>
                  <a:gd name="connsiteY33" fmla="*/ 2308132 h 2453275"/>
                  <a:gd name="connsiteX34" fmla="*/ 856343 w 2960914"/>
                  <a:gd name="connsiteY34" fmla="*/ 2322647 h 2453275"/>
                  <a:gd name="connsiteX35" fmla="*/ 899886 w 2960914"/>
                  <a:gd name="connsiteY35" fmla="*/ 2337161 h 2453275"/>
                  <a:gd name="connsiteX36" fmla="*/ 957943 w 2960914"/>
                  <a:gd name="connsiteY36" fmla="*/ 2366190 h 2453275"/>
                  <a:gd name="connsiteX37" fmla="*/ 1088571 w 2960914"/>
                  <a:gd name="connsiteY37" fmla="*/ 2395218 h 2453275"/>
                  <a:gd name="connsiteX38" fmla="*/ 1132114 w 2960914"/>
                  <a:gd name="connsiteY38" fmla="*/ 2409732 h 2453275"/>
                  <a:gd name="connsiteX39" fmla="*/ 1204686 w 2960914"/>
                  <a:gd name="connsiteY39" fmla="*/ 2424247 h 2453275"/>
                  <a:gd name="connsiteX40" fmla="*/ 1262743 w 2960914"/>
                  <a:gd name="connsiteY40" fmla="*/ 2438761 h 2453275"/>
                  <a:gd name="connsiteX41" fmla="*/ 1654629 w 2960914"/>
                  <a:gd name="connsiteY41" fmla="*/ 2453275 h 2453275"/>
                  <a:gd name="connsiteX42" fmla="*/ 2656114 w 2960914"/>
                  <a:gd name="connsiteY42" fmla="*/ 2438761 h 2453275"/>
                  <a:gd name="connsiteX43" fmla="*/ 2960914 w 2960914"/>
                  <a:gd name="connsiteY43" fmla="*/ 2380704 h 2453275"/>
                  <a:gd name="connsiteX44" fmla="*/ 2873829 w 2960914"/>
                  <a:gd name="connsiteY44" fmla="*/ 2351675 h 2453275"/>
                  <a:gd name="connsiteX45" fmla="*/ 2830286 w 2960914"/>
                  <a:gd name="connsiteY45" fmla="*/ 2061390 h 2453275"/>
                  <a:gd name="connsiteX46" fmla="*/ 2641600 w 2960914"/>
                  <a:gd name="connsiteY46" fmla="*/ 2090418 h 2453275"/>
                  <a:gd name="connsiteX47" fmla="*/ 2496457 w 2960914"/>
                  <a:gd name="connsiteY47" fmla="*/ 2133961 h 2453275"/>
                  <a:gd name="connsiteX48" fmla="*/ 2438400 w 2960914"/>
                  <a:gd name="connsiteY48" fmla="*/ 2148475 h 2453275"/>
                  <a:gd name="connsiteX49" fmla="*/ 2322286 w 2960914"/>
                  <a:gd name="connsiteY49" fmla="*/ 2061390 h 2453275"/>
                  <a:gd name="connsiteX50" fmla="*/ 2191657 w 2960914"/>
                  <a:gd name="connsiteY50" fmla="*/ 1916247 h 2453275"/>
                  <a:gd name="connsiteX51" fmla="*/ 2061029 w 2960914"/>
                  <a:gd name="connsiteY51" fmla="*/ 1945275 h 2453275"/>
                  <a:gd name="connsiteX52" fmla="*/ 1886857 w 2960914"/>
                  <a:gd name="connsiteY52" fmla="*/ 1974304 h 2453275"/>
                  <a:gd name="connsiteX53" fmla="*/ 1843314 w 2960914"/>
                  <a:gd name="connsiteY53" fmla="*/ 1988818 h 2453275"/>
                  <a:gd name="connsiteX54" fmla="*/ 1494971 w 2960914"/>
                  <a:gd name="connsiteY54" fmla="*/ 1974304 h 2453275"/>
                  <a:gd name="connsiteX55" fmla="*/ 1407886 w 2960914"/>
                  <a:gd name="connsiteY55" fmla="*/ 1945275 h 2453275"/>
                  <a:gd name="connsiteX56" fmla="*/ 1291771 w 2960914"/>
                  <a:gd name="connsiteY56" fmla="*/ 1887218 h 2453275"/>
                  <a:gd name="connsiteX57" fmla="*/ 1132114 w 2960914"/>
                  <a:gd name="connsiteY57" fmla="*/ 1756590 h 2453275"/>
                  <a:gd name="connsiteX58" fmla="*/ 1045029 w 2960914"/>
                  <a:gd name="connsiteY58" fmla="*/ 1625961 h 2453275"/>
                  <a:gd name="connsiteX59" fmla="*/ 1016000 w 2960914"/>
                  <a:gd name="connsiteY59" fmla="*/ 1582418 h 2453275"/>
                  <a:gd name="connsiteX60" fmla="*/ 972457 w 2960914"/>
                  <a:gd name="connsiteY60" fmla="*/ 1538875 h 2453275"/>
                  <a:gd name="connsiteX61" fmla="*/ 943429 w 2960914"/>
                  <a:gd name="connsiteY61" fmla="*/ 1466304 h 2453275"/>
                  <a:gd name="connsiteX62" fmla="*/ 914400 w 2960914"/>
                  <a:gd name="connsiteY62" fmla="*/ 1422761 h 2453275"/>
                  <a:gd name="connsiteX63" fmla="*/ 899886 w 2960914"/>
                  <a:gd name="connsiteY63" fmla="*/ 1350190 h 2453275"/>
                  <a:gd name="connsiteX64" fmla="*/ 885371 w 2960914"/>
                  <a:gd name="connsiteY64" fmla="*/ 1306647 h 2453275"/>
                  <a:gd name="connsiteX65" fmla="*/ 914400 w 2960914"/>
                  <a:gd name="connsiteY65" fmla="*/ 1205047 h 2453275"/>
                  <a:gd name="connsiteX66" fmla="*/ 943429 w 2960914"/>
                  <a:gd name="connsiteY66" fmla="*/ 972818 h 2453275"/>
                  <a:gd name="connsiteX67" fmla="*/ 1117600 w 2960914"/>
                  <a:gd name="connsiteY67" fmla="*/ 1001847 h 2453275"/>
                  <a:gd name="connsiteX68" fmla="*/ 1175657 w 2960914"/>
                  <a:gd name="connsiteY68" fmla="*/ 1016361 h 2453275"/>
                  <a:gd name="connsiteX69" fmla="*/ 1248229 w 2960914"/>
                  <a:gd name="connsiteY69" fmla="*/ 1045390 h 2453275"/>
                  <a:gd name="connsiteX70" fmla="*/ 1378857 w 2960914"/>
                  <a:gd name="connsiteY70" fmla="*/ 1059904 h 2453275"/>
                  <a:gd name="connsiteX71" fmla="*/ 1480457 w 2960914"/>
                  <a:gd name="connsiteY71" fmla="*/ 1074418 h 2453275"/>
                  <a:gd name="connsiteX72" fmla="*/ 1654629 w 2960914"/>
                  <a:gd name="connsiteY72" fmla="*/ 1059904 h 2453275"/>
                  <a:gd name="connsiteX73" fmla="*/ 1611086 w 2960914"/>
                  <a:gd name="connsiteY73" fmla="*/ 1016361 h 2453275"/>
                  <a:gd name="connsiteX74" fmla="*/ 1567543 w 2960914"/>
                  <a:gd name="connsiteY74" fmla="*/ 900247 h 2453275"/>
                  <a:gd name="connsiteX75" fmla="*/ 1596571 w 2960914"/>
                  <a:gd name="connsiteY75" fmla="*/ 798647 h 2453275"/>
                  <a:gd name="connsiteX76" fmla="*/ 1596571 w 2960914"/>
                  <a:gd name="connsiteY76" fmla="*/ 697047 h 2453275"/>
                  <a:gd name="connsiteX77" fmla="*/ 1538514 w 2960914"/>
                  <a:gd name="connsiteY77" fmla="*/ 653504 h 2453275"/>
                  <a:gd name="connsiteX78" fmla="*/ 1553029 w 2960914"/>
                  <a:gd name="connsiteY78" fmla="*/ 508361 h 2453275"/>
                  <a:gd name="connsiteX79" fmla="*/ 1872343 w 2960914"/>
                  <a:gd name="connsiteY79" fmla="*/ 697046 h 2453275"/>
                  <a:gd name="connsiteX80" fmla="*/ 1988457 w 2960914"/>
                  <a:gd name="connsiteY80" fmla="*/ 813161 h 2453275"/>
                  <a:gd name="connsiteX81" fmla="*/ 2017486 w 2960914"/>
                  <a:gd name="connsiteY81" fmla="*/ 624475 h 2453275"/>
                  <a:gd name="connsiteX82" fmla="*/ 2032000 w 2960914"/>
                  <a:gd name="connsiteY82" fmla="*/ 566418 h 2453275"/>
                  <a:gd name="connsiteX83" fmla="*/ 1930400 w 2960914"/>
                  <a:gd name="connsiteY83" fmla="*/ 508361 h 2453275"/>
                  <a:gd name="connsiteX84" fmla="*/ 1872343 w 2960914"/>
                  <a:gd name="connsiteY84" fmla="*/ 479332 h 2453275"/>
                  <a:gd name="connsiteX85" fmla="*/ 1669143 w 2960914"/>
                  <a:gd name="connsiteY85" fmla="*/ 392247 h 2453275"/>
                  <a:gd name="connsiteX86" fmla="*/ 1567543 w 2960914"/>
                  <a:gd name="connsiteY86" fmla="*/ 319675 h 2453275"/>
                  <a:gd name="connsiteX87" fmla="*/ 1524000 w 2960914"/>
                  <a:gd name="connsiteY87" fmla="*/ 290647 h 2453275"/>
                  <a:gd name="connsiteX88" fmla="*/ 1465943 w 2960914"/>
                  <a:gd name="connsiteY88" fmla="*/ 247104 h 2453275"/>
                  <a:gd name="connsiteX89" fmla="*/ 1451429 w 2960914"/>
                  <a:gd name="connsiteY89" fmla="*/ 247104 h 2453275"/>
                  <a:gd name="connsiteX90" fmla="*/ 1306286 w 2960914"/>
                  <a:gd name="connsiteY90" fmla="*/ 145504 h 2453275"/>
                  <a:gd name="connsiteX91" fmla="*/ 1262743 w 2960914"/>
                  <a:gd name="connsiteY91" fmla="*/ 101961 h 2453275"/>
                  <a:gd name="connsiteX92" fmla="*/ 1233714 w 2960914"/>
                  <a:gd name="connsiteY92" fmla="*/ 58418 h 2453275"/>
                  <a:gd name="connsiteX93" fmla="*/ 1190171 w 2960914"/>
                  <a:gd name="connsiteY93" fmla="*/ 43904 h 2453275"/>
                  <a:gd name="connsiteX94" fmla="*/ 1175657 w 2960914"/>
                  <a:gd name="connsiteY94" fmla="*/ 361 h 2453275"/>
                  <a:gd name="connsiteX0" fmla="*/ 1175657 w 2960914"/>
                  <a:gd name="connsiteY0" fmla="*/ 361 h 2453275"/>
                  <a:gd name="connsiteX1" fmla="*/ 1132114 w 2960914"/>
                  <a:gd name="connsiteY1" fmla="*/ 72932 h 2453275"/>
                  <a:gd name="connsiteX2" fmla="*/ 1088571 w 2960914"/>
                  <a:gd name="connsiteY2" fmla="*/ 87447 h 2453275"/>
                  <a:gd name="connsiteX3" fmla="*/ 1045029 w 2960914"/>
                  <a:gd name="connsiteY3" fmla="*/ 130990 h 2453275"/>
                  <a:gd name="connsiteX4" fmla="*/ 1001486 w 2960914"/>
                  <a:gd name="connsiteY4" fmla="*/ 189047 h 2453275"/>
                  <a:gd name="connsiteX5" fmla="*/ 972457 w 2960914"/>
                  <a:gd name="connsiteY5" fmla="*/ 232590 h 2453275"/>
                  <a:gd name="connsiteX6" fmla="*/ 885371 w 2960914"/>
                  <a:gd name="connsiteY6" fmla="*/ 319675 h 2453275"/>
                  <a:gd name="connsiteX7" fmla="*/ 841829 w 2960914"/>
                  <a:gd name="connsiteY7" fmla="*/ 377732 h 2453275"/>
                  <a:gd name="connsiteX8" fmla="*/ 783771 w 2960914"/>
                  <a:gd name="connsiteY8" fmla="*/ 406761 h 2453275"/>
                  <a:gd name="connsiteX9" fmla="*/ 711200 w 2960914"/>
                  <a:gd name="connsiteY9" fmla="*/ 493847 h 2453275"/>
                  <a:gd name="connsiteX10" fmla="*/ 624114 w 2960914"/>
                  <a:gd name="connsiteY10" fmla="*/ 580932 h 2453275"/>
                  <a:gd name="connsiteX11" fmla="*/ 580571 w 2960914"/>
                  <a:gd name="connsiteY11" fmla="*/ 609961 h 2453275"/>
                  <a:gd name="connsiteX12" fmla="*/ 493486 w 2960914"/>
                  <a:gd name="connsiteY12" fmla="*/ 740590 h 2453275"/>
                  <a:gd name="connsiteX13" fmla="*/ 449943 w 2960914"/>
                  <a:gd name="connsiteY13" fmla="*/ 769618 h 2453275"/>
                  <a:gd name="connsiteX14" fmla="*/ 391886 w 2960914"/>
                  <a:gd name="connsiteY14" fmla="*/ 827675 h 2453275"/>
                  <a:gd name="connsiteX15" fmla="*/ 362857 w 2960914"/>
                  <a:gd name="connsiteY15" fmla="*/ 871218 h 2453275"/>
                  <a:gd name="connsiteX16" fmla="*/ 319314 w 2960914"/>
                  <a:gd name="connsiteY16" fmla="*/ 914761 h 2453275"/>
                  <a:gd name="connsiteX17" fmla="*/ 275771 w 2960914"/>
                  <a:gd name="connsiteY17" fmla="*/ 972818 h 2453275"/>
                  <a:gd name="connsiteX18" fmla="*/ 232229 w 2960914"/>
                  <a:gd name="connsiteY18" fmla="*/ 1016361 h 2453275"/>
                  <a:gd name="connsiteX19" fmla="*/ 159657 w 2960914"/>
                  <a:gd name="connsiteY19" fmla="*/ 1117961 h 2453275"/>
                  <a:gd name="connsiteX20" fmla="*/ 101600 w 2960914"/>
                  <a:gd name="connsiteY20" fmla="*/ 1176018 h 2453275"/>
                  <a:gd name="connsiteX21" fmla="*/ 72571 w 2960914"/>
                  <a:gd name="connsiteY21" fmla="*/ 1234075 h 2453275"/>
                  <a:gd name="connsiteX22" fmla="*/ 29029 w 2960914"/>
                  <a:gd name="connsiteY22" fmla="*/ 1408247 h 2453275"/>
                  <a:gd name="connsiteX23" fmla="*/ 0 w 2960914"/>
                  <a:gd name="connsiteY23" fmla="*/ 1524361 h 2453275"/>
                  <a:gd name="connsiteX24" fmla="*/ 29029 w 2960914"/>
                  <a:gd name="connsiteY24" fmla="*/ 1785618 h 2453275"/>
                  <a:gd name="connsiteX25" fmla="*/ 87086 w 2960914"/>
                  <a:gd name="connsiteY25" fmla="*/ 1843675 h 2453275"/>
                  <a:gd name="connsiteX26" fmla="*/ 159657 w 2960914"/>
                  <a:gd name="connsiteY26" fmla="*/ 2032361 h 2453275"/>
                  <a:gd name="connsiteX27" fmla="*/ 203200 w 2960914"/>
                  <a:gd name="connsiteY27" fmla="*/ 2061390 h 2453275"/>
                  <a:gd name="connsiteX28" fmla="*/ 290286 w 2960914"/>
                  <a:gd name="connsiteY28" fmla="*/ 2133961 h 2453275"/>
                  <a:gd name="connsiteX29" fmla="*/ 377371 w 2960914"/>
                  <a:gd name="connsiteY29" fmla="*/ 2192018 h 2453275"/>
                  <a:gd name="connsiteX30" fmla="*/ 493486 w 2960914"/>
                  <a:gd name="connsiteY30" fmla="*/ 2221047 h 2453275"/>
                  <a:gd name="connsiteX31" fmla="*/ 682171 w 2960914"/>
                  <a:gd name="connsiteY31" fmla="*/ 2264590 h 2453275"/>
                  <a:gd name="connsiteX32" fmla="*/ 769257 w 2960914"/>
                  <a:gd name="connsiteY32" fmla="*/ 2293618 h 2453275"/>
                  <a:gd name="connsiteX33" fmla="*/ 812800 w 2960914"/>
                  <a:gd name="connsiteY33" fmla="*/ 2308132 h 2453275"/>
                  <a:gd name="connsiteX34" fmla="*/ 856343 w 2960914"/>
                  <a:gd name="connsiteY34" fmla="*/ 2322647 h 2453275"/>
                  <a:gd name="connsiteX35" fmla="*/ 899886 w 2960914"/>
                  <a:gd name="connsiteY35" fmla="*/ 2337161 h 2453275"/>
                  <a:gd name="connsiteX36" fmla="*/ 957943 w 2960914"/>
                  <a:gd name="connsiteY36" fmla="*/ 2366190 h 2453275"/>
                  <a:gd name="connsiteX37" fmla="*/ 1088571 w 2960914"/>
                  <a:gd name="connsiteY37" fmla="*/ 2395218 h 2453275"/>
                  <a:gd name="connsiteX38" fmla="*/ 1132114 w 2960914"/>
                  <a:gd name="connsiteY38" fmla="*/ 2409732 h 2453275"/>
                  <a:gd name="connsiteX39" fmla="*/ 1204686 w 2960914"/>
                  <a:gd name="connsiteY39" fmla="*/ 2424247 h 2453275"/>
                  <a:gd name="connsiteX40" fmla="*/ 1262743 w 2960914"/>
                  <a:gd name="connsiteY40" fmla="*/ 2438761 h 2453275"/>
                  <a:gd name="connsiteX41" fmla="*/ 1654629 w 2960914"/>
                  <a:gd name="connsiteY41" fmla="*/ 2453275 h 2453275"/>
                  <a:gd name="connsiteX42" fmla="*/ 2656114 w 2960914"/>
                  <a:gd name="connsiteY42" fmla="*/ 2438761 h 2453275"/>
                  <a:gd name="connsiteX43" fmla="*/ 2960914 w 2960914"/>
                  <a:gd name="connsiteY43" fmla="*/ 2380704 h 2453275"/>
                  <a:gd name="connsiteX44" fmla="*/ 2873829 w 2960914"/>
                  <a:gd name="connsiteY44" fmla="*/ 2351675 h 2453275"/>
                  <a:gd name="connsiteX45" fmla="*/ 2830286 w 2960914"/>
                  <a:gd name="connsiteY45" fmla="*/ 2061390 h 2453275"/>
                  <a:gd name="connsiteX46" fmla="*/ 2641600 w 2960914"/>
                  <a:gd name="connsiteY46" fmla="*/ 2090418 h 2453275"/>
                  <a:gd name="connsiteX47" fmla="*/ 2496457 w 2960914"/>
                  <a:gd name="connsiteY47" fmla="*/ 2133961 h 2453275"/>
                  <a:gd name="connsiteX48" fmla="*/ 2438400 w 2960914"/>
                  <a:gd name="connsiteY48" fmla="*/ 2148475 h 2453275"/>
                  <a:gd name="connsiteX49" fmla="*/ 2322286 w 2960914"/>
                  <a:gd name="connsiteY49" fmla="*/ 2061390 h 2453275"/>
                  <a:gd name="connsiteX50" fmla="*/ 2191657 w 2960914"/>
                  <a:gd name="connsiteY50" fmla="*/ 1916247 h 2453275"/>
                  <a:gd name="connsiteX51" fmla="*/ 2061029 w 2960914"/>
                  <a:gd name="connsiteY51" fmla="*/ 1945275 h 2453275"/>
                  <a:gd name="connsiteX52" fmla="*/ 1886857 w 2960914"/>
                  <a:gd name="connsiteY52" fmla="*/ 1974304 h 2453275"/>
                  <a:gd name="connsiteX53" fmla="*/ 1843314 w 2960914"/>
                  <a:gd name="connsiteY53" fmla="*/ 1988818 h 2453275"/>
                  <a:gd name="connsiteX54" fmla="*/ 1494971 w 2960914"/>
                  <a:gd name="connsiteY54" fmla="*/ 1974304 h 2453275"/>
                  <a:gd name="connsiteX55" fmla="*/ 1407886 w 2960914"/>
                  <a:gd name="connsiteY55" fmla="*/ 1945275 h 2453275"/>
                  <a:gd name="connsiteX56" fmla="*/ 1291771 w 2960914"/>
                  <a:gd name="connsiteY56" fmla="*/ 1887218 h 2453275"/>
                  <a:gd name="connsiteX57" fmla="*/ 1132114 w 2960914"/>
                  <a:gd name="connsiteY57" fmla="*/ 1756590 h 2453275"/>
                  <a:gd name="connsiteX58" fmla="*/ 1045029 w 2960914"/>
                  <a:gd name="connsiteY58" fmla="*/ 1625961 h 2453275"/>
                  <a:gd name="connsiteX59" fmla="*/ 1016000 w 2960914"/>
                  <a:gd name="connsiteY59" fmla="*/ 1582418 h 2453275"/>
                  <a:gd name="connsiteX60" fmla="*/ 972457 w 2960914"/>
                  <a:gd name="connsiteY60" fmla="*/ 1538875 h 2453275"/>
                  <a:gd name="connsiteX61" fmla="*/ 943429 w 2960914"/>
                  <a:gd name="connsiteY61" fmla="*/ 1466304 h 2453275"/>
                  <a:gd name="connsiteX62" fmla="*/ 914400 w 2960914"/>
                  <a:gd name="connsiteY62" fmla="*/ 1422761 h 2453275"/>
                  <a:gd name="connsiteX63" fmla="*/ 899886 w 2960914"/>
                  <a:gd name="connsiteY63" fmla="*/ 1350190 h 2453275"/>
                  <a:gd name="connsiteX64" fmla="*/ 885371 w 2960914"/>
                  <a:gd name="connsiteY64" fmla="*/ 1306647 h 2453275"/>
                  <a:gd name="connsiteX65" fmla="*/ 914400 w 2960914"/>
                  <a:gd name="connsiteY65" fmla="*/ 1205047 h 2453275"/>
                  <a:gd name="connsiteX66" fmla="*/ 943429 w 2960914"/>
                  <a:gd name="connsiteY66" fmla="*/ 972818 h 2453275"/>
                  <a:gd name="connsiteX67" fmla="*/ 1117600 w 2960914"/>
                  <a:gd name="connsiteY67" fmla="*/ 1001847 h 2453275"/>
                  <a:gd name="connsiteX68" fmla="*/ 1175657 w 2960914"/>
                  <a:gd name="connsiteY68" fmla="*/ 1016361 h 2453275"/>
                  <a:gd name="connsiteX69" fmla="*/ 1248229 w 2960914"/>
                  <a:gd name="connsiteY69" fmla="*/ 1045390 h 2453275"/>
                  <a:gd name="connsiteX70" fmla="*/ 1378857 w 2960914"/>
                  <a:gd name="connsiteY70" fmla="*/ 1059904 h 2453275"/>
                  <a:gd name="connsiteX71" fmla="*/ 1480457 w 2960914"/>
                  <a:gd name="connsiteY71" fmla="*/ 1074418 h 2453275"/>
                  <a:gd name="connsiteX72" fmla="*/ 1654629 w 2960914"/>
                  <a:gd name="connsiteY72" fmla="*/ 1059904 h 2453275"/>
                  <a:gd name="connsiteX73" fmla="*/ 1611086 w 2960914"/>
                  <a:gd name="connsiteY73" fmla="*/ 1016361 h 2453275"/>
                  <a:gd name="connsiteX74" fmla="*/ 1567543 w 2960914"/>
                  <a:gd name="connsiteY74" fmla="*/ 900247 h 2453275"/>
                  <a:gd name="connsiteX75" fmla="*/ 1596571 w 2960914"/>
                  <a:gd name="connsiteY75" fmla="*/ 798647 h 2453275"/>
                  <a:gd name="connsiteX76" fmla="*/ 1596571 w 2960914"/>
                  <a:gd name="connsiteY76" fmla="*/ 697047 h 2453275"/>
                  <a:gd name="connsiteX77" fmla="*/ 1538514 w 2960914"/>
                  <a:gd name="connsiteY77" fmla="*/ 653504 h 2453275"/>
                  <a:gd name="connsiteX78" fmla="*/ 1553029 w 2960914"/>
                  <a:gd name="connsiteY78" fmla="*/ 508361 h 2453275"/>
                  <a:gd name="connsiteX79" fmla="*/ 1872343 w 2960914"/>
                  <a:gd name="connsiteY79" fmla="*/ 697046 h 2453275"/>
                  <a:gd name="connsiteX80" fmla="*/ 1988457 w 2960914"/>
                  <a:gd name="connsiteY80" fmla="*/ 813161 h 2453275"/>
                  <a:gd name="connsiteX81" fmla="*/ 2017486 w 2960914"/>
                  <a:gd name="connsiteY81" fmla="*/ 624475 h 2453275"/>
                  <a:gd name="connsiteX82" fmla="*/ 2032000 w 2960914"/>
                  <a:gd name="connsiteY82" fmla="*/ 566418 h 2453275"/>
                  <a:gd name="connsiteX83" fmla="*/ 1930400 w 2960914"/>
                  <a:gd name="connsiteY83" fmla="*/ 508361 h 2453275"/>
                  <a:gd name="connsiteX84" fmla="*/ 1872343 w 2960914"/>
                  <a:gd name="connsiteY84" fmla="*/ 479332 h 2453275"/>
                  <a:gd name="connsiteX85" fmla="*/ 1669143 w 2960914"/>
                  <a:gd name="connsiteY85" fmla="*/ 392247 h 2453275"/>
                  <a:gd name="connsiteX86" fmla="*/ 1567543 w 2960914"/>
                  <a:gd name="connsiteY86" fmla="*/ 319675 h 2453275"/>
                  <a:gd name="connsiteX87" fmla="*/ 1524000 w 2960914"/>
                  <a:gd name="connsiteY87" fmla="*/ 290647 h 2453275"/>
                  <a:gd name="connsiteX88" fmla="*/ 1465943 w 2960914"/>
                  <a:gd name="connsiteY88" fmla="*/ 247104 h 2453275"/>
                  <a:gd name="connsiteX89" fmla="*/ 1451429 w 2960914"/>
                  <a:gd name="connsiteY89" fmla="*/ 247104 h 2453275"/>
                  <a:gd name="connsiteX90" fmla="*/ 1306286 w 2960914"/>
                  <a:gd name="connsiteY90" fmla="*/ 145504 h 2453275"/>
                  <a:gd name="connsiteX91" fmla="*/ 1262743 w 2960914"/>
                  <a:gd name="connsiteY91" fmla="*/ 101961 h 2453275"/>
                  <a:gd name="connsiteX92" fmla="*/ 1233714 w 2960914"/>
                  <a:gd name="connsiteY92" fmla="*/ 58418 h 2453275"/>
                  <a:gd name="connsiteX93" fmla="*/ 1190171 w 2960914"/>
                  <a:gd name="connsiteY93" fmla="*/ 43904 h 2453275"/>
                  <a:gd name="connsiteX94" fmla="*/ 1175657 w 2960914"/>
                  <a:gd name="connsiteY94" fmla="*/ 361 h 2453275"/>
                  <a:gd name="connsiteX0" fmla="*/ 1175657 w 2960914"/>
                  <a:gd name="connsiteY0" fmla="*/ 361 h 2482303"/>
                  <a:gd name="connsiteX1" fmla="*/ 1132114 w 2960914"/>
                  <a:gd name="connsiteY1" fmla="*/ 72932 h 2482303"/>
                  <a:gd name="connsiteX2" fmla="*/ 1088571 w 2960914"/>
                  <a:gd name="connsiteY2" fmla="*/ 87447 h 2482303"/>
                  <a:gd name="connsiteX3" fmla="*/ 1045029 w 2960914"/>
                  <a:gd name="connsiteY3" fmla="*/ 130990 h 2482303"/>
                  <a:gd name="connsiteX4" fmla="*/ 1001486 w 2960914"/>
                  <a:gd name="connsiteY4" fmla="*/ 189047 h 2482303"/>
                  <a:gd name="connsiteX5" fmla="*/ 972457 w 2960914"/>
                  <a:gd name="connsiteY5" fmla="*/ 232590 h 2482303"/>
                  <a:gd name="connsiteX6" fmla="*/ 885371 w 2960914"/>
                  <a:gd name="connsiteY6" fmla="*/ 319675 h 2482303"/>
                  <a:gd name="connsiteX7" fmla="*/ 841829 w 2960914"/>
                  <a:gd name="connsiteY7" fmla="*/ 377732 h 2482303"/>
                  <a:gd name="connsiteX8" fmla="*/ 783771 w 2960914"/>
                  <a:gd name="connsiteY8" fmla="*/ 406761 h 2482303"/>
                  <a:gd name="connsiteX9" fmla="*/ 711200 w 2960914"/>
                  <a:gd name="connsiteY9" fmla="*/ 493847 h 2482303"/>
                  <a:gd name="connsiteX10" fmla="*/ 624114 w 2960914"/>
                  <a:gd name="connsiteY10" fmla="*/ 580932 h 2482303"/>
                  <a:gd name="connsiteX11" fmla="*/ 580571 w 2960914"/>
                  <a:gd name="connsiteY11" fmla="*/ 609961 h 2482303"/>
                  <a:gd name="connsiteX12" fmla="*/ 493486 w 2960914"/>
                  <a:gd name="connsiteY12" fmla="*/ 740590 h 2482303"/>
                  <a:gd name="connsiteX13" fmla="*/ 449943 w 2960914"/>
                  <a:gd name="connsiteY13" fmla="*/ 769618 h 2482303"/>
                  <a:gd name="connsiteX14" fmla="*/ 391886 w 2960914"/>
                  <a:gd name="connsiteY14" fmla="*/ 827675 h 2482303"/>
                  <a:gd name="connsiteX15" fmla="*/ 362857 w 2960914"/>
                  <a:gd name="connsiteY15" fmla="*/ 871218 h 2482303"/>
                  <a:gd name="connsiteX16" fmla="*/ 319314 w 2960914"/>
                  <a:gd name="connsiteY16" fmla="*/ 914761 h 2482303"/>
                  <a:gd name="connsiteX17" fmla="*/ 275771 w 2960914"/>
                  <a:gd name="connsiteY17" fmla="*/ 972818 h 2482303"/>
                  <a:gd name="connsiteX18" fmla="*/ 232229 w 2960914"/>
                  <a:gd name="connsiteY18" fmla="*/ 1016361 h 2482303"/>
                  <a:gd name="connsiteX19" fmla="*/ 159657 w 2960914"/>
                  <a:gd name="connsiteY19" fmla="*/ 1117961 h 2482303"/>
                  <a:gd name="connsiteX20" fmla="*/ 101600 w 2960914"/>
                  <a:gd name="connsiteY20" fmla="*/ 1176018 h 2482303"/>
                  <a:gd name="connsiteX21" fmla="*/ 72571 w 2960914"/>
                  <a:gd name="connsiteY21" fmla="*/ 1234075 h 2482303"/>
                  <a:gd name="connsiteX22" fmla="*/ 29029 w 2960914"/>
                  <a:gd name="connsiteY22" fmla="*/ 1408247 h 2482303"/>
                  <a:gd name="connsiteX23" fmla="*/ 0 w 2960914"/>
                  <a:gd name="connsiteY23" fmla="*/ 1524361 h 2482303"/>
                  <a:gd name="connsiteX24" fmla="*/ 29029 w 2960914"/>
                  <a:gd name="connsiteY24" fmla="*/ 1785618 h 2482303"/>
                  <a:gd name="connsiteX25" fmla="*/ 87086 w 2960914"/>
                  <a:gd name="connsiteY25" fmla="*/ 1843675 h 2482303"/>
                  <a:gd name="connsiteX26" fmla="*/ 159657 w 2960914"/>
                  <a:gd name="connsiteY26" fmla="*/ 2032361 h 2482303"/>
                  <a:gd name="connsiteX27" fmla="*/ 203200 w 2960914"/>
                  <a:gd name="connsiteY27" fmla="*/ 2061390 h 2482303"/>
                  <a:gd name="connsiteX28" fmla="*/ 290286 w 2960914"/>
                  <a:gd name="connsiteY28" fmla="*/ 2133961 h 2482303"/>
                  <a:gd name="connsiteX29" fmla="*/ 377371 w 2960914"/>
                  <a:gd name="connsiteY29" fmla="*/ 2192018 h 2482303"/>
                  <a:gd name="connsiteX30" fmla="*/ 493486 w 2960914"/>
                  <a:gd name="connsiteY30" fmla="*/ 2221047 h 2482303"/>
                  <a:gd name="connsiteX31" fmla="*/ 682171 w 2960914"/>
                  <a:gd name="connsiteY31" fmla="*/ 2264590 h 2482303"/>
                  <a:gd name="connsiteX32" fmla="*/ 769257 w 2960914"/>
                  <a:gd name="connsiteY32" fmla="*/ 2293618 h 2482303"/>
                  <a:gd name="connsiteX33" fmla="*/ 812800 w 2960914"/>
                  <a:gd name="connsiteY33" fmla="*/ 2308132 h 2482303"/>
                  <a:gd name="connsiteX34" fmla="*/ 856343 w 2960914"/>
                  <a:gd name="connsiteY34" fmla="*/ 2322647 h 2482303"/>
                  <a:gd name="connsiteX35" fmla="*/ 899886 w 2960914"/>
                  <a:gd name="connsiteY35" fmla="*/ 2337161 h 2482303"/>
                  <a:gd name="connsiteX36" fmla="*/ 957943 w 2960914"/>
                  <a:gd name="connsiteY36" fmla="*/ 2366190 h 2482303"/>
                  <a:gd name="connsiteX37" fmla="*/ 1088571 w 2960914"/>
                  <a:gd name="connsiteY37" fmla="*/ 2395218 h 2482303"/>
                  <a:gd name="connsiteX38" fmla="*/ 1132114 w 2960914"/>
                  <a:gd name="connsiteY38" fmla="*/ 2409732 h 2482303"/>
                  <a:gd name="connsiteX39" fmla="*/ 1204686 w 2960914"/>
                  <a:gd name="connsiteY39" fmla="*/ 2424247 h 2482303"/>
                  <a:gd name="connsiteX40" fmla="*/ 1262743 w 2960914"/>
                  <a:gd name="connsiteY40" fmla="*/ 2438761 h 2482303"/>
                  <a:gd name="connsiteX41" fmla="*/ 1669143 w 2960914"/>
                  <a:gd name="connsiteY41" fmla="*/ 2482303 h 2482303"/>
                  <a:gd name="connsiteX42" fmla="*/ 2656114 w 2960914"/>
                  <a:gd name="connsiteY42" fmla="*/ 2438761 h 2482303"/>
                  <a:gd name="connsiteX43" fmla="*/ 2960914 w 2960914"/>
                  <a:gd name="connsiteY43" fmla="*/ 2380704 h 2482303"/>
                  <a:gd name="connsiteX44" fmla="*/ 2873829 w 2960914"/>
                  <a:gd name="connsiteY44" fmla="*/ 2351675 h 2482303"/>
                  <a:gd name="connsiteX45" fmla="*/ 2830286 w 2960914"/>
                  <a:gd name="connsiteY45" fmla="*/ 2061390 h 2482303"/>
                  <a:gd name="connsiteX46" fmla="*/ 2641600 w 2960914"/>
                  <a:gd name="connsiteY46" fmla="*/ 2090418 h 2482303"/>
                  <a:gd name="connsiteX47" fmla="*/ 2496457 w 2960914"/>
                  <a:gd name="connsiteY47" fmla="*/ 2133961 h 2482303"/>
                  <a:gd name="connsiteX48" fmla="*/ 2438400 w 2960914"/>
                  <a:gd name="connsiteY48" fmla="*/ 2148475 h 2482303"/>
                  <a:gd name="connsiteX49" fmla="*/ 2322286 w 2960914"/>
                  <a:gd name="connsiteY49" fmla="*/ 2061390 h 2482303"/>
                  <a:gd name="connsiteX50" fmla="*/ 2191657 w 2960914"/>
                  <a:gd name="connsiteY50" fmla="*/ 1916247 h 2482303"/>
                  <a:gd name="connsiteX51" fmla="*/ 2061029 w 2960914"/>
                  <a:gd name="connsiteY51" fmla="*/ 1945275 h 2482303"/>
                  <a:gd name="connsiteX52" fmla="*/ 1886857 w 2960914"/>
                  <a:gd name="connsiteY52" fmla="*/ 1974304 h 2482303"/>
                  <a:gd name="connsiteX53" fmla="*/ 1843314 w 2960914"/>
                  <a:gd name="connsiteY53" fmla="*/ 1988818 h 2482303"/>
                  <a:gd name="connsiteX54" fmla="*/ 1494971 w 2960914"/>
                  <a:gd name="connsiteY54" fmla="*/ 1974304 h 2482303"/>
                  <a:gd name="connsiteX55" fmla="*/ 1407886 w 2960914"/>
                  <a:gd name="connsiteY55" fmla="*/ 1945275 h 2482303"/>
                  <a:gd name="connsiteX56" fmla="*/ 1291771 w 2960914"/>
                  <a:gd name="connsiteY56" fmla="*/ 1887218 h 2482303"/>
                  <a:gd name="connsiteX57" fmla="*/ 1132114 w 2960914"/>
                  <a:gd name="connsiteY57" fmla="*/ 1756590 h 2482303"/>
                  <a:gd name="connsiteX58" fmla="*/ 1045029 w 2960914"/>
                  <a:gd name="connsiteY58" fmla="*/ 1625961 h 2482303"/>
                  <a:gd name="connsiteX59" fmla="*/ 1016000 w 2960914"/>
                  <a:gd name="connsiteY59" fmla="*/ 1582418 h 2482303"/>
                  <a:gd name="connsiteX60" fmla="*/ 972457 w 2960914"/>
                  <a:gd name="connsiteY60" fmla="*/ 1538875 h 2482303"/>
                  <a:gd name="connsiteX61" fmla="*/ 943429 w 2960914"/>
                  <a:gd name="connsiteY61" fmla="*/ 1466304 h 2482303"/>
                  <a:gd name="connsiteX62" fmla="*/ 914400 w 2960914"/>
                  <a:gd name="connsiteY62" fmla="*/ 1422761 h 2482303"/>
                  <a:gd name="connsiteX63" fmla="*/ 899886 w 2960914"/>
                  <a:gd name="connsiteY63" fmla="*/ 1350190 h 2482303"/>
                  <a:gd name="connsiteX64" fmla="*/ 885371 w 2960914"/>
                  <a:gd name="connsiteY64" fmla="*/ 1306647 h 2482303"/>
                  <a:gd name="connsiteX65" fmla="*/ 914400 w 2960914"/>
                  <a:gd name="connsiteY65" fmla="*/ 1205047 h 2482303"/>
                  <a:gd name="connsiteX66" fmla="*/ 943429 w 2960914"/>
                  <a:gd name="connsiteY66" fmla="*/ 972818 h 2482303"/>
                  <a:gd name="connsiteX67" fmla="*/ 1117600 w 2960914"/>
                  <a:gd name="connsiteY67" fmla="*/ 1001847 h 2482303"/>
                  <a:gd name="connsiteX68" fmla="*/ 1175657 w 2960914"/>
                  <a:gd name="connsiteY68" fmla="*/ 1016361 h 2482303"/>
                  <a:gd name="connsiteX69" fmla="*/ 1248229 w 2960914"/>
                  <a:gd name="connsiteY69" fmla="*/ 1045390 h 2482303"/>
                  <a:gd name="connsiteX70" fmla="*/ 1378857 w 2960914"/>
                  <a:gd name="connsiteY70" fmla="*/ 1059904 h 2482303"/>
                  <a:gd name="connsiteX71" fmla="*/ 1480457 w 2960914"/>
                  <a:gd name="connsiteY71" fmla="*/ 1074418 h 2482303"/>
                  <a:gd name="connsiteX72" fmla="*/ 1654629 w 2960914"/>
                  <a:gd name="connsiteY72" fmla="*/ 1059904 h 2482303"/>
                  <a:gd name="connsiteX73" fmla="*/ 1611086 w 2960914"/>
                  <a:gd name="connsiteY73" fmla="*/ 1016361 h 2482303"/>
                  <a:gd name="connsiteX74" fmla="*/ 1567543 w 2960914"/>
                  <a:gd name="connsiteY74" fmla="*/ 900247 h 2482303"/>
                  <a:gd name="connsiteX75" fmla="*/ 1596571 w 2960914"/>
                  <a:gd name="connsiteY75" fmla="*/ 798647 h 2482303"/>
                  <a:gd name="connsiteX76" fmla="*/ 1596571 w 2960914"/>
                  <a:gd name="connsiteY76" fmla="*/ 697047 h 2482303"/>
                  <a:gd name="connsiteX77" fmla="*/ 1538514 w 2960914"/>
                  <a:gd name="connsiteY77" fmla="*/ 653504 h 2482303"/>
                  <a:gd name="connsiteX78" fmla="*/ 1553029 w 2960914"/>
                  <a:gd name="connsiteY78" fmla="*/ 508361 h 2482303"/>
                  <a:gd name="connsiteX79" fmla="*/ 1872343 w 2960914"/>
                  <a:gd name="connsiteY79" fmla="*/ 697046 h 2482303"/>
                  <a:gd name="connsiteX80" fmla="*/ 1988457 w 2960914"/>
                  <a:gd name="connsiteY80" fmla="*/ 813161 h 2482303"/>
                  <a:gd name="connsiteX81" fmla="*/ 2017486 w 2960914"/>
                  <a:gd name="connsiteY81" fmla="*/ 624475 h 2482303"/>
                  <a:gd name="connsiteX82" fmla="*/ 2032000 w 2960914"/>
                  <a:gd name="connsiteY82" fmla="*/ 566418 h 2482303"/>
                  <a:gd name="connsiteX83" fmla="*/ 1930400 w 2960914"/>
                  <a:gd name="connsiteY83" fmla="*/ 508361 h 2482303"/>
                  <a:gd name="connsiteX84" fmla="*/ 1872343 w 2960914"/>
                  <a:gd name="connsiteY84" fmla="*/ 479332 h 2482303"/>
                  <a:gd name="connsiteX85" fmla="*/ 1669143 w 2960914"/>
                  <a:gd name="connsiteY85" fmla="*/ 392247 h 2482303"/>
                  <a:gd name="connsiteX86" fmla="*/ 1567543 w 2960914"/>
                  <a:gd name="connsiteY86" fmla="*/ 319675 h 2482303"/>
                  <a:gd name="connsiteX87" fmla="*/ 1524000 w 2960914"/>
                  <a:gd name="connsiteY87" fmla="*/ 290647 h 2482303"/>
                  <a:gd name="connsiteX88" fmla="*/ 1465943 w 2960914"/>
                  <a:gd name="connsiteY88" fmla="*/ 247104 h 2482303"/>
                  <a:gd name="connsiteX89" fmla="*/ 1451429 w 2960914"/>
                  <a:gd name="connsiteY89" fmla="*/ 247104 h 2482303"/>
                  <a:gd name="connsiteX90" fmla="*/ 1306286 w 2960914"/>
                  <a:gd name="connsiteY90" fmla="*/ 145504 h 2482303"/>
                  <a:gd name="connsiteX91" fmla="*/ 1262743 w 2960914"/>
                  <a:gd name="connsiteY91" fmla="*/ 101961 h 2482303"/>
                  <a:gd name="connsiteX92" fmla="*/ 1233714 w 2960914"/>
                  <a:gd name="connsiteY92" fmla="*/ 58418 h 2482303"/>
                  <a:gd name="connsiteX93" fmla="*/ 1190171 w 2960914"/>
                  <a:gd name="connsiteY93" fmla="*/ 43904 h 2482303"/>
                  <a:gd name="connsiteX94" fmla="*/ 1175657 w 2960914"/>
                  <a:gd name="connsiteY94" fmla="*/ 361 h 2482303"/>
                  <a:gd name="connsiteX0" fmla="*/ 1175657 w 2960914"/>
                  <a:gd name="connsiteY0" fmla="*/ 361 h 2482303"/>
                  <a:gd name="connsiteX1" fmla="*/ 1132114 w 2960914"/>
                  <a:gd name="connsiteY1" fmla="*/ 72932 h 2482303"/>
                  <a:gd name="connsiteX2" fmla="*/ 1088571 w 2960914"/>
                  <a:gd name="connsiteY2" fmla="*/ 87447 h 2482303"/>
                  <a:gd name="connsiteX3" fmla="*/ 1045029 w 2960914"/>
                  <a:gd name="connsiteY3" fmla="*/ 130990 h 2482303"/>
                  <a:gd name="connsiteX4" fmla="*/ 1001486 w 2960914"/>
                  <a:gd name="connsiteY4" fmla="*/ 189047 h 2482303"/>
                  <a:gd name="connsiteX5" fmla="*/ 972457 w 2960914"/>
                  <a:gd name="connsiteY5" fmla="*/ 232590 h 2482303"/>
                  <a:gd name="connsiteX6" fmla="*/ 885371 w 2960914"/>
                  <a:gd name="connsiteY6" fmla="*/ 319675 h 2482303"/>
                  <a:gd name="connsiteX7" fmla="*/ 841829 w 2960914"/>
                  <a:gd name="connsiteY7" fmla="*/ 377732 h 2482303"/>
                  <a:gd name="connsiteX8" fmla="*/ 783771 w 2960914"/>
                  <a:gd name="connsiteY8" fmla="*/ 406761 h 2482303"/>
                  <a:gd name="connsiteX9" fmla="*/ 711200 w 2960914"/>
                  <a:gd name="connsiteY9" fmla="*/ 493847 h 2482303"/>
                  <a:gd name="connsiteX10" fmla="*/ 624114 w 2960914"/>
                  <a:gd name="connsiteY10" fmla="*/ 580932 h 2482303"/>
                  <a:gd name="connsiteX11" fmla="*/ 580571 w 2960914"/>
                  <a:gd name="connsiteY11" fmla="*/ 609961 h 2482303"/>
                  <a:gd name="connsiteX12" fmla="*/ 493486 w 2960914"/>
                  <a:gd name="connsiteY12" fmla="*/ 740590 h 2482303"/>
                  <a:gd name="connsiteX13" fmla="*/ 449943 w 2960914"/>
                  <a:gd name="connsiteY13" fmla="*/ 769618 h 2482303"/>
                  <a:gd name="connsiteX14" fmla="*/ 391886 w 2960914"/>
                  <a:gd name="connsiteY14" fmla="*/ 827675 h 2482303"/>
                  <a:gd name="connsiteX15" fmla="*/ 362857 w 2960914"/>
                  <a:gd name="connsiteY15" fmla="*/ 871218 h 2482303"/>
                  <a:gd name="connsiteX16" fmla="*/ 319314 w 2960914"/>
                  <a:gd name="connsiteY16" fmla="*/ 914761 h 2482303"/>
                  <a:gd name="connsiteX17" fmla="*/ 275771 w 2960914"/>
                  <a:gd name="connsiteY17" fmla="*/ 972818 h 2482303"/>
                  <a:gd name="connsiteX18" fmla="*/ 232229 w 2960914"/>
                  <a:gd name="connsiteY18" fmla="*/ 1016361 h 2482303"/>
                  <a:gd name="connsiteX19" fmla="*/ 159657 w 2960914"/>
                  <a:gd name="connsiteY19" fmla="*/ 1117961 h 2482303"/>
                  <a:gd name="connsiteX20" fmla="*/ 101600 w 2960914"/>
                  <a:gd name="connsiteY20" fmla="*/ 1176018 h 2482303"/>
                  <a:gd name="connsiteX21" fmla="*/ 72571 w 2960914"/>
                  <a:gd name="connsiteY21" fmla="*/ 1234075 h 2482303"/>
                  <a:gd name="connsiteX22" fmla="*/ 29029 w 2960914"/>
                  <a:gd name="connsiteY22" fmla="*/ 1408247 h 2482303"/>
                  <a:gd name="connsiteX23" fmla="*/ 0 w 2960914"/>
                  <a:gd name="connsiteY23" fmla="*/ 1524361 h 2482303"/>
                  <a:gd name="connsiteX24" fmla="*/ 29029 w 2960914"/>
                  <a:gd name="connsiteY24" fmla="*/ 1785618 h 2482303"/>
                  <a:gd name="connsiteX25" fmla="*/ 87086 w 2960914"/>
                  <a:gd name="connsiteY25" fmla="*/ 1843675 h 2482303"/>
                  <a:gd name="connsiteX26" fmla="*/ 159657 w 2960914"/>
                  <a:gd name="connsiteY26" fmla="*/ 2032361 h 2482303"/>
                  <a:gd name="connsiteX27" fmla="*/ 203200 w 2960914"/>
                  <a:gd name="connsiteY27" fmla="*/ 2061390 h 2482303"/>
                  <a:gd name="connsiteX28" fmla="*/ 290286 w 2960914"/>
                  <a:gd name="connsiteY28" fmla="*/ 2133961 h 2482303"/>
                  <a:gd name="connsiteX29" fmla="*/ 377371 w 2960914"/>
                  <a:gd name="connsiteY29" fmla="*/ 2192018 h 2482303"/>
                  <a:gd name="connsiteX30" fmla="*/ 493486 w 2960914"/>
                  <a:gd name="connsiteY30" fmla="*/ 2221047 h 2482303"/>
                  <a:gd name="connsiteX31" fmla="*/ 682171 w 2960914"/>
                  <a:gd name="connsiteY31" fmla="*/ 2264590 h 2482303"/>
                  <a:gd name="connsiteX32" fmla="*/ 769257 w 2960914"/>
                  <a:gd name="connsiteY32" fmla="*/ 2293618 h 2482303"/>
                  <a:gd name="connsiteX33" fmla="*/ 812800 w 2960914"/>
                  <a:gd name="connsiteY33" fmla="*/ 2308132 h 2482303"/>
                  <a:gd name="connsiteX34" fmla="*/ 856343 w 2960914"/>
                  <a:gd name="connsiteY34" fmla="*/ 2322647 h 2482303"/>
                  <a:gd name="connsiteX35" fmla="*/ 899886 w 2960914"/>
                  <a:gd name="connsiteY35" fmla="*/ 2337161 h 2482303"/>
                  <a:gd name="connsiteX36" fmla="*/ 957943 w 2960914"/>
                  <a:gd name="connsiteY36" fmla="*/ 2366190 h 2482303"/>
                  <a:gd name="connsiteX37" fmla="*/ 1088571 w 2960914"/>
                  <a:gd name="connsiteY37" fmla="*/ 2395218 h 2482303"/>
                  <a:gd name="connsiteX38" fmla="*/ 1132114 w 2960914"/>
                  <a:gd name="connsiteY38" fmla="*/ 2409732 h 2482303"/>
                  <a:gd name="connsiteX39" fmla="*/ 1204686 w 2960914"/>
                  <a:gd name="connsiteY39" fmla="*/ 2424247 h 2482303"/>
                  <a:gd name="connsiteX40" fmla="*/ 1262743 w 2960914"/>
                  <a:gd name="connsiteY40" fmla="*/ 2438761 h 2482303"/>
                  <a:gd name="connsiteX41" fmla="*/ 1669143 w 2960914"/>
                  <a:gd name="connsiteY41" fmla="*/ 2482303 h 2482303"/>
                  <a:gd name="connsiteX42" fmla="*/ 2656114 w 2960914"/>
                  <a:gd name="connsiteY42" fmla="*/ 2438761 h 2482303"/>
                  <a:gd name="connsiteX43" fmla="*/ 2960914 w 2960914"/>
                  <a:gd name="connsiteY43" fmla="*/ 2380704 h 2482303"/>
                  <a:gd name="connsiteX44" fmla="*/ 2873829 w 2960914"/>
                  <a:gd name="connsiteY44" fmla="*/ 2351675 h 2482303"/>
                  <a:gd name="connsiteX45" fmla="*/ 2830286 w 2960914"/>
                  <a:gd name="connsiteY45" fmla="*/ 2061390 h 2482303"/>
                  <a:gd name="connsiteX46" fmla="*/ 2641600 w 2960914"/>
                  <a:gd name="connsiteY46" fmla="*/ 2090418 h 2482303"/>
                  <a:gd name="connsiteX47" fmla="*/ 2496457 w 2960914"/>
                  <a:gd name="connsiteY47" fmla="*/ 2133961 h 2482303"/>
                  <a:gd name="connsiteX48" fmla="*/ 2438400 w 2960914"/>
                  <a:gd name="connsiteY48" fmla="*/ 2148475 h 2482303"/>
                  <a:gd name="connsiteX49" fmla="*/ 2322286 w 2960914"/>
                  <a:gd name="connsiteY49" fmla="*/ 2061390 h 2482303"/>
                  <a:gd name="connsiteX50" fmla="*/ 2191657 w 2960914"/>
                  <a:gd name="connsiteY50" fmla="*/ 1916247 h 2482303"/>
                  <a:gd name="connsiteX51" fmla="*/ 2061029 w 2960914"/>
                  <a:gd name="connsiteY51" fmla="*/ 1945275 h 2482303"/>
                  <a:gd name="connsiteX52" fmla="*/ 1886857 w 2960914"/>
                  <a:gd name="connsiteY52" fmla="*/ 1974304 h 2482303"/>
                  <a:gd name="connsiteX53" fmla="*/ 1843314 w 2960914"/>
                  <a:gd name="connsiteY53" fmla="*/ 1988818 h 2482303"/>
                  <a:gd name="connsiteX54" fmla="*/ 1494971 w 2960914"/>
                  <a:gd name="connsiteY54" fmla="*/ 1974304 h 2482303"/>
                  <a:gd name="connsiteX55" fmla="*/ 1407886 w 2960914"/>
                  <a:gd name="connsiteY55" fmla="*/ 1945275 h 2482303"/>
                  <a:gd name="connsiteX56" fmla="*/ 1291771 w 2960914"/>
                  <a:gd name="connsiteY56" fmla="*/ 1887218 h 2482303"/>
                  <a:gd name="connsiteX57" fmla="*/ 1132114 w 2960914"/>
                  <a:gd name="connsiteY57" fmla="*/ 1756590 h 2482303"/>
                  <a:gd name="connsiteX58" fmla="*/ 1045029 w 2960914"/>
                  <a:gd name="connsiteY58" fmla="*/ 1625961 h 2482303"/>
                  <a:gd name="connsiteX59" fmla="*/ 1016000 w 2960914"/>
                  <a:gd name="connsiteY59" fmla="*/ 1582418 h 2482303"/>
                  <a:gd name="connsiteX60" fmla="*/ 972457 w 2960914"/>
                  <a:gd name="connsiteY60" fmla="*/ 1538875 h 2482303"/>
                  <a:gd name="connsiteX61" fmla="*/ 943429 w 2960914"/>
                  <a:gd name="connsiteY61" fmla="*/ 1466304 h 2482303"/>
                  <a:gd name="connsiteX62" fmla="*/ 914400 w 2960914"/>
                  <a:gd name="connsiteY62" fmla="*/ 1422761 h 2482303"/>
                  <a:gd name="connsiteX63" fmla="*/ 899886 w 2960914"/>
                  <a:gd name="connsiteY63" fmla="*/ 1350190 h 2482303"/>
                  <a:gd name="connsiteX64" fmla="*/ 885371 w 2960914"/>
                  <a:gd name="connsiteY64" fmla="*/ 1306647 h 2482303"/>
                  <a:gd name="connsiteX65" fmla="*/ 914400 w 2960914"/>
                  <a:gd name="connsiteY65" fmla="*/ 1205047 h 2482303"/>
                  <a:gd name="connsiteX66" fmla="*/ 943429 w 2960914"/>
                  <a:gd name="connsiteY66" fmla="*/ 972818 h 2482303"/>
                  <a:gd name="connsiteX67" fmla="*/ 1117600 w 2960914"/>
                  <a:gd name="connsiteY67" fmla="*/ 1001847 h 2482303"/>
                  <a:gd name="connsiteX68" fmla="*/ 1175657 w 2960914"/>
                  <a:gd name="connsiteY68" fmla="*/ 1016361 h 2482303"/>
                  <a:gd name="connsiteX69" fmla="*/ 1248229 w 2960914"/>
                  <a:gd name="connsiteY69" fmla="*/ 1045390 h 2482303"/>
                  <a:gd name="connsiteX70" fmla="*/ 1378857 w 2960914"/>
                  <a:gd name="connsiteY70" fmla="*/ 1059904 h 2482303"/>
                  <a:gd name="connsiteX71" fmla="*/ 1480457 w 2960914"/>
                  <a:gd name="connsiteY71" fmla="*/ 1074418 h 2482303"/>
                  <a:gd name="connsiteX72" fmla="*/ 1654629 w 2960914"/>
                  <a:gd name="connsiteY72" fmla="*/ 1059904 h 2482303"/>
                  <a:gd name="connsiteX73" fmla="*/ 1611086 w 2960914"/>
                  <a:gd name="connsiteY73" fmla="*/ 1016361 h 2482303"/>
                  <a:gd name="connsiteX74" fmla="*/ 1567543 w 2960914"/>
                  <a:gd name="connsiteY74" fmla="*/ 900247 h 2482303"/>
                  <a:gd name="connsiteX75" fmla="*/ 1596571 w 2960914"/>
                  <a:gd name="connsiteY75" fmla="*/ 798647 h 2482303"/>
                  <a:gd name="connsiteX76" fmla="*/ 1596571 w 2960914"/>
                  <a:gd name="connsiteY76" fmla="*/ 697047 h 2482303"/>
                  <a:gd name="connsiteX77" fmla="*/ 1538514 w 2960914"/>
                  <a:gd name="connsiteY77" fmla="*/ 653504 h 2482303"/>
                  <a:gd name="connsiteX78" fmla="*/ 1553029 w 2960914"/>
                  <a:gd name="connsiteY78" fmla="*/ 508361 h 2482303"/>
                  <a:gd name="connsiteX79" fmla="*/ 1872343 w 2960914"/>
                  <a:gd name="connsiteY79" fmla="*/ 697046 h 2482303"/>
                  <a:gd name="connsiteX80" fmla="*/ 1988457 w 2960914"/>
                  <a:gd name="connsiteY80" fmla="*/ 813161 h 2482303"/>
                  <a:gd name="connsiteX81" fmla="*/ 2017486 w 2960914"/>
                  <a:gd name="connsiteY81" fmla="*/ 624475 h 2482303"/>
                  <a:gd name="connsiteX82" fmla="*/ 2032000 w 2960914"/>
                  <a:gd name="connsiteY82" fmla="*/ 566418 h 2482303"/>
                  <a:gd name="connsiteX83" fmla="*/ 1930400 w 2960914"/>
                  <a:gd name="connsiteY83" fmla="*/ 508361 h 2482303"/>
                  <a:gd name="connsiteX84" fmla="*/ 1872343 w 2960914"/>
                  <a:gd name="connsiteY84" fmla="*/ 479332 h 2482303"/>
                  <a:gd name="connsiteX85" fmla="*/ 1669143 w 2960914"/>
                  <a:gd name="connsiteY85" fmla="*/ 392247 h 2482303"/>
                  <a:gd name="connsiteX86" fmla="*/ 1567543 w 2960914"/>
                  <a:gd name="connsiteY86" fmla="*/ 319675 h 2482303"/>
                  <a:gd name="connsiteX87" fmla="*/ 1524000 w 2960914"/>
                  <a:gd name="connsiteY87" fmla="*/ 290647 h 2482303"/>
                  <a:gd name="connsiteX88" fmla="*/ 1465943 w 2960914"/>
                  <a:gd name="connsiteY88" fmla="*/ 247104 h 2482303"/>
                  <a:gd name="connsiteX89" fmla="*/ 1451429 w 2960914"/>
                  <a:gd name="connsiteY89" fmla="*/ 247104 h 2482303"/>
                  <a:gd name="connsiteX90" fmla="*/ 1306286 w 2960914"/>
                  <a:gd name="connsiteY90" fmla="*/ 145504 h 2482303"/>
                  <a:gd name="connsiteX91" fmla="*/ 1262743 w 2960914"/>
                  <a:gd name="connsiteY91" fmla="*/ 101961 h 2482303"/>
                  <a:gd name="connsiteX92" fmla="*/ 1233714 w 2960914"/>
                  <a:gd name="connsiteY92" fmla="*/ 58418 h 2482303"/>
                  <a:gd name="connsiteX93" fmla="*/ 1190171 w 2960914"/>
                  <a:gd name="connsiteY93" fmla="*/ 43904 h 2482303"/>
                  <a:gd name="connsiteX94" fmla="*/ 1175657 w 2960914"/>
                  <a:gd name="connsiteY94" fmla="*/ 361 h 2482303"/>
                  <a:gd name="connsiteX0" fmla="*/ 1175657 w 2960914"/>
                  <a:gd name="connsiteY0" fmla="*/ 361 h 2498437"/>
                  <a:gd name="connsiteX1" fmla="*/ 1132114 w 2960914"/>
                  <a:gd name="connsiteY1" fmla="*/ 72932 h 2498437"/>
                  <a:gd name="connsiteX2" fmla="*/ 1088571 w 2960914"/>
                  <a:gd name="connsiteY2" fmla="*/ 87447 h 2498437"/>
                  <a:gd name="connsiteX3" fmla="*/ 1045029 w 2960914"/>
                  <a:gd name="connsiteY3" fmla="*/ 130990 h 2498437"/>
                  <a:gd name="connsiteX4" fmla="*/ 1001486 w 2960914"/>
                  <a:gd name="connsiteY4" fmla="*/ 189047 h 2498437"/>
                  <a:gd name="connsiteX5" fmla="*/ 972457 w 2960914"/>
                  <a:gd name="connsiteY5" fmla="*/ 232590 h 2498437"/>
                  <a:gd name="connsiteX6" fmla="*/ 885371 w 2960914"/>
                  <a:gd name="connsiteY6" fmla="*/ 319675 h 2498437"/>
                  <a:gd name="connsiteX7" fmla="*/ 841829 w 2960914"/>
                  <a:gd name="connsiteY7" fmla="*/ 377732 h 2498437"/>
                  <a:gd name="connsiteX8" fmla="*/ 783771 w 2960914"/>
                  <a:gd name="connsiteY8" fmla="*/ 406761 h 2498437"/>
                  <a:gd name="connsiteX9" fmla="*/ 711200 w 2960914"/>
                  <a:gd name="connsiteY9" fmla="*/ 493847 h 2498437"/>
                  <a:gd name="connsiteX10" fmla="*/ 624114 w 2960914"/>
                  <a:gd name="connsiteY10" fmla="*/ 580932 h 2498437"/>
                  <a:gd name="connsiteX11" fmla="*/ 580571 w 2960914"/>
                  <a:gd name="connsiteY11" fmla="*/ 609961 h 2498437"/>
                  <a:gd name="connsiteX12" fmla="*/ 493486 w 2960914"/>
                  <a:gd name="connsiteY12" fmla="*/ 740590 h 2498437"/>
                  <a:gd name="connsiteX13" fmla="*/ 449943 w 2960914"/>
                  <a:gd name="connsiteY13" fmla="*/ 769618 h 2498437"/>
                  <a:gd name="connsiteX14" fmla="*/ 391886 w 2960914"/>
                  <a:gd name="connsiteY14" fmla="*/ 827675 h 2498437"/>
                  <a:gd name="connsiteX15" fmla="*/ 362857 w 2960914"/>
                  <a:gd name="connsiteY15" fmla="*/ 871218 h 2498437"/>
                  <a:gd name="connsiteX16" fmla="*/ 319314 w 2960914"/>
                  <a:gd name="connsiteY16" fmla="*/ 914761 h 2498437"/>
                  <a:gd name="connsiteX17" fmla="*/ 275771 w 2960914"/>
                  <a:gd name="connsiteY17" fmla="*/ 972818 h 2498437"/>
                  <a:gd name="connsiteX18" fmla="*/ 232229 w 2960914"/>
                  <a:gd name="connsiteY18" fmla="*/ 1016361 h 2498437"/>
                  <a:gd name="connsiteX19" fmla="*/ 159657 w 2960914"/>
                  <a:gd name="connsiteY19" fmla="*/ 1117961 h 2498437"/>
                  <a:gd name="connsiteX20" fmla="*/ 101600 w 2960914"/>
                  <a:gd name="connsiteY20" fmla="*/ 1176018 h 2498437"/>
                  <a:gd name="connsiteX21" fmla="*/ 72571 w 2960914"/>
                  <a:gd name="connsiteY21" fmla="*/ 1234075 h 2498437"/>
                  <a:gd name="connsiteX22" fmla="*/ 29029 w 2960914"/>
                  <a:gd name="connsiteY22" fmla="*/ 1408247 h 2498437"/>
                  <a:gd name="connsiteX23" fmla="*/ 0 w 2960914"/>
                  <a:gd name="connsiteY23" fmla="*/ 1524361 h 2498437"/>
                  <a:gd name="connsiteX24" fmla="*/ 29029 w 2960914"/>
                  <a:gd name="connsiteY24" fmla="*/ 1785618 h 2498437"/>
                  <a:gd name="connsiteX25" fmla="*/ 87086 w 2960914"/>
                  <a:gd name="connsiteY25" fmla="*/ 1843675 h 2498437"/>
                  <a:gd name="connsiteX26" fmla="*/ 159657 w 2960914"/>
                  <a:gd name="connsiteY26" fmla="*/ 2032361 h 2498437"/>
                  <a:gd name="connsiteX27" fmla="*/ 203200 w 2960914"/>
                  <a:gd name="connsiteY27" fmla="*/ 2061390 h 2498437"/>
                  <a:gd name="connsiteX28" fmla="*/ 290286 w 2960914"/>
                  <a:gd name="connsiteY28" fmla="*/ 2133961 h 2498437"/>
                  <a:gd name="connsiteX29" fmla="*/ 377371 w 2960914"/>
                  <a:gd name="connsiteY29" fmla="*/ 2192018 h 2498437"/>
                  <a:gd name="connsiteX30" fmla="*/ 493486 w 2960914"/>
                  <a:gd name="connsiteY30" fmla="*/ 2221047 h 2498437"/>
                  <a:gd name="connsiteX31" fmla="*/ 682171 w 2960914"/>
                  <a:gd name="connsiteY31" fmla="*/ 2264590 h 2498437"/>
                  <a:gd name="connsiteX32" fmla="*/ 769257 w 2960914"/>
                  <a:gd name="connsiteY32" fmla="*/ 2293618 h 2498437"/>
                  <a:gd name="connsiteX33" fmla="*/ 812800 w 2960914"/>
                  <a:gd name="connsiteY33" fmla="*/ 2308132 h 2498437"/>
                  <a:gd name="connsiteX34" fmla="*/ 856343 w 2960914"/>
                  <a:gd name="connsiteY34" fmla="*/ 2322647 h 2498437"/>
                  <a:gd name="connsiteX35" fmla="*/ 899886 w 2960914"/>
                  <a:gd name="connsiteY35" fmla="*/ 2337161 h 2498437"/>
                  <a:gd name="connsiteX36" fmla="*/ 957943 w 2960914"/>
                  <a:gd name="connsiteY36" fmla="*/ 2366190 h 2498437"/>
                  <a:gd name="connsiteX37" fmla="*/ 1088571 w 2960914"/>
                  <a:gd name="connsiteY37" fmla="*/ 2395218 h 2498437"/>
                  <a:gd name="connsiteX38" fmla="*/ 1132114 w 2960914"/>
                  <a:gd name="connsiteY38" fmla="*/ 2409732 h 2498437"/>
                  <a:gd name="connsiteX39" fmla="*/ 1204686 w 2960914"/>
                  <a:gd name="connsiteY39" fmla="*/ 2424247 h 2498437"/>
                  <a:gd name="connsiteX40" fmla="*/ 1262743 w 2960914"/>
                  <a:gd name="connsiteY40" fmla="*/ 2438761 h 2498437"/>
                  <a:gd name="connsiteX41" fmla="*/ 1465943 w 2960914"/>
                  <a:gd name="connsiteY41" fmla="*/ 2496819 h 2498437"/>
                  <a:gd name="connsiteX42" fmla="*/ 1669143 w 2960914"/>
                  <a:gd name="connsiteY42" fmla="*/ 2482303 h 2498437"/>
                  <a:gd name="connsiteX43" fmla="*/ 2656114 w 2960914"/>
                  <a:gd name="connsiteY43" fmla="*/ 2438761 h 2498437"/>
                  <a:gd name="connsiteX44" fmla="*/ 2960914 w 2960914"/>
                  <a:gd name="connsiteY44" fmla="*/ 2380704 h 2498437"/>
                  <a:gd name="connsiteX45" fmla="*/ 2873829 w 2960914"/>
                  <a:gd name="connsiteY45" fmla="*/ 2351675 h 2498437"/>
                  <a:gd name="connsiteX46" fmla="*/ 2830286 w 2960914"/>
                  <a:gd name="connsiteY46" fmla="*/ 2061390 h 2498437"/>
                  <a:gd name="connsiteX47" fmla="*/ 2641600 w 2960914"/>
                  <a:gd name="connsiteY47" fmla="*/ 2090418 h 2498437"/>
                  <a:gd name="connsiteX48" fmla="*/ 2496457 w 2960914"/>
                  <a:gd name="connsiteY48" fmla="*/ 2133961 h 2498437"/>
                  <a:gd name="connsiteX49" fmla="*/ 2438400 w 2960914"/>
                  <a:gd name="connsiteY49" fmla="*/ 2148475 h 2498437"/>
                  <a:gd name="connsiteX50" fmla="*/ 2322286 w 2960914"/>
                  <a:gd name="connsiteY50" fmla="*/ 2061390 h 2498437"/>
                  <a:gd name="connsiteX51" fmla="*/ 2191657 w 2960914"/>
                  <a:gd name="connsiteY51" fmla="*/ 1916247 h 2498437"/>
                  <a:gd name="connsiteX52" fmla="*/ 2061029 w 2960914"/>
                  <a:gd name="connsiteY52" fmla="*/ 1945275 h 2498437"/>
                  <a:gd name="connsiteX53" fmla="*/ 1886857 w 2960914"/>
                  <a:gd name="connsiteY53" fmla="*/ 1974304 h 2498437"/>
                  <a:gd name="connsiteX54" fmla="*/ 1843314 w 2960914"/>
                  <a:gd name="connsiteY54" fmla="*/ 1988818 h 2498437"/>
                  <a:gd name="connsiteX55" fmla="*/ 1494971 w 2960914"/>
                  <a:gd name="connsiteY55" fmla="*/ 1974304 h 2498437"/>
                  <a:gd name="connsiteX56" fmla="*/ 1407886 w 2960914"/>
                  <a:gd name="connsiteY56" fmla="*/ 1945275 h 2498437"/>
                  <a:gd name="connsiteX57" fmla="*/ 1291771 w 2960914"/>
                  <a:gd name="connsiteY57" fmla="*/ 1887218 h 2498437"/>
                  <a:gd name="connsiteX58" fmla="*/ 1132114 w 2960914"/>
                  <a:gd name="connsiteY58" fmla="*/ 1756590 h 2498437"/>
                  <a:gd name="connsiteX59" fmla="*/ 1045029 w 2960914"/>
                  <a:gd name="connsiteY59" fmla="*/ 1625961 h 2498437"/>
                  <a:gd name="connsiteX60" fmla="*/ 1016000 w 2960914"/>
                  <a:gd name="connsiteY60" fmla="*/ 1582418 h 2498437"/>
                  <a:gd name="connsiteX61" fmla="*/ 972457 w 2960914"/>
                  <a:gd name="connsiteY61" fmla="*/ 1538875 h 2498437"/>
                  <a:gd name="connsiteX62" fmla="*/ 943429 w 2960914"/>
                  <a:gd name="connsiteY62" fmla="*/ 1466304 h 2498437"/>
                  <a:gd name="connsiteX63" fmla="*/ 914400 w 2960914"/>
                  <a:gd name="connsiteY63" fmla="*/ 1422761 h 2498437"/>
                  <a:gd name="connsiteX64" fmla="*/ 899886 w 2960914"/>
                  <a:gd name="connsiteY64" fmla="*/ 1350190 h 2498437"/>
                  <a:gd name="connsiteX65" fmla="*/ 885371 w 2960914"/>
                  <a:gd name="connsiteY65" fmla="*/ 1306647 h 2498437"/>
                  <a:gd name="connsiteX66" fmla="*/ 914400 w 2960914"/>
                  <a:gd name="connsiteY66" fmla="*/ 1205047 h 2498437"/>
                  <a:gd name="connsiteX67" fmla="*/ 943429 w 2960914"/>
                  <a:gd name="connsiteY67" fmla="*/ 972818 h 2498437"/>
                  <a:gd name="connsiteX68" fmla="*/ 1117600 w 2960914"/>
                  <a:gd name="connsiteY68" fmla="*/ 1001847 h 2498437"/>
                  <a:gd name="connsiteX69" fmla="*/ 1175657 w 2960914"/>
                  <a:gd name="connsiteY69" fmla="*/ 1016361 h 2498437"/>
                  <a:gd name="connsiteX70" fmla="*/ 1248229 w 2960914"/>
                  <a:gd name="connsiteY70" fmla="*/ 1045390 h 2498437"/>
                  <a:gd name="connsiteX71" fmla="*/ 1378857 w 2960914"/>
                  <a:gd name="connsiteY71" fmla="*/ 1059904 h 2498437"/>
                  <a:gd name="connsiteX72" fmla="*/ 1480457 w 2960914"/>
                  <a:gd name="connsiteY72" fmla="*/ 1074418 h 2498437"/>
                  <a:gd name="connsiteX73" fmla="*/ 1654629 w 2960914"/>
                  <a:gd name="connsiteY73" fmla="*/ 1059904 h 2498437"/>
                  <a:gd name="connsiteX74" fmla="*/ 1611086 w 2960914"/>
                  <a:gd name="connsiteY74" fmla="*/ 1016361 h 2498437"/>
                  <a:gd name="connsiteX75" fmla="*/ 1567543 w 2960914"/>
                  <a:gd name="connsiteY75" fmla="*/ 900247 h 2498437"/>
                  <a:gd name="connsiteX76" fmla="*/ 1596571 w 2960914"/>
                  <a:gd name="connsiteY76" fmla="*/ 798647 h 2498437"/>
                  <a:gd name="connsiteX77" fmla="*/ 1596571 w 2960914"/>
                  <a:gd name="connsiteY77" fmla="*/ 697047 h 2498437"/>
                  <a:gd name="connsiteX78" fmla="*/ 1538514 w 2960914"/>
                  <a:gd name="connsiteY78" fmla="*/ 653504 h 2498437"/>
                  <a:gd name="connsiteX79" fmla="*/ 1553029 w 2960914"/>
                  <a:gd name="connsiteY79" fmla="*/ 508361 h 2498437"/>
                  <a:gd name="connsiteX80" fmla="*/ 1872343 w 2960914"/>
                  <a:gd name="connsiteY80" fmla="*/ 697046 h 2498437"/>
                  <a:gd name="connsiteX81" fmla="*/ 1988457 w 2960914"/>
                  <a:gd name="connsiteY81" fmla="*/ 813161 h 2498437"/>
                  <a:gd name="connsiteX82" fmla="*/ 2017486 w 2960914"/>
                  <a:gd name="connsiteY82" fmla="*/ 624475 h 2498437"/>
                  <a:gd name="connsiteX83" fmla="*/ 2032000 w 2960914"/>
                  <a:gd name="connsiteY83" fmla="*/ 566418 h 2498437"/>
                  <a:gd name="connsiteX84" fmla="*/ 1930400 w 2960914"/>
                  <a:gd name="connsiteY84" fmla="*/ 508361 h 2498437"/>
                  <a:gd name="connsiteX85" fmla="*/ 1872343 w 2960914"/>
                  <a:gd name="connsiteY85" fmla="*/ 479332 h 2498437"/>
                  <a:gd name="connsiteX86" fmla="*/ 1669143 w 2960914"/>
                  <a:gd name="connsiteY86" fmla="*/ 392247 h 2498437"/>
                  <a:gd name="connsiteX87" fmla="*/ 1567543 w 2960914"/>
                  <a:gd name="connsiteY87" fmla="*/ 319675 h 2498437"/>
                  <a:gd name="connsiteX88" fmla="*/ 1524000 w 2960914"/>
                  <a:gd name="connsiteY88" fmla="*/ 290647 h 2498437"/>
                  <a:gd name="connsiteX89" fmla="*/ 1465943 w 2960914"/>
                  <a:gd name="connsiteY89" fmla="*/ 247104 h 2498437"/>
                  <a:gd name="connsiteX90" fmla="*/ 1451429 w 2960914"/>
                  <a:gd name="connsiteY90" fmla="*/ 247104 h 2498437"/>
                  <a:gd name="connsiteX91" fmla="*/ 1306286 w 2960914"/>
                  <a:gd name="connsiteY91" fmla="*/ 145504 h 2498437"/>
                  <a:gd name="connsiteX92" fmla="*/ 1262743 w 2960914"/>
                  <a:gd name="connsiteY92" fmla="*/ 101961 h 2498437"/>
                  <a:gd name="connsiteX93" fmla="*/ 1233714 w 2960914"/>
                  <a:gd name="connsiteY93" fmla="*/ 58418 h 2498437"/>
                  <a:gd name="connsiteX94" fmla="*/ 1190171 w 2960914"/>
                  <a:gd name="connsiteY94" fmla="*/ 43904 h 2498437"/>
                  <a:gd name="connsiteX95" fmla="*/ 1175657 w 2960914"/>
                  <a:gd name="connsiteY95" fmla="*/ 361 h 2498437"/>
                  <a:gd name="connsiteX0" fmla="*/ 1175657 w 2960914"/>
                  <a:gd name="connsiteY0" fmla="*/ 361 h 2482681"/>
                  <a:gd name="connsiteX1" fmla="*/ 1132114 w 2960914"/>
                  <a:gd name="connsiteY1" fmla="*/ 72932 h 2482681"/>
                  <a:gd name="connsiteX2" fmla="*/ 1088571 w 2960914"/>
                  <a:gd name="connsiteY2" fmla="*/ 87447 h 2482681"/>
                  <a:gd name="connsiteX3" fmla="*/ 1045029 w 2960914"/>
                  <a:gd name="connsiteY3" fmla="*/ 130990 h 2482681"/>
                  <a:gd name="connsiteX4" fmla="*/ 1001486 w 2960914"/>
                  <a:gd name="connsiteY4" fmla="*/ 189047 h 2482681"/>
                  <a:gd name="connsiteX5" fmla="*/ 972457 w 2960914"/>
                  <a:gd name="connsiteY5" fmla="*/ 232590 h 2482681"/>
                  <a:gd name="connsiteX6" fmla="*/ 885371 w 2960914"/>
                  <a:gd name="connsiteY6" fmla="*/ 319675 h 2482681"/>
                  <a:gd name="connsiteX7" fmla="*/ 841829 w 2960914"/>
                  <a:gd name="connsiteY7" fmla="*/ 377732 h 2482681"/>
                  <a:gd name="connsiteX8" fmla="*/ 783771 w 2960914"/>
                  <a:gd name="connsiteY8" fmla="*/ 406761 h 2482681"/>
                  <a:gd name="connsiteX9" fmla="*/ 711200 w 2960914"/>
                  <a:gd name="connsiteY9" fmla="*/ 493847 h 2482681"/>
                  <a:gd name="connsiteX10" fmla="*/ 624114 w 2960914"/>
                  <a:gd name="connsiteY10" fmla="*/ 580932 h 2482681"/>
                  <a:gd name="connsiteX11" fmla="*/ 580571 w 2960914"/>
                  <a:gd name="connsiteY11" fmla="*/ 609961 h 2482681"/>
                  <a:gd name="connsiteX12" fmla="*/ 493486 w 2960914"/>
                  <a:gd name="connsiteY12" fmla="*/ 740590 h 2482681"/>
                  <a:gd name="connsiteX13" fmla="*/ 449943 w 2960914"/>
                  <a:gd name="connsiteY13" fmla="*/ 769618 h 2482681"/>
                  <a:gd name="connsiteX14" fmla="*/ 391886 w 2960914"/>
                  <a:gd name="connsiteY14" fmla="*/ 827675 h 2482681"/>
                  <a:gd name="connsiteX15" fmla="*/ 362857 w 2960914"/>
                  <a:gd name="connsiteY15" fmla="*/ 871218 h 2482681"/>
                  <a:gd name="connsiteX16" fmla="*/ 319314 w 2960914"/>
                  <a:gd name="connsiteY16" fmla="*/ 914761 h 2482681"/>
                  <a:gd name="connsiteX17" fmla="*/ 275771 w 2960914"/>
                  <a:gd name="connsiteY17" fmla="*/ 972818 h 2482681"/>
                  <a:gd name="connsiteX18" fmla="*/ 232229 w 2960914"/>
                  <a:gd name="connsiteY18" fmla="*/ 1016361 h 2482681"/>
                  <a:gd name="connsiteX19" fmla="*/ 159657 w 2960914"/>
                  <a:gd name="connsiteY19" fmla="*/ 1117961 h 2482681"/>
                  <a:gd name="connsiteX20" fmla="*/ 101600 w 2960914"/>
                  <a:gd name="connsiteY20" fmla="*/ 1176018 h 2482681"/>
                  <a:gd name="connsiteX21" fmla="*/ 72571 w 2960914"/>
                  <a:gd name="connsiteY21" fmla="*/ 1234075 h 2482681"/>
                  <a:gd name="connsiteX22" fmla="*/ 29029 w 2960914"/>
                  <a:gd name="connsiteY22" fmla="*/ 1408247 h 2482681"/>
                  <a:gd name="connsiteX23" fmla="*/ 0 w 2960914"/>
                  <a:gd name="connsiteY23" fmla="*/ 1524361 h 2482681"/>
                  <a:gd name="connsiteX24" fmla="*/ 29029 w 2960914"/>
                  <a:gd name="connsiteY24" fmla="*/ 1785618 h 2482681"/>
                  <a:gd name="connsiteX25" fmla="*/ 87086 w 2960914"/>
                  <a:gd name="connsiteY25" fmla="*/ 1843675 h 2482681"/>
                  <a:gd name="connsiteX26" fmla="*/ 159657 w 2960914"/>
                  <a:gd name="connsiteY26" fmla="*/ 2032361 h 2482681"/>
                  <a:gd name="connsiteX27" fmla="*/ 203200 w 2960914"/>
                  <a:gd name="connsiteY27" fmla="*/ 2061390 h 2482681"/>
                  <a:gd name="connsiteX28" fmla="*/ 290286 w 2960914"/>
                  <a:gd name="connsiteY28" fmla="*/ 2133961 h 2482681"/>
                  <a:gd name="connsiteX29" fmla="*/ 377371 w 2960914"/>
                  <a:gd name="connsiteY29" fmla="*/ 2192018 h 2482681"/>
                  <a:gd name="connsiteX30" fmla="*/ 493486 w 2960914"/>
                  <a:gd name="connsiteY30" fmla="*/ 2221047 h 2482681"/>
                  <a:gd name="connsiteX31" fmla="*/ 682171 w 2960914"/>
                  <a:gd name="connsiteY31" fmla="*/ 2264590 h 2482681"/>
                  <a:gd name="connsiteX32" fmla="*/ 769257 w 2960914"/>
                  <a:gd name="connsiteY32" fmla="*/ 2293618 h 2482681"/>
                  <a:gd name="connsiteX33" fmla="*/ 812800 w 2960914"/>
                  <a:gd name="connsiteY33" fmla="*/ 2308132 h 2482681"/>
                  <a:gd name="connsiteX34" fmla="*/ 856343 w 2960914"/>
                  <a:gd name="connsiteY34" fmla="*/ 2322647 h 2482681"/>
                  <a:gd name="connsiteX35" fmla="*/ 899886 w 2960914"/>
                  <a:gd name="connsiteY35" fmla="*/ 2337161 h 2482681"/>
                  <a:gd name="connsiteX36" fmla="*/ 957943 w 2960914"/>
                  <a:gd name="connsiteY36" fmla="*/ 2366190 h 2482681"/>
                  <a:gd name="connsiteX37" fmla="*/ 1088571 w 2960914"/>
                  <a:gd name="connsiteY37" fmla="*/ 2395218 h 2482681"/>
                  <a:gd name="connsiteX38" fmla="*/ 1132114 w 2960914"/>
                  <a:gd name="connsiteY38" fmla="*/ 2409732 h 2482681"/>
                  <a:gd name="connsiteX39" fmla="*/ 1204686 w 2960914"/>
                  <a:gd name="connsiteY39" fmla="*/ 2424247 h 2482681"/>
                  <a:gd name="connsiteX40" fmla="*/ 1262743 w 2960914"/>
                  <a:gd name="connsiteY40" fmla="*/ 2438761 h 2482681"/>
                  <a:gd name="connsiteX41" fmla="*/ 1494971 w 2960914"/>
                  <a:gd name="connsiteY41" fmla="*/ 2467791 h 2482681"/>
                  <a:gd name="connsiteX42" fmla="*/ 1669143 w 2960914"/>
                  <a:gd name="connsiteY42" fmla="*/ 2482303 h 2482681"/>
                  <a:gd name="connsiteX43" fmla="*/ 2656114 w 2960914"/>
                  <a:gd name="connsiteY43" fmla="*/ 2438761 h 2482681"/>
                  <a:gd name="connsiteX44" fmla="*/ 2960914 w 2960914"/>
                  <a:gd name="connsiteY44" fmla="*/ 2380704 h 2482681"/>
                  <a:gd name="connsiteX45" fmla="*/ 2873829 w 2960914"/>
                  <a:gd name="connsiteY45" fmla="*/ 2351675 h 2482681"/>
                  <a:gd name="connsiteX46" fmla="*/ 2830286 w 2960914"/>
                  <a:gd name="connsiteY46" fmla="*/ 2061390 h 2482681"/>
                  <a:gd name="connsiteX47" fmla="*/ 2641600 w 2960914"/>
                  <a:gd name="connsiteY47" fmla="*/ 2090418 h 2482681"/>
                  <a:gd name="connsiteX48" fmla="*/ 2496457 w 2960914"/>
                  <a:gd name="connsiteY48" fmla="*/ 2133961 h 2482681"/>
                  <a:gd name="connsiteX49" fmla="*/ 2438400 w 2960914"/>
                  <a:gd name="connsiteY49" fmla="*/ 2148475 h 2482681"/>
                  <a:gd name="connsiteX50" fmla="*/ 2322286 w 2960914"/>
                  <a:gd name="connsiteY50" fmla="*/ 2061390 h 2482681"/>
                  <a:gd name="connsiteX51" fmla="*/ 2191657 w 2960914"/>
                  <a:gd name="connsiteY51" fmla="*/ 1916247 h 2482681"/>
                  <a:gd name="connsiteX52" fmla="*/ 2061029 w 2960914"/>
                  <a:gd name="connsiteY52" fmla="*/ 1945275 h 2482681"/>
                  <a:gd name="connsiteX53" fmla="*/ 1886857 w 2960914"/>
                  <a:gd name="connsiteY53" fmla="*/ 1974304 h 2482681"/>
                  <a:gd name="connsiteX54" fmla="*/ 1843314 w 2960914"/>
                  <a:gd name="connsiteY54" fmla="*/ 1988818 h 2482681"/>
                  <a:gd name="connsiteX55" fmla="*/ 1494971 w 2960914"/>
                  <a:gd name="connsiteY55" fmla="*/ 1974304 h 2482681"/>
                  <a:gd name="connsiteX56" fmla="*/ 1407886 w 2960914"/>
                  <a:gd name="connsiteY56" fmla="*/ 1945275 h 2482681"/>
                  <a:gd name="connsiteX57" fmla="*/ 1291771 w 2960914"/>
                  <a:gd name="connsiteY57" fmla="*/ 1887218 h 2482681"/>
                  <a:gd name="connsiteX58" fmla="*/ 1132114 w 2960914"/>
                  <a:gd name="connsiteY58" fmla="*/ 1756590 h 2482681"/>
                  <a:gd name="connsiteX59" fmla="*/ 1045029 w 2960914"/>
                  <a:gd name="connsiteY59" fmla="*/ 1625961 h 2482681"/>
                  <a:gd name="connsiteX60" fmla="*/ 1016000 w 2960914"/>
                  <a:gd name="connsiteY60" fmla="*/ 1582418 h 2482681"/>
                  <a:gd name="connsiteX61" fmla="*/ 972457 w 2960914"/>
                  <a:gd name="connsiteY61" fmla="*/ 1538875 h 2482681"/>
                  <a:gd name="connsiteX62" fmla="*/ 943429 w 2960914"/>
                  <a:gd name="connsiteY62" fmla="*/ 1466304 h 2482681"/>
                  <a:gd name="connsiteX63" fmla="*/ 914400 w 2960914"/>
                  <a:gd name="connsiteY63" fmla="*/ 1422761 h 2482681"/>
                  <a:gd name="connsiteX64" fmla="*/ 899886 w 2960914"/>
                  <a:gd name="connsiteY64" fmla="*/ 1350190 h 2482681"/>
                  <a:gd name="connsiteX65" fmla="*/ 885371 w 2960914"/>
                  <a:gd name="connsiteY65" fmla="*/ 1306647 h 2482681"/>
                  <a:gd name="connsiteX66" fmla="*/ 914400 w 2960914"/>
                  <a:gd name="connsiteY66" fmla="*/ 1205047 h 2482681"/>
                  <a:gd name="connsiteX67" fmla="*/ 943429 w 2960914"/>
                  <a:gd name="connsiteY67" fmla="*/ 972818 h 2482681"/>
                  <a:gd name="connsiteX68" fmla="*/ 1117600 w 2960914"/>
                  <a:gd name="connsiteY68" fmla="*/ 1001847 h 2482681"/>
                  <a:gd name="connsiteX69" fmla="*/ 1175657 w 2960914"/>
                  <a:gd name="connsiteY69" fmla="*/ 1016361 h 2482681"/>
                  <a:gd name="connsiteX70" fmla="*/ 1248229 w 2960914"/>
                  <a:gd name="connsiteY70" fmla="*/ 1045390 h 2482681"/>
                  <a:gd name="connsiteX71" fmla="*/ 1378857 w 2960914"/>
                  <a:gd name="connsiteY71" fmla="*/ 1059904 h 2482681"/>
                  <a:gd name="connsiteX72" fmla="*/ 1480457 w 2960914"/>
                  <a:gd name="connsiteY72" fmla="*/ 1074418 h 2482681"/>
                  <a:gd name="connsiteX73" fmla="*/ 1654629 w 2960914"/>
                  <a:gd name="connsiteY73" fmla="*/ 1059904 h 2482681"/>
                  <a:gd name="connsiteX74" fmla="*/ 1611086 w 2960914"/>
                  <a:gd name="connsiteY74" fmla="*/ 1016361 h 2482681"/>
                  <a:gd name="connsiteX75" fmla="*/ 1567543 w 2960914"/>
                  <a:gd name="connsiteY75" fmla="*/ 900247 h 2482681"/>
                  <a:gd name="connsiteX76" fmla="*/ 1596571 w 2960914"/>
                  <a:gd name="connsiteY76" fmla="*/ 798647 h 2482681"/>
                  <a:gd name="connsiteX77" fmla="*/ 1596571 w 2960914"/>
                  <a:gd name="connsiteY77" fmla="*/ 697047 h 2482681"/>
                  <a:gd name="connsiteX78" fmla="*/ 1538514 w 2960914"/>
                  <a:gd name="connsiteY78" fmla="*/ 653504 h 2482681"/>
                  <a:gd name="connsiteX79" fmla="*/ 1553029 w 2960914"/>
                  <a:gd name="connsiteY79" fmla="*/ 508361 h 2482681"/>
                  <a:gd name="connsiteX80" fmla="*/ 1872343 w 2960914"/>
                  <a:gd name="connsiteY80" fmla="*/ 697046 h 2482681"/>
                  <a:gd name="connsiteX81" fmla="*/ 1988457 w 2960914"/>
                  <a:gd name="connsiteY81" fmla="*/ 813161 h 2482681"/>
                  <a:gd name="connsiteX82" fmla="*/ 2017486 w 2960914"/>
                  <a:gd name="connsiteY82" fmla="*/ 624475 h 2482681"/>
                  <a:gd name="connsiteX83" fmla="*/ 2032000 w 2960914"/>
                  <a:gd name="connsiteY83" fmla="*/ 566418 h 2482681"/>
                  <a:gd name="connsiteX84" fmla="*/ 1930400 w 2960914"/>
                  <a:gd name="connsiteY84" fmla="*/ 508361 h 2482681"/>
                  <a:gd name="connsiteX85" fmla="*/ 1872343 w 2960914"/>
                  <a:gd name="connsiteY85" fmla="*/ 479332 h 2482681"/>
                  <a:gd name="connsiteX86" fmla="*/ 1669143 w 2960914"/>
                  <a:gd name="connsiteY86" fmla="*/ 392247 h 2482681"/>
                  <a:gd name="connsiteX87" fmla="*/ 1567543 w 2960914"/>
                  <a:gd name="connsiteY87" fmla="*/ 319675 h 2482681"/>
                  <a:gd name="connsiteX88" fmla="*/ 1524000 w 2960914"/>
                  <a:gd name="connsiteY88" fmla="*/ 290647 h 2482681"/>
                  <a:gd name="connsiteX89" fmla="*/ 1465943 w 2960914"/>
                  <a:gd name="connsiteY89" fmla="*/ 247104 h 2482681"/>
                  <a:gd name="connsiteX90" fmla="*/ 1451429 w 2960914"/>
                  <a:gd name="connsiteY90" fmla="*/ 247104 h 2482681"/>
                  <a:gd name="connsiteX91" fmla="*/ 1306286 w 2960914"/>
                  <a:gd name="connsiteY91" fmla="*/ 145504 h 2482681"/>
                  <a:gd name="connsiteX92" fmla="*/ 1262743 w 2960914"/>
                  <a:gd name="connsiteY92" fmla="*/ 101961 h 2482681"/>
                  <a:gd name="connsiteX93" fmla="*/ 1233714 w 2960914"/>
                  <a:gd name="connsiteY93" fmla="*/ 58418 h 2482681"/>
                  <a:gd name="connsiteX94" fmla="*/ 1190171 w 2960914"/>
                  <a:gd name="connsiteY94" fmla="*/ 43904 h 2482681"/>
                  <a:gd name="connsiteX95" fmla="*/ 1175657 w 2960914"/>
                  <a:gd name="connsiteY95" fmla="*/ 361 h 2482681"/>
                  <a:gd name="connsiteX0" fmla="*/ 1175657 w 2960914"/>
                  <a:gd name="connsiteY0" fmla="*/ 361 h 2482681"/>
                  <a:gd name="connsiteX1" fmla="*/ 1132114 w 2960914"/>
                  <a:gd name="connsiteY1" fmla="*/ 72932 h 2482681"/>
                  <a:gd name="connsiteX2" fmla="*/ 1088571 w 2960914"/>
                  <a:gd name="connsiteY2" fmla="*/ 87447 h 2482681"/>
                  <a:gd name="connsiteX3" fmla="*/ 1045029 w 2960914"/>
                  <a:gd name="connsiteY3" fmla="*/ 130990 h 2482681"/>
                  <a:gd name="connsiteX4" fmla="*/ 1001486 w 2960914"/>
                  <a:gd name="connsiteY4" fmla="*/ 189047 h 2482681"/>
                  <a:gd name="connsiteX5" fmla="*/ 972457 w 2960914"/>
                  <a:gd name="connsiteY5" fmla="*/ 232590 h 2482681"/>
                  <a:gd name="connsiteX6" fmla="*/ 885371 w 2960914"/>
                  <a:gd name="connsiteY6" fmla="*/ 319675 h 2482681"/>
                  <a:gd name="connsiteX7" fmla="*/ 841829 w 2960914"/>
                  <a:gd name="connsiteY7" fmla="*/ 377732 h 2482681"/>
                  <a:gd name="connsiteX8" fmla="*/ 783771 w 2960914"/>
                  <a:gd name="connsiteY8" fmla="*/ 406761 h 2482681"/>
                  <a:gd name="connsiteX9" fmla="*/ 711200 w 2960914"/>
                  <a:gd name="connsiteY9" fmla="*/ 493847 h 2482681"/>
                  <a:gd name="connsiteX10" fmla="*/ 624114 w 2960914"/>
                  <a:gd name="connsiteY10" fmla="*/ 580932 h 2482681"/>
                  <a:gd name="connsiteX11" fmla="*/ 580571 w 2960914"/>
                  <a:gd name="connsiteY11" fmla="*/ 609961 h 2482681"/>
                  <a:gd name="connsiteX12" fmla="*/ 493486 w 2960914"/>
                  <a:gd name="connsiteY12" fmla="*/ 740590 h 2482681"/>
                  <a:gd name="connsiteX13" fmla="*/ 449943 w 2960914"/>
                  <a:gd name="connsiteY13" fmla="*/ 769618 h 2482681"/>
                  <a:gd name="connsiteX14" fmla="*/ 391886 w 2960914"/>
                  <a:gd name="connsiteY14" fmla="*/ 827675 h 2482681"/>
                  <a:gd name="connsiteX15" fmla="*/ 362857 w 2960914"/>
                  <a:gd name="connsiteY15" fmla="*/ 871218 h 2482681"/>
                  <a:gd name="connsiteX16" fmla="*/ 319314 w 2960914"/>
                  <a:gd name="connsiteY16" fmla="*/ 914761 h 2482681"/>
                  <a:gd name="connsiteX17" fmla="*/ 275771 w 2960914"/>
                  <a:gd name="connsiteY17" fmla="*/ 972818 h 2482681"/>
                  <a:gd name="connsiteX18" fmla="*/ 232229 w 2960914"/>
                  <a:gd name="connsiteY18" fmla="*/ 1016361 h 2482681"/>
                  <a:gd name="connsiteX19" fmla="*/ 159657 w 2960914"/>
                  <a:gd name="connsiteY19" fmla="*/ 1117961 h 2482681"/>
                  <a:gd name="connsiteX20" fmla="*/ 101600 w 2960914"/>
                  <a:gd name="connsiteY20" fmla="*/ 1176018 h 2482681"/>
                  <a:gd name="connsiteX21" fmla="*/ 72571 w 2960914"/>
                  <a:gd name="connsiteY21" fmla="*/ 1234075 h 2482681"/>
                  <a:gd name="connsiteX22" fmla="*/ 29029 w 2960914"/>
                  <a:gd name="connsiteY22" fmla="*/ 1408247 h 2482681"/>
                  <a:gd name="connsiteX23" fmla="*/ 0 w 2960914"/>
                  <a:gd name="connsiteY23" fmla="*/ 1524361 h 2482681"/>
                  <a:gd name="connsiteX24" fmla="*/ 29029 w 2960914"/>
                  <a:gd name="connsiteY24" fmla="*/ 1785618 h 2482681"/>
                  <a:gd name="connsiteX25" fmla="*/ 87086 w 2960914"/>
                  <a:gd name="connsiteY25" fmla="*/ 1843675 h 2482681"/>
                  <a:gd name="connsiteX26" fmla="*/ 159657 w 2960914"/>
                  <a:gd name="connsiteY26" fmla="*/ 2032361 h 2482681"/>
                  <a:gd name="connsiteX27" fmla="*/ 203200 w 2960914"/>
                  <a:gd name="connsiteY27" fmla="*/ 2061390 h 2482681"/>
                  <a:gd name="connsiteX28" fmla="*/ 290286 w 2960914"/>
                  <a:gd name="connsiteY28" fmla="*/ 2133961 h 2482681"/>
                  <a:gd name="connsiteX29" fmla="*/ 377371 w 2960914"/>
                  <a:gd name="connsiteY29" fmla="*/ 2192018 h 2482681"/>
                  <a:gd name="connsiteX30" fmla="*/ 493486 w 2960914"/>
                  <a:gd name="connsiteY30" fmla="*/ 2221047 h 2482681"/>
                  <a:gd name="connsiteX31" fmla="*/ 682171 w 2960914"/>
                  <a:gd name="connsiteY31" fmla="*/ 2264590 h 2482681"/>
                  <a:gd name="connsiteX32" fmla="*/ 769257 w 2960914"/>
                  <a:gd name="connsiteY32" fmla="*/ 2293618 h 2482681"/>
                  <a:gd name="connsiteX33" fmla="*/ 812800 w 2960914"/>
                  <a:gd name="connsiteY33" fmla="*/ 2308132 h 2482681"/>
                  <a:gd name="connsiteX34" fmla="*/ 856343 w 2960914"/>
                  <a:gd name="connsiteY34" fmla="*/ 2322647 h 2482681"/>
                  <a:gd name="connsiteX35" fmla="*/ 899886 w 2960914"/>
                  <a:gd name="connsiteY35" fmla="*/ 2337161 h 2482681"/>
                  <a:gd name="connsiteX36" fmla="*/ 957943 w 2960914"/>
                  <a:gd name="connsiteY36" fmla="*/ 2366190 h 2482681"/>
                  <a:gd name="connsiteX37" fmla="*/ 1088571 w 2960914"/>
                  <a:gd name="connsiteY37" fmla="*/ 2395218 h 2482681"/>
                  <a:gd name="connsiteX38" fmla="*/ 1132114 w 2960914"/>
                  <a:gd name="connsiteY38" fmla="*/ 2409732 h 2482681"/>
                  <a:gd name="connsiteX39" fmla="*/ 1204686 w 2960914"/>
                  <a:gd name="connsiteY39" fmla="*/ 2424247 h 2482681"/>
                  <a:gd name="connsiteX40" fmla="*/ 1262743 w 2960914"/>
                  <a:gd name="connsiteY40" fmla="*/ 2438761 h 2482681"/>
                  <a:gd name="connsiteX41" fmla="*/ 1494971 w 2960914"/>
                  <a:gd name="connsiteY41" fmla="*/ 2467791 h 2482681"/>
                  <a:gd name="connsiteX42" fmla="*/ 1669143 w 2960914"/>
                  <a:gd name="connsiteY42" fmla="*/ 2482303 h 2482681"/>
                  <a:gd name="connsiteX43" fmla="*/ 2656114 w 2960914"/>
                  <a:gd name="connsiteY43" fmla="*/ 2438761 h 2482681"/>
                  <a:gd name="connsiteX44" fmla="*/ 2960914 w 2960914"/>
                  <a:gd name="connsiteY44" fmla="*/ 2380704 h 2482681"/>
                  <a:gd name="connsiteX45" fmla="*/ 2873829 w 2960914"/>
                  <a:gd name="connsiteY45" fmla="*/ 2351675 h 2482681"/>
                  <a:gd name="connsiteX46" fmla="*/ 2830286 w 2960914"/>
                  <a:gd name="connsiteY46" fmla="*/ 2061390 h 2482681"/>
                  <a:gd name="connsiteX47" fmla="*/ 2641600 w 2960914"/>
                  <a:gd name="connsiteY47" fmla="*/ 2090418 h 2482681"/>
                  <a:gd name="connsiteX48" fmla="*/ 2496457 w 2960914"/>
                  <a:gd name="connsiteY48" fmla="*/ 2133961 h 2482681"/>
                  <a:gd name="connsiteX49" fmla="*/ 2438400 w 2960914"/>
                  <a:gd name="connsiteY49" fmla="*/ 2148475 h 2482681"/>
                  <a:gd name="connsiteX50" fmla="*/ 2322286 w 2960914"/>
                  <a:gd name="connsiteY50" fmla="*/ 2061390 h 2482681"/>
                  <a:gd name="connsiteX51" fmla="*/ 2191657 w 2960914"/>
                  <a:gd name="connsiteY51" fmla="*/ 1916247 h 2482681"/>
                  <a:gd name="connsiteX52" fmla="*/ 2061029 w 2960914"/>
                  <a:gd name="connsiteY52" fmla="*/ 1945275 h 2482681"/>
                  <a:gd name="connsiteX53" fmla="*/ 1886857 w 2960914"/>
                  <a:gd name="connsiteY53" fmla="*/ 1974304 h 2482681"/>
                  <a:gd name="connsiteX54" fmla="*/ 1843314 w 2960914"/>
                  <a:gd name="connsiteY54" fmla="*/ 1988818 h 2482681"/>
                  <a:gd name="connsiteX55" fmla="*/ 1494971 w 2960914"/>
                  <a:gd name="connsiteY55" fmla="*/ 1974304 h 2482681"/>
                  <a:gd name="connsiteX56" fmla="*/ 1407886 w 2960914"/>
                  <a:gd name="connsiteY56" fmla="*/ 1945275 h 2482681"/>
                  <a:gd name="connsiteX57" fmla="*/ 1291771 w 2960914"/>
                  <a:gd name="connsiteY57" fmla="*/ 1887218 h 2482681"/>
                  <a:gd name="connsiteX58" fmla="*/ 1132114 w 2960914"/>
                  <a:gd name="connsiteY58" fmla="*/ 1756590 h 2482681"/>
                  <a:gd name="connsiteX59" fmla="*/ 1045029 w 2960914"/>
                  <a:gd name="connsiteY59" fmla="*/ 1625961 h 2482681"/>
                  <a:gd name="connsiteX60" fmla="*/ 1016000 w 2960914"/>
                  <a:gd name="connsiteY60" fmla="*/ 1582418 h 2482681"/>
                  <a:gd name="connsiteX61" fmla="*/ 972457 w 2960914"/>
                  <a:gd name="connsiteY61" fmla="*/ 1538875 h 2482681"/>
                  <a:gd name="connsiteX62" fmla="*/ 943429 w 2960914"/>
                  <a:gd name="connsiteY62" fmla="*/ 1466304 h 2482681"/>
                  <a:gd name="connsiteX63" fmla="*/ 914400 w 2960914"/>
                  <a:gd name="connsiteY63" fmla="*/ 1422761 h 2482681"/>
                  <a:gd name="connsiteX64" fmla="*/ 899886 w 2960914"/>
                  <a:gd name="connsiteY64" fmla="*/ 1350190 h 2482681"/>
                  <a:gd name="connsiteX65" fmla="*/ 885371 w 2960914"/>
                  <a:gd name="connsiteY65" fmla="*/ 1306647 h 2482681"/>
                  <a:gd name="connsiteX66" fmla="*/ 914400 w 2960914"/>
                  <a:gd name="connsiteY66" fmla="*/ 1205047 h 2482681"/>
                  <a:gd name="connsiteX67" fmla="*/ 943429 w 2960914"/>
                  <a:gd name="connsiteY67" fmla="*/ 972818 h 2482681"/>
                  <a:gd name="connsiteX68" fmla="*/ 1117600 w 2960914"/>
                  <a:gd name="connsiteY68" fmla="*/ 1001847 h 2482681"/>
                  <a:gd name="connsiteX69" fmla="*/ 1175657 w 2960914"/>
                  <a:gd name="connsiteY69" fmla="*/ 1016361 h 2482681"/>
                  <a:gd name="connsiteX70" fmla="*/ 1248229 w 2960914"/>
                  <a:gd name="connsiteY70" fmla="*/ 1045390 h 2482681"/>
                  <a:gd name="connsiteX71" fmla="*/ 1378857 w 2960914"/>
                  <a:gd name="connsiteY71" fmla="*/ 1059904 h 2482681"/>
                  <a:gd name="connsiteX72" fmla="*/ 1480457 w 2960914"/>
                  <a:gd name="connsiteY72" fmla="*/ 1074418 h 2482681"/>
                  <a:gd name="connsiteX73" fmla="*/ 1654629 w 2960914"/>
                  <a:gd name="connsiteY73" fmla="*/ 1059904 h 2482681"/>
                  <a:gd name="connsiteX74" fmla="*/ 1611086 w 2960914"/>
                  <a:gd name="connsiteY74" fmla="*/ 1016361 h 2482681"/>
                  <a:gd name="connsiteX75" fmla="*/ 1567543 w 2960914"/>
                  <a:gd name="connsiteY75" fmla="*/ 900247 h 2482681"/>
                  <a:gd name="connsiteX76" fmla="*/ 1596571 w 2960914"/>
                  <a:gd name="connsiteY76" fmla="*/ 798647 h 2482681"/>
                  <a:gd name="connsiteX77" fmla="*/ 1596571 w 2960914"/>
                  <a:gd name="connsiteY77" fmla="*/ 697047 h 2482681"/>
                  <a:gd name="connsiteX78" fmla="*/ 1538514 w 2960914"/>
                  <a:gd name="connsiteY78" fmla="*/ 653504 h 2482681"/>
                  <a:gd name="connsiteX79" fmla="*/ 1553029 w 2960914"/>
                  <a:gd name="connsiteY79" fmla="*/ 508361 h 2482681"/>
                  <a:gd name="connsiteX80" fmla="*/ 1872343 w 2960914"/>
                  <a:gd name="connsiteY80" fmla="*/ 697046 h 2482681"/>
                  <a:gd name="connsiteX81" fmla="*/ 1988457 w 2960914"/>
                  <a:gd name="connsiteY81" fmla="*/ 813161 h 2482681"/>
                  <a:gd name="connsiteX82" fmla="*/ 2017486 w 2960914"/>
                  <a:gd name="connsiteY82" fmla="*/ 624475 h 2482681"/>
                  <a:gd name="connsiteX83" fmla="*/ 2032000 w 2960914"/>
                  <a:gd name="connsiteY83" fmla="*/ 566418 h 2482681"/>
                  <a:gd name="connsiteX84" fmla="*/ 1930400 w 2960914"/>
                  <a:gd name="connsiteY84" fmla="*/ 508361 h 2482681"/>
                  <a:gd name="connsiteX85" fmla="*/ 1872343 w 2960914"/>
                  <a:gd name="connsiteY85" fmla="*/ 479332 h 2482681"/>
                  <a:gd name="connsiteX86" fmla="*/ 1669143 w 2960914"/>
                  <a:gd name="connsiteY86" fmla="*/ 392247 h 2482681"/>
                  <a:gd name="connsiteX87" fmla="*/ 1567543 w 2960914"/>
                  <a:gd name="connsiteY87" fmla="*/ 319675 h 2482681"/>
                  <a:gd name="connsiteX88" fmla="*/ 1524000 w 2960914"/>
                  <a:gd name="connsiteY88" fmla="*/ 290647 h 2482681"/>
                  <a:gd name="connsiteX89" fmla="*/ 1465943 w 2960914"/>
                  <a:gd name="connsiteY89" fmla="*/ 247104 h 2482681"/>
                  <a:gd name="connsiteX90" fmla="*/ 1451429 w 2960914"/>
                  <a:gd name="connsiteY90" fmla="*/ 247104 h 2482681"/>
                  <a:gd name="connsiteX91" fmla="*/ 1306286 w 2960914"/>
                  <a:gd name="connsiteY91" fmla="*/ 145504 h 2482681"/>
                  <a:gd name="connsiteX92" fmla="*/ 1262743 w 2960914"/>
                  <a:gd name="connsiteY92" fmla="*/ 101961 h 2482681"/>
                  <a:gd name="connsiteX93" fmla="*/ 1233714 w 2960914"/>
                  <a:gd name="connsiteY93" fmla="*/ 58418 h 2482681"/>
                  <a:gd name="connsiteX94" fmla="*/ 1190171 w 2960914"/>
                  <a:gd name="connsiteY94" fmla="*/ 43904 h 2482681"/>
                  <a:gd name="connsiteX95" fmla="*/ 1175657 w 2960914"/>
                  <a:gd name="connsiteY95" fmla="*/ 361 h 2482681"/>
                  <a:gd name="connsiteX0" fmla="*/ 1175657 w 2960914"/>
                  <a:gd name="connsiteY0" fmla="*/ 361 h 2482681"/>
                  <a:gd name="connsiteX1" fmla="*/ 1132114 w 2960914"/>
                  <a:gd name="connsiteY1" fmla="*/ 72932 h 2482681"/>
                  <a:gd name="connsiteX2" fmla="*/ 1088571 w 2960914"/>
                  <a:gd name="connsiteY2" fmla="*/ 87447 h 2482681"/>
                  <a:gd name="connsiteX3" fmla="*/ 1045029 w 2960914"/>
                  <a:gd name="connsiteY3" fmla="*/ 130990 h 2482681"/>
                  <a:gd name="connsiteX4" fmla="*/ 1001486 w 2960914"/>
                  <a:gd name="connsiteY4" fmla="*/ 189047 h 2482681"/>
                  <a:gd name="connsiteX5" fmla="*/ 972457 w 2960914"/>
                  <a:gd name="connsiteY5" fmla="*/ 232590 h 2482681"/>
                  <a:gd name="connsiteX6" fmla="*/ 885371 w 2960914"/>
                  <a:gd name="connsiteY6" fmla="*/ 319675 h 2482681"/>
                  <a:gd name="connsiteX7" fmla="*/ 841829 w 2960914"/>
                  <a:gd name="connsiteY7" fmla="*/ 377732 h 2482681"/>
                  <a:gd name="connsiteX8" fmla="*/ 783771 w 2960914"/>
                  <a:gd name="connsiteY8" fmla="*/ 406761 h 2482681"/>
                  <a:gd name="connsiteX9" fmla="*/ 711200 w 2960914"/>
                  <a:gd name="connsiteY9" fmla="*/ 493847 h 2482681"/>
                  <a:gd name="connsiteX10" fmla="*/ 624114 w 2960914"/>
                  <a:gd name="connsiteY10" fmla="*/ 580932 h 2482681"/>
                  <a:gd name="connsiteX11" fmla="*/ 580571 w 2960914"/>
                  <a:gd name="connsiteY11" fmla="*/ 609961 h 2482681"/>
                  <a:gd name="connsiteX12" fmla="*/ 493486 w 2960914"/>
                  <a:gd name="connsiteY12" fmla="*/ 740590 h 2482681"/>
                  <a:gd name="connsiteX13" fmla="*/ 449943 w 2960914"/>
                  <a:gd name="connsiteY13" fmla="*/ 769618 h 2482681"/>
                  <a:gd name="connsiteX14" fmla="*/ 391886 w 2960914"/>
                  <a:gd name="connsiteY14" fmla="*/ 827675 h 2482681"/>
                  <a:gd name="connsiteX15" fmla="*/ 362857 w 2960914"/>
                  <a:gd name="connsiteY15" fmla="*/ 871218 h 2482681"/>
                  <a:gd name="connsiteX16" fmla="*/ 319314 w 2960914"/>
                  <a:gd name="connsiteY16" fmla="*/ 914761 h 2482681"/>
                  <a:gd name="connsiteX17" fmla="*/ 275771 w 2960914"/>
                  <a:gd name="connsiteY17" fmla="*/ 972818 h 2482681"/>
                  <a:gd name="connsiteX18" fmla="*/ 232229 w 2960914"/>
                  <a:gd name="connsiteY18" fmla="*/ 1016361 h 2482681"/>
                  <a:gd name="connsiteX19" fmla="*/ 159657 w 2960914"/>
                  <a:gd name="connsiteY19" fmla="*/ 1117961 h 2482681"/>
                  <a:gd name="connsiteX20" fmla="*/ 101600 w 2960914"/>
                  <a:gd name="connsiteY20" fmla="*/ 1176018 h 2482681"/>
                  <a:gd name="connsiteX21" fmla="*/ 72571 w 2960914"/>
                  <a:gd name="connsiteY21" fmla="*/ 1234075 h 2482681"/>
                  <a:gd name="connsiteX22" fmla="*/ 29029 w 2960914"/>
                  <a:gd name="connsiteY22" fmla="*/ 1408247 h 2482681"/>
                  <a:gd name="connsiteX23" fmla="*/ 0 w 2960914"/>
                  <a:gd name="connsiteY23" fmla="*/ 1524361 h 2482681"/>
                  <a:gd name="connsiteX24" fmla="*/ 29029 w 2960914"/>
                  <a:gd name="connsiteY24" fmla="*/ 1785618 h 2482681"/>
                  <a:gd name="connsiteX25" fmla="*/ 43543 w 2960914"/>
                  <a:gd name="connsiteY25" fmla="*/ 1858189 h 2482681"/>
                  <a:gd name="connsiteX26" fmla="*/ 159657 w 2960914"/>
                  <a:gd name="connsiteY26" fmla="*/ 2032361 h 2482681"/>
                  <a:gd name="connsiteX27" fmla="*/ 203200 w 2960914"/>
                  <a:gd name="connsiteY27" fmla="*/ 2061390 h 2482681"/>
                  <a:gd name="connsiteX28" fmla="*/ 290286 w 2960914"/>
                  <a:gd name="connsiteY28" fmla="*/ 2133961 h 2482681"/>
                  <a:gd name="connsiteX29" fmla="*/ 377371 w 2960914"/>
                  <a:gd name="connsiteY29" fmla="*/ 2192018 h 2482681"/>
                  <a:gd name="connsiteX30" fmla="*/ 493486 w 2960914"/>
                  <a:gd name="connsiteY30" fmla="*/ 2221047 h 2482681"/>
                  <a:gd name="connsiteX31" fmla="*/ 682171 w 2960914"/>
                  <a:gd name="connsiteY31" fmla="*/ 2264590 h 2482681"/>
                  <a:gd name="connsiteX32" fmla="*/ 769257 w 2960914"/>
                  <a:gd name="connsiteY32" fmla="*/ 2293618 h 2482681"/>
                  <a:gd name="connsiteX33" fmla="*/ 812800 w 2960914"/>
                  <a:gd name="connsiteY33" fmla="*/ 2308132 h 2482681"/>
                  <a:gd name="connsiteX34" fmla="*/ 856343 w 2960914"/>
                  <a:gd name="connsiteY34" fmla="*/ 2322647 h 2482681"/>
                  <a:gd name="connsiteX35" fmla="*/ 899886 w 2960914"/>
                  <a:gd name="connsiteY35" fmla="*/ 2337161 h 2482681"/>
                  <a:gd name="connsiteX36" fmla="*/ 957943 w 2960914"/>
                  <a:gd name="connsiteY36" fmla="*/ 2366190 h 2482681"/>
                  <a:gd name="connsiteX37" fmla="*/ 1088571 w 2960914"/>
                  <a:gd name="connsiteY37" fmla="*/ 2395218 h 2482681"/>
                  <a:gd name="connsiteX38" fmla="*/ 1132114 w 2960914"/>
                  <a:gd name="connsiteY38" fmla="*/ 2409732 h 2482681"/>
                  <a:gd name="connsiteX39" fmla="*/ 1204686 w 2960914"/>
                  <a:gd name="connsiteY39" fmla="*/ 2424247 h 2482681"/>
                  <a:gd name="connsiteX40" fmla="*/ 1262743 w 2960914"/>
                  <a:gd name="connsiteY40" fmla="*/ 2438761 h 2482681"/>
                  <a:gd name="connsiteX41" fmla="*/ 1494971 w 2960914"/>
                  <a:gd name="connsiteY41" fmla="*/ 2467791 h 2482681"/>
                  <a:gd name="connsiteX42" fmla="*/ 1669143 w 2960914"/>
                  <a:gd name="connsiteY42" fmla="*/ 2482303 h 2482681"/>
                  <a:gd name="connsiteX43" fmla="*/ 2656114 w 2960914"/>
                  <a:gd name="connsiteY43" fmla="*/ 2438761 h 2482681"/>
                  <a:gd name="connsiteX44" fmla="*/ 2960914 w 2960914"/>
                  <a:gd name="connsiteY44" fmla="*/ 2380704 h 2482681"/>
                  <a:gd name="connsiteX45" fmla="*/ 2873829 w 2960914"/>
                  <a:gd name="connsiteY45" fmla="*/ 2351675 h 2482681"/>
                  <a:gd name="connsiteX46" fmla="*/ 2830286 w 2960914"/>
                  <a:gd name="connsiteY46" fmla="*/ 2061390 h 2482681"/>
                  <a:gd name="connsiteX47" fmla="*/ 2641600 w 2960914"/>
                  <a:gd name="connsiteY47" fmla="*/ 2090418 h 2482681"/>
                  <a:gd name="connsiteX48" fmla="*/ 2496457 w 2960914"/>
                  <a:gd name="connsiteY48" fmla="*/ 2133961 h 2482681"/>
                  <a:gd name="connsiteX49" fmla="*/ 2438400 w 2960914"/>
                  <a:gd name="connsiteY49" fmla="*/ 2148475 h 2482681"/>
                  <a:gd name="connsiteX50" fmla="*/ 2322286 w 2960914"/>
                  <a:gd name="connsiteY50" fmla="*/ 2061390 h 2482681"/>
                  <a:gd name="connsiteX51" fmla="*/ 2191657 w 2960914"/>
                  <a:gd name="connsiteY51" fmla="*/ 1916247 h 2482681"/>
                  <a:gd name="connsiteX52" fmla="*/ 2061029 w 2960914"/>
                  <a:gd name="connsiteY52" fmla="*/ 1945275 h 2482681"/>
                  <a:gd name="connsiteX53" fmla="*/ 1886857 w 2960914"/>
                  <a:gd name="connsiteY53" fmla="*/ 1974304 h 2482681"/>
                  <a:gd name="connsiteX54" fmla="*/ 1843314 w 2960914"/>
                  <a:gd name="connsiteY54" fmla="*/ 1988818 h 2482681"/>
                  <a:gd name="connsiteX55" fmla="*/ 1494971 w 2960914"/>
                  <a:gd name="connsiteY55" fmla="*/ 1974304 h 2482681"/>
                  <a:gd name="connsiteX56" fmla="*/ 1407886 w 2960914"/>
                  <a:gd name="connsiteY56" fmla="*/ 1945275 h 2482681"/>
                  <a:gd name="connsiteX57" fmla="*/ 1291771 w 2960914"/>
                  <a:gd name="connsiteY57" fmla="*/ 1887218 h 2482681"/>
                  <a:gd name="connsiteX58" fmla="*/ 1132114 w 2960914"/>
                  <a:gd name="connsiteY58" fmla="*/ 1756590 h 2482681"/>
                  <a:gd name="connsiteX59" fmla="*/ 1045029 w 2960914"/>
                  <a:gd name="connsiteY59" fmla="*/ 1625961 h 2482681"/>
                  <a:gd name="connsiteX60" fmla="*/ 1016000 w 2960914"/>
                  <a:gd name="connsiteY60" fmla="*/ 1582418 h 2482681"/>
                  <a:gd name="connsiteX61" fmla="*/ 972457 w 2960914"/>
                  <a:gd name="connsiteY61" fmla="*/ 1538875 h 2482681"/>
                  <a:gd name="connsiteX62" fmla="*/ 943429 w 2960914"/>
                  <a:gd name="connsiteY62" fmla="*/ 1466304 h 2482681"/>
                  <a:gd name="connsiteX63" fmla="*/ 914400 w 2960914"/>
                  <a:gd name="connsiteY63" fmla="*/ 1422761 h 2482681"/>
                  <a:gd name="connsiteX64" fmla="*/ 899886 w 2960914"/>
                  <a:gd name="connsiteY64" fmla="*/ 1350190 h 2482681"/>
                  <a:gd name="connsiteX65" fmla="*/ 885371 w 2960914"/>
                  <a:gd name="connsiteY65" fmla="*/ 1306647 h 2482681"/>
                  <a:gd name="connsiteX66" fmla="*/ 914400 w 2960914"/>
                  <a:gd name="connsiteY66" fmla="*/ 1205047 h 2482681"/>
                  <a:gd name="connsiteX67" fmla="*/ 943429 w 2960914"/>
                  <a:gd name="connsiteY67" fmla="*/ 972818 h 2482681"/>
                  <a:gd name="connsiteX68" fmla="*/ 1117600 w 2960914"/>
                  <a:gd name="connsiteY68" fmla="*/ 1001847 h 2482681"/>
                  <a:gd name="connsiteX69" fmla="*/ 1175657 w 2960914"/>
                  <a:gd name="connsiteY69" fmla="*/ 1016361 h 2482681"/>
                  <a:gd name="connsiteX70" fmla="*/ 1248229 w 2960914"/>
                  <a:gd name="connsiteY70" fmla="*/ 1045390 h 2482681"/>
                  <a:gd name="connsiteX71" fmla="*/ 1378857 w 2960914"/>
                  <a:gd name="connsiteY71" fmla="*/ 1059904 h 2482681"/>
                  <a:gd name="connsiteX72" fmla="*/ 1480457 w 2960914"/>
                  <a:gd name="connsiteY72" fmla="*/ 1074418 h 2482681"/>
                  <a:gd name="connsiteX73" fmla="*/ 1654629 w 2960914"/>
                  <a:gd name="connsiteY73" fmla="*/ 1059904 h 2482681"/>
                  <a:gd name="connsiteX74" fmla="*/ 1611086 w 2960914"/>
                  <a:gd name="connsiteY74" fmla="*/ 1016361 h 2482681"/>
                  <a:gd name="connsiteX75" fmla="*/ 1567543 w 2960914"/>
                  <a:gd name="connsiteY75" fmla="*/ 900247 h 2482681"/>
                  <a:gd name="connsiteX76" fmla="*/ 1596571 w 2960914"/>
                  <a:gd name="connsiteY76" fmla="*/ 798647 h 2482681"/>
                  <a:gd name="connsiteX77" fmla="*/ 1596571 w 2960914"/>
                  <a:gd name="connsiteY77" fmla="*/ 697047 h 2482681"/>
                  <a:gd name="connsiteX78" fmla="*/ 1538514 w 2960914"/>
                  <a:gd name="connsiteY78" fmla="*/ 653504 h 2482681"/>
                  <a:gd name="connsiteX79" fmla="*/ 1553029 w 2960914"/>
                  <a:gd name="connsiteY79" fmla="*/ 508361 h 2482681"/>
                  <a:gd name="connsiteX80" fmla="*/ 1872343 w 2960914"/>
                  <a:gd name="connsiteY80" fmla="*/ 697046 h 2482681"/>
                  <a:gd name="connsiteX81" fmla="*/ 1988457 w 2960914"/>
                  <a:gd name="connsiteY81" fmla="*/ 813161 h 2482681"/>
                  <a:gd name="connsiteX82" fmla="*/ 2017486 w 2960914"/>
                  <a:gd name="connsiteY82" fmla="*/ 624475 h 2482681"/>
                  <a:gd name="connsiteX83" fmla="*/ 2032000 w 2960914"/>
                  <a:gd name="connsiteY83" fmla="*/ 566418 h 2482681"/>
                  <a:gd name="connsiteX84" fmla="*/ 1930400 w 2960914"/>
                  <a:gd name="connsiteY84" fmla="*/ 508361 h 2482681"/>
                  <a:gd name="connsiteX85" fmla="*/ 1872343 w 2960914"/>
                  <a:gd name="connsiteY85" fmla="*/ 479332 h 2482681"/>
                  <a:gd name="connsiteX86" fmla="*/ 1669143 w 2960914"/>
                  <a:gd name="connsiteY86" fmla="*/ 392247 h 2482681"/>
                  <a:gd name="connsiteX87" fmla="*/ 1567543 w 2960914"/>
                  <a:gd name="connsiteY87" fmla="*/ 319675 h 2482681"/>
                  <a:gd name="connsiteX88" fmla="*/ 1524000 w 2960914"/>
                  <a:gd name="connsiteY88" fmla="*/ 290647 h 2482681"/>
                  <a:gd name="connsiteX89" fmla="*/ 1465943 w 2960914"/>
                  <a:gd name="connsiteY89" fmla="*/ 247104 h 2482681"/>
                  <a:gd name="connsiteX90" fmla="*/ 1451429 w 2960914"/>
                  <a:gd name="connsiteY90" fmla="*/ 247104 h 2482681"/>
                  <a:gd name="connsiteX91" fmla="*/ 1306286 w 2960914"/>
                  <a:gd name="connsiteY91" fmla="*/ 145504 h 2482681"/>
                  <a:gd name="connsiteX92" fmla="*/ 1262743 w 2960914"/>
                  <a:gd name="connsiteY92" fmla="*/ 101961 h 2482681"/>
                  <a:gd name="connsiteX93" fmla="*/ 1233714 w 2960914"/>
                  <a:gd name="connsiteY93" fmla="*/ 58418 h 2482681"/>
                  <a:gd name="connsiteX94" fmla="*/ 1190171 w 2960914"/>
                  <a:gd name="connsiteY94" fmla="*/ 43904 h 2482681"/>
                  <a:gd name="connsiteX95" fmla="*/ 1175657 w 2960914"/>
                  <a:gd name="connsiteY95" fmla="*/ 361 h 2482681"/>
                  <a:gd name="connsiteX0" fmla="*/ 1192148 w 2977405"/>
                  <a:gd name="connsiteY0" fmla="*/ 361 h 2482681"/>
                  <a:gd name="connsiteX1" fmla="*/ 1148605 w 2977405"/>
                  <a:gd name="connsiteY1" fmla="*/ 72932 h 2482681"/>
                  <a:gd name="connsiteX2" fmla="*/ 1105062 w 2977405"/>
                  <a:gd name="connsiteY2" fmla="*/ 87447 h 2482681"/>
                  <a:gd name="connsiteX3" fmla="*/ 1061520 w 2977405"/>
                  <a:gd name="connsiteY3" fmla="*/ 130990 h 2482681"/>
                  <a:gd name="connsiteX4" fmla="*/ 1017977 w 2977405"/>
                  <a:gd name="connsiteY4" fmla="*/ 189047 h 2482681"/>
                  <a:gd name="connsiteX5" fmla="*/ 988948 w 2977405"/>
                  <a:gd name="connsiteY5" fmla="*/ 232590 h 2482681"/>
                  <a:gd name="connsiteX6" fmla="*/ 901862 w 2977405"/>
                  <a:gd name="connsiteY6" fmla="*/ 319675 h 2482681"/>
                  <a:gd name="connsiteX7" fmla="*/ 858320 w 2977405"/>
                  <a:gd name="connsiteY7" fmla="*/ 377732 h 2482681"/>
                  <a:gd name="connsiteX8" fmla="*/ 800262 w 2977405"/>
                  <a:gd name="connsiteY8" fmla="*/ 406761 h 2482681"/>
                  <a:gd name="connsiteX9" fmla="*/ 727691 w 2977405"/>
                  <a:gd name="connsiteY9" fmla="*/ 493847 h 2482681"/>
                  <a:gd name="connsiteX10" fmla="*/ 640605 w 2977405"/>
                  <a:gd name="connsiteY10" fmla="*/ 580932 h 2482681"/>
                  <a:gd name="connsiteX11" fmla="*/ 597062 w 2977405"/>
                  <a:gd name="connsiteY11" fmla="*/ 609961 h 2482681"/>
                  <a:gd name="connsiteX12" fmla="*/ 509977 w 2977405"/>
                  <a:gd name="connsiteY12" fmla="*/ 740590 h 2482681"/>
                  <a:gd name="connsiteX13" fmla="*/ 466434 w 2977405"/>
                  <a:gd name="connsiteY13" fmla="*/ 769618 h 2482681"/>
                  <a:gd name="connsiteX14" fmla="*/ 408377 w 2977405"/>
                  <a:gd name="connsiteY14" fmla="*/ 827675 h 2482681"/>
                  <a:gd name="connsiteX15" fmla="*/ 379348 w 2977405"/>
                  <a:gd name="connsiteY15" fmla="*/ 871218 h 2482681"/>
                  <a:gd name="connsiteX16" fmla="*/ 335805 w 2977405"/>
                  <a:gd name="connsiteY16" fmla="*/ 914761 h 2482681"/>
                  <a:gd name="connsiteX17" fmla="*/ 292262 w 2977405"/>
                  <a:gd name="connsiteY17" fmla="*/ 972818 h 2482681"/>
                  <a:gd name="connsiteX18" fmla="*/ 248720 w 2977405"/>
                  <a:gd name="connsiteY18" fmla="*/ 1016361 h 2482681"/>
                  <a:gd name="connsiteX19" fmla="*/ 176148 w 2977405"/>
                  <a:gd name="connsiteY19" fmla="*/ 1117961 h 2482681"/>
                  <a:gd name="connsiteX20" fmla="*/ 118091 w 2977405"/>
                  <a:gd name="connsiteY20" fmla="*/ 1176018 h 2482681"/>
                  <a:gd name="connsiteX21" fmla="*/ 89062 w 2977405"/>
                  <a:gd name="connsiteY21" fmla="*/ 1234075 h 2482681"/>
                  <a:gd name="connsiteX22" fmla="*/ 45520 w 2977405"/>
                  <a:gd name="connsiteY22" fmla="*/ 1408247 h 2482681"/>
                  <a:gd name="connsiteX23" fmla="*/ 16491 w 2977405"/>
                  <a:gd name="connsiteY23" fmla="*/ 1524361 h 2482681"/>
                  <a:gd name="connsiteX24" fmla="*/ 1977 w 2977405"/>
                  <a:gd name="connsiteY24" fmla="*/ 1756589 h 2482681"/>
                  <a:gd name="connsiteX25" fmla="*/ 60034 w 2977405"/>
                  <a:gd name="connsiteY25" fmla="*/ 1858189 h 2482681"/>
                  <a:gd name="connsiteX26" fmla="*/ 176148 w 2977405"/>
                  <a:gd name="connsiteY26" fmla="*/ 2032361 h 2482681"/>
                  <a:gd name="connsiteX27" fmla="*/ 219691 w 2977405"/>
                  <a:gd name="connsiteY27" fmla="*/ 2061390 h 2482681"/>
                  <a:gd name="connsiteX28" fmla="*/ 306777 w 2977405"/>
                  <a:gd name="connsiteY28" fmla="*/ 2133961 h 2482681"/>
                  <a:gd name="connsiteX29" fmla="*/ 393862 w 2977405"/>
                  <a:gd name="connsiteY29" fmla="*/ 2192018 h 2482681"/>
                  <a:gd name="connsiteX30" fmla="*/ 509977 w 2977405"/>
                  <a:gd name="connsiteY30" fmla="*/ 2221047 h 2482681"/>
                  <a:gd name="connsiteX31" fmla="*/ 698662 w 2977405"/>
                  <a:gd name="connsiteY31" fmla="*/ 2264590 h 2482681"/>
                  <a:gd name="connsiteX32" fmla="*/ 785748 w 2977405"/>
                  <a:gd name="connsiteY32" fmla="*/ 2293618 h 2482681"/>
                  <a:gd name="connsiteX33" fmla="*/ 829291 w 2977405"/>
                  <a:gd name="connsiteY33" fmla="*/ 2308132 h 2482681"/>
                  <a:gd name="connsiteX34" fmla="*/ 872834 w 2977405"/>
                  <a:gd name="connsiteY34" fmla="*/ 2322647 h 2482681"/>
                  <a:gd name="connsiteX35" fmla="*/ 916377 w 2977405"/>
                  <a:gd name="connsiteY35" fmla="*/ 2337161 h 2482681"/>
                  <a:gd name="connsiteX36" fmla="*/ 974434 w 2977405"/>
                  <a:gd name="connsiteY36" fmla="*/ 2366190 h 2482681"/>
                  <a:gd name="connsiteX37" fmla="*/ 1105062 w 2977405"/>
                  <a:gd name="connsiteY37" fmla="*/ 2395218 h 2482681"/>
                  <a:gd name="connsiteX38" fmla="*/ 1148605 w 2977405"/>
                  <a:gd name="connsiteY38" fmla="*/ 2409732 h 2482681"/>
                  <a:gd name="connsiteX39" fmla="*/ 1221177 w 2977405"/>
                  <a:gd name="connsiteY39" fmla="*/ 2424247 h 2482681"/>
                  <a:gd name="connsiteX40" fmla="*/ 1279234 w 2977405"/>
                  <a:gd name="connsiteY40" fmla="*/ 2438761 h 2482681"/>
                  <a:gd name="connsiteX41" fmla="*/ 1511462 w 2977405"/>
                  <a:gd name="connsiteY41" fmla="*/ 2467791 h 2482681"/>
                  <a:gd name="connsiteX42" fmla="*/ 1685634 w 2977405"/>
                  <a:gd name="connsiteY42" fmla="*/ 2482303 h 2482681"/>
                  <a:gd name="connsiteX43" fmla="*/ 2672605 w 2977405"/>
                  <a:gd name="connsiteY43" fmla="*/ 2438761 h 2482681"/>
                  <a:gd name="connsiteX44" fmla="*/ 2977405 w 2977405"/>
                  <a:gd name="connsiteY44" fmla="*/ 2380704 h 2482681"/>
                  <a:gd name="connsiteX45" fmla="*/ 2890320 w 2977405"/>
                  <a:gd name="connsiteY45" fmla="*/ 2351675 h 2482681"/>
                  <a:gd name="connsiteX46" fmla="*/ 2846777 w 2977405"/>
                  <a:gd name="connsiteY46" fmla="*/ 2061390 h 2482681"/>
                  <a:gd name="connsiteX47" fmla="*/ 2658091 w 2977405"/>
                  <a:gd name="connsiteY47" fmla="*/ 2090418 h 2482681"/>
                  <a:gd name="connsiteX48" fmla="*/ 2512948 w 2977405"/>
                  <a:gd name="connsiteY48" fmla="*/ 2133961 h 2482681"/>
                  <a:gd name="connsiteX49" fmla="*/ 2454891 w 2977405"/>
                  <a:gd name="connsiteY49" fmla="*/ 2148475 h 2482681"/>
                  <a:gd name="connsiteX50" fmla="*/ 2338777 w 2977405"/>
                  <a:gd name="connsiteY50" fmla="*/ 2061390 h 2482681"/>
                  <a:gd name="connsiteX51" fmla="*/ 2208148 w 2977405"/>
                  <a:gd name="connsiteY51" fmla="*/ 1916247 h 2482681"/>
                  <a:gd name="connsiteX52" fmla="*/ 2077520 w 2977405"/>
                  <a:gd name="connsiteY52" fmla="*/ 1945275 h 2482681"/>
                  <a:gd name="connsiteX53" fmla="*/ 1903348 w 2977405"/>
                  <a:gd name="connsiteY53" fmla="*/ 1974304 h 2482681"/>
                  <a:gd name="connsiteX54" fmla="*/ 1859805 w 2977405"/>
                  <a:gd name="connsiteY54" fmla="*/ 1988818 h 2482681"/>
                  <a:gd name="connsiteX55" fmla="*/ 1511462 w 2977405"/>
                  <a:gd name="connsiteY55" fmla="*/ 1974304 h 2482681"/>
                  <a:gd name="connsiteX56" fmla="*/ 1424377 w 2977405"/>
                  <a:gd name="connsiteY56" fmla="*/ 1945275 h 2482681"/>
                  <a:gd name="connsiteX57" fmla="*/ 1308262 w 2977405"/>
                  <a:gd name="connsiteY57" fmla="*/ 1887218 h 2482681"/>
                  <a:gd name="connsiteX58" fmla="*/ 1148605 w 2977405"/>
                  <a:gd name="connsiteY58" fmla="*/ 1756590 h 2482681"/>
                  <a:gd name="connsiteX59" fmla="*/ 1061520 w 2977405"/>
                  <a:gd name="connsiteY59" fmla="*/ 1625961 h 2482681"/>
                  <a:gd name="connsiteX60" fmla="*/ 1032491 w 2977405"/>
                  <a:gd name="connsiteY60" fmla="*/ 1582418 h 2482681"/>
                  <a:gd name="connsiteX61" fmla="*/ 988948 w 2977405"/>
                  <a:gd name="connsiteY61" fmla="*/ 1538875 h 2482681"/>
                  <a:gd name="connsiteX62" fmla="*/ 959920 w 2977405"/>
                  <a:gd name="connsiteY62" fmla="*/ 1466304 h 2482681"/>
                  <a:gd name="connsiteX63" fmla="*/ 930891 w 2977405"/>
                  <a:gd name="connsiteY63" fmla="*/ 1422761 h 2482681"/>
                  <a:gd name="connsiteX64" fmla="*/ 916377 w 2977405"/>
                  <a:gd name="connsiteY64" fmla="*/ 1350190 h 2482681"/>
                  <a:gd name="connsiteX65" fmla="*/ 901862 w 2977405"/>
                  <a:gd name="connsiteY65" fmla="*/ 1306647 h 2482681"/>
                  <a:gd name="connsiteX66" fmla="*/ 930891 w 2977405"/>
                  <a:gd name="connsiteY66" fmla="*/ 1205047 h 2482681"/>
                  <a:gd name="connsiteX67" fmla="*/ 959920 w 2977405"/>
                  <a:gd name="connsiteY67" fmla="*/ 972818 h 2482681"/>
                  <a:gd name="connsiteX68" fmla="*/ 1134091 w 2977405"/>
                  <a:gd name="connsiteY68" fmla="*/ 1001847 h 2482681"/>
                  <a:gd name="connsiteX69" fmla="*/ 1192148 w 2977405"/>
                  <a:gd name="connsiteY69" fmla="*/ 1016361 h 2482681"/>
                  <a:gd name="connsiteX70" fmla="*/ 1264720 w 2977405"/>
                  <a:gd name="connsiteY70" fmla="*/ 1045390 h 2482681"/>
                  <a:gd name="connsiteX71" fmla="*/ 1395348 w 2977405"/>
                  <a:gd name="connsiteY71" fmla="*/ 1059904 h 2482681"/>
                  <a:gd name="connsiteX72" fmla="*/ 1496948 w 2977405"/>
                  <a:gd name="connsiteY72" fmla="*/ 1074418 h 2482681"/>
                  <a:gd name="connsiteX73" fmla="*/ 1671120 w 2977405"/>
                  <a:gd name="connsiteY73" fmla="*/ 1059904 h 2482681"/>
                  <a:gd name="connsiteX74" fmla="*/ 1627577 w 2977405"/>
                  <a:gd name="connsiteY74" fmla="*/ 1016361 h 2482681"/>
                  <a:gd name="connsiteX75" fmla="*/ 1584034 w 2977405"/>
                  <a:gd name="connsiteY75" fmla="*/ 900247 h 2482681"/>
                  <a:gd name="connsiteX76" fmla="*/ 1613062 w 2977405"/>
                  <a:gd name="connsiteY76" fmla="*/ 798647 h 2482681"/>
                  <a:gd name="connsiteX77" fmla="*/ 1613062 w 2977405"/>
                  <a:gd name="connsiteY77" fmla="*/ 697047 h 2482681"/>
                  <a:gd name="connsiteX78" fmla="*/ 1555005 w 2977405"/>
                  <a:gd name="connsiteY78" fmla="*/ 653504 h 2482681"/>
                  <a:gd name="connsiteX79" fmla="*/ 1569520 w 2977405"/>
                  <a:gd name="connsiteY79" fmla="*/ 508361 h 2482681"/>
                  <a:gd name="connsiteX80" fmla="*/ 1888834 w 2977405"/>
                  <a:gd name="connsiteY80" fmla="*/ 697046 h 2482681"/>
                  <a:gd name="connsiteX81" fmla="*/ 2004948 w 2977405"/>
                  <a:gd name="connsiteY81" fmla="*/ 813161 h 2482681"/>
                  <a:gd name="connsiteX82" fmla="*/ 2033977 w 2977405"/>
                  <a:gd name="connsiteY82" fmla="*/ 624475 h 2482681"/>
                  <a:gd name="connsiteX83" fmla="*/ 2048491 w 2977405"/>
                  <a:gd name="connsiteY83" fmla="*/ 566418 h 2482681"/>
                  <a:gd name="connsiteX84" fmla="*/ 1946891 w 2977405"/>
                  <a:gd name="connsiteY84" fmla="*/ 508361 h 2482681"/>
                  <a:gd name="connsiteX85" fmla="*/ 1888834 w 2977405"/>
                  <a:gd name="connsiteY85" fmla="*/ 479332 h 2482681"/>
                  <a:gd name="connsiteX86" fmla="*/ 1685634 w 2977405"/>
                  <a:gd name="connsiteY86" fmla="*/ 392247 h 2482681"/>
                  <a:gd name="connsiteX87" fmla="*/ 1584034 w 2977405"/>
                  <a:gd name="connsiteY87" fmla="*/ 319675 h 2482681"/>
                  <a:gd name="connsiteX88" fmla="*/ 1540491 w 2977405"/>
                  <a:gd name="connsiteY88" fmla="*/ 290647 h 2482681"/>
                  <a:gd name="connsiteX89" fmla="*/ 1482434 w 2977405"/>
                  <a:gd name="connsiteY89" fmla="*/ 247104 h 2482681"/>
                  <a:gd name="connsiteX90" fmla="*/ 1467920 w 2977405"/>
                  <a:gd name="connsiteY90" fmla="*/ 247104 h 2482681"/>
                  <a:gd name="connsiteX91" fmla="*/ 1322777 w 2977405"/>
                  <a:gd name="connsiteY91" fmla="*/ 145504 h 2482681"/>
                  <a:gd name="connsiteX92" fmla="*/ 1279234 w 2977405"/>
                  <a:gd name="connsiteY92" fmla="*/ 101961 h 2482681"/>
                  <a:gd name="connsiteX93" fmla="*/ 1250205 w 2977405"/>
                  <a:gd name="connsiteY93" fmla="*/ 58418 h 2482681"/>
                  <a:gd name="connsiteX94" fmla="*/ 1206662 w 2977405"/>
                  <a:gd name="connsiteY94" fmla="*/ 43904 h 2482681"/>
                  <a:gd name="connsiteX95" fmla="*/ 1192148 w 2977405"/>
                  <a:gd name="connsiteY95" fmla="*/ 361 h 2482681"/>
                  <a:gd name="connsiteX0" fmla="*/ 1220641 w 3005898"/>
                  <a:gd name="connsiteY0" fmla="*/ 361 h 2482681"/>
                  <a:gd name="connsiteX1" fmla="*/ 1177098 w 3005898"/>
                  <a:gd name="connsiteY1" fmla="*/ 72932 h 2482681"/>
                  <a:gd name="connsiteX2" fmla="*/ 1133555 w 3005898"/>
                  <a:gd name="connsiteY2" fmla="*/ 87447 h 2482681"/>
                  <a:gd name="connsiteX3" fmla="*/ 1090013 w 3005898"/>
                  <a:gd name="connsiteY3" fmla="*/ 130990 h 2482681"/>
                  <a:gd name="connsiteX4" fmla="*/ 1046470 w 3005898"/>
                  <a:gd name="connsiteY4" fmla="*/ 189047 h 2482681"/>
                  <a:gd name="connsiteX5" fmla="*/ 1017441 w 3005898"/>
                  <a:gd name="connsiteY5" fmla="*/ 232590 h 2482681"/>
                  <a:gd name="connsiteX6" fmla="*/ 930355 w 3005898"/>
                  <a:gd name="connsiteY6" fmla="*/ 319675 h 2482681"/>
                  <a:gd name="connsiteX7" fmla="*/ 886813 w 3005898"/>
                  <a:gd name="connsiteY7" fmla="*/ 377732 h 2482681"/>
                  <a:gd name="connsiteX8" fmla="*/ 828755 w 3005898"/>
                  <a:gd name="connsiteY8" fmla="*/ 406761 h 2482681"/>
                  <a:gd name="connsiteX9" fmla="*/ 756184 w 3005898"/>
                  <a:gd name="connsiteY9" fmla="*/ 493847 h 2482681"/>
                  <a:gd name="connsiteX10" fmla="*/ 669098 w 3005898"/>
                  <a:gd name="connsiteY10" fmla="*/ 580932 h 2482681"/>
                  <a:gd name="connsiteX11" fmla="*/ 625555 w 3005898"/>
                  <a:gd name="connsiteY11" fmla="*/ 609961 h 2482681"/>
                  <a:gd name="connsiteX12" fmla="*/ 538470 w 3005898"/>
                  <a:gd name="connsiteY12" fmla="*/ 740590 h 2482681"/>
                  <a:gd name="connsiteX13" fmla="*/ 494927 w 3005898"/>
                  <a:gd name="connsiteY13" fmla="*/ 769618 h 2482681"/>
                  <a:gd name="connsiteX14" fmla="*/ 436870 w 3005898"/>
                  <a:gd name="connsiteY14" fmla="*/ 827675 h 2482681"/>
                  <a:gd name="connsiteX15" fmla="*/ 407841 w 3005898"/>
                  <a:gd name="connsiteY15" fmla="*/ 871218 h 2482681"/>
                  <a:gd name="connsiteX16" fmla="*/ 364298 w 3005898"/>
                  <a:gd name="connsiteY16" fmla="*/ 914761 h 2482681"/>
                  <a:gd name="connsiteX17" fmla="*/ 320755 w 3005898"/>
                  <a:gd name="connsiteY17" fmla="*/ 972818 h 2482681"/>
                  <a:gd name="connsiteX18" fmla="*/ 277213 w 3005898"/>
                  <a:gd name="connsiteY18" fmla="*/ 1016361 h 2482681"/>
                  <a:gd name="connsiteX19" fmla="*/ 204641 w 3005898"/>
                  <a:gd name="connsiteY19" fmla="*/ 1117961 h 2482681"/>
                  <a:gd name="connsiteX20" fmla="*/ 146584 w 3005898"/>
                  <a:gd name="connsiteY20" fmla="*/ 1176018 h 2482681"/>
                  <a:gd name="connsiteX21" fmla="*/ 117555 w 3005898"/>
                  <a:gd name="connsiteY21" fmla="*/ 1234075 h 2482681"/>
                  <a:gd name="connsiteX22" fmla="*/ 74013 w 3005898"/>
                  <a:gd name="connsiteY22" fmla="*/ 1408247 h 2482681"/>
                  <a:gd name="connsiteX23" fmla="*/ 1441 w 3005898"/>
                  <a:gd name="connsiteY23" fmla="*/ 1509847 h 2482681"/>
                  <a:gd name="connsiteX24" fmla="*/ 30470 w 3005898"/>
                  <a:gd name="connsiteY24" fmla="*/ 1756589 h 2482681"/>
                  <a:gd name="connsiteX25" fmla="*/ 88527 w 3005898"/>
                  <a:gd name="connsiteY25" fmla="*/ 1858189 h 2482681"/>
                  <a:gd name="connsiteX26" fmla="*/ 204641 w 3005898"/>
                  <a:gd name="connsiteY26" fmla="*/ 2032361 h 2482681"/>
                  <a:gd name="connsiteX27" fmla="*/ 248184 w 3005898"/>
                  <a:gd name="connsiteY27" fmla="*/ 2061390 h 2482681"/>
                  <a:gd name="connsiteX28" fmla="*/ 335270 w 3005898"/>
                  <a:gd name="connsiteY28" fmla="*/ 2133961 h 2482681"/>
                  <a:gd name="connsiteX29" fmla="*/ 422355 w 3005898"/>
                  <a:gd name="connsiteY29" fmla="*/ 2192018 h 2482681"/>
                  <a:gd name="connsiteX30" fmla="*/ 538470 w 3005898"/>
                  <a:gd name="connsiteY30" fmla="*/ 2221047 h 2482681"/>
                  <a:gd name="connsiteX31" fmla="*/ 727155 w 3005898"/>
                  <a:gd name="connsiteY31" fmla="*/ 2264590 h 2482681"/>
                  <a:gd name="connsiteX32" fmla="*/ 814241 w 3005898"/>
                  <a:gd name="connsiteY32" fmla="*/ 2293618 h 2482681"/>
                  <a:gd name="connsiteX33" fmla="*/ 857784 w 3005898"/>
                  <a:gd name="connsiteY33" fmla="*/ 2308132 h 2482681"/>
                  <a:gd name="connsiteX34" fmla="*/ 901327 w 3005898"/>
                  <a:gd name="connsiteY34" fmla="*/ 2322647 h 2482681"/>
                  <a:gd name="connsiteX35" fmla="*/ 944870 w 3005898"/>
                  <a:gd name="connsiteY35" fmla="*/ 2337161 h 2482681"/>
                  <a:gd name="connsiteX36" fmla="*/ 1002927 w 3005898"/>
                  <a:gd name="connsiteY36" fmla="*/ 2366190 h 2482681"/>
                  <a:gd name="connsiteX37" fmla="*/ 1133555 w 3005898"/>
                  <a:gd name="connsiteY37" fmla="*/ 2395218 h 2482681"/>
                  <a:gd name="connsiteX38" fmla="*/ 1177098 w 3005898"/>
                  <a:gd name="connsiteY38" fmla="*/ 2409732 h 2482681"/>
                  <a:gd name="connsiteX39" fmla="*/ 1249670 w 3005898"/>
                  <a:gd name="connsiteY39" fmla="*/ 2424247 h 2482681"/>
                  <a:gd name="connsiteX40" fmla="*/ 1307727 w 3005898"/>
                  <a:gd name="connsiteY40" fmla="*/ 2438761 h 2482681"/>
                  <a:gd name="connsiteX41" fmla="*/ 1539955 w 3005898"/>
                  <a:gd name="connsiteY41" fmla="*/ 2467791 h 2482681"/>
                  <a:gd name="connsiteX42" fmla="*/ 1714127 w 3005898"/>
                  <a:gd name="connsiteY42" fmla="*/ 2482303 h 2482681"/>
                  <a:gd name="connsiteX43" fmla="*/ 2701098 w 3005898"/>
                  <a:gd name="connsiteY43" fmla="*/ 2438761 h 2482681"/>
                  <a:gd name="connsiteX44" fmla="*/ 3005898 w 3005898"/>
                  <a:gd name="connsiteY44" fmla="*/ 2380704 h 2482681"/>
                  <a:gd name="connsiteX45" fmla="*/ 2918813 w 3005898"/>
                  <a:gd name="connsiteY45" fmla="*/ 2351675 h 2482681"/>
                  <a:gd name="connsiteX46" fmla="*/ 2875270 w 3005898"/>
                  <a:gd name="connsiteY46" fmla="*/ 2061390 h 2482681"/>
                  <a:gd name="connsiteX47" fmla="*/ 2686584 w 3005898"/>
                  <a:gd name="connsiteY47" fmla="*/ 2090418 h 2482681"/>
                  <a:gd name="connsiteX48" fmla="*/ 2541441 w 3005898"/>
                  <a:gd name="connsiteY48" fmla="*/ 2133961 h 2482681"/>
                  <a:gd name="connsiteX49" fmla="*/ 2483384 w 3005898"/>
                  <a:gd name="connsiteY49" fmla="*/ 2148475 h 2482681"/>
                  <a:gd name="connsiteX50" fmla="*/ 2367270 w 3005898"/>
                  <a:gd name="connsiteY50" fmla="*/ 2061390 h 2482681"/>
                  <a:gd name="connsiteX51" fmla="*/ 2236641 w 3005898"/>
                  <a:gd name="connsiteY51" fmla="*/ 1916247 h 2482681"/>
                  <a:gd name="connsiteX52" fmla="*/ 2106013 w 3005898"/>
                  <a:gd name="connsiteY52" fmla="*/ 1945275 h 2482681"/>
                  <a:gd name="connsiteX53" fmla="*/ 1931841 w 3005898"/>
                  <a:gd name="connsiteY53" fmla="*/ 1974304 h 2482681"/>
                  <a:gd name="connsiteX54" fmla="*/ 1888298 w 3005898"/>
                  <a:gd name="connsiteY54" fmla="*/ 1988818 h 2482681"/>
                  <a:gd name="connsiteX55" fmla="*/ 1539955 w 3005898"/>
                  <a:gd name="connsiteY55" fmla="*/ 1974304 h 2482681"/>
                  <a:gd name="connsiteX56" fmla="*/ 1452870 w 3005898"/>
                  <a:gd name="connsiteY56" fmla="*/ 1945275 h 2482681"/>
                  <a:gd name="connsiteX57" fmla="*/ 1336755 w 3005898"/>
                  <a:gd name="connsiteY57" fmla="*/ 1887218 h 2482681"/>
                  <a:gd name="connsiteX58" fmla="*/ 1177098 w 3005898"/>
                  <a:gd name="connsiteY58" fmla="*/ 1756590 h 2482681"/>
                  <a:gd name="connsiteX59" fmla="*/ 1090013 w 3005898"/>
                  <a:gd name="connsiteY59" fmla="*/ 1625961 h 2482681"/>
                  <a:gd name="connsiteX60" fmla="*/ 1060984 w 3005898"/>
                  <a:gd name="connsiteY60" fmla="*/ 1582418 h 2482681"/>
                  <a:gd name="connsiteX61" fmla="*/ 1017441 w 3005898"/>
                  <a:gd name="connsiteY61" fmla="*/ 1538875 h 2482681"/>
                  <a:gd name="connsiteX62" fmla="*/ 988413 w 3005898"/>
                  <a:gd name="connsiteY62" fmla="*/ 1466304 h 2482681"/>
                  <a:gd name="connsiteX63" fmla="*/ 959384 w 3005898"/>
                  <a:gd name="connsiteY63" fmla="*/ 1422761 h 2482681"/>
                  <a:gd name="connsiteX64" fmla="*/ 944870 w 3005898"/>
                  <a:gd name="connsiteY64" fmla="*/ 1350190 h 2482681"/>
                  <a:gd name="connsiteX65" fmla="*/ 930355 w 3005898"/>
                  <a:gd name="connsiteY65" fmla="*/ 1306647 h 2482681"/>
                  <a:gd name="connsiteX66" fmla="*/ 959384 w 3005898"/>
                  <a:gd name="connsiteY66" fmla="*/ 1205047 h 2482681"/>
                  <a:gd name="connsiteX67" fmla="*/ 988413 w 3005898"/>
                  <a:gd name="connsiteY67" fmla="*/ 972818 h 2482681"/>
                  <a:gd name="connsiteX68" fmla="*/ 1162584 w 3005898"/>
                  <a:gd name="connsiteY68" fmla="*/ 1001847 h 2482681"/>
                  <a:gd name="connsiteX69" fmla="*/ 1220641 w 3005898"/>
                  <a:gd name="connsiteY69" fmla="*/ 1016361 h 2482681"/>
                  <a:gd name="connsiteX70" fmla="*/ 1293213 w 3005898"/>
                  <a:gd name="connsiteY70" fmla="*/ 1045390 h 2482681"/>
                  <a:gd name="connsiteX71" fmla="*/ 1423841 w 3005898"/>
                  <a:gd name="connsiteY71" fmla="*/ 1059904 h 2482681"/>
                  <a:gd name="connsiteX72" fmla="*/ 1525441 w 3005898"/>
                  <a:gd name="connsiteY72" fmla="*/ 1074418 h 2482681"/>
                  <a:gd name="connsiteX73" fmla="*/ 1699613 w 3005898"/>
                  <a:gd name="connsiteY73" fmla="*/ 1059904 h 2482681"/>
                  <a:gd name="connsiteX74" fmla="*/ 1656070 w 3005898"/>
                  <a:gd name="connsiteY74" fmla="*/ 1016361 h 2482681"/>
                  <a:gd name="connsiteX75" fmla="*/ 1612527 w 3005898"/>
                  <a:gd name="connsiteY75" fmla="*/ 900247 h 2482681"/>
                  <a:gd name="connsiteX76" fmla="*/ 1641555 w 3005898"/>
                  <a:gd name="connsiteY76" fmla="*/ 798647 h 2482681"/>
                  <a:gd name="connsiteX77" fmla="*/ 1641555 w 3005898"/>
                  <a:gd name="connsiteY77" fmla="*/ 697047 h 2482681"/>
                  <a:gd name="connsiteX78" fmla="*/ 1583498 w 3005898"/>
                  <a:gd name="connsiteY78" fmla="*/ 653504 h 2482681"/>
                  <a:gd name="connsiteX79" fmla="*/ 1598013 w 3005898"/>
                  <a:gd name="connsiteY79" fmla="*/ 508361 h 2482681"/>
                  <a:gd name="connsiteX80" fmla="*/ 1917327 w 3005898"/>
                  <a:gd name="connsiteY80" fmla="*/ 697046 h 2482681"/>
                  <a:gd name="connsiteX81" fmla="*/ 2033441 w 3005898"/>
                  <a:gd name="connsiteY81" fmla="*/ 813161 h 2482681"/>
                  <a:gd name="connsiteX82" fmla="*/ 2062470 w 3005898"/>
                  <a:gd name="connsiteY82" fmla="*/ 624475 h 2482681"/>
                  <a:gd name="connsiteX83" fmla="*/ 2076984 w 3005898"/>
                  <a:gd name="connsiteY83" fmla="*/ 566418 h 2482681"/>
                  <a:gd name="connsiteX84" fmla="*/ 1975384 w 3005898"/>
                  <a:gd name="connsiteY84" fmla="*/ 508361 h 2482681"/>
                  <a:gd name="connsiteX85" fmla="*/ 1917327 w 3005898"/>
                  <a:gd name="connsiteY85" fmla="*/ 479332 h 2482681"/>
                  <a:gd name="connsiteX86" fmla="*/ 1714127 w 3005898"/>
                  <a:gd name="connsiteY86" fmla="*/ 392247 h 2482681"/>
                  <a:gd name="connsiteX87" fmla="*/ 1612527 w 3005898"/>
                  <a:gd name="connsiteY87" fmla="*/ 319675 h 2482681"/>
                  <a:gd name="connsiteX88" fmla="*/ 1568984 w 3005898"/>
                  <a:gd name="connsiteY88" fmla="*/ 290647 h 2482681"/>
                  <a:gd name="connsiteX89" fmla="*/ 1510927 w 3005898"/>
                  <a:gd name="connsiteY89" fmla="*/ 247104 h 2482681"/>
                  <a:gd name="connsiteX90" fmla="*/ 1496413 w 3005898"/>
                  <a:gd name="connsiteY90" fmla="*/ 247104 h 2482681"/>
                  <a:gd name="connsiteX91" fmla="*/ 1351270 w 3005898"/>
                  <a:gd name="connsiteY91" fmla="*/ 145504 h 2482681"/>
                  <a:gd name="connsiteX92" fmla="*/ 1307727 w 3005898"/>
                  <a:gd name="connsiteY92" fmla="*/ 101961 h 2482681"/>
                  <a:gd name="connsiteX93" fmla="*/ 1278698 w 3005898"/>
                  <a:gd name="connsiteY93" fmla="*/ 58418 h 2482681"/>
                  <a:gd name="connsiteX94" fmla="*/ 1235155 w 3005898"/>
                  <a:gd name="connsiteY94" fmla="*/ 43904 h 2482681"/>
                  <a:gd name="connsiteX95" fmla="*/ 1220641 w 3005898"/>
                  <a:gd name="connsiteY95" fmla="*/ 361 h 2482681"/>
                  <a:gd name="connsiteX0" fmla="*/ 1219433 w 3004690"/>
                  <a:gd name="connsiteY0" fmla="*/ 361 h 2482681"/>
                  <a:gd name="connsiteX1" fmla="*/ 1175890 w 3004690"/>
                  <a:gd name="connsiteY1" fmla="*/ 72932 h 2482681"/>
                  <a:gd name="connsiteX2" fmla="*/ 1132347 w 3004690"/>
                  <a:gd name="connsiteY2" fmla="*/ 87447 h 2482681"/>
                  <a:gd name="connsiteX3" fmla="*/ 1088805 w 3004690"/>
                  <a:gd name="connsiteY3" fmla="*/ 130990 h 2482681"/>
                  <a:gd name="connsiteX4" fmla="*/ 1045262 w 3004690"/>
                  <a:gd name="connsiteY4" fmla="*/ 189047 h 2482681"/>
                  <a:gd name="connsiteX5" fmla="*/ 1016233 w 3004690"/>
                  <a:gd name="connsiteY5" fmla="*/ 232590 h 2482681"/>
                  <a:gd name="connsiteX6" fmla="*/ 929147 w 3004690"/>
                  <a:gd name="connsiteY6" fmla="*/ 319675 h 2482681"/>
                  <a:gd name="connsiteX7" fmla="*/ 885605 w 3004690"/>
                  <a:gd name="connsiteY7" fmla="*/ 377732 h 2482681"/>
                  <a:gd name="connsiteX8" fmla="*/ 827547 w 3004690"/>
                  <a:gd name="connsiteY8" fmla="*/ 406761 h 2482681"/>
                  <a:gd name="connsiteX9" fmla="*/ 754976 w 3004690"/>
                  <a:gd name="connsiteY9" fmla="*/ 493847 h 2482681"/>
                  <a:gd name="connsiteX10" fmla="*/ 667890 w 3004690"/>
                  <a:gd name="connsiteY10" fmla="*/ 580932 h 2482681"/>
                  <a:gd name="connsiteX11" fmla="*/ 624347 w 3004690"/>
                  <a:gd name="connsiteY11" fmla="*/ 609961 h 2482681"/>
                  <a:gd name="connsiteX12" fmla="*/ 537262 w 3004690"/>
                  <a:gd name="connsiteY12" fmla="*/ 740590 h 2482681"/>
                  <a:gd name="connsiteX13" fmla="*/ 493719 w 3004690"/>
                  <a:gd name="connsiteY13" fmla="*/ 769618 h 2482681"/>
                  <a:gd name="connsiteX14" fmla="*/ 435662 w 3004690"/>
                  <a:gd name="connsiteY14" fmla="*/ 827675 h 2482681"/>
                  <a:gd name="connsiteX15" fmla="*/ 406633 w 3004690"/>
                  <a:gd name="connsiteY15" fmla="*/ 871218 h 2482681"/>
                  <a:gd name="connsiteX16" fmla="*/ 363090 w 3004690"/>
                  <a:gd name="connsiteY16" fmla="*/ 914761 h 2482681"/>
                  <a:gd name="connsiteX17" fmla="*/ 319547 w 3004690"/>
                  <a:gd name="connsiteY17" fmla="*/ 972818 h 2482681"/>
                  <a:gd name="connsiteX18" fmla="*/ 276005 w 3004690"/>
                  <a:gd name="connsiteY18" fmla="*/ 1016361 h 2482681"/>
                  <a:gd name="connsiteX19" fmla="*/ 203433 w 3004690"/>
                  <a:gd name="connsiteY19" fmla="*/ 1117961 h 2482681"/>
                  <a:gd name="connsiteX20" fmla="*/ 145376 w 3004690"/>
                  <a:gd name="connsiteY20" fmla="*/ 1176018 h 2482681"/>
                  <a:gd name="connsiteX21" fmla="*/ 116347 w 3004690"/>
                  <a:gd name="connsiteY21" fmla="*/ 1234075 h 2482681"/>
                  <a:gd name="connsiteX22" fmla="*/ 43777 w 3004690"/>
                  <a:gd name="connsiteY22" fmla="*/ 1350190 h 2482681"/>
                  <a:gd name="connsiteX23" fmla="*/ 233 w 3004690"/>
                  <a:gd name="connsiteY23" fmla="*/ 1509847 h 2482681"/>
                  <a:gd name="connsiteX24" fmla="*/ 29262 w 3004690"/>
                  <a:gd name="connsiteY24" fmla="*/ 1756589 h 2482681"/>
                  <a:gd name="connsiteX25" fmla="*/ 87319 w 3004690"/>
                  <a:gd name="connsiteY25" fmla="*/ 1858189 h 2482681"/>
                  <a:gd name="connsiteX26" fmla="*/ 203433 w 3004690"/>
                  <a:gd name="connsiteY26" fmla="*/ 2032361 h 2482681"/>
                  <a:gd name="connsiteX27" fmla="*/ 246976 w 3004690"/>
                  <a:gd name="connsiteY27" fmla="*/ 2061390 h 2482681"/>
                  <a:gd name="connsiteX28" fmla="*/ 334062 w 3004690"/>
                  <a:gd name="connsiteY28" fmla="*/ 2133961 h 2482681"/>
                  <a:gd name="connsiteX29" fmla="*/ 421147 w 3004690"/>
                  <a:gd name="connsiteY29" fmla="*/ 2192018 h 2482681"/>
                  <a:gd name="connsiteX30" fmla="*/ 537262 w 3004690"/>
                  <a:gd name="connsiteY30" fmla="*/ 2221047 h 2482681"/>
                  <a:gd name="connsiteX31" fmla="*/ 725947 w 3004690"/>
                  <a:gd name="connsiteY31" fmla="*/ 2264590 h 2482681"/>
                  <a:gd name="connsiteX32" fmla="*/ 813033 w 3004690"/>
                  <a:gd name="connsiteY32" fmla="*/ 2293618 h 2482681"/>
                  <a:gd name="connsiteX33" fmla="*/ 856576 w 3004690"/>
                  <a:gd name="connsiteY33" fmla="*/ 2308132 h 2482681"/>
                  <a:gd name="connsiteX34" fmla="*/ 900119 w 3004690"/>
                  <a:gd name="connsiteY34" fmla="*/ 2322647 h 2482681"/>
                  <a:gd name="connsiteX35" fmla="*/ 943662 w 3004690"/>
                  <a:gd name="connsiteY35" fmla="*/ 2337161 h 2482681"/>
                  <a:gd name="connsiteX36" fmla="*/ 1001719 w 3004690"/>
                  <a:gd name="connsiteY36" fmla="*/ 2366190 h 2482681"/>
                  <a:gd name="connsiteX37" fmla="*/ 1132347 w 3004690"/>
                  <a:gd name="connsiteY37" fmla="*/ 2395218 h 2482681"/>
                  <a:gd name="connsiteX38" fmla="*/ 1175890 w 3004690"/>
                  <a:gd name="connsiteY38" fmla="*/ 2409732 h 2482681"/>
                  <a:gd name="connsiteX39" fmla="*/ 1248462 w 3004690"/>
                  <a:gd name="connsiteY39" fmla="*/ 2424247 h 2482681"/>
                  <a:gd name="connsiteX40" fmla="*/ 1306519 w 3004690"/>
                  <a:gd name="connsiteY40" fmla="*/ 2438761 h 2482681"/>
                  <a:gd name="connsiteX41" fmla="*/ 1538747 w 3004690"/>
                  <a:gd name="connsiteY41" fmla="*/ 2467791 h 2482681"/>
                  <a:gd name="connsiteX42" fmla="*/ 1712919 w 3004690"/>
                  <a:gd name="connsiteY42" fmla="*/ 2482303 h 2482681"/>
                  <a:gd name="connsiteX43" fmla="*/ 2699890 w 3004690"/>
                  <a:gd name="connsiteY43" fmla="*/ 2438761 h 2482681"/>
                  <a:gd name="connsiteX44" fmla="*/ 3004690 w 3004690"/>
                  <a:gd name="connsiteY44" fmla="*/ 2380704 h 2482681"/>
                  <a:gd name="connsiteX45" fmla="*/ 2917605 w 3004690"/>
                  <a:gd name="connsiteY45" fmla="*/ 2351675 h 2482681"/>
                  <a:gd name="connsiteX46" fmla="*/ 2874062 w 3004690"/>
                  <a:gd name="connsiteY46" fmla="*/ 2061390 h 2482681"/>
                  <a:gd name="connsiteX47" fmla="*/ 2685376 w 3004690"/>
                  <a:gd name="connsiteY47" fmla="*/ 2090418 h 2482681"/>
                  <a:gd name="connsiteX48" fmla="*/ 2540233 w 3004690"/>
                  <a:gd name="connsiteY48" fmla="*/ 2133961 h 2482681"/>
                  <a:gd name="connsiteX49" fmla="*/ 2482176 w 3004690"/>
                  <a:gd name="connsiteY49" fmla="*/ 2148475 h 2482681"/>
                  <a:gd name="connsiteX50" fmla="*/ 2366062 w 3004690"/>
                  <a:gd name="connsiteY50" fmla="*/ 2061390 h 2482681"/>
                  <a:gd name="connsiteX51" fmla="*/ 2235433 w 3004690"/>
                  <a:gd name="connsiteY51" fmla="*/ 1916247 h 2482681"/>
                  <a:gd name="connsiteX52" fmla="*/ 2104805 w 3004690"/>
                  <a:gd name="connsiteY52" fmla="*/ 1945275 h 2482681"/>
                  <a:gd name="connsiteX53" fmla="*/ 1930633 w 3004690"/>
                  <a:gd name="connsiteY53" fmla="*/ 1974304 h 2482681"/>
                  <a:gd name="connsiteX54" fmla="*/ 1887090 w 3004690"/>
                  <a:gd name="connsiteY54" fmla="*/ 1988818 h 2482681"/>
                  <a:gd name="connsiteX55" fmla="*/ 1538747 w 3004690"/>
                  <a:gd name="connsiteY55" fmla="*/ 1974304 h 2482681"/>
                  <a:gd name="connsiteX56" fmla="*/ 1451662 w 3004690"/>
                  <a:gd name="connsiteY56" fmla="*/ 1945275 h 2482681"/>
                  <a:gd name="connsiteX57" fmla="*/ 1335547 w 3004690"/>
                  <a:gd name="connsiteY57" fmla="*/ 1887218 h 2482681"/>
                  <a:gd name="connsiteX58" fmla="*/ 1175890 w 3004690"/>
                  <a:gd name="connsiteY58" fmla="*/ 1756590 h 2482681"/>
                  <a:gd name="connsiteX59" fmla="*/ 1088805 w 3004690"/>
                  <a:gd name="connsiteY59" fmla="*/ 1625961 h 2482681"/>
                  <a:gd name="connsiteX60" fmla="*/ 1059776 w 3004690"/>
                  <a:gd name="connsiteY60" fmla="*/ 1582418 h 2482681"/>
                  <a:gd name="connsiteX61" fmla="*/ 1016233 w 3004690"/>
                  <a:gd name="connsiteY61" fmla="*/ 1538875 h 2482681"/>
                  <a:gd name="connsiteX62" fmla="*/ 987205 w 3004690"/>
                  <a:gd name="connsiteY62" fmla="*/ 1466304 h 2482681"/>
                  <a:gd name="connsiteX63" fmla="*/ 958176 w 3004690"/>
                  <a:gd name="connsiteY63" fmla="*/ 1422761 h 2482681"/>
                  <a:gd name="connsiteX64" fmla="*/ 943662 w 3004690"/>
                  <a:gd name="connsiteY64" fmla="*/ 1350190 h 2482681"/>
                  <a:gd name="connsiteX65" fmla="*/ 929147 w 3004690"/>
                  <a:gd name="connsiteY65" fmla="*/ 1306647 h 2482681"/>
                  <a:gd name="connsiteX66" fmla="*/ 958176 w 3004690"/>
                  <a:gd name="connsiteY66" fmla="*/ 1205047 h 2482681"/>
                  <a:gd name="connsiteX67" fmla="*/ 987205 w 3004690"/>
                  <a:gd name="connsiteY67" fmla="*/ 972818 h 2482681"/>
                  <a:gd name="connsiteX68" fmla="*/ 1161376 w 3004690"/>
                  <a:gd name="connsiteY68" fmla="*/ 1001847 h 2482681"/>
                  <a:gd name="connsiteX69" fmla="*/ 1219433 w 3004690"/>
                  <a:gd name="connsiteY69" fmla="*/ 1016361 h 2482681"/>
                  <a:gd name="connsiteX70" fmla="*/ 1292005 w 3004690"/>
                  <a:gd name="connsiteY70" fmla="*/ 1045390 h 2482681"/>
                  <a:gd name="connsiteX71" fmla="*/ 1422633 w 3004690"/>
                  <a:gd name="connsiteY71" fmla="*/ 1059904 h 2482681"/>
                  <a:gd name="connsiteX72" fmla="*/ 1524233 w 3004690"/>
                  <a:gd name="connsiteY72" fmla="*/ 1074418 h 2482681"/>
                  <a:gd name="connsiteX73" fmla="*/ 1698405 w 3004690"/>
                  <a:gd name="connsiteY73" fmla="*/ 1059904 h 2482681"/>
                  <a:gd name="connsiteX74" fmla="*/ 1654862 w 3004690"/>
                  <a:gd name="connsiteY74" fmla="*/ 1016361 h 2482681"/>
                  <a:gd name="connsiteX75" fmla="*/ 1611319 w 3004690"/>
                  <a:gd name="connsiteY75" fmla="*/ 900247 h 2482681"/>
                  <a:gd name="connsiteX76" fmla="*/ 1640347 w 3004690"/>
                  <a:gd name="connsiteY76" fmla="*/ 798647 h 2482681"/>
                  <a:gd name="connsiteX77" fmla="*/ 1640347 w 3004690"/>
                  <a:gd name="connsiteY77" fmla="*/ 697047 h 2482681"/>
                  <a:gd name="connsiteX78" fmla="*/ 1582290 w 3004690"/>
                  <a:gd name="connsiteY78" fmla="*/ 653504 h 2482681"/>
                  <a:gd name="connsiteX79" fmla="*/ 1596805 w 3004690"/>
                  <a:gd name="connsiteY79" fmla="*/ 508361 h 2482681"/>
                  <a:gd name="connsiteX80" fmla="*/ 1916119 w 3004690"/>
                  <a:gd name="connsiteY80" fmla="*/ 697046 h 2482681"/>
                  <a:gd name="connsiteX81" fmla="*/ 2032233 w 3004690"/>
                  <a:gd name="connsiteY81" fmla="*/ 813161 h 2482681"/>
                  <a:gd name="connsiteX82" fmla="*/ 2061262 w 3004690"/>
                  <a:gd name="connsiteY82" fmla="*/ 624475 h 2482681"/>
                  <a:gd name="connsiteX83" fmla="*/ 2075776 w 3004690"/>
                  <a:gd name="connsiteY83" fmla="*/ 566418 h 2482681"/>
                  <a:gd name="connsiteX84" fmla="*/ 1974176 w 3004690"/>
                  <a:gd name="connsiteY84" fmla="*/ 508361 h 2482681"/>
                  <a:gd name="connsiteX85" fmla="*/ 1916119 w 3004690"/>
                  <a:gd name="connsiteY85" fmla="*/ 479332 h 2482681"/>
                  <a:gd name="connsiteX86" fmla="*/ 1712919 w 3004690"/>
                  <a:gd name="connsiteY86" fmla="*/ 392247 h 2482681"/>
                  <a:gd name="connsiteX87" fmla="*/ 1611319 w 3004690"/>
                  <a:gd name="connsiteY87" fmla="*/ 319675 h 2482681"/>
                  <a:gd name="connsiteX88" fmla="*/ 1567776 w 3004690"/>
                  <a:gd name="connsiteY88" fmla="*/ 290647 h 2482681"/>
                  <a:gd name="connsiteX89" fmla="*/ 1509719 w 3004690"/>
                  <a:gd name="connsiteY89" fmla="*/ 247104 h 2482681"/>
                  <a:gd name="connsiteX90" fmla="*/ 1495205 w 3004690"/>
                  <a:gd name="connsiteY90" fmla="*/ 247104 h 2482681"/>
                  <a:gd name="connsiteX91" fmla="*/ 1350062 w 3004690"/>
                  <a:gd name="connsiteY91" fmla="*/ 145504 h 2482681"/>
                  <a:gd name="connsiteX92" fmla="*/ 1306519 w 3004690"/>
                  <a:gd name="connsiteY92" fmla="*/ 101961 h 2482681"/>
                  <a:gd name="connsiteX93" fmla="*/ 1277490 w 3004690"/>
                  <a:gd name="connsiteY93" fmla="*/ 58418 h 2482681"/>
                  <a:gd name="connsiteX94" fmla="*/ 1233947 w 3004690"/>
                  <a:gd name="connsiteY94" fmla="*/ 43904 h 2482681"/>
                  <a:gd name="connsiteX95" fmla="*/ 1219433 w 3004690"/>
                  <a:gd name="connsiteY95" fmla="*/ 361 h 2482681"/>
                  <a:gd name="connsiteX0" fmla="*/ 1219433 w 3004690"/>
                  <a:gd name="connsiteY0" fmla="*/ 361 h 2482681"/>
                  <a:gd name="connsiteX1" fmla="*/ 1175890 w 3004690"/>
                  <a:gd name="connsiteY1" fmla="*/ 72932 h 2482681"/>
                  <a:gd name="connsiteX2" fmla="*/ 1132347 w 3004690"/>
                  <a:gd name="connsiteY2" fmla="*/ 87447 h 2482681"/>
                  <a:gd name="connsiteX3" fmla="*/ 1088805 w 3004690"/>
                  <a:gd name="connsiteY3" fmla="*/ 130990 h 2482681"/>
                  <a:gd name="connsiteX4" fmla="*/ 1045262 w 3004690"/>
                  <a:gd name="connsiteY4" fmla="*/ 189047 h 2482681"/>
                  <a:gd name="connsiteX5" fmla="*/ 1016233 w 3004690"/>
                  <a:gd name="connsiteY5" fmla="*/ 232590 h 2482681"/>
                  <a:gd name="connsiteX6" fmla="*/ 929147 w 3004690"/>
                  <a:gd name="connsiteY6" fmla="*/ 319675 h 2482681"/>
                  <a:gd name="connsiteX7" fmla="*/ 885605 w 3004690"/>
                  <a:gd name="connsiteY7" fmla="*/ 377732 h 2482681"/>
                  <a:gd name="connsiteX8" fmla="*/ 827547 w 3004690"/>
                  <a:gd name="connsiteY8" fmla="*/ 406761 h 2482681"/>
                  <a:gd name="connsiteX9" fmla="*/ 754976 w 3004690"/>
                  <a:gd name="connsiteY9" fmla="*/ 493847 h 2482681"/>
                  <a:gd name="connsiteX10" fmla="*/ 667890 w 3004690"/>
                  <a:gd name="connsiteY10" fmla="*/ 580932 h 2482681"/>
                  <a:gd name="connsiteX11" fmla="*/ 624347 w 3004690"/>
                  <a:gd name="connsiteY11" fmla="*/ 609961 h 2482681"/>
                  <a:gd name="connsiteX12" fmla="*/ 537262 w 3004690"/>
                  <a:gd name="connsiteY12" fmla="*/ 740590 h 2482681"/>
                  <a:gd name="connsiteX13" fmla="*/ 493719 w 3004690"/>
                  <a:gd name="connsiteY13" fmla="*/ 769618 h 2482681"/>
                  <a:gd name="connsiteX14" fmla="*/ 435662 w 3004690"/>
                  <a:gd name="connsiteY14" fmla="*/ 827675 h 2482681"/>
                  <a:gd name="connsiteX15" fmla="*/ 406633 w 3004690"/>
                  <a:gd name="connsiteY15" fmla="*/ 871218 h 2482681"/>
                  <a:gd name="connsiteX16" fmla="*/ 363090 w 3004690"/>
                  <a:gd name="connsiteY16" fmla="*/ 914761 h 2482681"/>
                  <a:gd name="connsiteX17" fmla="*/ 319547 w 3004690"/>
                  <a:gd name="connsiteY17" fmla="*/ 972818 h 2482681"/>
                  <a:gd name="connsiteX18" fmla="*/ 232462 w 3004690"/>
                  <a:gd name="connsiteY18" fmla="*/ 1016361 h 2482681"/>
                  <a:gd name="connsiteX19" fmla="*/ 203433 w 3004690"/>
                  <a:gd name="connsiteY19" fmla="*/ 1117961 h 2482681"/>
                  <a:gd name="connsiteX20" fmla="*/ 145376 w 3004690"/>
                  <a:gd name="connsiteY20" fmla="*/ 1176018 h 2482681"/>
                  <a:gd name="connsiteX21" fmla="*/ 116347 w 3004690"/>
                  <a:gd name="connsiteY21" fmla="*/ 1234075 h 2482681"/>
                  <a:gd name="connsiteX22" fmla="*/ 43777 w 3004690"/>
                  <a:gd name="connsiteY22" fmla="*/ 1350190 h 2482681"/>
                  <a:gd name="connsiteX23" fmla="*/ 233 w 3004690"/>
                  <a:gd name="connsiteY23" fmla="*/ 1509847 h 2482681"/>
                  <a:gd name="connsiteX24" fmla="*/ 29262 w 3004690"/>
                  <a:gd name="connsiteY24" fmla="*/ 1756589 h 2482681"/>
                  <a:gd name="connsiteX25" fmla="*/ 87319 w 3004690"/>
                  <a:gd name="connsiteY25" fmla="*/ 1858189 h 2482681"/>
                  <a:gd name="connsiteX26" fmla="*/ 203433 w 3004690"/>
                  <a:gd name="connsiteY26" fmla="*/ 2032361 h 2482681"/>
                  <a:gd name="connsiteX27" fmla="*/ 246976 w 3004690"/>
                  <a:gd name="connsiteY27" fmla="*/ 2061390 h 2482681"/>
                  <a:gd name="connsiteX28" fmla="*/ 334062 w 3004690"/>
                  <a:gd name="connsiteY28" fmla="*/ 2133961 h 2482681"/>
                  <a:gd name="connsiteX29" fmla="*/ 421147 w 3004690"/>
                  <a:gd name="connsiteY29" fmla="*/ 2192018 h 2482681"/>
                  <a:gd name="connsiteX30" fmla="*/ 537262 w 3004690"/>
                  <a:gd name="connsiteY30" fmla="*/ 2221047 h 2482681"/>
                  <a:gd name="connsiteX31" fmla="*/ 725947 w 3004690"/>
                  <a:gd name="connsiteY31" fmla="*/ 2264590 h 2482681"/>
                  <a:gd name="connsiteX32" fmla="*/ 813033 w 3004690"/>
                  <a:gd name="connsiteY32" fmla="*/ 2293618 h 2482681"/>
                  <a:gd name="connsiteX33" fmla="*/ 856576 w 3004690"/>
                  <a:gd name="connsiteY33" fmla="*/ 2308132 h 2482681"/>
                  <a:gd name="connsiteX34" fmla="*/ 900119 w 3004690"/>
                  <a:gd name="connsiteY34" fmla="*/ 2322647 h 2482681"/>
                  <a:gd name="connsiteX35" fmla="*/ 943662 w 3004690"/>
                  <a:gd name="connsiteY35" fmla="*/ 2337161 h 2482681"/>
                  <a:gd name="connsiteX36" fmla="*/ 1001719 w 3004690"/>
                  <a:gd name="connsiteY36" fmla="*/ 2366190 h 2482681"/>
                  <a:gd name="connsiteX37" fmla="*/ 1132347 w 3004690"/>
                  <a:gd name="connsiteY37" fmla="*/ 2395218 h 2482681"/>
                  <a:gd name="connsiteX38" fmla="*/ 1175890 w 3004690"/>
                  <a:gd name="connsiteY38" fmla="*/ 2409732 h 2482681"/>
                  <a:gd name="connsiteX39" fmla="*/ 1248462 w 3004690"/>
                  <a:gd name="connsiteY39" fmla="*/ 2424247 h 2482681"/>
                  <a:gd name="connsiteX40" fmla="*/ 1306519 w 3004690"/>
                  <a:gd name="connsiteY40" fmla="*/ 2438761 h 2482681"/>
                  <a:gd name="connsiteX41" fmla="*/ 1538747 w 3004690"/>
                  <a:gd name="connsiteY41" fmla="*/ 2467791 h 2482681"/>
                  <a:gd name="connsiteX42" fmla="*/ 1712919 w 3004690"/>
                  <a:gd name="connsiteY42" fmla="*/ 2482303 h 2482681"/>
                  <a:gd name="connsiteX43" fmla="*/ 2699890 w 3004690"/>
                  <a:gd name="connsiteY43" fmla="*/ 2438761 h 2482681"/>
                  <a:gd name="connsiteX44" fmla="*/ 3004690 w 3004690"/>
                  <a:gd name="connsiteY44" fmla="*/ 2380704 h 2482681"/>
                  <a:gd name="connsiteX45" fmla="*/ 2917605 w 3004690"/>
                  <a:gd name="connsiteY45" fmla="*/ 2351675 h 2482681"/>
                  <a:gd name="connsiteX46" fmla="*/ 2874062 w 3004690"/>
                  <a:gd name="connsiteY46" fmla="*/ 2061390 h 2482681"/>
                  <a:gd name="connsiteX47" fmla="*/ 2685376 w 3004690"/>
                  <a:gd name="connsiteY47" fmla="*/ 2090418 h 2482681"/>
                  <a:gd name="connsiteX48" fmla="*/ 2540233 w 3004690"/>
                  <a:gd name="connsiteY48" fmla="*/ 2133961 h 2482681"/>
                  <a:gd name="connsiteX49" fmla="*/ 2482176 w 3004690"/>
                  <a:gd name="connsiteY49" fmla="*/ 2148475 h 2482681"/>
                  <a:gd name="connsiteX50" fmla="*/ 2366062 w 3004690"/>
                  <a:gd name="connsiteY50" fmla="*/ 2061390 h 2482681"/>
                  <a:gd name="connsiteX51" fmla="*/ 2235433 w 3004690"/>
                  <a:gd name="connsiteY51" fmla="*/ 1916247 h 2482681"/>
                  <a:gd name="connsiteX52" fmla="*/ 2104805 w 3004690"/>
                  <a:gd name="connsiteY52" fmla="*/ 1945275 h 2482681"/>
                  <a:gd name="connsiteX53" fmla="*/ 1930633 w 3004690"/>
                  <a:gd name="connsiteY53" fmla="*/ 1974304 h 2482681"/>
                  <a:gd name="connsiteX54" fmla="*/ 1887090 w 3004690"/>
                  <a:gd name="connsiteY54" fmla="*/ 1988818 h 2482681"/>
                  <a:gd name="connsiteX55" fmla="*/ 1538747 w 3004690"/>
                  <a:gd name="connsiteY55" fmla="*/ 1974304 h 2482681"/>
                  <a:gd name="connsiteX56" fmla="*/ 1451662 w 3004690"/>
                  <a:gd name="connsiteY56" fmla="*/ 1945275 h 2482681"/>
                  <a:gd name="connsiteX57" fmla="*/ 1335547 w 3004690"/>
                  <a:gd name="connsiteY57" fmla="*/ 1887218 h 2482681"/>
                  <a:gd name="connsiteX58" fmla="*/ 1175890 w 3004690"/>
                  <a:gd name="connsiteY58" fmla="*/ 1756590 h 2482681"/>
                  <a:gd name="connsiteX59" fmla="*/ 1088805 w 3004690"/>
                  <a:gd name="connsiteY59" fmla="*/ 1625961 h 2482681"/>
                  <a:gd name="connsiteX60" fmla="*/ 1059776 w 3004690"/>
                  <a:gd name="connsiteY60" fmla="*/ 1582418 h 2482681"/>
                  <a:gd name="connsiteX61" fmla="*/ 1016233 w 3004690"/>
                  <a:gd name="connsiteY61" fmla="*/ 1538875 h 2482681"/>
                  <a:gd name="connsiteX62" fmla="*/ 987205 w 3004690"/>
                  <a:gd name="connsiteY62" fmla="*/ 1466304 h 2482681"/>
                  <a:gd name="connsiteX63" fmla="*/ 958176 w 3004690"/>
                  <a:gd name="connsiteY63" fmla="*/ 1422761 h 2482681"/>
                  <a:gd name="connsiteX64" fmla="*/ 943662 w 3004690"/>
                  <a:gd name="connsiteY64" fmla="*/ 1350190 h 2482681"/>
                  <a:gd name="connsiteX65" fmla="*/ 929147 w 3004690"/>
                  <a:gd name="connsiteY65" fmla="*/ 1306647 h 2482681"/>
                  <a:gd name="connsiteX66" fmla="*/ 958176 w 3004690"/>
                  <a:gd name="connsiteY66" fmla="*/ 1205047 h 2482681"/>
                  <a:gd name="connsiteX67" fmla="*/ 987205 w 3004690"/>
                  <a:gd name="connsiteY67" fmla="*/ 972818 h 2482681"/>
                  <a:gd name="connsiteX68" fmla="*/ 1161376 w 3004690"/>
                  <a:gd name="connsiteY68" fmla="*/ 1001847 h 2482681"/>
                  <a:gd name="connsiteX69" fmla="*/ 1219433 w 3004690"/>
                  <a:gd name="connsiteY69" fmla="*/ 1016361 h 2482681"/>
                  <a:gd name="connsiteX70" fmla="*/ 1292005 w 3004690"/>
                  <a:gd name="connsiteY70" fmla="*/ 1045390 h 2482681"/>
                  <a:gd name="connsiteX71" fmla="*/ 1422633 w 3004690"/>
                  <a:gd name="connsiteY71" fmla="*/ 1059904 h 2482681"/>
                  <a:gd name="connsiteX72" fmla="*/ 1524233 w 3004690"/>
                  <a:gd name="connsiteY72" fmla="*/ 1074418 h 2482681"/>
                  <a:gd name="connsiteX73" fmla="*/ 1698405 w 3004690"/>
                  <a:gd name="connsiteY73" fmla="*/ 1059904 h 2482681"/>
                  <a:gd name="connsiteX74" fmla="*/ 1654862 w 3004690"/>
                  <a:gd name="connsiteY74" fmla="*/ 1016361 h 2482681"/>
                  <a:gd name="connsiteX75" fmla="*/ 1611319 w 3004690"/>
                  <a:gd name="connsiteY75" fmla="*/ 900247 h 2482681"/>
                  <a:gd name="connsiteX76" fmla="*/ 1640347 w 3004690"/>
                  <a:gd name="connsiteY76" fmla="*/ 798647 h 2482681"/>
                  <a:gd name="connsiteX77" fmla="*/ 1640347 w 3004690"/>
                  <a:gd name="connsiteY77" fmla="*/ 697047 h 2482681"/>
                  <a:gd name="connsiteX78" fmla="*/ 1582290 w 3004690"/>
                  <a:gd name="connsiteY78" fmla="*/ 653504 h 2482681"/>
                  <a:gd name="connsiteX79" fmla="*/ 1596805 w 3004690"/>
                  <a:gd name="connsiteY79" fmla="*/ 508361 h 2482681"/>
                  <a:gd name="connsiteX80" fmla="*/ 1916119 w 3004690"/>
                  <a:gd name="connsiteY80" fmla="*/ 697046 h 2482681"/>
                  <a:gd name="connsiteX81" fmla="*/ 2032233 w 3004690"/>
                  <a:gd name="connsiteY81" fmla="*/ 813161 h 2482681"/>
                  <a:gd name="connsiteX82" fmla="*/ 2061262 w 3004690"/>
                  <a:gd name="connsiteY82" fmla="*/ 624475 h 2482681"/>
                  <a:gd name="connsiteX83" fmla="*/ 2075776 w 3004690"/>
                  <a:gd name="connsiteY83" fmla="*/ 566418 h 2482681"/>
                  <a:gd name="connsiteX84" fmla="*/ 1974176 w 3004690"/>
                  <a:gd name="connsiteY84" fmla="*/ 508361 h 2482681"/>
                  <a:gd name="connsiteX85" fmla="*/ 1916119 w 3004690"/>
                  <a:gd name="connsiteY85" fmla="*/ 479332 h 2482681"/>
                  <a:gd name="connsiteX86" fmla="*/ 1712919 w 3004690"/>
                  <a:gd name="connsiteY86" fmla="*/ 392247 h 2482681"/>
                  <a:gd name="connsiteX87" fmla="*/ 1611319 w 3004690"/>
                  <a:gd name="connsiteY87" fmla="*/ 319675 h 2482681"/>
                  <a:gd name="connsiteX88" fmla="*/ 1567776 w 3004690"/>
                  <a:gd name="connsiteY88" fmla="*/ 290647 h 2482681"/>
                  <a:gd name="connsiteX89" fmla="*/ 1509719 w 3004690"/>
                  <a:gd name="connsiteY89" fmla="*/ 247104 h 2482681"/>
                  <a:gd name="connsiteX90" fmla="*/ 1495205 w 3004690"/>
                  <a:gd name="connsiteY90" fmla="*/ 247104 h 2482681"/>
                  <a:gd name="connsiteX91" fmla="*/ 1350062 w 3004690"/>
                  <a:gd name="connsiteY91" fmla="*/ 145504 h 2482681"/>
                  <a:gd name="connsiteX92" fmla="*/ 1306519 w 3004690"/>
                  <a:gd name="connsiteY92" fmla="*/ 101961 h 2482681"/>
                  <a:gd name="connsiteX93" fmla="*/ 1277490 w 3004690"/>
                  <a:gd name="connsiteY93" fmla="*/ 58418 h 2482681"/>
                  <a:gd name="connsiteX94" fmla="*/ 1233947 w 3004690"/>
                  <a:gd name="connsiteY94" fmla="*/ 43904 h 2482681"/>
                  <a:gd name="connsiteX95" fmla="*/ 1219433 w 3004690"/>
                  <a:gd name="connsiteY95" fmla="*/ 361 h 2482681"/>
                  <a:gd name="connsiteX0" fmla="*/ 1219433 w 3004690"/>
                  <a:gd name="connsiteY0" fmla="*/ 361 h 2482681"/>
                  <a:gd name="connsiteX1" fmla="*/ 1175890 w 3004690"/>
                  <a:gd name="connsiteY1" fmla="*/ 72932 h 2482681"/>
                  <a:gd name="connsiteX2" fmla="*/ 1132347 w 3004690"/>
                  <a:gd name="connsiteY2" fmla="*/ 87447 h 2482681"/>
                  <a:gd name="connsiteX3" fmla="*/ 1088805 w 3004690"/>
                  <a:gd name="connsiteY3" fmla="*/ 130990 h 2482681"/>
                  <a:gd name="connsiteX4" fmla="*/ 1045262 w 3004690"/>
                  <a:gd name="connsiteY4" fmla="*/ 189047 h 2482681"/>
                  <a:gd name="connsiteX5" fmla="*/ 1016233 w 3004690"/>
                  <a:gd name="connsiteY5" fmla="*/ 232590 h 2482681"/>
                  <a:gd name="connsiteX6" fmla="*/ 929147 w 3004690"/>
                  <a:gd name="connsiteY6" fmla="*/ 319675 h 2482681"/>
                  <a:gd name="connsiteX7" fmla="*/ 885605 w 3004690"/>
                  <a:gd name="connsiteY7" fmla="*/ 377732 h 2482681"/>
                  <a:gd name="connsiteX8" fmla="*/ 827547 w 3004690"/>
                  <a:gd name="connsiteY8" fmla="*/ 406761 h 2482681"/>
                  <a:gd name="connsiteX9" fmla="*/ 754976 w 3004690"/>
                  <a:gd name="connsiteY9" fmla="*/ 493847 h 2482681"/>
                  <a:gd name="connsiteX10" fmla="*/ 667890 w 3004690"/>
                  <a:gd name="connsiteY10" fmla="*/ 580932 h 2482681"/>
                  <a:gd name="connsiteX11" fmla="*/ 624347 w 3004690"/>
                  <a:gd name="connsiteY11" fmla="*/ 609961 h 2482681"/>
                  <a:gd name="connsiteX12" fmla="*/ 537262 w 3004690"/>
                  <a:gd name="connsiteY12" fmla="*/ 740590 h 2482681"/>
                  <a:gd name="connsiteX13" fmla="*/ 493719 w 3004690"/>
                  <a:gd name="connsiteY13" fmla="*/ 769618 h 2482681"/>
                  <a:gd name="connsiteX14" fmla="*/ 435662 w 3004690"/>
                  <a:gd name="connsiteY14" fmla="*/ 827675 h 2482681"/>
                  <a:gd name="connsiteX15" fmla="*/ 406633 w 3004690"/>
                  <a:gd name="connsiteY15" fmla="*/ 871218 h 2482681"/>
                  <a:gd name="connsiteX16" fmla="*/ 363090 w 3004690"/>
                  <a:gd name="connsiteY16" fmla="*/ 914761 h 2482681"/>
                  <a:gd name="connsiteX17" fmla="*/ 319547 w 3004690"/>
                  <a:gd name="connsiteY17" fmla="*/ 972818 h 2482681"/>
                  <a:gd name="connsiteX18" fmla="*/ 246976 w 3004690"/>
                  <a:gd name="connsiteY18" fmla="*/ 1059904 h 2482681"/>
                  <a:gd name="connsiteX19" fmla="*/ 203433 w 3004690"/>
                  <a:gd name="connsiteY19" fmla="*/ 1117961 h 2482681"/>
                  <a:gd name="connsiteX20" fmla="*/ 145376 w 3004690"/>
                  <a:gd name="connsiteY20" fmla="*/ 1176018 h 2482681"/>
                  <a:gd name="connsiteX21" fmla="*/ 116347 w 3004690"/>
                  <a:gd name="connsiteY21" fmla="*/ 1234075 h 2482681"/>
                  <a:gd name="connsiteX22" fmla="*/ 43777 w 3004690"/>
                  <a:gd name="connsiteY22" fmla="*/ 1350190 h 2482681"/>
                  <a:gd name="connsiteX23" fmla="*/ 233 w 3004690"/>
                  <a:gd name="connsiteY23" fmla="*/ 1509847 h 2482681"/>
                  <a:gd name="connsiteX24" fmla="*/ 29262 w 3004690"/>
                  <a:gd name="connsiteY24" fmla="*/ 1756589 h 2482681"/>
                  <a:gd name="connsiteX25" fmla="*/ 87319 w 3004690"/>
                  <a:gd name="connsiteY25" fmla="*/ 1858189 h 2482681"/>
                  <a:gd name="connsiteX26" fmla="*/ 203433 w 3004690"/>
                  <a:gd name="connsiteY26" fmla="*/ 2032361 h 2482681"/>
                  <a:gd name="connsiteX27" fmla="*/ 246976 w 3004690"/>
                  <a:gd name="connsiteY27" fmla="*/ 2061390 h 2482681"/>
                  <a:gd name="connsiteX28" fmla="*/ 334062 w 3004690"/>
                  <a:gd name="connsiteY28" fmla="*/ 2133961 h 2482681"/>
                  <a:gd name="connsiteX29" fmla="*/ 421147 w 3004690"/>
                  <a:gd name="connsiteY29" fmla="*/ 2192018 h 2482681"/>
                  <a:gd name="connsiteX30" fmla="*/ 537262 w 3004690"/>
                  <a:gd name="connsiteY30" fmla="*/ 2221047 h 2482681"/>
                  <a:gd name="connsiteX31" fmla="*/ 725947 w 3004690"/>
                  <a:gd name="connsiteY31" fmla="*/ 2264590 h 2482681"/>
                  <a:gd name="connsiteX32" fmla="*/ 813033 w 3004690"/>
                  <a:gd name="connsiteY32" fmla="*/ 2293618 h 2482681"/>
                  <a:gd name="connsiteX33" fmla="*/ 856576 w 3004690"/>
                  <a:gd name="connsiteY33" fmla="*/ 2308132 h 2482681"/>
                  <a:gd name="connsiteX34" fmla="*/ 900119 w 3004690"/>
                  <a:gd name="connsiteY34" fmla="*/ 2322647 h 2482681"/>
                  <a:gd name="connsiteX35" fmla="*/ 943662 w 3004690"/>
                  <a:gd name="connsiteY35" fmla="*/ 2337161 h 2482681"/>
                  <a:gd name="connsiteX36" fmla="*/ 1001719 w 3004690"/>
                  <a:gd name="connsiteY36" fmla="*/ 2366190 h 2482681"/>
                  <a:gd name="connsiteX37" fmla="*/ 1132347 w 3004690"/>
                  <a:gd name="connsiteY37" fmla="*/ 2395218 h 2482681"/>
                  <a:gd name="connsiteX38" fmla="*/ 1175890 w 3004690"/>
                  <a:gd name="connsiteY38" fmla="*/ 2409732 h 2482681"/>
                  <a:gd name="connsiteX39" fmla="*/ 1248462 w 3004690"/>
                  <a:gd name="connsiteY39" fmla="*/ 2424247 h 2482681"/>
                  <a:gd name="connsiteX40" fmla="*/ 1306519 w 3004690"/>
                  <a:gd name="connsiteY40" fmla="*/ 2438761 h 2482681"/>
                  <a:gd name="connsiteX41" fmla="*/ 1538747 w 3004690"/>
                  <a:gd name="connsiteY41" fmla="*/ 2467791 h 2482681"/>
                  <a:gd name="connsiteX42" fmla="*/ 1712919 w 3004690"/>
                  <a:gd name="connsiteY42" fmla="*/ 2482303 h 2482681"/>
                  <a:gd name="connsiteX43" fmla="*/ 2699890 w 3004690"/>
                  <a:gd name="connsiteY43" fmla="*/ 2438761 h 2482681"/>
                  <a:gd name="connsiteX44" fmla="*/ 3004690 w 3004690"/>
                  <a:gd name="connsiteY44" fmla="*/ 2380704 h 2482681"/>
                  <a:gd name="connsiteX45" fmla="*/ 2917605 w 3004690"/>
                  <a:gd name="connsiteY45" fmla="*/ 2351675 h 2482681"/>
                  <a:gd name="connsiteX46" fmla="*/ 2874062 w 3004690"/>
                  <a:gd name="connsiteY46" fmla="*/ 2061390 h 2482681"/>
                  <a:gd name="connsiteX47" fmla="*/ 2685376 w 3004690"/>
                  <a:gd name="connsiteY47" fmla="*/ 2090418 h 2482681"/>
                  <a:gd name="connsiteX48" fmla="*/ 2540233 w 3004690"/>
                  <a:gd name="connsiteY48" fmla="*/ 2133961 h 2482681"/>
                  <a:gd name="connsiteX49" fmla="*/ 2482176 w 3004690"/>
                  <a:gd name="connsiteY49" fmla="*/ 2148475 h 2482681"/>
                  <a:gd name="connsiteX50" fmla="*/ 2366062 w 3004690"/>
                  <a:gd name="connsiteY50" fmla="*/ 2061390 h 2482681"/>
                  <a:gd name="connsiteX51" fmla="*/ 2235433 w 3004690"/>
                  <a:gd name="connsiteY51" fmla="*/ 1916247 h 2482681"/>
                  <a:gd name="connsiteX52" fmla="*/ 2104805 w 3004690"/>
                  <a:gd name="connsiteY52" fmla="*/ 1945275 h 2482681"/>
                  <a:gd name="connsiteX53" fmla="*/ 1930633 w 3004690"/>
                  <a:gd name="connsiteY53" fmla="*/ 1974304 h 2482681"/>
                  <a:gd name="connsiteX54" fmla="*/ 1887090 w 3004690"/>
                  <a:gd name="connsiteY54" fmla="*/ 1988818 h 2482681"/>
                  <a:gd name="connsiteX55" fmla="*/ 1538747 w 3004690"/>
                  <a:gd name="connsiteY55" fmla="*/ 1974304 h 2482681"/>
                  <a:gd name="connsiteX56" fmla="*/ 1451662 w 3004690"/>
                  <a:gd name="connsiteY56" fmla="*/ 1945275 h 2482681"/>
                  <a:gd name="connsiteX57" fmla="*/ 1335547 w 3004690"/>
                  <a:gd name="connsiteY57" fmla="*/ 1887218 h 2482681"/>
                  <a:gd name="connsiteX58" fmla="*/ 1175890 w 3004690"/>
                  <a:gd name="connsiteY58" fmla="*/ 1756590 h 2482681"/>
                  <a:gd name="connsiteX59" fmla="*/ 1088805 w 3004690"/>
                  <a:gd name="connsiteY59" fmla="*/ 1625961 h 2482681"/>
                  <a:gd name="connsiteX60" fmla="*/ 1059776 w 3004690"/>
                  <a:gd name="connsiteY60" fmla="*/ 1582418 h 2482681"/>
                  <a:gd name="connsiteX61" fmla="*/ 1016233 w 3004690"/>
                  <a:gd name="connsiteY61" fmla="*/ 1538875 h 2482681"/>
                  <a:gd name="connsiteX62" fmla="*/ 987205 w 3004690"/>
                  <a:gd name="connsiteY62" fmla="*/ 1466304 h 2482681"/>
                  <a:gd name="connsiteX63" fmla="*/ 958176 w 3004690"/>
                  <a:gd name="connsiteY63" fmla="*/ 1422761 h 2482681"/>
                  <a:gd name="connsiteX64" fmla="*/ 943662 w 3004690"/>
                  <a:gd name="connsiteY64" fmla="*/ 1350190 h 2482681"/>
                  <a:gd name="connsiteX65" fmla="*/ 929147 w 3004690"/>
                  <a:gd name="connsiteY65" fmla="*/ 1306647 h 2482681"/>
                  <a:gd name="connsiteX66" fmla="*/ 958176 w 3004690"/>
                  <a:gd name="connsiteY66" fmla="*/ 1205047 h 2482681"/>
                  <a:gd name="connsiteX67" fmla="*/ 987205 w 3004690"/>
                  <a:gd name="connsiteY67" fmla="*/ 972818 h 2482681"/>
                  <a:gd name="connsiteX68" fmla="*/ 1161376 w 3004690"/>
                  <a:gd name="connsiteY68" fmla="*/ 1001847 h 2482681"/>
                  <a:gd name="connsiteX69" fmla="*/ 1219433 w 3004690"/>
                  <a:gd name="connsiteY69" fmla="*/ 1016361 h 2482681"/>
                  <a:gd name="connsiteX70" fmla="*/ 1292005 w 3004690"/>
                  <a:gd name="connsiteY70" fmla="*/ 1045390 h 2482681"/>
                  <a:gd name="connsiteX71" fmla="*/ 1422633 w 3004690"/>
                  <a:gd name="connsiteY71" fmla="*/ 1059904 h 2482681"/>
                  <a:gd name="connsiteX72" fmla="*/ 1524233 w 3004690"/>
                  <a:gd name="connsiteY72" fmla="*/ 1074418 h 2482681"/>
                  <a:gd name="connsiteX73" fmla="*/ 1698405 w 3004690"/>
                  <a:gd name="connsiteY73" fmla="*/ 1059904 h 2482681"/>
                  <a:gd name="connsiteX74" fmla="*/ 1654862 w 3004690"/>
                  <a:gd name="connsiteY74" fmla="*/ 1016361 h 2482681"/>
                  <a:gd name="connsiteX75" fmla="*/ 1611319 w 3004690"/>
                  <a:gd name="connsiteY75" fmla="*/ 900247 h 2482681"/>
                  <a:gd name="connsiteX76" fmla="*/ 1640347 w 3004690"/>
                  <a:gd name="connsiteY76" fmla="*/ 798647 h 2482681"/>
                  <a:gd name="connsiteX77" fmla="*/ 1640347 w 3004690"/>
                  <a:gd name="connsiteY77" fmla="*/ 697047 h 2482681"/>
                  <a:gd name="connsiteX78" fmla="*/ 1582290 w 3004690"/>
                  <a:gd name="connsiteY78" fmla="*/ 653504 h 2482681"/>
                  <a:gd name="connsiteX79" fmla="*/ 1596805 w 3004690"/>
                  <a:gd name="connsiteY79" fmla="*/ 508361 h 2482681"/>
                  <a:gd name="connsiteX80" fmla="*/ 1916119 w 3004690"/>
                  <a:gd name="connsiteY80" fmla="*/ 697046 h 2482681"/>
                  <a:gd name="connsiteX81" fmla="*/ 2032233 w 3004690"/>
                  <a:gd name="connsiteY81" fmla="*/ 813161 h 2482681"/>
                  <a:gd name="connsiteX82" fmla="*/ 2061262 w 3004690"/>
                  <a:gd name="connsiteY82" fmla="*/ 624475 h 2482681"/>
                  <a:gd name="connsiteX83" fmla="*/ 2075776 w 3004690"/>
                  <a:gd name="connsiteY83" fmla="*/ 566418 h 2482681"/>
                  <a:gd name="connsiteX84" fmla="*/ 1974176 w 3004690"/>
                  <a:gd name="connsiteY84" fmla="*/ 508361 h 2482681"/>
                  <a:gd name="connsiteX85" fmla="*/ 1916119 w 3004690"/>
                  <a:gd name="connsiteY85" fmla="*/ 479332 h 2482681"/>
                  <a:gd name="connsiteX86" fmla="*/ 1712919 w 3004690"/>
                  <a:gd name="connsiteY86" fmla="*/ 392247 h 2482681"/>
                  <a:gd name="connsiteX87" fmla="*/ 1611319 w 3004690"/>
                  <a:gd name="connsiteY87" fmla="*/ 319675 h 2482681"/>
                  <a:gd name="connsiteX88" fmla="*/ 1567776 w 3004690"/>
                  <a:gd name="connsiteY88" fmla="*/ 290647 h 2482681"/>
                  <a:gd name="connsiteX89" fmla="*/ 1509719 w 3004690"/>
                  <a:gd name="connsiteY89" fmla="*/ 247104 h 2482681"/>
                  <a:gd name="connsiteX90" fmla="*/ 1495205 w 3004690"/>
                  <a:gd name="connsiteY90" fmla="*/ 247104 h 2482681"/>
                  <a:gd name="connsiteX91" fmla="*/ 1350062 w 3004690"/>
                  <a:gd name="connsiteY91" fmla="*/ 145504 h 2482681"/>
                  <a:gd name="connsiteX92" fmla="*/ 1306519 w 3004690"/>
                  <a:gd name="connsiteY92" fmla="*/ 101961 h 2482681"/>
                  <a:gd name="connsiteX93" fmla="*/ 1277490 w 3004690"/>
                  <a:gd name="connsiteY93" fmla="*/ 58418 h 2482681"/>
                  <a:gd name="connsiteX94" fmla="*/ 1233947 w 3004690"/>
                  <a:gd name="connsiteY94" fmla="*/ 43904 h 2482681"/>
                  <a:gd name="connsiteX95" fmla="*/ 1219433 w 3004690"/>
                  <a:gd name="connsiteY95" fmla="*/ 361 h 2482681"/>
                  <a:gd name="connsiteX0" fmla="*/ 1191790 w 2977047"/>
                  <a:gd name="connsiteY0" fmla="*/ 361 h 2482681"/>
                  <a:gd name="connsiteX1" fmla="*/ 1148247 w 2977047"/>
                  <a:gd name="connsiteY1" fmla="*/ 72932 h 2482681"/>
                  <a:gd name="connsiteX2" fmla="*/ 1104704 w 2977047"/>
                  <a:gd name="connsiteY2" fmla="*/ 87447 h 2482681"/>
                  <a:gd name="connsiteX3" fmla="*/ 1061162 w 2977047"/>
                  <a:gd name="connsiteY3" fmla="*/ 130990 h 2482681"/>
                  <a:gd name="connsiteX4" fmla="*/ 1017619 w 2977047"/>
                  <a:gd name="connsiteY4" fmla="*/ 189047 h 2482681"/>
                  <a:gd name="connsiteX5" fmla="*/ 988590 w 2977047"/>
                  <a:gd name="connsiteY5" fmla="*/ 232590 h 2482681"/>
                  <a:gd name="connsiteX6" fmla="*/ 901504 w 2977047"/>
                  <a:gd name="connsiteY6" fmla="*/ 319675 h 2482681"/>
                  <a:gd name="connsiteX7" fmla="*/ 857962 w 2977047"/>
                  <a:gd name="connsiteY7" fmla="*/ 377732 h 2482681"/>
                  <a:gd name="connsiteX8" fmla="*/ 799904 w 2977047"/>
                  <a:gd name="connsiteY8" fmla="*/ 406761 h 2482681"/>
                  <a:gd name="connsiteX9" fmla="*/ 727333 w 2977047"/>
                  <a:gd name="connsiteY9" fmla="*/ 493847 h 2482681"/>
                  <a:gd name="connsiteX10" fmla="*/ 640247 w 2977047"/>
                  <a:gd name="connsiteY10" fmla="*/ 580932 h 2482681"/>
                  <a:gd name="connsiteX11" fmla="*/ 596704 w 2977047"/>
                  <a:gd name="connsiteY11" fmla="*/ 609961 h 2482681"/>
                  <a:gd name="connsiteX12" fmla="*/ 509619 w 2977047"/>
                  <a:gd name="connsiteY12" fmla="*/ 740590 h 2482681"/>
                  <a:gd name="connsiteX13" fmla="*/ 466076 w 2977047"/>
                  <a:gd name="connsiteY13" fmla="*/ 769618 h 2482681"/>
                  <a:gd name="connsiteX14" fmla="*/ 408019 w 2977047"/>
                  <a:gd name="connsiteY14" fmla="*/ 827675 h 2482681"/>
                  <a:gd name="connsiteX15" fmla="*/ 378990 w 2977047"/>
                  <a:gd name="connsiteY15" fmla="*/ 871218 h 2482681"/>
                  <a:gd name="connsiteX16" fmla="*/ 335447 w 2977047"/>
                  <a:gd name="connsiteY16" fmla="*/ 914761 h 2482681"/>
                  <a:gd name="connsiteX17" fmla="*/ 291904 w 2977047"/>
                  <a:gd name="connsiteY17" fmla="*/ 972818 h 2482681"/>
                  <a:gd name="connsiteX18" fmla="*/ 219333 w 2977047"/>
                  <a:gd name="connsiteY18" fmla="*/ 1059904 h 2482681"/>
                  <a:gd name="connsiteX19" fmla="*/ 175790 w 2977047"/>
                  <a:gd name="connsiteY19" fmla="*/ 1117961 h 2482681"/>
                  <a:gd name="connsiteX20" fmla="*/ 117733 w 2977047"/>
                  <a:gd name="connsiteY20" fmla="*/ 1176018 h 2482681"/>
                  <a:gd name="connsiteX21" fmla="*/ 88704 w 2977047"/>
                  <a:gd name="connsiteY21" fmla="*/ 1234075 h 2482681"/>
                  <a:gd name="connsiteX22" fmla="*/ 16134 w 2977047"/>
                  <a:gd name="connsiteY22" fmla="*/ 1350190 h 2482681"/>
                  <a:gd name="connsiteX23" fmla="*/ 16133 w 2977047"/>
                  <a:gd name="connsiteY23" fmla="*/ 1509847 h 2482681"/>
                  <a:gd name="connsiteX24" fmla="*/ 1619 w 2977047"/>
                  <a:gd name="connsiteY24" fmla="*/ 1756589 h 2482681"/>
                  <a:gd name="connsiteX25" fmla="*/ 59676 w 2977047"/>
                  <a:gd name="connsiteY25" fmla="*/ 1858189 h 2482681"/>
                  <a:gd name="connsiteX26" fmla="*/ 175790 w 2977047"/>
                  <a:gd name="connsiteY26" fmla="*/ 2032361 h 2482681"/>
                  <a:gd name="connsiteX27" fmla="*/ 219333 w 2977047"/>
                  <a:gd name="connsiteY27" fmla="*/ 2061390 h 2482681"/>
                  <a:gd name="connsiteX28" fmla="*/ 306419 w 2977047"/>
                  <a:gd name="connsiteY28" fmla="*/ 2133961 h 2482681"/>
                  <a:gd name="connsiteX29" fmla="*/ 393504 w 2977047"/>
                  <a:gd name="connsiteY29" fmla="*/ 2192018 h 2482681"/>
                  <a:gd name="connsiteX30" fmla="*/ 509619 w 2977047"/>
                  <a:gd name="connsiteY30" fmla="*/ 2221047 h 2482681"/>
                  <a:gd name="connsiteX31" fmla="*/ 698304 w 2977047"/>
                  <a:gd name="connsiteY31" fmla="*/ 2264590 h 2482681"/>
                  <a:gd name="connsiteX32" fmla="*/ 785390 w 2977047"/>
                  <a:gd name="connsiteY32" fmla="*/ 2293618 h 2482681"/>
                  <a:gd name="connsiteX33" fmla="*/ 828933 w 2977047"/>
                  <a:gd name="connsiteY33" fmla="*/ 2308132 h 2482681"/>
                  <a:gd name="connsiteX34" fmla="*/ 872476 w 2977047"/>
                  <a:gd name="connsiteY34" fmla="*/ 2322647 h 2482681"/>
                  <a:gd name="connsiteX35" fmla="*/ 916019 w 2977047"/>
                  <a:gd name="connsiteY35" fmla="*/ 2337161 h 2482681"/>
                  <a:gd name="connsiteX36" fmla="*/ 974076 w 2977047"/>
                  <a:gd name="connsiteY36" fmla="*/ 2366190 h 2482681"/>
                  <a:gd name="connsiteX37" fmla="*/ 1104704 w 2977047"/>
                  <a:gd name="connsiteY37" fmla="*/ 2395218 h 2482681"/>
                  <a:gd name="connsiteX38" fmla="*/ 1148247 w 2977047"/>
                  <a:gd name="connsiteY38" fmla="*/ 2409732 h 2482681"/>
                  <a:gd name="connsiteX39" fmla="*/ 1220819 w 2977047"/>
                  <a:gd name="connsiteY39" fmla="*/ 2424247 h 2482681"/>
                  <a:gd name="connsiteX40" fmla="*/ 1278876 w 2977047"/>
                  <a:gd name="connsiteY40" fmla="*/ 2438761 h 2482681"/>
                  <a:gd name="connsiteX41" fmla="*/ 1511104 w 2977047"/>
                  <a:gd name="connsiteY41" fmla="*/ 2467791 h 2482681"/>
                  <a:gd name="connsiteX42" fmla="*/ 1685276 w 2977047"/>
                  <a:gd name="connsiteY42" fmla="*/ 2482303 h 2482681"/>
                  <a:gd name="connsiteX43" fmla="*/ 2672247 w 2977047"/>
                  <a:gd name="connsiteY43" fmla="*/ 2438761 h 2482681"/>
                  <a:gd name="connsiteX44" fmla="*/ 2977047 w 2977047"/>
                  <a:gd name="connsiteY44" fmla="*/ 2380704 h 2482681"/>
                  <a:gd name="connsiteX45" fmla="*/ 2889962 w 2977047"/>
                  <a:gd name="connsiteY45" fmla="*/ 2351675 h 2482681"/>
                  <a:gd name="connsiteX46" fmla="*/ 2846419 w 2977047"/>
                  <a:gd name="connsiteY46" fmla="*/ 2061390 h 2482681"/>
                  <a:gd name="connsiteX47" fmla="*/ 2657733 w 2977047"/>
                  <a:gd name="connsiteY47" fmla="*/ 2090418 h 2482681"/>
                  <a:gd name="connsiteX48" fmla="*/ 2512590 w 2977047"/>
                  <a:gd name="connsiteY48" fmla="*/ 2133961 h 2482681"/>
                  <a:gd name="connsiteX49" fmla="*/ 2454533 w 2977047"/>
                  <a:gd name="connsiteY49" fmla="*/ 2148475 h 2482681"/>
                  <a:gd name="connsiteX50" fmla="*/ 2338419 w 2977047"/>
                  <a:gd name="connsiteY50" fmla="*/ 2061390 h 2482681"/>
                  <a:gd name="connsiteX51" fmla="*/ 2207790 w 2977047"/>
                  <a:gd name="connsiteY51" fmla="*/ 1916247 h 2482681"/>
                  <a:gd name="connsiteX52" fmla="*/ 2077162 w 2977047"/>
                  <a:gd name="connsiteY52" fmla="*/ 1945275 h 2482681"/>
                  <a:gd name="connsiteX53" fmla="*/ 1902990 w 2977047"/>
                  <a:gd name="connsiteY53" fmla="*/ 1974304 h 2482681"/>
                  <a:gd name="connsiteX54" fmla="*/ 1859447 w 2977047"/>
                  <a:gd name="connsiteY54" fmla="*/ 1988818 h 2482681"/>
                  <a:gd name="connsiteX55" fmla="*/ 1511104 w 2977047"/>
                  <a:gd name="connsiteY55" fmla="*/ 1974304 h 2482681"/>
                  <a:gd name="connsiteX56" fmla="*/ 1424019 w 2977047"/>
                  <a:gd name="connsiteY56" fmla="*/ 1945275 h 2482681"/>
                  <a:gd name="connsiteX57" fmla="*/ 1307904 w 2977047"/>
                  <a:gd name="connsiteY57" fmla="*/ 1887218 h 2482681"/>
                  <a:gd name="connsiteX58" fmla="*/ 1148247 w 2977047"/>
                  <a:gd name="connsiteY58" fmla="*/ 1756590 h 2482681"/>
                  <a:gd name="connsiteX59" fmla="*/ 1061162 w 2977047"/>
                  <a:gd name="connsiteY59" fmla="*/ 1625961 h 2482681"/>
                  <a:gd name="connsiteX60" fmla="*/ 1032133 w 2977047"/>
                  <a:gd name="connsiteY60" fmla="*/ 1582418 h 2482681"/>
                  <a:gd name="connsiteX61" fmla="*/ 988590 w 2977047"/>
                  <a:gd name="connsiteY61" fmla="*/ 1538875 h 2482681"/>
                  <a:gd name="connsiteX62" fmla="*/ 959562 w 2977047"/>
                  <a:gd name="connsiteY62" fmla="*/ 1466304 h 2482681"/>
                  <a:gd name="connsiteX63" fmla="*/ 930533 w 2977047"/>
                  <a:gd name="connsiteY63" fmla="*/ 1422761 h 2482681"/>
                  <a:gd name="connsiteX64" fmla="*/ 916019 w 2977047"/>
                  <a:gd name="connsiteY64" fmla="*/ 1350190 h 2482681"/>
                  <a:gd name="connsiteX65" fmla="*/ 901504 w 2977047"/>
                  <a:gd name="connsiteY65" fmla="*/ 1306647 h 2482681"/>
                  <a:gd name="connsiteX66" fmla="*/ 930533 w 2977047"/>
                  <a:gd name="connsiteY66" fmla="*/ 1205047 h 2482681"/>
                  <a:gd name="connsiteX67" fmla="*/ 959562 w 2977047"/>
                  <a:gd name="connsiteY67" fmla="*/ 972818 h 2482681"/>
                  <a:gd name="connsiteX68" fmla="*/ 1133733 w 2977047"/>
                  <a:gd name="connsiteY68" fmla="*/ 1001847 h 2482681"/>
                  <a:gd name="connsiteX69" fmla="*/ 1191790 w 2977047"/>
                  <a:gd name="connsiteY69" fmla="*/ 1016361 h 2482681"/>
                  <a:gd name="connsiteX70" fmla="*/ 1264362 w 2977047"/>
                  <a:gd name="connsiteY70" fmla="*/ 1045390 h 2482681"/>
                  <a:gd name="connsiteX71" fmla="*/ 1394990 w 2977047"/>
                  <a:gd name="connsiteY71" fmla="*/ 1059904 h 2482681"/>
                  <a:gd name="connsiteX72" fmla="*/ 1496590 w 2977047"/>
                  <a:gd name="connsiteY72" fmla="*/ 1074418 h 2482681"/>
                  <a:gd name="connsiteX73" fmla="*/ 1670762 w 2977047"/>
                  <a:gd name="connsiteY73" fmla="*/ 1059904 h 2482681"/>
                  <a:gd name="connsiteX74" fmla="*/ 1627219 w 2977047"/>
                  <a:gd name="connsiteY74" fmla="*/ 1016361 h 2482681"/>
                  <a:gd name="connsiteX75" fmla="*/ 1583676 w 2977047"/>
                  <a:gd name="connsiteY75" fmla="*/ 900247 h 2482681"/>
                  <a:gd name="connsiteX76" fmla="*/ 1612704 w 2977047"/>
                  <a:gd name="connsiteY76" fmla="*/ 798647 h 2482681"/>
                  <a:gd name="connsiteX77" fmla="*/ 1612704 w 2977047"/>
                  <a:gd name="connsiteY77" fmla="*/ 697047 h 2482681"/>
                  <a:gd name="connsiteX78" fmla="*/ 1554647 w 2977047"/>
                  <a:gd name="connsiteY78" fmla="*/ 653504 h 2482681"/>
                  <a:gd name="connsiteX79" fmla="*/ 1569162 w 2977047"/>
                  <a:gd name="connsiteY79" fmla="*/ 508361 h 2482681"/>
                  <a:gd name="connsiteX80" fmla="*/ 1888476 w 2977047"/>
                  <a:gd name="connsiteY80" fmla="*/ 697046 h 2482681"/>
                  <a:gd name="connsiteX81" fmla="*/ 2004590 w 2977047"/>
                  <a:gd name="connsiteY81" fmla="*/ 813161 h 2482681"/>
                  <a:gd name="connsiteX82" fmla="*/ 2033619 w 2977047"/>
                  <a:gd name="connsiteY82" fmla="*/ 624475 h 2482681"/>
                  <a:gd name="connsiteX83" fmla="*/ 2048133 w 2977047"/>
                  <a:gd name="connsiteY83" fmla="*/ 566418 h 2482681"/>
                  <a:gd name="connsiteX84" fmla="*/ 1946533 w 2977047"/>
                  <a:gd name="connsiteY84" fmla="*/ 508361 h 2482681"/>
                  <a:gd name="connsiteX85" fmla="*/ 1888476 w 2977047"/>
                  <a:gd name="connsiteY85" fmla="*/ 479332 h 2482681"/>
                  <a:gd name="connsiteX86" fmla="*/ 1685276 w 2977047"/>
                  <a:gd name="connsiteY86" fmla="*/ 392247 h 2482681"/>
                  <a:gd name="connsiteX87" fmla="*/ 1583676 w 2977047"/>
                  <a:gd name="connsiteY87" fmla="*/ 319675 h 2482681"/>
                  <a:gd name="connsiteX88" fmla="*/ 1540133 w 2977047"/>
                  <a:gd name="connsiteY88" fmla="*/ 290647 h 2482681"/>
                  <a:gd name="connsiteX89" fmla="*/ 1482076 w 2977047"/>
                  <a:gd name="connsiteY89" fmla="*/ 247104 h 2482681"/>
                  <a:gd name="connsiteX90" fmla="*/ 1467562 w 2977047"/>
                  <a:gd name="connsiteY90" fmla="*/ 247104 h 2482681"/>
                  <a:gd name="connsiteX91" fmla="*/ 1322419 w 2977047"/>
                  <a:gd name="connsiteY91" fmla="*/ 145504 h 2482681"/>
                  <a:gd name="connsiteX92" fmla="*/ 1278876 w 2977047"/>
                  <a:gd name="connsiteY92" fmla="*/ 101961 h 2482681"/>
                  <a:gd name="connsiteX93" fmla="*/ 1249847 w 2977047"/>
                  <a:gd name="connsiteY93" fmla="*/ 58418 h 2482681"/>
                  <a:gd name="connsiteX94" fmla="*/ 1206304 w 2977047"/>
                  <a:gd name="connsiteY94" fmla="*/ 43904 h 2482681"/>
                  <a:gd name="connsiteX95" fmla="*/ 1191790 w 2977047"/>
                  <a:gd name="connsiteY95" fmla="*/ 361 h 2482681"/>
                  <a:gd name="connsiteX0" fmla="*/ 1192384 w 2977641"/>
                  <a:gd name="connsiteY0" fmla="*/ 361 h 2482681"/>
                  <a:gd name="connsiteX1" fmla="*/ 1148841 w 2977641"/>
                  <a:gd name="connsiteY1" fmla="*/ 72932 h 2482681"/>
                  <a:gd name="connsiteX2" fmla="*/ 1105298 w 2977641"/>
                  <a:gd name="connsiteY2" fmla="*/ 87447 h 2482681"/>
                  <a:gd name="connsiteX3" fmla="*/ 1061756 w 2977641"/>
                  <a:gd name="connsiteY3" fmla="*/ 130990 h 2482681"/>
                  <a:gd name="connsiteX4" fmla="*/ 1018213 w 2977641"/>
                  <a:gd name="connsiteY4" fmla="*/ 189047 h 2482681"/>
                  <a:gd name="connsiteX5" fmla="*/ 989184 w 2977641"/>
                  <a:gd name="connsiteY5" fmla="*/ 232590 h 2482681"/>
                  <a:gd name="connsiteX6" fmla="*/ 902098 w 2977641"/>
                  <a:gd name="connsiteY6" fmla="*/ 319675 h 2482681"/>
                  <a:gd name="connsiteX7" fmla="*/ 858556 w 2977641"/>
                  <a:gd name="connsiteY7" fmla="*/ 377732 h 2482681"/>
                  <a:gd name="connsiteX8" fmla="*/ 800498 w 2977641"/>
                  <a:gd name="connsiteY8" fmla="*/ 406761 h 2482681"/>
                  <a:gd name="connsiteX9" fmla="*/ 727927 w 2977641"/>
                  <a:gd name="connsiteY9" fmla="*/ 493847 h 2482681"/>
                  <a:gd name="connsiteX10" fmla="*/ 640841 w 2977641"/>
                  <a:gd name="connsiteY10" fmla="*/ 580932 h 2482681"/>
                  <a:gd name="connsiteX11" fmla="*/ 597298 w 2977641"/>
                  <a:gd name="connsiteY11" fmla="*/ 609961 h 2482681"/>
                  <a:gd name="connsiteX12" fmla="*/ 510213 w 2977641"/>
                  <a:gd name="connsiteY12" fmla="*/ 740590 h 2482681"/>
                  <a:gd name="connsiteX13" fmla="*/ 466670 w 2977641"/>
                  <a:gd name="connsiteY13" fmla="*/ 769618 h 2482681"/>
                  <a:gd name="connsiteX14" fmla="*/ 408613 w 2977641"/>
                  <a:gd name="connsiteY14" fmla="*/ 827675 h 2482681"/>
                  <a:gd name="connsiteX15" fmla="*/ 379584 w 2977641"/>
                  <a:gd name="connsiteY15" fmla="*/ 871218 h 2482681"/>
                  <a:gd name="connsiteX16" fmla="*/ 336041 w 2977641"/>
                  <a:gd name="connsiteY16" fmla="*/ 914761 h 2482681"/>
                  <a:gd name="connsiteX17" fmla="*/ 292498 w 2977641"/>
                  <a:gd name="connsiteY17" fmla="*/ 972818 h 2482681"/>
                  <a:gd name="connsiteX18" fmla="*/ 219927 w 2977641"/>
                  <a:gd name="connsiteY18" fmla="*/ 1059904 h 2482681"/>
                  <a:gd name="connsiteX19" fmla="*/ 176384 w 2977641"/>
                  <a:gd name="connsiteY19" fmla="*/ 1117961 h 2482681"/>
                  <a:gd name="connsiteX20" fmla="*/ 118327 w 2977641"/>
                  <a:gd name="connsiteY20" fmla="*/ 1176018 h 2482681"/>
                  <a:gd name="connsiteX21" fmla="*/ 89298 w 2977641"/>
                  <a:gd name="connsiteY21" fmla="*/ 1234075 h 2482681"/>
                  <a:gd name="connsiteX22" fmla="*/ 60271 w 2977641"/>
                  <a:gd name="connsiteY22" fmla="*/ 1379219 h 2482681"/>
                  <a:gd name="connsiteX23" fmla="*/ 16727 w 2977641"/>
                  <a:gd name="connsiteY23" fmla="*/ 1509847 h 2482681"/>
                  <a:gd name="connsiteX24" fmla="*/ 2213 w 2977641"/>
                  <a:gd name="connsiteY24" fmla="*/ 1756589 h 2482681"/>
                  <a:gd name="connsiteX25" fmla="*/ 60270 w 2977641"/>
                  <a:gd name="connsiteY25" fmla="*/ 1858189 h 2482681"/>
                  <a:gd name="connsiteX26" fmla="*/ 176384 w 2977641"/>
                  <a:gd name="connsiteY26" fmla="*/ 2032361 h 2482681"/>
                  <a:gd name="connsiteX27" fmla="*/ 219927 w 2977641"/>
                  <a:gd name="connsiteY27" fmla="*/ 2061390 h 2482681"/>
                  <a:gd name="connsiteX28" fmla="*/ 307013 w 2977641"/>
                  <a:gd name="connsiteY28" fmla="*/ 2133961 h 2482681"/>
                  <a:gd name="connsiteX29" fmla="*/ 394098 w 2977641"/>
                  <a:gd name="connsiteY29" fmla="*/ 2192018 h 2482681"/>
                  <a:gd name="connsiteX30" fmla="*/ 510213 w 2977641"/>
                  <a:gd name="connsiteY30" fmla="*/ 2221047 h 2482681"/>
                  <a:gd name="connsiteX31" fmla="*/ 698898 w 2977641"/>
                  <a:gd name="connsiteY31" fmla="*/ 2264590 h 2482681"/>
                  <a:gd name="connsiteX32" fmla="*/ 785984 w 2977641"/>
                  <a:gd name="connsiteY32" fmla="*/ 2293618 h 2482681"/>
                  <a:gd name="connsiteX33" fmla="*/ 829527 w 2977641"/>
                  <a:gd name="connsiteY33" fmla="*/ 2308132 h 2482681"/>
                  <a:gd name="connsiteX34" fmla="*/ 873070 w 2977641"/>
                  <a:gd name="connsiteY34" fmla="*/ 2322647 h 2482681"/>
                  <a:gd name="connsiteX35" fmla="*/ 916613 w 2977641"/>
                  <a:gd name="connsiteY35" fmla="*/ 2337161 h 2482681"/>
                  <a:gd name="connsiteX36" fmla="*/ 974670 w 2977641"/>
                  <a:gd name="connsiteY36" fmla="*/ 2366190 h 2482681"/>
                  <a:gd name="connsiteX37" fmla="*/ 1105298 w 2977641"/>
                  <a:gd name="connsiteY37" fmla="*/ 2395218 h 2482681"/>
                  <a:gd name="connsiteX38" fmla="*/ 1148841 w 2977641"/>
                  <a:gd name="connsiteY38" fmla="*/ 2409732 h 2482681"/>
                  <a:gd name="connsiteX39" fmla="*/ 1221413 w 2977641"/>
                  <a:gd name="connsiteY39" fmla="*/ 2424247 h 2482681"/>
                  <a:gd name="connsiteX40" fmla="*/ 1279470 w 2977641"/>
                  <a:gd name="connsiteY40" fmla="*/ 2438761 h 2482681"/>
                  <a:gd name="connsiteX41" fmla="*/ 1511698 w 2977641"/>
                  <a:gd name="connsiteY41" fmla="*/ 2467791 h 2482681"/>
                  <a:gd name="connsiteX42" fmla="*/ 1685870 w 2977641"/>
                  <a:gd name="connsiteY42" fmla="*/ 2482303 h 2482681"/>
                  <a:gd name="connsiteX43" fmla="*/ 2672841 w 2977641"/>
                  <a:gd name="connsiteY43" fmla="*/ 2438761 h 2482681"/>
                  <a:gd name="connsiteX44" fmla="*/ 2977641 w 2977641"/>
                  <a:gd name="connsiteY44" fmla="*/ 2380704 h 2482681"/>
                  <a:gd name="connsiteX45" fmla="*/ 2890556 w 2977641"/>
                  <a:gd name="connsiteY45" fmla="*/ 2351675 h 2482681"/>
                  <a:gd name="connsiteX46" fmla="*/ 2847013 w 2977641"/>
                  <a:gd name="connsiteY46" fmla="*/ 2061390 h 2482681"/>
                  <a:gd name="connsiteX47" fmla="*/ 2658327 w 2977641"/>
                  <a:gd name="connsiteY47" fmla="*/ 2090418 h 2482681"/>
                  <a:gd name="connsiteX48" fmla="*/ 2513184 w 2977641"/>
                  <a:gd name="connsiteY48" fmla="*/ 2133961 h 2482681"/>
                  <a:gd name="connsiteX49" fmla="*/ 2455127 w 2977641"/>
                  <a:gd name="connsiteY49" fmla="*/ 2148475 h 2482681"/>
                  <a:gd name="connsiteX50" fmla="*/ 2339013 w 2977641"/>
                  <a:gd name="connsiteY50" fmla="*/ 2061390 h 2482681"/>
                  <a:gd name="connsiteX51" fmla="*/ 2208384 w 2977641"/>
                  <a:gd name="connsiteY51" fmla="*/ 1916247 h 2482681"/>
                  <a:gd name="connsiteX52" fmla="*/ 2077756 w 2977641"/>
                  <a:gd name="connsiteY52" fmla="*/ 1945275 h 2482681"/>
                  <a:gd name="connsiteX53" fmla="*/ 1903584 w 2977641"/>
                  <a:gd name="connsiteY53" fmla="*/ 1974304 h 2482681"/>
                  <a:gd name="connsiteX54" fmla="*/ 1860041 w 2977641"/>
                  <a:gd name="connsiteY54" fmla="*/ 1988818 h 2482681"/>
                  <a:gd name="connsiteX55" fmla="*/ 1511698 w 2977641"/>
                  <a:gd name="connsiteY55" fmla="*/ 1974304 h 2482681"/>
                  <a:gd name="connsiteX56" fmla="*/ 1424613 w 2977641"/>
                  <a:gd name="connsiteY56" fmla="*/ 1945275 h 2482681"/>
                  <a:gd name="connsiteX57" fmla="*/ 1308498 w 2977641"/>
                  <a:gd name="connsiteY57" fmla="*/ 1887218 h 2482681"/>
                  <a:gd name="connsiteX58" fmla="*/ 1148841 w 2977641"/>
                  <a:gd name="connsiteY58" fmla="*/ 1756590 h 2482681"/>
                  <a:gd name="connsiteX59" fmla="*/ 1061756 w 2977641"/>
                  <a:gd name="connsiteY59" fmla="*/ 1625961 h 2482681"/>
                  <a:gd name="connsiteX60" fmla="*/ 1032727 w 2977641"/>
                  <a:gd name="connsiteY60" fmla="*/ 1582418 h 2482681"/>
                  <a:gd name="connsiteX61" fmla="*/ 989184 w 2977641"/>
                  <a:gd name="connsiteY61" fmla="*/ 1538875 h 2482681"/>
                  <a:gd name="connsiteX62" fmla="*/ 960156 w 2977641"/>
                  <a:gd name="connsiteY62" fmla="*/ 1466304 h 2482681"/>
                  <a:gd name="connsiteX63" fmla="*/ 931127 w 2977641"/>
                  <a:gd name="connsiteY63" fmla="*/ 1422761 h 2482681"/>
                  <a:gd name="connsiteX64" fmla="*/ 916613 w 2977641"/>
                  <a:gd name="connsiteY64" fmla="*/ 1350190 h 2482681"/>
                  <a:gd name="connsiteX65" fmla="*/ 902098 w 2977641"/>
                  <a:gd name="connsiteY65" fmla="*/ 1306647 h 2482681"/>
                  <a:gd name="connsiteX66" fmla="*/ 931127 w 2977641"/>
                  <a:gd name="connsiteY66" fmla="*/ 1205047 h 2482681"/>
                  <a:gd name="connsiteX67" fmla="*/ 960156 w 2977641"/>
                  <a:gd name="connsiteY67" fmla="*/ 972818 h 2482681"/>
                  <a:gd name="connsiteX68" fmla="*/ 1134327 w 2977641"/>
                  <a:gd name="connsiteY68" fmla="*/ 1001847 h 2482681"/>
                  <a:gd name="connsiteX69" fmla="*/ 1192384 w 2977641"/>
                  <a:gd name="connsiteY69" fmla="*/ 1016361 h 2482681"/>
                  <a:gd name="connsiteX70" fmla="*/ 1264956 w 2977641"/>
                  <a:gd name="connsiteY70" fmla="*/ 1045390 h 2482681"/>
                  <a:gd name="connsiteX71" fmla="*/ 1395584 w 2977641"/>
                  <a:gd name="connsiteY71" fmla="*/ 1059904 h 2482681"/>
                  <a:gd name="connsiteX72" fmla="*/ 1497184 w 2977641"/>
                  <a:gd name="connsiteY72" fmla="*/ 1074418 h 2482681"/>
                  <a:gd name="connsiteX73" fmla="*/ 1671356 w 2977641"/>
                  <a:gd name="connsiteY73" fmla="*/ 1059904 h 2482681"/>
                  <a:gd name="connsiteX74" fmla="*/ 1627813 w 2977641"/>
                  <a:gd name="connsiteY74" fmla="*/ 1016361 h 2482681"/>
                  <a:gd name="connsiteX75" fmla="*/ 1584270 w 2977641"/>
                  <a:gd name="connsiteY75" fmla="*/ 900247 h 2482681"/>
                  <a:gd name="connsiteX76" fmla="*/ 1613298 w 2977641"/>
                  <a:gd name="connsiteY76" fmla="*/ 798647 h 2482681"/>
                  <a:gd name="connsiteX77" fmla="*/ 1613298 w 2977641"/>
                  <a:gd name="connsiteY77" fmla="*/ 697047 h 2482681"/>
                  <a:gd name="connsiteX78" fmla="*/ 1555241 w 2977641"/>
                  <a:gd name="connsiteY78" fmla="*/ 653504 h 2482681"/>
                  <a:gd name="connsiteX79" fmla="*/ 1569756 w 2977641"/>
                  <a:gd name="connsiteY79" fmla="*/ 508361 h 2482681"/>
                  <a:gd name="connsiteX80" fmla="*/ 1889070 w 2977641"/>
                  <a:gd name="connsiteY80" fmla="*/ 697046 h 2482681"/>
                  <a:gd name="connsiteX81" fmla="*/ 2005184 w 2977641"/>
                  <a:gd name="connsiteY81" fmla="*/ 813161 h 2482681"/>
                  <a:gd name="connsiteX82" fmla="*/ 2034213 w 2977641"/>
                  <a:gd name="connsiteY82" fmla="*/ 624475 h 2482681"/>
                  <a:gd name="connsiteX83" fmla="*/ 2048727 w 2977641"/>
                  <a:gd name="connsiteY83" fmla="*/ 566418 h 2482681"/>
                  <a:gd name="connsiteX84" fmla="*/ 1947127 w 2977641"/>
                  <a:gd name="connsiteY84" fmla="*/ 508361 h 2482681"/>
                  <a:gd name="connsiteX85" fmla="*/ 1889070 w 2977641"/>
                  <a:gd name="connsiteY85" fmla="*/ 479332 h 2482681"/>
                  <a:gd name="connsiteX86" fmla="*/ 1685870 w 2977641"/>
                  <a:gd name="connsiteY86" fmla="*/ 392247 h 2482681"/>
                  <a:gd name="connsiteX87" fmla="*/ 1584270 w 2977641"/>
                  <a:gd name="connsiteY87" fmla="*/ 319675 h 2482681"/>
                  <a:gd name="connsiteX88" fmla="*/ 1540727 w 2977641"/>
                  <a:gd name="connsiteY88" fmla="*/ 290647 h 2482681"/>
                  <a:gd name="connsiteX89" fmla="*/ 1482670 w 2977641"/>
                  <a:gd name="connsiteY89" fmla="*/ 247104 h 2482681"/>
                  <a:gd name="connsiteX90" fmla="*/ 1468156 w 2977641"/>
                  <a:gd name="connsiteY90" fmla="*/ 247104 h 2482681"/>
                  <a:gd name="connsiteX91" fmla="*/ 1323013 w 2977641"/>
                  <a:gd name="connsiteY91" fmla="*/ 145504 h 2482681"/>
                  <a:gd name="connsiteX92" fmla="*/ 1279470 w 2977641"/>
                  <a:gd name="connsiteY92" fmla="*/ 101961 h 2482681"/>
                  <a:gd name="connsiteX93" fmla="*/ 1250441 w 2977641"/>
                  <a:gd name="connsiteY93" fmla="*/ 58418 h 2482681"/>
                  <a:gd name="connsiteX94" fmla="*/ 1206898 w 2977641"/>
                  <a:gd name="connsiteY94" fmla="*/ 43904 h 2482681"/>
                  <a:gd name="connsiteX95" fmla="*/ 1192384 w 2977641"/>
                  <a:gd name="connsiteY95" fmla="*/ 361 h 2482681"/>
                  <a:gd name="connsiteX0" fmla="*/ 1221421 w 3006678"/>
                  <a:gd name="connsiteY0" fmla="*/ 361 h 2482681"/>
                  <a:gd name="connsiteX1" fmla="*/ 1177878 w 3006678"/>
                  <a:gd name="connsiteY1" fmla="*/ 72932 h 2482681"/>
                  <a:gd name="connsiteX2" fmla="*/ 1134335 w 3006678"/>
                  <a:gd name="connsiteY2" fmla="*/ 87447 h 2482681"/>
                  <a:gd name="connsiteX3" fmla="*/ 1090793 w 3006678"/>
                  <a:gd name="connsiteY3" fmla="*/ 130990 h 2482681"/>
                  <a:gd name="connsiteX4" fmla="*/ 1047250 w 3006678"/>
                  <a:gd name="connsiteY4" fmla="*/ 189047 h 2482681"/>
                  <a:gd name="connsiteX5" fmla="*/ 1018221 w 3006678"/>
                  <a:gd name="connsiteY5" fmla="*/ 232590 h 2482681"/>
                  <a:gd name="connsiteX6" fmla="*/ 931135 w 3006678"/>
                  <a:gd name="connsiteY6" fmla="*/ 319675 h 2482681"/>
                  <a:gd name="connsiteX7" fmla="*/ 887593 w 3006678"/>
                  <a:gd name="connsiteY7" fmla="*/ 377732 h 2482681"/>
                  <a:gd name="connsiteX8" fmla="*/ 829535 w 3006678"/>
                  <a:gd name="connsiteY8" fmla="*/ 406761 h 2482681"/>
                  <a:gd name="connsiteX9" fmla="*/ 756964 w 3006678"/>
                  <a:gd name="connsiteY9" fmla="*/ 493847 h 2482681"/>
                  <a:gd name="connsiteX10" fmla="*/ 669878 w 3006678"/>
                  <a:gd name="connsiteY10" fmla="*/ 580932 h 2482681"/>
                  <a:gd name="connsiteX11" fmla="*/ 626335 w 3006678"/>
                  <a:gd name="connsiteY11" fmla="*/ 609961 h 2482681"/>
                  <a:gd name="connsiteX12" fmla="*/ 539250 w 3006678"/>
                  <a:gd name="connsiteY12" fmla="*/ 740590 h 2482681"/>
                  <a:gd name="connsiteX13" fmla="*/ 495707 w 3006678"/>
                  <a:gd name="connsiteY13" fmla="*/ 769618 h 2482681"/>
                  <a:gd name="connsiteX14" fmla="*/ 437650 w 3006678"/>
                  <a:gd name="connsiteY14" fmla="*/ 827675 h 2482681"/>
                  <a:gd name="connsiteX15" fmla="*/ 408621 w 3006678"/>
                  <a:gd name="connsiteY15" fmla="*/ 871218 h 2482681"/>
                  <a:gd name="connsiteX16" fmla="*/ 365078 w 3006678"/>
                  <a:gd name="connsiteY16" fmla="*/ 914761 h 2482681"/>
                  <a:gd name="connsiteX17" fmla="*/ 321535 w 3006678"/>
                  <a:gd name="connsiteY17" fmla="*/ 972818 h 2482681"/>
                  <a:gd name="connsiteX18" fmla="*/ 248964 w 3006678"/>
                  <a:gd name="connsiteY18" fmla="*/ 1059904 h 2482681"/>
                  <a:gd name="connsiteX19" fmla="*/ 205421 w 3006678"/>
                  <a:gd name="connsiteY19" fmla="*/ 1117961 h 2482681"/>
                  <a:gd name="connsiteX20" fmla="*/ 147364 w 3006678"/>
                  <a:gd name="connsiteY20" fmla="*/ 1176018 h 2482681"/>
                  <a:gd name="connsiteX21" fmla="*/ 118335 w 3006678"/>
                  <a:gd name="connsiteY21" fmla="*/ 1234075 h 2482681"/>
                  <a:gd name="connsiteX22" fmla="*/ 89308 w 3006678"/>
                  <a:gd name="connsiteY22" fmla="*/ 1379219 h 2482681"/>
                  <a:gd name="connsiteX23" fmla="*/ 2221 w 3006678"/>
                  <a:gd name="connsiteY23" fmla="*/ 1509847 h 2482681"/>
                  <a:gd name="connsiteX24" fmla="*/ 31250 w 3006678"/>
                  <a:gd name="connsiteY24" fmla="*/ 1756589 h 2482681"/>
                  <a:gd name="connsiteX25" fmla="*/ 89307 w 3006678"/>
                  <a:gd name="connsiteY25" fmla="*/ 1858189 h 2482681"/>
                  <a:gd name="connsiteX26" fmla="*/ 205421 w 3006678"/>
                  <a:gd name="connsiteY26" fmla="*/ 2032361 h 2482681"/>
                  <a:gd name="connsiteX27" fmla="*/ 248964 w 3006678"/>
                  <a:gd name="connsiteY27" fmla="*/ 2061390 h 2482681"/>
                  <a:gd name="connsiteX28" fmla="*/ 336050 w 3006678"/>
                  <a:gd name="connsiteY28" fmla="*/ 2133961 h 2482681"/>
                  <a:gd name="connsiteX29" fmla="*/ 423135 w 3006678"/>
                  <a:gd name="connsiteY29" fmla="*/ 2192018 h 2482681"/>
                  <a:gd name="connsiteX30" fmla="*/ 539250 w 3006678"/>
                  <a:gd name="connsiteY30" fmla="*/ 2221047 h 2482681"/>
                  <a:gd name="connsiteX31" fmla="*/ 727935 w 3006678"/>
                  <a:gd name="connsiteY31" fmla="*/ 2264590 h 2482681"/>
                  <a:gd name="connsiteX32" fmla="*/ 815021 w 3006678"/>
                  <a:gd name="connsiteY32" fmla="*/ 2293618 h 2482681"/>
                  <a:gd name="connsiteX33" fmla="*/ 858564 w 3006678"/>
                  <a:gd name="connsiteY33" fmla="*/ 2308132 h 2482681"/>
                  <a:gd name="connsiteX34" fmla="*/ 902107 w 3006678"/>
                  <a:gd name="connsiteY34" fmla="*/ 2322647 h 2482681"/>
                  <a:gd name="connsiteX35" fmla="*/ 945650 w 3006678"/>
                  <a:gd name="connsiteY35" fmla="*/ 2337161 h 2482681"/>
                  <a:gd name="connsiteX36" fmla="*/ 1003707 w 3006678"/>
                  <a:gd name="connsiteY36" fmla="*/ 2366190 h 2482681"/>
                  <a:gd name="connsiteX37" fmla="*/ 1134335 w 3006678"/>
                  <a:gd name="connsiteY37" fmla="*/ 2395218 h 2482681"/>
                  <a:gd name="connsiteX38" fmla="*/ 1177878 w 3006678"/>
                  <a:gd name="connsiteY38" fmla="*/ 2409732 h 2482681"/>
                  <a:gd name="connsiteX39" fmla="*/ 1250450 w 3006678"/>
                  <a:gd name="connsiteY39" fmla="*/ 2424247 h 2482681"/>
                  <a:gd name="connsiteX40" fmla="*/ 1308507 w 3006678"/>
                  <a:gd name="connsiteY40" fmla="*/ 2438761 h 2482681"/>
                  <a:gd name="connsiteX41" fmla="*/ 1540735 w 3006678"/>
                  <a:gd name="connsiteY41" fmla="*/ 2467791 h 2482681"/>
                  <a:gd name="connsiteX42" fmla="*/ 1714907 w 3006678"/>
                  <a:gd name="connsiteY42" fmla="*/ 2482303 h 2482681"/>
                  <a:gd name="connsiteX43" fmla="*/ 2701878 w 3006678"/>
                  <a:gd name="connsiteY43" fmla="*/ 2438761 h 2482681"/>
                  <a:gd name="connsiteX44" fmla="*/ 3006678 w 3006678"/>
                  <a:gd name="connsiteY44" fmla="*/ 2380704 h 2482681"/>
                  <a:gd name="connsiteX45" fmla="*/ 2919593 w 3006678"/>
                  <a:gd name="connsiteY45" fmla="*/ 2351675 h 2482681"/>
                  <a:gd name="connsiteX46" fmla="*/ 2876050 w 3006678"/>
                  <a:gd name="connsiteY46" fmla="*/ 2061390 h 2482681"/>
                  <a:gd name="connsiteX47" fmla="*/ 2687364 w 3006678"/>
                  <a:gd name="connsiteY47" fmla="*/ 2090418 h 2482681"/>
                  <a:gd name="connsiteX48" fmla="*/ 2542221 w 3006678"/>
                  <a:gd name="connsiteY48" fmla="*/ 2133961 h 2482681"/>
                  <a:gd name="connsiteX49" fmla="*/ 2484164 w 3006678"/>
                  <a:gd name="connsiteY49" fmla="*/ 2148475 h 2482681"/>
                  <a:gd name="connsiteX50" fmla="*/ 2368050 w 3006678"/>
                  <a:gd name="connsiteY50" fmla="*/ 2061390 h 2482681"/>
                  <a:gd name="connsiteX51" fmla="*/ 2237421 w 3006678"/>
                  <a:gd name="connsiteY51" fmla="*/ 1916247 h 2482681"/>
                  <a:gd name="connsiteX52" fmla="*/ 2106793 w 3006678"/>
                  <a:gd name="connsiteY52" fmla="*/ 1945275 h 2482681"/>
                  <a:gd name="connsiteX53" fmla="*/ 1932621 w 3006678"/>
                  <a:gd name="connsiteY53" fmla="*/ 1974304 h 2482681"/>
                  <a:gd name="connsiteX54" fmla="*/ 1889078 w 3006678"/>
                  <a:gd name="connsiteY54" fmla="*/ 1988818 h 2482681"/>
                  <a:gd name="connsiteX55" fmla="*/ 1540735 w 3006678"/>
                  <a:gd name="connsiteY55" fmla="*/ 1974304 h 2482681"/>
                  <a:gd name="connsiteX56" fmla="*/ 1453650 w 3006678"/>
                  <a:gd name="connsiteY56" fmla="*/ 1945275 h 2482681"/>
                  <a:gd name="connsiteX57" fmla="*/ 1337535 w 3006678"/>
                  <a:gd name="connsiteY57" fmla="*/ 1887218 h 2482681"/>
                  <a:gd name="connsiteX58" fmla="*/ 1177878 w 3006678"/>
                  <a:gd name="connsiteY58" fmla="*/ 1756590 h 2482681"/>
                  <a:gd name="connsiteX59" fmla="*/ 1090793 w 3006678"/>
                  <a:gd name="connsiteY59" fmla="*/ 1625961 h 2482681"/>
                  <a:gd name="connsiteX60" fmla="*/ 1061764 w 3006678"/>
                  <a:gd name="connsiteY60" fmla="*/ 1582418 h 2482681"/>
                  <a:gd name="connsiteX61" fmla="*/ 1018221 w 3006678"/>
                  <a:gd name="connsiteY61" fmla="*/ 1538875 h 2482681"/>
                  <a:gd name="connsiteX62" fmla="*/ 989193 w 3006678"/>
                  <a:gd name="connsiteY62" fmla="*/ 1466304 h 2482681"/>
                  <a:gd name="connsiteX63" fmla="*/ 960164 w 3006678"/>
                  <a:gd name="connsiteY63" fmla="*/ 1422761 h 2482681"/>
                  <a:gd name="connsiteX64" fmla="*/ 945650 w 3006678"/>
                  <a:gd name="connsiteY64" fmla="*/ 1350190 h 2482681"/>
                  <a:gd name="connsiteX65" fmla="*/ 931135 w 3006678"/>
                  <a:gd name="connsiteY65" fmla="*/ 1306647 h 2482681"/>
                  <a:gd name="connsiteX66" fmla="*/ 960164 w 3006678"/>
                  <a:gd name="connsiteY66" fmla="*/ 1205047 h 2482681"/>
                  <a:gd name="connsiteX67" fmla="*/ 989193 w 3006678"/>
                  <a:gd name="connsiteY67" fmla="*/ 972818 h 2482681"/>
                  <a:gd name="connsiteX68" fmla="*/ 1163364 w 3006678"/>
                  <a:gd name="connsiteY68" fmla="*/ 1001847 h 2482681"/>
                  <a:gd name="connsiteX69" fmla="*/ 1221421 w 3006678"/>
                  <a:gd name="connsiteY69" fmla="*/ 1016361 h 2482681"/>
                  <a:gd name="connsiteX70" fmla="*/ 1293993 w 3006678"/>
                  <a:gd name="connsiteY70" fmla="*/ 1045390 h 2482681"/>
                  <a:gd name="connsiteX71" fmla="*/ 1424621 w 3006678"/>
                  <a:gd name="connsiteY71" fmla="*/ 1059904 h 2482681"/>
                  <a:gd name="connsiteX72" fmla="*/ 1526221 w 3006678"/>
                  <a:gd name="connsiteY72" fmla="*/ 1074418 h 2482681"/>
                  <a:gd name="connsiteX73" fmla="*/ 1700393 w 3006678"/>
                  <a:gd name="connsiteY73" fmla="*/ 1059904 h 2482681"/>
                  <a:gd name="connsiteX74" fmla="*/ 1656850 w 3006678"/>
                  <a:gd name="connsiteY74" fmla="*/ 1016361 h 2482681"/>
                  <a:gd name="connsiteX75" fmla="*/ 1613307 w 3006678"/>
                  <a:gd name="connsiteY75" fmla="*/ 900247 h 2482681"/>
                  <a:gd name="connsiteX76" fmla="*/ 1642335 w 3006678"/>
                  <a:gd name="connsiteY76" fmla="*/ 798647 h 2482681"/>
                  <a:gd name="connsiteX77" fmla="*/ 1642335 w 3006678"/>
                  <a:gd name="connsiteY77" fmla="*/ 697047 h 2482681"/>
                  <a:gd name="connsiteX78" fmla="*/ 1584278 w 3006678"/>
                  <a:gd name="connsiteY78" fmla="*/ 653504 h 2482681"/>
                  <a:gd name="connsiteX79" fmla="*/ 1598793 w 3006678"/>
                  <a:gd name="connsiteY79" fmla="*/ 508361 h 2482681"/>
                  <a:gd name="connsiteX80" fmla="*/ 1918107 w 3006678"/>
                  <a:gd name="connsiteY80" fmla="*/ 697046 h 2482681"/>
                  <a:gd name="connsiteX81" fmla="*/ 2034221 w 3006678"/>
                  <a:gd name="connsiteY81" fmla="*/ 813161 h 2482681"/>
                  <a:gd name="connsiteX82" fmla="*/ 2063250 w 3006678"/>
                  <a:gd name="connsiteY82" fmla="*/ 624475 h 2482681"/>
                  <a:gd name="connsiteX83" fmla="*/ 2077764 w 3006678"/>
                  <a:gd name="connsiteY83" fmla="*/ 566418 h 2482681"/>
                  <a:gd name="connsiteX84" fmla="*/ 1976164 w 3006678"/>
                  <a:gd name="connsiteY84" fmla="*/ 508361 h 2482681"/>
                  <a:gd name="connsiteX85" fmla="*/ 1918107 w 3006678"/>
                  <a:gd name="connsiteY85" fmla="*/ 479332 h 2482681"/>
                  <a:gd name="connsiteX86" fmla="*/ 1714907 w 3006678"/>
                  <a:gd name="connsiteY86" fmla="*/ 392247 h 2482681"/>
                  <a:gd name="connsiteX87" fmla="*/ 1613307 w 3006678"/>
                  <a:gd name="connsiteY87" fmla="*/ 319675 h 2482681"/>
                  <a:gd name="connsiteX88" fmla="*/ 1569764 w 3006678"/>
                  <a:gd name="connsiteY88" fmla="*/ 290647 h 2482681"/>
                  <a:gd name="connsiteX89" fmla="*/ 1511707 w 3006678"/>
                  <a:gd name="connsiteY89" fmla="*/ 247104 h 2482681"/>
                  <a:gd name="connsiteX90" fmla="*/ 1497193 w 3006678"/>
                  <a:gd name="connsiteY90" fmla="*/ 247104 h 2482681"/>
                  <a:gd name="connsiteX91" fmla="*/ 1352050 w 3006678"/>
                  <a:gd name="connsiteY91" fmla="*/ 145504 h 2482681"/>
                  <a:gd name="connsiteX92" fmla="*/ 1308507 w 3006678"/>
                  <a:gd name="connsiteY92" fmla="*/ 101961 h 2482681"/>
                  <a:gd name="connsiteX93" fmla="*/ 1279478 w 3006678"/>
                  <a:gd name="connsiteY93" fmla="*/ 58418 h 2482681"/>
                  <a:gd name="connsiteX94" fmla="*/ 1235935 w 3006678"/>
                  <a:gd name="connsiteY94" fmla="*/ 43904 h 2482681"/>
                  <a:gd name="connsiteX95" fmla="*/ 1221421 w 3006678"/>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24872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24475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57102 w 3005215"/>
                  <a:gd name="connsiteY7" fmla="*/ 334190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00645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00645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15160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00646 w 3005215"/>
                  <a:gd name="connsiteY7" fmla="*/ 377733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29675 w 3005215"/>
                  <a:gd name="connsiteY7" fmla="*/ 377733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00647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15161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15161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71619 w 3005215"/>
                  <a:gd name="connsiteY7" fmla="*/ 348704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161901 w 3005215"/>
                  <a:gd name="connsiteY5" fmla="*/ 290648 h 2482681"/>
                  <a:gd name="connsiteX6" fmla="*/ 929672 w 3005215"/>
                  <a:gd name="connsiteY6" fmla="*/ 319675 h 2482681"/>
                  <a:gd name="connsiteX7" fmla="*/ 871619 w 3005215"/>
                  <a:gd name="connsiteY7" fmla="*/ 348704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161901 w 3005215"/>
                  <a:gd name="connsiteY4" fmla="*/ 261618 h 2482681"/>
                  <a:gd name="connsiteX5" fmla="*/ 1161901 w 3005215"/>
                  <a:gd name="connsiteY5" fmla="*/ 290648 h 2482681"/>
                  <a:gd name="connsiteX6" fmla="*/ 929672 w 3005215"/>
                  <a:gd name="connsiteY6" fmla="*/ 319675 h 2482681"/>
                  <a:gd name="connsiteX7" fmla="*/ 871619 w 3005215"/>
                  <a:gd name="connsiteY7" fmla="*/ 348704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161901 w 3005215"/>
                  <a:gd name="connsiteY4" fmla="*/ 261618 h 2482681"/>
                  <a:gd name="connsiteX5" fmla="*/ 1161901 w 3005215"/>
                  <a:gd name="connsiteY5" fmla="*/ 290648 h 2482681"/>
                  <a:gd name="connsiteX6" fmla="*/ 1045788 w 3005215"/>
                  <a:gd name="connsiteY6" fmla="*/ 392248 h 2482681"/>
                  <a:gd name="connsiteX7" fmla="*/ 929672 w 3005215"/>
                  <a:gd name="connsiteY7" fmla="*/ 3196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161901 w 3005215"/>
                  <a:gd name="connsiteY4" fmla="*/ 261618 h 2482681"/>
                  <a:gd name="connsiteX5" fmla="*/ 1248987 w 3005215"/>
                  <a:gd name="connsiteY5" fmla="*/ 232591 h 2482681"/>
                  <a:gd name="connsiteX6" fmla="*/ 1045788 w 3005215"/>
                  <a:gd name="connsiteY6" fmla="*/ 392248 h 2482681"/>
                  <a:gd name="connsiteX7" fmla="*/ 929672 w 3005215"/>
                  <a:gd name="connsiteY7" fmla="*/ 3196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05444 w 3005215"/>
                  <a:gd name="connsiteY4" fmla="*/ 174533 h 2482681"/>
                  <a:gd name="connsiteX5" fmla="*/ 1248987 w 3005215"/>
                  <a:gd name="connsiteY5" fmla="*/ 232591 h 2482681"/>
                  <a:gd name="connsiteX6" fmla="*/ 1045788 w 3005215"/>
                  <a:gd name="connsiteY6" fmla="*/ 392248 h 2482681"/>
                  <a:gd name="connsiteX7" fmla="*/ 929672 w 3005215"/>
                  <a:gd name="connsiteY7" fmla="*/ 3196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05444 w 3005215"/>
                  <a:gd name="connsiteY4" fmla="*/ 174533 h 2482681"/>
                  <a:gd name="connsiteX5" fmla="*/ 1248987 w 3005215"/>
                  <a:gd name="connsiteY5" fmla="*/ 232591 h 2482681"/>
                  <a:gd name="connsiteX6" fmla="*/ 1045788 w 3005215"/>
                  <a:gd name="connsiteY6" fmla="*/ 392248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05444 w 3005215"/>
                  <a:gd name="connsiteY4" fmla="*/ 174533 h 2482681"/>
                  <a:gd name="connsiteX5" fmla="*/ 1248987 w 3005215"/>
                  <a:gd name="connsiteY5" fmla="*/ 232591 h 2482681"/>
                  <a:gd name="connsiteX6" fmla="*/ 1132874 w 3005215"/>
                  <a:gd name="connsiteY6" fmla="*/ 377733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05444 w 3005215"/>
                  <a:gd name="connsiteY4" fmla="*/ 174533 h 2482681"/>
                  <a:gd name="connsiteX5" fmla="*/ 1321558 w 3005215"/>
                  <a:gd name="connsiteY5" fmla="*/ 203563 h 2482681"/>
                  <a:gd name="connsiteX6" fmla="*/ 1132874 w 3005215"/>
                  <a:gd name="connsiteY6" fmla="*/ 377733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132874 w 3005215"/>
                  <a:gd name="connsiteY6" fmla="*/ 377733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31158 w 3005215"/>
                  <a:gd name="connsiteY54" fmla="*/ 1974304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66587 w 3005215"/>
                  <a:gd name="connsiteY51" fmla="*/ 2061390 h 2482681"/>
                  <a:gd name="connsiteX52" fmla="*/ 2235958 w 3005215"/>
                  <a:gd name="connsiteY52" fmla="*/ 2017847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66587 w 3005215"/>
                  <a:gd name="connsiteY51" fmla="*/ 2061390 h 2482681"/>
                  <a:gd name="connsiteX52" fmla="*/ 2235958 w 3005215"/>
                  <a:gd name="connsiteY52" fmla="*/ 1974305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66587 w 3005215"/>
                  <a:gd name="connsiteY51" fmla="*/ 2162990 h 2482681"/>
                  <a:gd name="connsiteX52" fmla="*/ 2235958 w 3005215"/>
                  <a:gd name="connsiteY52" fmla="*/ 1974305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294016 w 3005215"/>
                  <a:gd name="connsiteY51" fmla="*/ 2162990 h 2482681"/>
                  <a:gd name="connsiteX52" fmla="*/ 2235958 w 3005215"/>
                  <a:gd name="connsiteY52" fmla="*/ 1974305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52073 w 3005215"/>
                  <a:gd name="connsiteY51" fmla="*/ 2162990 h 2482681"/>
                  <a:gd name="connsiteX52" fmla="*/ 2235958 w 3005215"/>
                  <a:gd name="connsiteY52" fmla="*/ 1974305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2932644"/>
                  <a:gd name="connsiteY0" fmla="*/ 361 h 2482681"/>
                  <a:gd name="connsiteX1" fmla="*/ 1176415 w 2932644"/>
                  <a:gd name="connsiteY1" fmla="*/ 72932 h 2482681"/>
                  <a:gd name="connsiteX2" fmla="*/ 1132872 w 2932644"/>
                  <a:gd name="connsiteY2" fmla="*/ 87447 h 2482681"/>
                  <a:gd name="connsiteX3" fmla="*/ 1089330 w 2932644"/>
                  <a:gd name="connsiteY3" fmla="*/ 130990 h 2482681"/>
                  <a:gd name="connsiteX4" fmla="*/ 1263501 w 2932644"/>
                  <a:gd name="connsiteY4" fmla="*/ 160019 h 2482681"/>
                  <a:gd name="connsiteX5" fmla="*/ 1321558 w 2932644"/>
                  <a:gd name="connsiteY5" fmla="*/ 203563 h 2482681"/>
                  <a:gd name="connsiteX6" fmla="*/ 1234474 w 2932644"/>
                  <a:gd name="connsiteY6" fmla="*/ 319676 h 2482681"/>
                  <a:gd name="connsiteX7" fmla="*/ 1074815 w 2932644"/>
                  <a:gd name="connsiteY7" fmla="*/ 160018 h 2482681"/>
                  <a:gd name="connsiteX8" fmla="*/ 871619 w 2932644"/>
                  <a:gd name="connsiteY8" fmla="*/ 348704 h 2482681"/>
                  <a:gd name="connsiteX9" fmla="*/ 828072 w 2932644"/>
                  <a:gd name="connsiteY9" fmla="*/ 406761 h 2482681"/>
                  <a:gd name="connsiteX10" fmla="*/ 755501 w 2932644"/>
                  <a:gd name="connsiteY10" fmla="*/ 493847 h 2482681"/>
                  <a:gd name="connsiteX11" fmla="*/ 668415 w 2932644"/>
                  <a:gd name="connsiteY11" fmla="*/ 580932 h 2482681"/>
                  <a:gd name="connsiteX12" fmla="*/ 653901 w 2932644"/>
                  <a:gd name="connsiteY12" fmla="*/ 609961 h 2482681"/>
                  <a:gd name="connsiteX13" fmla="*/ 537787 w 2932644"/>
                  <a:gd name="connsiteY13" fmla="*/ 740590 h 2482681"/>
                  <a:gd name="connsiteX14" fmla="*/ 494244 w 2932644"/>
                  <a:gd name="connsiteY14" fmla="*/ 769618 h 2482681"/>
                  <a:gd name="connsiteX15" fmla="*/ 436187 w 2932644"/>
                  <a:gd name="connsiteY15" fmla="*/ 827675 h 2482681"/>
                  <a:gd name="connsiteX16" fmla="*/ 407158 w 2932644"/>
                  <a:gd name="connsiteY16" fmla="*/ 871218 h 2482681"/>
                  <a:gd name="connsiteX17" fmla="*/ 363615 w 2932644"/>
                  <a:gd name="connsiteY17" fmla="*/ 914761 h 2482681"/>
                  <a:gd name="connsiteX18" fmla="*/ 320072 w 2932644"/>
                  <a:gd name="connsiteY18" fmla="*/ 972818 h 2482681"/>
                  <a:gd name="connsiteX19" fmla="*/ 247501 w 2932644"/>
                  <a:gd name="connsiteY19" fmla="*/ 1059904 h 2482681"/>
                  <a:gd name="connsiteX20" fmla="*/ 203958 w 2932644"/>
                  <a:gd name="connsiteY20" fmla="*/ 1117961 h 2482681"/>
                  <a:gd name="connsiteX21" fmla="*/ 145901 w 2932644"/>
                  <a:gd name="connsiteY21" fmla="*/ 1176018 h 2482681"/>
                  <a:gd name="connsiteX22" fmla="*/ 116872 w 2932644"/>
                  <a:gd name="connsiteY22" fmla="*/ 1234075 h 2482681"/>
                  <a:gd name="connsiteX23" fmla="*/ 58817 w 2932644"/>
                  <a:gd name="connsiteY23" fmla="*/ 1335676 h 2482681"/>
                  <a:gd name="connsiteX24" fmla="*/ 758 w 2932644"/>
                  <a:gd name="connsiteY24" fmla="*/ 1509847 h 2482681"/>
                  <a:gd name="connsiteX25" fmla="*/ 29787 w 2932644"/>
                  <a:gd name="connsiteY25" fmla="*/ 1756589 h 2482681"/>
                  <a:gd name="connsiteX26" fmla="*/ 87844 w 2932644"/>
                  <a:gd name="connsiteY26" fmla="*/ 1858189 h 2482681"/>
                  <a:gd name="connsiteX27" fmla="*/ 203958 w 2932644"/>
                  <a:gd name="connsiteY27" fmla="*/ 2032361 h 2482681"/>
                  <a:gd name="connsiteX28" fmla="*/ 247501 w 2932644"/>
                  <a:gd name="connsiteY28" fmla="*/ 2061390 h 2482681"/>
                  <a:gd name="connsiteX29" fmla="*/ 334587 w 2932644"/>
                  <a:gd name="connsiteY29" fmla="*/ 2133961 h 2482681"/>
                  <a:gd name="connsiteX30" fmla="*/ 421672 w 2932644"/>
                  <a:gd name="connsiteY30" fmla="*/ 2192018 h 2482681"/>
                  <a:gd name="connsiteX31" fmla="*/ 537787 w 2932644"/>
                  <a:gd name="connsiteY31" fmla="*/ 2221047 h 2482681"/>
                  <a:gd name="connsiteX32" fmla="*/ 726472 w 2932644"/>
                  <a:gd name="connsiteY32" fmla="*/ 2264590 h 2482681"/>
                  <a:gd name="connsiteX33" fmla="*/ 813558 w 2932644"/>
                  <a:gd name="connsiteY33" fmla="*/ 2293618 h 2482681"/>
                  <a:gd name="connsiteX34" fmla="*/ 857101 w 2932644"/>
                  <a:gd name="connsiteY34" fmla="*/ 2308132 h 2482681"/>
                  <a:gd name="connsiteX35" fmla="*/ 900644 w 2932644"/>
                  <a:gd name="connsiteY35" fmla="*/ 2322647 h 2482681"/>
                  <a:gd name="connsiteX36" fmla="*/ 944187 w 2932644"/>
                  <a:gd name="connsiteY36" fmla="*/ 2337161 h 2482681"/>
                  <a:gd name="connsiteX37" fmla="*/ 1002244 w 2932644"/>
                  <a:gd name="connsiteY37" fmla="*/ 2366190 h 2482681"/>
                  <a:gd name="connsiteX38" fmla="*/ 1132872 w 2932644"/>
                  <a:gd name="connsiteY38" fmla="*/ 2395218 h 2482681"/>
                  <a:gd name="connsiteX39" fmla="*/ 1176415 w 2932644"/>
                  <a:gd name="connsiteY39" fmla="*/ 2409732 h 2482681"/>
                  <a:gd name="connsiteX40" fmla="*/ 1248987 w 2932644"/>
                  <a:gd name="connsiteY40" fmla="*/ 2424247 h 2482681"/>
                  <a:gd name="connsiteX41" fmla="*/ 1307044 w 2932644"/>
                  <a:gd name="connsiteY41" fmla="*/ 2438761 h 2482681"/>
                  <a:gd name="connsiteX42" fmla="*/ 1539272 w 2932644"/>
                  <a:gd name="connsiteY42" fmla="*/ 2467791 h 2482681"/>
                  <a:gd name="connsiteX43" fmla="*/ 1713444 w 2932644"/>
                  <a:gd name="connsiteY43" fmla="*/ 2482303 h 2482681"/>
                  <a:gd name="connsiteX44" fmla="*/ 2700415 w 2932644"/>
                  <a:gd name="connsiteY44" fmla="*/ 2438761 h 2482681"/>
                  <a:gd name="connsiteX45" fmla="*/ 2932644 w 2932644"/>
                  <a:gd name="connsiteY45" fmla="*/ 2380704 h 2482681"/>
                  <a:gd name="connsiteX46" fmla="*/ 2918130 w 2932644"/>
                  <a:gd name="connsiteY46" fmla="*/ 2351675 h 2482681"/>
                  <a:gd name="connsiteX47" fmla="*/ 2874587 w 2932644"/>
                  <a:gd name="connsiteY47" fmla="*/ 2148476 h 2482681"/>
                  <a:gd name="connsiteX48" fmla="*/ 2685901 w 2932644"/>
                  <a:gd name="connsiteY48" fmla="*/ 2192018 h 2482681"/>
                  <a:gd name="connsiteX49" fmla="*/ 2511729 w 2932644"/>
                  <a:gd name="connsiteY49" fmla="*/ 2192018 h 2482681"/>
                  <a:gd name="connsiteX50" fmla="*/ 2468187 w 2932644"/>
                  <a:gd name="connsiteY50" fmla="*/ 2206533 h 2482681"/>
                  <a:gd name="connsiteX51" fmla="*/ 2352073 w 2932644"/>
                  <a:gd name="connsiteY51" fmla="*/ 2162990 h 2482681"/>
                  <a:gd name="connsiteX52" fmla="*/ 2235958 w 2932644"/>
                  <a:gd name="connsiteY52" fmla="*/ 1974305 h 2482681"/>
                  <a:gd name="connsiteX53" fmla="*/ 2105330 w 2932644"/>
                  <a:gd name="connsiteY53" fmla="*/ 1988818 h 2482681"/>
                  <a:gd name="connsiteX54" fmla="*/ 1974701 w 2932644"/>
                  <a:gd name="connsiteY54" fmla="*/ 2046876 h 2482681"/>
                  <a:gd name="connsiteX55" fmla="*/ 1902129 w 2932644"/>
                  <a:gd name="connsiteY55" fmla="*/ 2032360 h 2482681"/>
                  <a:gd name="connsiteX56" fmla="*/ 1539272 w 2932644"/>
                  <a:gd name="connsiteY56" fmla="*/ 1974304 h 2482681"/>
                  <a:gd name="connsiteX57" fmla="*/ 1452187 w 2932644"/>
                  <a:gd name="connsiteY57" fmla="*/ 1945275 h 2482681"/>
                  <a:gd name="connsiteX58" fmla="*/ 1336072 w 2932644"/>
                  <a:gd name="connsiteY58" fmla="*/ 1887218 h 2482681"/>
                  <a:gd name="connsiteX59" fmla="*/ 1176415 w 2932644"/>
                  <a:gd name="connsiteY59" fmla="*/ 1756590 h 2482681"/>
                  <a:gd name="connsiteX60" fmla="*/ 1089330 w 2932644"/>
                  <a:gd name="connsiteY60" fmla="*/ 1625961 h 2482681"/>
                  <a:gd name="connsiteX61" fmla="*/ 1060301 w 2932644"/>
                  <a:gd name="connsiteY61" fmla="*/ 1582418 h 2482681"/>
                  <a:gd name="connsiteX62" fmla="*/ 1016758 w 2932644"/>
                  <a:gd name="connsiteY62" fmla="*/ 1538875 h 2482681"/>
                  <a:gd name="connsiteX63" fmla="*/ 987730 w 2932644"/>
                  <a:gd name="connsiteY63" fmla="*/ 1466304 h 2482681"/>
                  <a:gd name="connsiteX64" fmla="*/ 958701 w 2932644"/>
                  <a:gd name="connsiteY64" fmla="*/ 1422761 h 2482681"/>
                  <a:gd name="connsiteX65" fmla="*/ 944187 w 2932644"/>
                  <a:gd name="connsiteY65" fmla="*/ 1350190 h 2482681"/>
                  <a:gd name="connsiteX66" fmla="*/ 929672 w 2932644"/>
                  <a:gd name="connsiteY66" fmla="*/ 1306647 h 2482681"/>
                  <a:gd name="connsiteX67" fmla="*/ 958701 w 2932644"/>
                  <a:gd name="connsiteY67" fmla="*/ 1205047 h 2482681"/>
                  <a:gd name="connsiteX68" fmla="*/ 973215 w 2932644"/>
                  <a:gd name="connsiteY68" fmla="*/ 885732 h 2482681"/>
                  <a:gd name="connsiteX69" fmla="*/ 1161901 w 2932644"/>
                  <a:gd name="connsiteY69" fmla="*/ 1001847 h 2482681"/>
                  <a:gd name="connsiteX70" fmla="*/ 1219958 w 2932644"/>
                  <a:gd name="connsiteY70" fmla="*/ 1016361 h 2482681"/>
                  <a:gd name="connsiteX71" fmla="*/ 1292530 w 2932644"/>
                  <a:gd name="connsiteY71" fmla="*/ 1045390 h 2482681"/>
                  <a:gd name="connsiteX72" fmla="*/ 1423158 w 2932644"/>
                  <a:gd name="connsiteY72" fmla="*/ 1059904 h 2482681"/>
                  <a:gd name="connsiteX73" fmla="*/ 1524758 w 2932644"/>
                  <a:gd name="connsiteY73" fmla="*/ 1074418 h 2482681"/>
                  <a:gd name="connsiteX74" fmla="*/ 1698930 w 2932644"/>
                  <a:gd name="connsiteY74" fmla="*/ 1059904 h 2482681"/>
                  <a:gd name="connsiteX75" fmla="*/ 1655387 w 2932644"/>
                  <a:gd name="connsiteY75" fmla="*/ 1016361 h 2482681"/>
                  <a:gd name="connsiteX76" fmla="*/ 1611844 w 2932644"/>
                  <a:gd name="connsiteY76" fmla="*/ 900247 h 2482681"/>
                  <a:gd name="connsiteX77" fmla="*/ 1640872 w 2932644"/>
                  <a:gd name="connsiteY77" fmla="*/ 798647 h 2482681"/>
                  <a:gd name="connsiteX78" fmla="*/ 1640872 w 2932644"/>
                  <a:gd name="connsiteY78" fmla="*/ 697047 h 2482681"/>
                  <a:gd name="connsiteX79" fmla="*/ 1466700 w 2932644"/>
                  <a:gd name="connsiteY79" fmla="*/ 653504 h 2482681"/>
                  <a:gd name="connsiteX80" fmla="*/ 1597330 w 2932644"/>
                  <a:gd name="connsiteY80" fmla="*/ 508361 h 2482681"/>
                  <a:gd name="connsiteX81" fmla="*/ 1916644 w 2932644"/>
                  <a:gd name="connsiteY81" fmla="*/ 697046 h 2482681"/>
                  <a:gd name="connsiteX82" fmla="*/ 2032758 w 2932644"/>
                  <a:gd name="connsiteY82" fmla="*/ 813161 h 2482681"/>
                  <a:gd name="connsiteX83" fmla="*/ 2061787 w 2932644"/>
                  <a:gd name="connsiteY83" fmla="*/ 624475 h 2482681"/>
                  <a:gd name="connsiteX84" fmla="*/ 2076301 w 2932644"/>
                  <a:gd name="connsiteY84" fmla="*/ 566418 h 2482681"/>
                  <a:gd name="connsiteX85" fmla="*/ 1974701 w 2932644"/>
                  <a:gd name="connsiteY85" fmla="*/ 508361 h 2482681"/>
                  <a:gd name="connsiteX86" fmla="*/ 1916644 w 2932644"/>
                  <a:gd name="connsiteY86" fmla="*/ 479332 h 2482681"/>
                  <a:gd name="connsiteX87" fmla="*/ 1713444 w 2932644"/>
                  <a:gd name="connsiteY87" fmla="*/ 392247 h 2482681"/>
                  <a:gd name="connsiteX88" fmla="*/ 1611844 w 2932644"/>
                  <a:gd name="connsiteY88" fmla="*/ 319675 h 2482681"/>
                  <a:gd name="connsiteX89" fmla="*/ 1568301 w 2932644"/>
                  <a:gd name="connsiteY89" fmla="*/ 290647 h 2482681"/>
                  <a:gd name="connsiteX90" fmla="*/ 1510244 w 2932644"/>
                  <a:gd name="connsiteY90" fmla="*/ 247104 h 2482681"/>
                  <a:gd name="connsiteX91" fmla="*/ 1495730 w 2932644"/>
                  <a:gd name="connsiteY91" fmla="*/ 247104 h 2482681"/>
                  <a:gd name="connsiteX92" fmla="*/ 1350587 w 2932644"/>
                  <a:gd name="connsiteY92" fmla="*/ 145504 h 2482681"/>
                  <a:gd name="connsiteX93" fmla="*/ 1307044 w 2932644"/>
                  <a:gd name="connsiteY93" fmla="*/ 101961 h 2482681"/>
                  <a:gd name="connsiteX94" fmla="*/ 1278015 w 2932644"/>
                  <a:gd name="connsiteY94" fmla="*/ 58418 h 2482681"/>
                  <a:gd name="connsiteX95" fmla="*/ 1234472 w 2932644"/>
                  <a:gd name="connsiteY95" fmla="*/ 43904 h 2482681"/>
                  <a:gd name="connsiteX96" fmla="*/ 1219958 w 2932644"/>
                  <a:gd name="connsiteY96" fmla="*/ 361 h 2482681"/>
                  <a:gd name="connsiteX0" fmla="*/ 1219958 w 2932644"/>
                  <a:gd name="connsiteY0" fmla="*/ 361 h 2482681"/>
                  <a:gd name="connsiteX1" fmla="*/ 1176415 w 2932644"/>
                  <a:gd name="connsiteY1" fmla="*/ 72932 h 2482681"/>
                  <a:gd name="connsiteX2" fmla="*/ 1132872 w 2932644"/>
                  <a:gd name="connsiteY2" fmla="*/ 87447 h 2482681"/>
                  <a:gd name="connsiteX3" fmla="*/ 1089330 w 2932644"/>
                  <a:gd name="connsiteY3" fmla="*/ 130990 h 2482681"/>
                  <a:gd name="connsiteX4" fmla="*/ 1263501 w 2932644"/>
                  <a:gd name="connsiteY4" fmla="*/ 160019 h 2482681"/>
                  <a:gd name="connsiteX5" fmla="*/ 1321558 w 2932644"/>
                  <a:gd name="connsiteY5" fmla="*/ 203563 h 2482681"/>
                  <a:gd name="connsiteX6" fmla="*/ 1234474 w 2932644"/>
                  <a:gd name="connsiteY6" fmla="*/ 319676 h 2482681"/>
                  <a:gd name="connsiteX7" fmla="*/ 1074815 w 2932644"/>
                  <a:gd name="connsiteY7" fmla="*/ 160018 h 2482681"/>
                  <a:gd name="connsiteX8" fmla="*/ 871619 w 2932644"/>
                  <a:gd name="connsiteY8" fmla="*/ 348704 h 2482681"/>
                  <a:gd name="connsiteX9" fmla="*/ 828072 w 2932644"/>
                  <a:gd name="connsiteY9" fmla="*/ 406761 h 2482681"/>
                  <a:gd name="connsiteX10" fmla="*/ 755501 w 2932644"/>
                  <a:gd name="connsiteY10" fmla="*/ 493847 h 2482681"/>
                  <a:gd name="connsiteX11" fmla="*/ 668415 w 2932644"/>
                  <a:gd name="connsiteY11" fmla="*/ 580932 h 2482681"/>
                  <a:gd name="connsiteX12" fmla="*/ 653901 w 2932644"/>
                  <a:gd name="connsiteY12" fmla="*/ 609961 h 2482681"/>
                  <a:gd name="connsiteX13" fmla="*/ 537787 w 2932644"/>
                  <a:gd name="connsiteY13" fmla="*/ 740590 h 2482681"/>
                  <a:gd name="connsiteX14" fmla="*/ 494244 w 2932644"/>
                  <a:gd name="connsiteY14" fmla="*/ 769618 h 2482681"/>
                  <a:gd name="connsiteX15" fmla="*/ 436187 w 2932644"/>
                  <a:gd name="connsiteY15" fmla="*/ 827675 h 2482681"/>
                  <a:gd name="connsiteX16" fmla="*/ 407158 w 2932644"/>
                  <a:gd name="connsiteY16" fmla="*/ 871218 h 2482681"/>
                  <a:gd name="connsiteX17" fmla="*/ 363615 w 2932644"/>
                  <a:gd name="connsiteY17" fmla="*/ 914761 h 2482681"/>
                  <a:gd name="connsiteX18" fmla="*/ 320072 w 2932644"/>
                  <a:gd name="connsiteY18" fmla="*/ 972818 h 2482681"/>
                  <a:gd name="connsiteX19" fmla="*/ 247501 w 2932644"/>
                  <a:gd name="connsiteY19" fmla="*/ 1059904 h 2482681"/>
                  <a:gd name="connsiteX20" fmla="*/ 203958 w 2932644"/>
                  <a:gd name="connsiteY20" fmla="*/ 1117961 h 2482681"/>
                  <a:gd name="connsiteX21" fmla="*/ 145901 w 2932644"/>
                  <a:gd name="connsiteY21" fmla="*/ 1176018 h 2482681"/>
                  <a:gd name="connsiteX22" fmla="*/ 116872 w 2932644"/>
                  <a:gd name="connsiteY22" fmla="*/ 1234075 h 2482681"/>
                  <a:gd name="connsiteX23" fmla="*/ 58817 w 2932644"/>
                  <a:gd name="connsiteY23" fmla="*/ 1335676 h 2482681"/>
                  <a:gd name="connsiteX24" fmla="*/ 758 w 2932644"/>
                  <a:gd name="connsiteY24" fmla="*/ 1509847 h 2482681"/>
                  <a:gd name="connsiteX25" fmla="*/ 29787 w 2932644"/>
                  <a:gd name="connsiteY25" fmla="*/ 1756589 h 2482681"/>
                  <a:gd name="connsiteX26" fmla="*/ 87844 w 2932644"/>
                  <a:gd name="connsiteY26" fmla="*/ 1858189 h 2482681"/>
                  <a:gd name="connsiteX27" fmla="*/ 203958 w 2932644"/>
                  <a:gd name="connsiteY27" fmla="*/ 2032361 h 2482681"/>
                  <a:gd name="connsiteX28" fmla="*/ 247501 w 2932644"/>
                  <a:gd name="connsiteY28" fmla="*/ 2061390 h 2482681"/>
                  <a:gd name="connsiteX29" fmla="*/ 334587 w 2932644"/>
                  <a:gd name="connsiteY29" fmla="*/ 2133961 h 2482681"/>
                  <a:gd name="connsiteX30" fmla="*/ 421672 w 2932644"/>
                  <a:gd name="connsiteY30" fmla="*/ 2192018 h 2482681"/>
                  <a:gd name="connsiteX31" fmla="*/ 537787 w 2932644"/>
                  <a:gd name="connsiteY31" fmla="*/ 2221047 h 2482681"/>
                  <a:gd name="connsiteX32" fmla="*/ 726472 w 2932644"/>
                  <a:gd name="connsiteY32" fmla="*/ 2264590 h 2482681"/>
                  <a:gd name="connsiteX33" fmla="*/ 813558 w 2932644"/>
                  <a:gd name="connsiteY33" fmla="*/ 2293618 h 2482681"/>
                  <a:gd name="connsiteX34" fmla="*/ 857101 w 2932644"/>
                  <a:gd name="connsiteY34" fmla="*/ 2308132 h 2482681"/>
                  <a:gd name="connsiteX35" fmla="*/ 900644 w 2932644"/>
                  <a:gd name="connsiteY35" fmla="*/ 2322647 h 2482681"/>
                  <a:gd name="connsiteX36" fmla="*/ 944187 w 2932644"/>
                  <a:gd name="connsiteY36" fmla="*/ 2337161 h 2482681"/>
                  <a:gd name="connsiteX37" fmla="*/ 1002244 w 2932644"/>
                  <a:gd name="connsiteY37" fmla="*/ 2366190 h 2482681"/>
                  <a:gd name="connsiteX38" fmla="*/ 1132872 w 2932644"/>
                  <a:gd name="connsiteY38" fmla="*/ 2395218 h 2482681"/>
                  <a:gd name="connsiteX39" fmla="*/ 1176415 w 2932644"/>
                  <a:gd name="connsiteY39" fmla="*/ 2409732 h 2482681"/>
                  <a:gd name="connsiteX40" fmla="*/ 1248987 w 2932644"/>
                  <a:gd name="connsiteY40" fmla="*/ 2424247 h 2482681"/>
                  <a:gd name="connsiteX41" fmla="*/ 1307044 w 2932644"/>
                  <a:gd name="connsiteY41" fmla="*/ 2438761 h 2482681"/>
                  <a:gd name="connsiteX42" fmla="*/ 1539272 w 2932644"/>
                  <a:gd name="connsiteY42" fmla="*/ 2467791 h 2482681"/>
                  <a:gd name="connsiteX43" fmla="*/ 1713444 w 2932644"/>
                  <a:gd name="connsiteY43" fmla="*/ 2482303 h 2482681"/>
                  <a:gd name="connsiteX44" fmla="*/ 2700415 w 2932644"/>
                  <a:gd name="connsiteY44" fmla="*/ 2438761 h 2482681"/>
                  <a:gd name="connsiteX45" fmla="*/ 2932644 w 2932644"/>
                  <a:gd name="connsiteY45" fmla="*/ 2380704 h 2482681"/>
                  <a:gd name="connsiteX46" fmla="*/ 2831045 w 2932644"/>
                  <a:gd name="connsiteY46" fmla="*/ 2351675 h 2482681"/>
                  <a:gd name="connsiteX47" fmla="*/ 2874587 w 2932644"/>
                  <a:gd name="connsiteY47" fmla="*/ 2148476 h 2482681"/>
                  <a:gd name="connsiteX48" fmla="*/ 2685901 w 2932644"/>
                  <a:gd name="connsiteY48" fmla="*/ 2192018 h 2482681"/>
                  <a:gd name="connsiteX49" fmla="*/ 2511729 w 2932644"/>
                  <a:gd name="connsiteY49" fmla="*/ 2192018 h 2482681"/>
                  <a:gd name="connsiteX50" fmla="*/ 2468187 w 2932644"/>
                  <a:gd name="connsiteY50" fmla="*/ 2206533 h 2482681"/>
                  <a:gd name="connsiteX51" fmla="*/ 2352073 w 2932644"/>
                  <a:gd name="connsiteY51" fmla="*/ 2162990 h 2482681"/>
                  <a:gd name="connsiteX52" fmla="*/ 2235958 w 2932644"/>
                  <a:gd name="connsiteY52" fmla="*/ 1974305 h 2482681"/>
                  <a:gd name="connsiteX53" fmla="*/ 2105330 w 2932644"/>
                  <a:gd name="connsiteY53" fmla="*/ 1988818 h 2482681"/>
                  <a:gd name="connsiteX54" fmla="*/ 1974701 w 2932644"/>
                  <a:gd name="connsiteY54" fmla="*/ 2046876 h 2482681"/>
                  <a:gd name="connsiteX55" fmla="*/ 1902129 w 2932644"/>
                  <a:gd name="connsiteY55" fmla="*/ 2032360 h 2482681"/>
                  <a:gd name="connsiteX56" fmla="*/ 1539272 w 2932644"/>
                  <a:gd name="connsiteY56" fmla="*/ 1974304 h 2482681"/>
                  <a:gd name="connsiteX57" fmla="*/ 1452187 w 2932644"/>
                  <a:gd name="connsiteY57" fmla="*/ 1945275 h 2482681"/>
                  <a:gd name="connsiteX58" fmla="*/ 1336072 w 2932644"/>
                  <a:gd name="connsiteY58" fmla="*/ 1887218 h 2482681"/>
                  <a:gd name="connsiteX59" fmla="*/ 1176415 w 2932644"/>
                  <a:gd name="connsiteY59" fmla="*/ 1756590 h 2482681"/>
                  <a:gd name="connsiteX60" fmla="*/ 1089330 w 2932644"/>
                  <a:gd name="connsiteY60" fmla="*/ 1625961 h 2482681"/>
                  <a:gd name="connsiteX61" fmla="*/ 1060301 w 2932644"/>
                  <a:gd name="connsiteY61" fmla="*/ 1582418 h 2482681"/>
                  <a:gd name="connsiteX62" fmla="*/ 1016758 w 2932644"/>
                  <a:gd name="connsiteY62" fmla="*/ 1538875 h 2482681"/>
                  <a:gd name="connsiteX63" fmla="*/ 987730 w 2932644"/>
                  <a:gd name="connsiteY63" fmla="*/ 1466304 h 2482681"/>
                  <a:gd name="connsiteX64" fmla="*/ 958701 w 2932644"/>
                  <a:gd name="connsiteY64" fmla="*/ 1422761 h 2482681"/>
                  <a:gd name="connsiteX65" fmla="*/ 944187 w 2932644"/>
                  <a:gd name="connsiteY65" fmla="*/ 1350190 h 2482681"/>
                  <a:gd name="connsiteX66" fmla="*/ 929672 w 2932644"/>
                  <a:gd name="connsiteY66" fmla="*/ 1306647 h 2482681"/>
                  <a:gd name="connsiteX67" fmla="*/ 958701 w 2932644"/>
                  <a:gd name="connsiteY67" fmla="*/ 1205047 h 2482681"/>
                  <a:gd name="connsiteX68" fmla="*/ 973215 w 2932644"/>
                  <a:gd name="connsiteY68" fmla="*/ 885732 h 2482681"/>
                  <a:gd name="connsiteX69" fmla="*/ 1161901 w 2932644"/>
                  <a:gd name="connsiteY69" fmla="*/ 1001847 h 2482681"/>
                  <a:gd name="connsiteX70" fmla="*/ 1219958 w 2932644"/>
                  <a:gd name="connsiteY70" fmla="*/ 1016361 h 2482681"/>
                  <a:gd name="connsiteX71" fmla="*/ 1292530 w 2932644"/>
                  <a:gd name="connsiteY71" fmla="*/ 1045390 h 2482681"/>
                  <a:gd name="connsiteX72" fmla="*/ 1423158 w 2932644"/>
                  <a:gd name="connsiteY72" fmla="*/ 1059904 h 2482681"/>
                  <a:gd name="connsiteX73" fmla="*/ 1524758 w 2932644"/>
                  <a:gd name="connsiteY73" fmla="*/ 1074418 h 2482681"/>
                  <a:gd name="connsiteX74" fmla="*/ 1698930 w 2932644"/>
                  <a:gd name="connsiteY74" fmla="*/ 1059904 h 2482681"/>
                  <a:gd name="connsiteX75" fmla="*/ 1655387 w 2932644"/>
                  <a:gd name="connsiteY75" fmla="*/ 1016361 h 2482681"/>
                  <a:gd name="connsiteX76" fmla="*/ 1611844 w 2932644"/>
                  <a:gd name="connsiteY76" fmla="*/ 900247 h 2482681"/>
                  <a:gd name="connsiteX77" fmla="*/ 1640872 w 2932644"/>
                  <a:gd name="connsiteY77" fmla="*/ 798647 h 2482681"/>
                  <a:gd name="connsiteX78" fmla="*/ 1640872 w 2932644"/>
                  <a:gd name="connsiteY78" fmla="*/ 697047 h 2482681"/>
                  <a:gd name="connsiteX79" fmla="*/ 1466700 w 2932644"/>
                  <a:gd name="connsiteY79" fmla="*/ 653504 h 2482681"/>
                  <a:gd name="connsiteX80" fmla="*/ 1597330 w 2932644"/>
                  <a:gd name="connsiteY80" fmla="*/ 508361 h 2482681"/>
                  <a:gd name="connsiteX81" fmla="*/ 1916644 w 2932644"/>
                  <a:gd name="connsiteY81" fmla="*/ 697046 h 2482681"/>
                  <a:gd name="connsiteX82" fmla="*/ 2032758 w 2932644"/>
                  <a:gd name="connsiteY82" fmla="*/ 813161 h 2482681"/>
                  <a:gd name="connsiteX83" fmla="*/ 2061787 w 2932644"/>
                  <a:gd name="connsiteY83" fmla="*/ 624475 h 2482681"/>
                  <a:gd name="connsiteX84" fmla="*/ 2076301 w 2932644"/>
                  <a:gd name="connsiteY84" fmla="*/ 566418 h 2482681"/>
                  <a:gd name="connsiteX85" fmla="*/ 1974701 w 2932644"/>
                  <a:gd name="connsiteY85" fmla="*/ 508361 h 2482681"/>
                  <a:gd name="connsiteX86" fmla="*/ 1916644 w 2932644"/>
                  <a:gd name="connsiteY86" fmla="*/ 479332 h 2482681"/>
                  <a:gd name="connsiteX87" fmla="*/ 1713444 w 2932644"/>
                  <a:gd name="connsiteY87" fmla="*/ 392247 h 2482681"/>
                  <a:gd name="connsiteX88" fmla="*/ 1611844 w 2932644"/>
                  <a:gd name="connsiteY88" fmla="*/ 319675 h 2482681"/>
                  <a:gd name="connsiteX89" fmla="*/ 1568301 w 2932644"/>
                  <a:gd name="connsiteY89" fmla="*/ 290647 h 2482681"/>
                  <a:gd name="connsiteX90" fmla="*/ 1510244 w 2932644"/>
                  <a:gd name="connsiteY90" fmla="*/ 247104 h 2482681"/>
                  <a:gd name="connsiteX91" fmla="*/ 1495730 w 2932644"/>
                  <a:gd name="connsiteY91" fmla="*/ 247104 h 2482681"/>
                  <a:gd name="connsiteX92" fmla="*/ 1350587 w 2932644"/>
                  <a:gd name="connsiteY92" fmla="*/ 145504 h 2482681"/>
                  <a:gd name="connsiteX93" fmla="*/ 1307044 w 2932644"/>
                  <a:gd name="connsiteY93" fmla="*/ 101961 h 2482681"/>
                  <a:gd name="connsiteX94" fmla="*/ 1278015 w 2932644"/>
                  <a:gd name="connsiteY94" fmla="*/ 58418 h 2482681"/>
                  <a:gd name="connsiteX95" fmla="*/ 1234472 w 2932644"/>
                  <a:gd name="connsiteY95" fmla="*/ 43904 h 2482681"/>
                  <a:gd name="connsiteX96" fmla="*/ 1219958 w 2932644"/>
                  <a:gd name="connsiteY96" fmla="*/ 361 h 2482681"/>
                  <a:gd name="connsiteX0" fmla="*/ 1219958 w 2932644"/>
                  <a:gd name="connsiteY0" fmla="*/ 361 h 2482681"/>
                  <a:gd name="connsiteX1" fmla="*/ 1176415 w 2932644"/>
                  <a:gd name="connsiteY1" fmla="*/ 72932 h 2482681"/>
                  <a:gd name="connsiteX2" fmla="*/ 1132872 w 2932644"/>
                  <a:gd name="connsiteY2" fmla="*/ 87447 h 2482681"/>
                  <a:gd name="connsiteX3" fmla="*/ 1089330 w 2932644"/>
                  <a:gd name="connsiteY3" fmla="*/ 130990 h 2482681"/>
                  <a:gd name="connsiteX4" fmla="*/ 1263501 w 2932644"/>
                  <a:gd name="connsiteY4" fmla="*/ 160019 h 2482681"/>
                  <a:gd name="connsiteX5" fmla="*/ 1321558 w 2932644"/>
                  <a:gd name="connsiteY5" fmla="*/ 203563 h 2482681"/>
                  <a:gd name="connsiteX6" fmla="*/ 1234474 w 2932644"/>
                  <a:gd name="connsiteY6" fmla="*/ 319676 h 2482681"/>
                  <a:gd name="connsiteX7" fmla="*/ 1074815 w 2932644"/>
                  <a:gd name="connsiteY7" fmla="*/ 160018 h 2482681"/>
                  <a:gd name="connsiteX8" fmla="*/ 871619 w 2932644"/>
                  <a:gd name="connsiteY8" fmla="*/ 348704 h 2482681"/>
                  <a:gd name="connsiteX9" fmla="*/ 828072 w 2932644"/>
                  <a:gd name="connsiteY9" fmla="*/ 406761 h 2482681"/>
                  <a:gd name="connsiteX10" fmla="*/ 755501 w 2932644"/>
                  <a:gd name="connsiteY10" fmla="*/ 493847 h 2482681"/>
                  <a:gd name="connsiteX11" fmla="*/ 668415 w 2932644"/>
                  <a:gd name="connsiteY11" fmla="*/ 580932 h 2482681"/>
                  <a:gd name="connsiteX12" fmla="*/ 653901 w 2932644"/>
                  <a:gd name="connsiteY12" fmla="*/ 609961 h 2482681"/>
                  <a:gd name="connsiteX13" fmla="*/ 537787 w 2932644"/>
                  <a:gd name="connsiteY13" fmla="*/ 740590 h 2482681"/>
                  <a:gd name="connsiteX14" fmla="*/ 494244 w 2932644"/>
                  <a:gd name="connsiteY14" fmla="*/ 769618 h 2482681"/>
                  <a:gd name="connsiteX15" fmla="*/ 436187 w 2932644"/>
                  <a:gd name="connsiteY15" fmla="*/ 827675 h 2482681"/>
                  <a:gd name="connsiteX16" fmla="*/ 407158 w 2932644"/>
                  <a:gd name="connsiteY16" fmla="*/ 871218 h 2482681"/>
                  <a:gd name="connsiteX17" fmla="*/ 363615 w 2932644"/>
                  <a:gd name="connsiteY17" fmla="*/ 914761 h 2482681"/>
                  <a:gd name="connsiteX18" fmla="*/ 320072 w 2932644"/>
                  <a:gd name="connsiteY18" fmla="*/ 972818 h 2482681"/>
                  <a:gd name="connsiteX19" fmla="*/ 247501 w 2932644"/>
                  <a:gd name="connsiteY19" fmla="*/ 1059904 h 2482681"/>
                  <a:gd name="connsiteX20" fmla="*/ 203958 w 2932644"/>
                  <a:gd name="connsiteY20" fmla="*/ 1117961 h 2482681"/>
                  <a:gd name="connsiteX21" fmla="*/ 145901 w 2932644"/>
                  <a:gd name="connsiteY21" fmla="*/ 1176018 h 2482681"/>
                  <a:gd name="connsiteX22" fmla="*/ 116872 w 2932644"/>
                  <a:gd name="connsiteY22" fmla="*/ 1234075 h 2482681"/>
                  <a:gd name="connsiteX23" fmla="*/ 58817 w 2932644"/>
                  <a:gd name="connsiteY23" fmla="*/ 1335676 h 2482681"/>
                  <a:gd name="connsiteX24" fmla="*/ 758 w 2932644"/>
                  <a:gd name="connsiteY24" fmla="*/ 1509847 h 2482681"/>
                  <a:gd name="connsiteX25" fmla="*/ 29787 w 2932644"/>
                  <a:gd name="connsiteY25" fmla="*/ 1756589 h 2482681"/>
                  <a:gd name="connsiteX26" fmla="*/ 87844 w 2932644"/>
                  <a:gd name="connsiteY26" fmla="*/ 1858189 h 2482681"/>
                  <a:gd name="connsiteX27" fmla="*/ 203958 w 2932644"/>
                  <a:gd name="connsiteY27" fmla="*/ 2032361 h 2482681"/>
                  <a:gd name="connsiteX28" fmla="*/ 247501 w 2932644"/>
                  <a:gd name="connsiteY28" fmla="*/ 2061390 h 2482681"/>
                  <a:gd name="connsiteX29" fmla="*/ 334587 w 2932644"/>
                  <a:gd name="connsiteY29" fmla="*/ 2133961 h 2482681"/>
                  <a:gd name="connsiteX30" fmla="*/ 421672 w 2932644"/>
                  <a:gd name="connsiteY30" fmla="*/ 2192018 h 2482681"/>
                  <a:gd name="connsiteX31" fmla="*/ 537787 w 2932644"/>
                  <a:gd name="connsiteY31" fmla="*/ 2221047 h 2482681"/>
                  <a:gd name="connsiteX32" fmla="*/ 726472 w 2932644"/>
                  <a:gd name="connsiteY32" fmla="*/ 2264590 h 2482681"/>
                  <a:gd name="connsiteX33" fmla="*/ 813558 w 2932644"/>
                  <a:gd name="connsiteY33" fmla="*/ 2293618 h 2482681"/>
                  <a:gd name="connsiteX34" fmla="*/ 857101 w 2932644"/>
                  <a:gd name="connsiteY34" fmla="*/ 2308132 h 2482681"/>
                  <a:gd name="connsiteX35" fmla="*/ 900644 w 2932644"/>
                  <a:gd name="connsiteY35" fmla="*/ 2322647 h 2482681"/>
                  <a:gd name="connsiteX36" fmla="*/ 944187 w 2932644"/>
                  <a:gd name="connsiteY36" fmla="*/ 2337161 h 2482681"/>
                  <a:gd name="connsiteX37" fmla="*/ 1002244 w 2932644"/>
                  <a:gd name="connsiteY37" fmla="*/ 2366190 h 2482681"/>
                  <a:gd name="connsiteX38" fmla="*/ 1132872 w 2932644"/>
                  <a:gd name="connsiteY38" fmla="*/ 2395218 h 2482681"/>
                  <a:gd name="connsiteX39" fmla="*/ 1176415 w 2932644"/>
                  <a:gd name="connsiteY39" fmla="*/ 2409732 h 2482681"/>
                  <a:gd name="connsiteX40" fmla="*/ 1248987 w 2932644"/>
                  <a:gd name="connsiteY40" fmla="*/ 2424247 h 2482681"/>
                  <a:gd name="connsiteX41" fmla="*/ 1307044 w 2932644"/>
                  <a:gd name="connsiteY41" fmla="*/ 2438761 h 2482681"/>
                  <a:gd name="connsiteX42" fmla="*/ 1539272 w 2932644"/>
                  <a:gd name="connsiteY42" fmla="*/ 2467791 h 2482681"/>
                  <a:gd name="connsiteX43" fmla="*/ 1713444 w 2932644"/>
                  <a:gd name="connsiteY43" fmla="*/ 2482303 h 2482681"/>
                  <a:gd name="connsiteX44" fmla="*/ 2700415 w 2932644"/>
                  <a:gd name="connsiteY44" fmla="*/ 2438761 h 2482681"/>
                  <a:gd name="connsiteX45" fmla="*/ 2932644 w 2932644"/>
                  <a:gd name="connsiteY45" fmla="*/ 2380704 h 2482681"/>
                  <a:gd name="connsiteX46" fmla="*/ 2831045 w 2932644"/>
                  <a:gd name="connsiteY46" fmla="*/ 2351675 h 2482681"/>
                  <a:gd name="connsiteX47" fmla="*/ 2816530 w 2932644"/>
                  <a:gd name="connsiteY47" fmla="*/ 2148476 h 2482681"/>
                  <a:gd name="connsiteX48" fmla="*/ 2685901 w 2932644"/>
                  <a:gd name="connsiteY48" fmla="*/ 2192018 h 2482681"/>
                  <a:gd name="connsiteX49" fmla="*/ 2511729 w 2932644"/>
                  <a:gd name="connsiteY49" fmla="*/ 2192018 h 2482681"/>
                  <a:gd name="connsiteX50" fmla="*/ 2468187 w 2932644"/>
                  <a:gd name="connsiteY50" fmla="*/ 2206533 h 2482681"/>
                  <a:gd name="connsiteX51" fmla="*/ 2352073 w 2932644"/>
                  <a:gd name="connsiteY51" fmla="*/ 2162990 h 2482681"/>
                  <a:gd name="connsiteX52" fmla="*/ 2235958 w 2932644"/>
                  <a:gd name="connsiteY52" fmla="*/ 1974305 h 2482681"/>
                  <a:gd name="connsiteX53" fmla="*/ 2105330 w 2932644"/>
                  <a:gd name="connsiteY53" fmla="*/ 1988818 h 2482681"/>
                  <a:gd name="connsiteX54" fmla="*/ 1974701 w 2932644"/>
                  <a:gd name="connsiteY54" fmla="*/ 2046876 h 2482681"/>
                  <a:gd name="connsiteX55" fmla="*/ 1902129 w 2932644"/>
                  <a:gd name="connsiteY55" fmla="*/ 2032360 h 2482681"/>
                  <a:gd name="connsiteX56" fmla="*/ 1539272 w 2932644"/>
                  <a:gd name="connsiteY56" fmla="*/ 1974304 h 2482681"/>
                  <a:gd name="connsiteX57" fmla="*/ 1452187 w 2932644"/>
                  <a:gd name="connsiteY57" fmla="*/ 1945275 h 2482681"/>
                  <a:gd name="connsiteX58" fmla="*/ 1336072 w 2932644"/>
                  <a:gd name="connsiteY58" fmla="*/ 1887218 h 2482681"/>
                  <a:gd name="connsiteX59" fmla="*/ 1176415 w 2932644"/>
                  <a:gd name="connsiteY59" fmla="*/ 1756590 h 2482681"/>
                  <a:gd name="connsiteX60" fmla="*/ 1089330 w 2932644"/>
                  <a:gd name="connsiteY60" fmla="*/ 1625961 h 2482681"/>
                  <a:gd name="connsiteX61" fmla="*/ 1060301 w 2932644"/>
                  <a:gd name="connsiteY61" fmla="*/ 1582418 h 2482681"/>
                  <a:gd name="connsiteX62" fmla="*/ 1016758 w 2932644"/>
                  <a:gd name="connsiteY62" fmla="*/ 1538875 h 2482681"/>
                  <a:gd name="connsiteX63" fmla="*/ 987730 w 2932644"/>
                  <a:gd name="connsiteY63" fmla="*/ 1466304 h 2482681"/>
                  <a:gd name="connsiteX64" fmla="*/ 958701 w 2932644"/>
                  <a:gd name="connsiteY64" fmla="*/ 1422761 h 2482681"/>
                  <a:gd name="connsiteX65" fmla="*/ 944187 w 2932644"/>
                  <a:gd name="connsiteY65" fmla="*/ 1350190 h 2482681"/>
                  <a:gd name="connsiteX66" fmla="*/ 929672 w 2932644"/>
                  <a:gd name="connsiteY66" fmla="*/ 1306647 h 2482681"/>
                  <a:gd name="connsiteX67" fmla="*/ 958701 w 2932644"/>
                  <a:gd name="connsiteY67" fmla="*/ 1205047 h 2482681"/>
                  <a:gd name="connsiteX68" fmla="*/ 973215 w 2932644"/>
                  <a:gd name="connsiteY68" fmla="*/ 885732 h 2482681"/>
                  <a:gd name="connsiteX69" fmla="*/ 1161901 w 2932644"/>
                  <a:gd name="connsiteY69" fmla="*/ 1001847 h 2482681"/>
                  <a:gd name="connsiteX70" fmla="*/ 1219958 w 2932644"/>
                  <a:gd name="connsiteY70" fmla="*/ 1016361 h 2482681"/>
                  <a:gd name="connsiteX71" fmla="*/ 1292530 w 2932644"/>
                  <a:gd name="connsiteY71" fmla="*/ 1045390 h 2482681"/>
                  <a:gd name="connsiteX72" fmla="*/ 1423158 w 2932644"/>
                  <a:gd name="connsiteY72" fmla="*/ 1059904 h 2482681"/>
                  <a:gd name="connsiteX73" fmla="*/ 1524758 w 2932644"/>
                  <a:gd name="connsiteY73" fmla="*/ 1074418 h 2482681"/>
                  <a:gd name="connsiteX74" fmla="*/ 1698930 w 2932644"/>
                  <a:gd name="connsiteY74" fmla="*/ 1059904 h 2482681"/>
                  <a:gd name="connsiteX75" fmla="*/ 1655387 w 2932644"/>
                  <a:gd name="connsiteY75" fmla="*/ 1016361 h 2482681"/>
                  <a:gd name="connsiteX76" fmla="*/ 1611844 w 2932644"/>
                  <a:gd name="connsiteY76" fmla="*/ 900247 h 2482681"/>
                  <a:gd name="connsiteX77" fmla="*/ 1640872 w 2932644"/>
                  <a:gd name="connsiteY77" fmla="*/ 798647 h 2482681"/>
                  <a:gd name="connsiteX78" fmla="*/ 1640872 w 2932644"/>
                  <a:gd name="connsiteY78" fmla="*/ 697047 h 2482681"/>
                  <a:gd name="connsiteX79" fmla="*/ 1466700 w 2932644"/>
                  <a:gd name="connsiteY79" fmla="*/ 653504 h 2482681"/>
                  <a:gd name="connsiteX80" fmla="*/ 1597330 w 2932644"/>
                  <a:gd name="connsiteY80" fmla="*/ 508361 h 2482681"/>
                  <a:gd name="connsiteX81" fmla="*/ 1916644 w 2932644"/>
                  <a:gd name="connsiteY81" fmla="*/ 697046 h 2482681"/>
                  <a:gd name="connsiteX82" fmla="*/ 2032758 w 2932644"/>
                  <a:gd name="connsiteY82" fmla="*/ 813161 h 2482681"/>
                  <a:gd name="connsiteX83" fmla="*/ 2061787 w 2932644"/>
                  <a:gd name="connsiteY83" fmla="*/ 624475 h 2482681"/>
                  <a:gd name="connsiteX84" fmla="*/ 2076301 w 2932644"/>
                  <a:gd name="connsiteY84" fmla="*/ 566418 h 2482681"/>
                  <a:gd name="connsiteX85" fmla="*/ 1974701 w 2932644"/>
                  <a:gd name="connsiteY85" fmla="*/ 508361 h 2482681"/>
                  <a:gd name="connsiteX86" fmla="*/ 1916644 w 2932644"/>
                  <a:gd name="connsiteY86" fmla="*/ 479332 h 2482681"/>
                  <a:gd name="connsiteX87" fmla="*/ 1713444 w 2932644"/>
                  <a:gd name="connsiteY87" fmla="*/ 392247 h 2482681"/>
                  <a:gd name="connsiteX88" fmla="*/ 1611844 w 2932644"/>
                  <a:gd name="connsiteY88" fmla="*/ 319675 h 2482681"/>
                  <a:gd name="connsiteX89" fmla="*/ 1568301 w 2932644"/>
                  <a:gd name="connsiteY89" fmla="*/ 290647 h 2482681"/>
                  <a:gd name="connsiteX90" fmla="*/ 1510244 w 2932644"/>
                  <a:gd name="connsiteY90" fmla="*/ 247104 h 2482681"/>
                  <a:gd name="connsiteX91" fmla="*/ 1495730 w 2932644"/>
                  <a:gd name="connsiteY91" fmla="*/ 247104 h 2482681"/>
                  <a:gd name="connsiteX92" fmla="*/ 1350587 w 2932644"/>
                  <a:gd name="connsiteY92" fmla="*/ 145504 h 2482681"/>
                  <a:gd name="connsiteX93" fmla="*/ 1307044 w 2932644"/>
                  <a:gd name="connsiteY93" fmla="*/ 101961 h 2482681"/>
                  <a:gd name="connsiteX94" fmla="*/ 1278015 w 2932644"/>
                  <a:gd name="connsiteY94" fmla="*/ 58418 h 2482681"/>
                  <a:gd name="connsiteX95" fmla="*/ 1234472 w 2932644"/>
                  <a:gd name="connsiteY95" fmla="*/ 43904 h 2482681"/>
                  <a:gd name="connsiteX96" fmla="*/ 1219958 w 2932644"/>
                  <a:gd name="connsiteY96" fmla="*/ 361 h 2482681"/>
                  <a:gd name="connsiteX0" fmla="*/ 1219958 w 2874587"/>
                  <a:gd name="connsiteY0" fmla="*/ 361 h 2482681"/>
                  <a:gd name="connsiteX1" fmla="*/ 1176415 w 2874587"/>
                  <a:gd name="connsiteY1" fmla="*/ 72932 h 2482681"/>
                  <a:gd name="connsiteX2" fmla="*/ 1132872 w 2874587"/>
                  <a:gd name="connsiteY2" fmla="*/ 87447 h 2482681"/>
                  <a:gd name="connsiteX3" fmla="*/ 1089330 w 2874587"/>
                  <a:gd name="connsiteY3" fmla="*/ 130990 h 2482681"/>
                  <a:gd name="connsiteX4" fmla="*/ 1263501 w 2874587"/>
                  <a:gd name="connsiteY4" fmla="*/ 160019 h 2482681"/>
                  <a:gd name="connsiteX5" fmla="*/ 1321558 w 2874587"/>
                  <a:gd name="connsiteY5" fmla="*/ 203563 h 2482681"/>
                  <a:gd name="connsiteX6" fmla="*/ 1234474 w 2874587"/>
                  <a:gd name="connsiteY6" fmla="*/ 319676 h 2482681"/>
                  <a:gd name="connsiteX7" fmla="*/ 1074815 w 2874587"/>
                  <a:gd name="connsiteY7" fmla="*/ 160018 h 2482681"/>
                  <a:gd name="connsiteX8" fmla="*/ 871619 w 2874587"/>
                  <a:gd name="connsiteY8" fmla="*/ 348704 h 2482681"/>
                  <a:gd name="connsiteX9" fmla="*/ 828072 w 2874587"/>
                  <a:gd name="connsiteY9" fmla="*/ 406761 h 2482681"/>
                  <a:gd name="connsiteX10" fmla="*/ 755501 w 2874587"/>
                  <a:gd name="connsiteY10" fmla="*/ 493847 h 2482681"/>
                  <a:gd name="connsiteX11" fmla="*/ 668415 w 2874587"/>
                  <a:gd name="connsiteY11" fmla="*/ 580932 h 2482681"/>
                  <a:gd name="connsiteX12" fmla="*/ 653901 w 2874587"/>
                  <a:gd name="connsiteY12" fmla="*/ 609961 h 2482681"/>
                  <a:gd name="connsiteX13" fmla="*/ 537787 w 2874587"/>
                  <a:gd name="connsiteY13" fmla="*/ 740590 h 2482681"/>
                  <a:gd name="connsiteX14" fmla="*/ 494244 w 2874587"/>
                  <a:gd name="connsiteY14" fmla="*/ 769618 h 2482681"/>
                  <a:gd name="connsiteX15" fmla="*/ 436187 w 2874587"/>
                  <a:gd name="connsiteY15" fmla="*/ 827675 h 2482681"/>
                  <a:gd name="connsiteX16" fmla="*/ 407158 w 2874587"/>
                  <a:gd name="connsiteY16" fmla="*/ 871218 h 2482681"/>
                  <a:gd name="connsiteX17" fmla="*/ 363615 w 2874587"/>
                  <a:gd name="connsiteY17" fmla="*/ 914761 h 2482681"/>
                  <a:gd name="connsiteX18" fmla="*/ 320072 w 2874587"/>
                  <a:gd name="connsiteY18" fmla="*/ 972818 h 2482681"/>
                  <a:gd name="connsiteX19" fmla="*/ 247501 w 2874587"/>
                  <a:gd name="connsiteY19" fmla="*/ 1059904 h 2482681"/>
                  <a:gd name="connsiteX20" fmla="*/ 203958 w 2874587"/>
                  <a:gd name="connsiteY20" fmla="*/ 1117961 h 2482681"/>
                  <a:gd name="connsiteX21" fmla="*/ 145901 w 2874587"/>
                  <a:gd name="connsiteY21" fmla="*/ 1176018 h 2482681"/>
                  <a:gd name="connsiteX22" fmla="*/ 116872 w 2874587"/>
                  <a:gd name="connsiteY22" fmla="*/ 1234075 h 2482681"/>
                  <a:gd name="connsiteX23" fmla="*/ 58817 w 2874587"/>
                  <a:gd name="connsiteY23" fmla="*/ 1335676 h 2482681"/>
                  <a:gd name="connsiteX24" fmla="*/ 758 w 2874587"/>
                  <a:gd name="connsiteY24" fmla="*/ 1509847 h 2482681"/>
                  <a:gd name="connsiteX25" fmla="*/ 29787 w 2874587"/>
                  <a:gd name="connsiteY25" fmla="*/ 1756589 h 2482681"/>
                  <a:gd name="connsiteX26" fmla="*/ 87844 w 2874587"/>
                  <a:gd name="connsiteY26" fmla="*/ 1858189 h 2482681"/>
                  <a:gd name="connsiteX27" fmla="*/ 203958 w 2874587"/>
                  <a:gd name="connsiteY27" fmla="*/ 2032361 h 2482681"/>
                  <a:gd name="connsiteX28" fmla="*/ 247501 w 2874587"/>
                  <a:gd name="connsiteY28" fmla="*/ 2061390 h 2482681"/>
                  <a:gd name="connsiteX29" fmla="*/ 334587 w 2874587"/>
                  <a:gd name="connsiteY29" fmla="*/ 2133961 h 2482681"/>
                  <a:gd name="connsiteX30" fmla="*/ 421672 w 2874587"/>
                  <a:gd name="connsiteY30" fmla="*/ 2192018 h 2482681"/>
                  <a:gd name="connsiteX31" fmla="*/ 537787 w 2874587"/>
                  <a:gd name="connsiteY31" fmla="*/ 2221047 h 2482681"/>
                  <a:gd name="connsiteX32" fmla="*/ 726472 w 2874587"/>
                  <a:gd name="connsiteY32" fmla="*/ 2264590 h 2482681"/>
                  <a:gd name="connsiteX33" fmla="*/ 813558 w 2874587"/>
                  <a:gd name="connsiteY33" fmla="*/ 2293618 h 2482681"/>
                  <a:gd name="connsiteX34" fmla="*/ 857101 w 2874587"/>
                  <a:gd name="connsiteY34" fmla="*/ 2308132 h 2482681"/>
                  <a:gd name="connsiteX35" fmla="*/ 900644 w 2874587"/>
                  <a:gd name="connsiteY35" fmla="*/ 2322647 h 2482681"/>
                  <a:gd name="connsiteX36" fmla="*/ 944187 w 2874587"/>
                  <a:gd name="connsiteY36" fmla="*/ 2337161 h 2482681"/>
                  <a:gd name="connsiteX37" fmla="*/ 1002244 w 2874587"/>
                  <a:gd name="connsiteY37" fmla="*/ 2366190 h 2482681"/>
                  <a:gd name="connsiteX38" fmla="*/ 1132872 w 2874587"/>
                  <a:gd name="connsiteY38" fmla="*/ 2395218 h 2482681"/>
                  <a:gd name="connsiteX39" fmla="*/ 1176415 w 2874587"/>
                  <a:gd name="connsiteY39" fmla="*/ 2409732 h 2482681"/>
                  <a:gd name="connsiteX40" fmla="*/ 1248987 w 2874587"/>
                  <a:gd name="connsiteY40" fmla="*/ 2424247 h 2482681"/>
                  <a:gd name="connsiteX41" fmla="*/ 1307044 w 2874587"/>
                  <a:gd name="connsiteY41" fmla="*/ 2438761 h 2482681"/>
                  <a:gd name="connsiteX42" fmla="*/ 1539272 w 2874587"/>
                  <a:gd name="connsiteY42" fmla="*/ 2467791 h 2482681"/>
                  <a:gd name="connsiteX43" fmla="*/ 1713444 w 2874587"/>
                  <a:gd name="connsiteY43" fmla="*/ 2482303 h 2482681"/>
                  <a:gd name="connsiteX44" fmla="*/ 2700415 w 2874587"/>
                  <a:gd name="connsiteY44" fmla="*/ 2438761 h 2482681"/>
                  <a:gd name="connsiteX45" fmla="*/ 2874587 w 2874587"/>
                  <a:gd name="connsiteY45" fmla="*/ 2380704 h 2482681"/>
                  <a:gd name="connsiteX46" fmla="*/ 2831045 w 2874587"/>
                  <a:gd name="connsiteY46" fmla="*/ 2351675 h 2482681"/>
                  <a:gd name="connsiteX47" fmla="*/ 2816530 w 2874587"/>
                  <a:gd name="connsiteY47" fmla="*/ 2148476 h 2482681"/>
                  <a:gd name="connsiteX48" fmla="*/ 2685901 w 2874587"/>
                  <a:gd name="connsiteY48" fmla="*/ 2192018 h 2482681"/>
                  <a:gd name="connsiteX49" fmla="*/ 2511729 w 2874587"/>
                  <a:gd name="connsiteY49" fmla="*/ 2192018 h 2482681"/>
                  <a:gd name="connsiteX50" fmla="*/ 2468187 w 2874587"/>
                  <a:gd name="connsiteY50" fmla="*/ 2206533 h 2482681"/>
                  <a:gd name="connsiteX51" fmla="*/ 2352073 w 2874587"/>
                  <a:gd name="connsiteY51" fmla="*/ 2162990 h 2482681"/>
                  <a:gd name="connsiteX52" fmla="*/ 2235958 w 2874587"/>
                  <a:gd name="connsiteY52" fmla="*/ 1974305 h 2482681"/>
                  <a:gd name="connsiteX53" fmla="*/ 2105330 w 2874587"/>
                  <a:gd name="connsiteY53" fmla="*/ 1988818 h 2482681"/>
                  <a:gd name="connsiteX54" fmla="*/ 1974701 w 2874587"/>
                  <a:gd name="connsiteY54" fmla="*/ 2046876 h 2482681"/>
                  <a:gd name="connsiteX55" fmla="*/ 1902129 w 2874587"/>
                  <a:gd name="connsiteY55" fmla="*/ 2032360 h 2482681"/>
                  <a:gd name="connsiteX56" fmla="*/ 1539272 w 2874587"/>
                  <a:gd name="connsiteY56" fmla="*/ 1974304 h 2482681"/>
                  <a:gd name="connsiteX57" fmla="*/ 1452187 w 2874587"/>
                  <a:gd name="connsiteY57" fmla="*/ 1945275 h 2482681"/>
                  <a:gd name="connsiteX58" fmla="*/ 1336072 w 2874587"/>
                  <a:gd name="connsiteY58" fmla="*/ 1887218 h 2482681"/>
                  <a:gd name="connsiteX59" fmla="*/ 1176415 w 2874587"/>
                  <a:gd name="connsiteY59" fmla="*/ 1756590 h 2482681"/>
                  <a:gd name="connsiteX60" fmla="*/ 1089330 w 2874587"/>
                  <a:gd name="connsiteY60" fmla="*/ 1625961 h 2482681"/>
                  <a:gd name="connsiteX61" fmla="*/ 1060301 w 2874587"/>
                  <a:gd name="connsiteY61" fmla="*/ 1582418 h 2482681"/>
                  <a:gd name="connsiteX62" fmla="*/ 1016758 w 2874587"/>
                  <a:gd name="connsiteY62" fmla="*/ 1538875 h 2482681"/>
                  <a:gd name="connsiteX63" fmla="*/ 987730 w 2874587"/>
                  <a:gd name="connsiteY63" fmla="*/ 1466304 h 2482681"/>
                  <a:gd name="connsiteX64" fmla="*/ 958701 w 2874587"/>
                  <a:gd name="connsiteY64" fmla="*/ 1422761 h 2482681"/>
                  <a:gd name="connsiteX65" fmla="*/ 944187 w 2874587"/>
                  <a:gd name="connsiteY65" fmla="*/ 1350190 h 2482681"/>
                  <a:gd name="connsiteX66" fmla="*/ 929672 w 2874587"/>
                  <a:gd name="connsiteY66" fmla="*/ 1306647 h 2482681"/>
                  <a:gd name="connsiteX67" fmla="*/ 958701 w 2874587"/>
                  <a:gd name="connsiteY67" fmla="*/ 1205047 h 2482681"/>
                  <a:gd name="connsiteX68" fmla="*/ 973215 w 2874587"/>
                  <a:gd name="connsiteY68" fmla="*/ 885732 h 2482681"/>
                  <a:gd name="connsiteX69" fmla="*/ 1161901 w 2874587"/>
                  <a:gd name="connsiteY69" fmla="*/ 1001847 h 2482681"/>
                  <a:gd name="connsiteX70" fmla="*/ 1219958 w 2874587"/>
                  <a:gd name="connsiteY70" fmla="*/ 1016361 h 2482681"/>
                  <a:gd name="connsiteX71" fmla="*/ 1292530 w 2874587"/>
                  <a:gd name="connsiteY71" fmla="*/ 1045390 h 2482681"/>
                  <a:gd name="connsiteX72" fmla="*/ 1423158 w 2874587"/>
                  <a:gd name="connsiteY72" fmla="*/ 1059904 h 2482681"/>
                  <a:gd name="connsiteX73" fmla="*/ 1524758 w 2874587"/>
                  <a:gd name="connsiteY73" fmla="*/ 1074418 h 2482681"/>
                  <a:gd name="connsiteX74" fmla="*/ 1698930 w 2874587"/>
                  <a:gd name="connsiteY74" fmla="*/ 1059904 h 2482681"/>
                  <a:gd name="connsiteX75" fmla="*/ 1655387 w 2874587"/>
                  <a:gd name="connsiteY75" fmla="*/ 1016361 h 2482681"/>
                  <a:gd name="connsiteX76" fmla="*/ 1611844 w 2874587"/>
                  <a:gd name="connsiteY76" fmla="*/ 900247 h 2482681"/>
                  <a:gd name="connsiteX77" fmla="*/ 1640872 w 2874587"/>
                  <a:gd name="connsiteY77" fmla="*/ 798647 h 2482681"/>
                  <a:gd name="connsiteX78" fmla="*/ 1640872 w 2874587"/>
                  <a:gd name="connsiteY78" fmla="*/ 697047 h 2482681"/>
                  <a:gd name="connsiteX79" fmla="*/ 1466700 w 2874587"/>
                  <a:gd name="connsiteY79" fmla="*/ 653504 h 2482681"/>
                  <a:gd name="connsiteX80" fmla="*/ 1597330 w 2874587"/>
                  <a:gd name="connsiteY80" fmla="*/ 508361 h 2482681"/>
                  <a:gd name="connsiteX81" fmla="*/ 1916644 w 2874587"/>
                  <a:gd name="connsiteY81" fmla="*/ 697046 h 2482681"/>
                  <a:gd name="connsiteX82" fmla="*/ 2032758 w 2874587"/>
                  <a:gd name="connsiteY82" fmla="*/ 813161 h 2482681"/>
                  <a:gd name="connsiteX83" fmla="*/ 2061787 w 2874587"/>
                  <a:gd name="connsiteY83" fmla="*/ 624475 h 2482681"/>
                  <a:gd name="connsiteX84" fmla="*/ 2076301 w 2874587"/>
                  <a:gd name="connsiteY84" fmla="*/ 566418 h 2482681"/>
                  <a:gd name="connsiteX85" fmla="*/ 1974701 w 2874587"/>
                  <a:gd name="connsiteY85" fmla="*/ 508361 h 2482681"/>
                  <a:gd name="connsiteX86" fmla="*/ 1916644 w 2874587"/>
                  <a:gd name="connsiteY86" fmla="*/ 479332 h 2482681"/>
                  <a:gd name="connsiteX87" fmla="*/ 1713444 w 2874587"/>
                  <a:gd name="connsiteY87" fmla="*/ 392247 h 2482681"/>
                  <a:gd name="connsiteX88" fmla="*/ 1611844 w 2874587"/>
                  <a:gd name="connsiteY88" fmla="*/ 319675 h 2482681"/>
                  <a:gd name="connsiteX89" fmla="*/ 1568301 w 2874587"/>
                  <a:gd name="connsiteY89" fmla="*/ 290647 h 2482681"/>
                  <a:gd name="connsiteX90" fmla="*/ 1510244 w 2874587"/>
                  <a:gd name="connsiteY90" fmla="*/ 247104 h 2482681"/>
                  <a:gd name="connsiteX91" fmla="*/ 1495730 w 2874587"/>
                  <a:gd name="connsiteY91" fmla="*/ 247104 h 2482681"/>
                  <a:gd name="connsiteX92" fmla="*/ 1350587 w 2874587"/>
                  <a:gd name="connsiteY92" fmla="*/ 145504 h 2482681"/>
                  <a:gd name="connsiteX93" fmla="*/ 1307044 w 2874587"/>
                  <a:gd name="connsiteY93" fmla="*/ 101961 h 2482681"/>
                  <a:gd name="connsiteX94" fmla="*/ 1278015 w 2874587"/>
                  <a:gd name="connsiteY94" fmla="*/ 58418 h 2482681"/>
                  <a:gd name="connsiteX95" fmla="*/ 1234472 w 2874587"/>
                  <a:gd name="connsiteY95" fmla="*/ 43904 h 2482681"/>
                  <a:gd name="connsiteX96" fmla="*/ 1219958 w 2874587"/>
                  <a:gd name="connsiteY96" fmla="*/ 361 h 2482681"/>
                  <a:gd name="connsiteX0" fmla="*/ 1219958 w 2833965"/>
                  <a:gd name="connsiteY0" fmla="*/ 361 h 2482681"/>
                  <a:gd name="connsiteX1" fmla="*/ 1176415 w 2833965"/>
                  <a:gd name="connsiteY1" fmla="*/ 72932 h 2482681"/>
                  <a:gd name="connsiteX2" fmla="*/ 1132872 w 2833965"/>
                  <a:gd name="connsiteY2" fmla="*/ 87447 h 2482681"/>
                  <a:gd name="connsiteX3" fmla="*/ 1089330 w 2833965"/>
                  <a:gd name="connsiteY3" fmla="*/ 130990 h 2482681"/>
                  <a:gd name="connsiteX4" fmla="*/ 1263501 w 2833965"/>
                  <a:gd name="connsiteY4" fmla="*/ 160019 h 2482681"/>
                  <a:gd name="connsiteX5" fmla="*/ 1321558 w 2833965"/>
                  <a:gd name="connsiteY5" fmla="*/ 203563 h 2482681"/>
                  <a:gd name="connsiteX6" fmla="*/ 1234474 w 2833965"/>
                  <a:gd name="connsiteY6" fmla="*/ 319676 h 2482681"/>
                  <a:gd name="connsiteX7" fmla="*/ 1074815 w 2833965"/>
                  <a:gd name="connsiteY7" fmla="*/ 160018 h 2482681"/>
                  <a:gd name="connsiteX8" fmla="*/ 871619 w 2833965"/>
                  <a:gd name="connsiteY8" fmla="*/ 348704 h 2482681"/>
                  <a:gd name="connsiteX9" fmla="*/ 828072 w 2833965"/>
                  <a:gd name="connsiteY9" fmla="*/ 406761 h 2482681"/>
                  <a:gd name="connsiteX10" fmla="*/ 755501 w 2833965"/>
                  <a:gd name="connsiteY10" fmla="*/ 493847 h 2482681"/>
                  <a:gd name="connsiteX11" fmla="*/ 668415 w 2833965"/>
                  <a:gd name="connsiteY11" fmla="*/ 580932 h 2482681"/>
                  <a:gd name="connsiteX12" fmla="*/ 653901 w 2833965"/>
                  <a:gd name="connsiteY12" fmla="*/ 609961 h 2482681"/>
                  <a:gd name="connsiteX13" fmla="*/ 537787 w 2833965"/>
                  <a:gd name="connsiteY13" fmla="*/ 740590 h 2482681"/>
                  <a:gd name="connsiteX14" fmla="*/ 494244 w 2833965"/>
                  <a:gd name="connsiteY14" fmla="*/ 769618 h 2482681"/>
                  <a:gd name="connsiteX15" fmla="*/ 436187 w 2833965"/>
                  <a:gd name="connsiteY15" fmla="*/ 827675 h 2482681"/>
                  <a:gd name="connsiteX16" fmla="*/ 407158 w 2833965"/>
                  <a:gd name="connsiteY16" fmla="*/ 871218 h 2482681"/>
                  <a:gd name="connsiteX17" fmla="*/ 363615 w 2833965"/>
                  <a:gd name="connsiteY17" fmla="*/ 914761 h 2482681"/>
                  <a:gd name="connsiteX18" fmla="*/ 320072 w 2833965"/>
                  <a:gd name="connsiteY18" fmla="*/ 972818 h 2482681"/>
                  <a:gd name="connsiteX19" fmla="*/ 247501 w 2833965"/>
                  <a:gd name="connsiteY19" fmla="*/ 1059904 h 2482681"/>
                  <a:gd name="connsiteX20" fmla="*/ 203958 w 2833965"/>
                  <a:gd name="connsiteY20" fmla="*/ 1117961 h 2482681"/>
                  <a:gd name="connsiteX21" fmla="*/ 145901 w 2833965"/>
                  <a:gd name="connsiteY21" fmla="*/ 1176018 h 2482681"/>
                  <a:gd name="connsiteX22" fmla="*/ 116872 w 2833965"/>
                  <a:gd name="connsiteY22" fmla="*/ 1234075 h 2482681"/>
                  <a:gd name="connsiteX23" fmla="*/ 58817 w 2833965"/>
                  <a:gd name="connsiteY23" fmla="*/ 1335676 h 2482681"/>
                  <a:gd name="connsiteX24" fmla="*/ 758 w 2833965"/>
                  <a:gd name="connsiteY24" fmla="*/ 1509847 h 2482681"/>
                  <a:gd name="connsiteX25" fmla="*/ 29787 w 2833965"/>
                  <a:gd name="connsiteY25" fmla="*/ 1756589 h 2482681"/>
                  <a:gd name="connsiteX26" fmla="*/ 87844 w 2833965"/>
                  <a:gd name="connsiteY26" fmla="*/ 1858189 h 2482681"/>
                  <a:gd name="connsiteX27" fmla="*/ 203958 w 2833965"/>
                  <a:gd name="connsiteY27" fmla="*/ 2032361 h 2482681"/>
                  <a:gd name="connsiteX28" fmla="*/ 247501 w 2833965"/>
                  <a:gd name="connsiteY28" fmla="*/ 2061390 h 2482681"/>
                  <a:gd name="connsiteX29" fmla="*/ 334587 w 2833965"/>
                  <a:gd name="connsiteY29" fmla="*/ 2133961 h 2482681"/>
                  <a:gd name="connsiteX30" fmla="*/ 421672 w 2833965"/>
                  <a:gd name="connsiteY30" fmla="*/ 2192018 h 2482681"/>
                  <a:gd name="connsiteX31" fmla="*/ 537787 w 2833965"/>
                  <a:gd name="connsiteY31" fmla="*/ 2221047 h 2482681"/>
                  <a:gd name="connsiteX32" fmla="*/ 726472 w 2833965"/>
                  <a:gd name="connsiteY32" fmla="*/ 2264590 h 2482681"/>
                  <a:gd name="connsiteX33" fmla="*/ 813558 w 2833965"/>
                  <a:gd name="connsiteY33" fmla="*/ 2293618 h 2482681"/>
                  <a:gd name="connsiteX34" fmla="*/ 857101 w 2833965"/>
                  <a:gd name="connsiteY34" fmla="*/ 2308132 h 2482681"/>
                  <a:gd name="connsiteX35" fmla="*/ 900644 w 2833965"/>
                  <a:gd name="connsiteY35" fmla="*/ 2322647 h 2482681"/>
                  <a:gd name="connsiteX36" fmla="*/ 944187 w 2833965"/>
                  <a:gd name="connsiteY36" fmla="*/ 2337161 h 2482681"/>
                  <a:gd name="connsiteX37" fmla="*/ 1002244 w 2833965"/>
                  <a:gd name="connsiteY37" fmla="*/ 2366190 h 2482681"/>
                  <a:gd name="connsiteX38" fmla="*/ 1132872 w 2833965"/>
                  <a:gd name="connsiteY38" fmla="*/ 2395218 h 2482681"/>
                  <a:gd name="connsiteX39" fmla="*/ 1176415 w 2833965"/>
                  <a:gd name="connsiteY39" fmla="*/ 2409732 h 2482681"/>
                  <a:gd name="connsiteX40" fmla="*/ 1248987 w 2833965"/>
                  <a:gd name="connsiteY40" fmla="*/ 2424247 h 2482681"/>
                  <a:gd name="connsiteX41" fmla="*/ 1307044 w 2833965"/>
                  <a:gd name="connsiteY41" fmla="*/ 2438761 h 2482681"/>
                  <a:gd name="connsiteX42" fmla="*/ 1539272 w 2833965"/>
                  <a:gd name="connsiteY42" fmla="*/ 2467791 h 2482681"/>
                  <a:gd name="connsiteX43" fmla="*/ 1713444 w 2833965"/>
                  <a:gd name="connsiteY43" fmla="*/ 2482303 h 2482681"/>
                  <a:gd name="connsiteX44" fmla="*/ 2700415 w 2833965"/>
                  <a:gd name="connsiteY44" fmla="*/ 2438761 h 2482681"/>
                  <a:gd name="connsiteX45" fmla="*/ 2802016 w 2833965"/>
                  <a:gd name="connsiteY45" fmla="*/ 2395218 h 2482681"/>
                  <a:gd name="connsiteX46" fmla="*/ 2831045 w 2833965"/>
                  <a:gd name="connsiteY46" fmla="*/ 2351675 h 2482681"/>
                  <a:gd name="connsiteX47" fmla="*/ 2816530 w 2833965"/>
                  <a:gd name="connsiteY47" fmla="*/ 2148476 h 2482681"/>
                  <a:gd name="connsiteX48" fmla="*/ 2685901 w 2833965"/>
                  <a:gd name="connsiteY48" fmla="*/ 2192018 h 2482681"/>
                  <a:gd name="connsiteX49" fmla="*/ 2511729 w 2833965"/>
                  <a:gd name="connsiteY49" fmla="*/ 2192018 h 2482681"/>
                  <a:gd name="connsiteX50" fmla="*/ 2468187 w 2833965"/>
                  <a:gd name="connsiteY50" fmla="*/ 2206533 h 2482681"/>
                  <a:gd name="connsiteX51" fmla="*/ 2352073 w 2833965"/>
                  <a:gd name="connsiteY51" fmla="*/ 2162990 h 2482681"/>
                  <a:gd name="connsiteX52" fmla="*/ 2235958 w 2833965"/>
                  <a:gd name="connsiteY52" fmla="*/ 1974305 h 2482681"/>
                  <a:gd name="connsiteX53" fmla="*/ 2105330 w 2833965"/>
                  <a:gd name="connsiteY53" fmla="*/ 1988818 h 2482681"/>
                  <a:gd name="connsiteX54" fmla="*/ 1974701 w 2833965"/>
                  <a:gd name="connsiteY54" fmla="*/ 2046876 h 2482681"/>
                  <a:gd name="connsiteX55" fmla="*/ 1902129 w 2833965"/>
                  <a:gd name="connsiteY55" fmla="*/ 2032360 h 2482681"/>
                  <a:gd name="connsiteX56" fmla="*/ 1539272 w 2833965"/>
                  <a:gd name="connsiteY56" fmla="*/ 1974304 h 2482681"/>
                  <a:gd name="connsiteX57" fmla="*/ 1452187 w 2833965"/>
                  <a:gd name="connsiteY57" fmla="*/ 1945275 h 2482681"/>
                  <a:gd name="connsiteX58" fmla="*/ 1336072 w 2833965"/>
                  <a:gd name="connsiteY58" fmla="*/ 1887218 h 2482681"/>
                  <a:gd name="connsiteX59" fmla="*/ 1176415 w 2833965"/>
                  <a:gd name="connsiteY59" fmla="*/ 1756590 h 2482681"/>
                  <a:gd name="connsiteX60" fmla="*/ 1089330 w 2833965"/>
                  <a:gd name="connsiteY60" fmla="*/ 1625961 h 2482681"/>
                  <a:gd name="connsiteX61" fmla="*/ 1060301 w 2833965"/>
                  <a:gd name="connsiteY61" fmla="*/ 1582418 h 2482681"/>
                  <a:gd name="connsiteX62" fmla="*/ 1016758 w 2833965"/>
                  <a:gd name="connsiteY62" fmla="*/ 1538875 h 2482681"/>
                  <a:gd name="connsiteX63" fmla="*/ 987730 w 2833965"/>
                  <a:gd name="connsiteY63" fmla="*/ 1466304 h 2482681"/>
                  <a:gd name="connsiteX64" fmla="*/ 958701 w 2833965"/>
                  <a:gd name="connsiteY64" fmla="*/ 1422761 h 2482681"/>
                  <a:gd name="connsiteX65" fmla="*/ 944187 w 2833965"/>
                  <a:gd name="connsiteY65" fmla="*/ 1350190 h 2482681"/>
                  <a:gd name="connsiteX66" fmla="*/ 929672 w 2833965"/>
                  <a:gd name="connsiteY66" fmla="*/ 1306647 h 2482681"/>
                  <a:gd name="connsiteX67" fmla="*/ 958701 w 2833965"/>
                  <a:gd name="connsiteY67" fmla="*/ 1205047 h 2482681"/>
                  <a:gd name="connsiteX68" fmla="*/ 973215 w 2833965"/>
                  <a:gd name="connsiteY68" fmla="*/ 885732 h 2482681"/>
                  <a:gd name="connsiteX69" fmla="*/ 1161901 w 2833965"/>
                  <a:gd name="connsiteY69" fmla="*/ 1001847 h 2482681"/>
                  <a:gd name="connsiteX70" fmla="*/ 1219958 w 2833965"/>
                  <a:gd name="connsiteY70" fmla="*/ 1016361 h 2482681"/>
                  <a:gd name="connsiteX71" fmla="*/ 1292530 w 2833965"/>
                  <a:gd name="connsiteY71" fmla="*/ 1045390 h 2482681"/>
                  <a:gd name="connsiteX72" fmla="*/ 1423158 w 2833965"/>
                  <a:gd name="connsiteY72" fmla="*/ 1059904 h 2482681"/>
                  <a:gd name="connsiteX73" fmla="*/ 1524758 w 2833965"/>
                  <a:gd name="connsiteY73" fmla="*/ 1074418 h 2482681"/>
                  <a:gd name="connsiteX74" fmla="*/ 1698930 w 2833965"/>
                  <a:gd name="connsiteY74" fmla="*/ 1059904 h 2482681"/>
                  <a:gd name="connsiteX75" fmla="*/ 1655387 w 2833965"/>
                  <a:gd name="connsiteY75" fmla="*/ 1016361 h 2482681"/>
                  <a:gd name="connsiteX76" fmla="*/ 1611844 w 2833965"/>
                  <a:gd name="connsiteY76" fmla="*/ 900247 h 2482681"/>
                  <a:gd name="connsiteX77" fmla="*/ 1640872 w 2833965"/>
                  <a:gd name="connsiteY77" fmla="*/ 798647 h 2482681"/>
                  <a:gd name="connsiteX78" fmla="*/ 1640872 w 2833965"/>
                  <a:gd name="connsiteY78" fmla="*/ 697047 h 2482681"/>
                  <a:gd name="connsiteX79" fmla="*/ 1466700 w 2833965"/>
                  <a:gd name="connsiteY79" fmla="*/ 653504 h 2482681"/>
                  <a:gd name="connsiteX80" fmla="*/ 1597330 w 2833965"/>
                  <a:gd name="connsiteY80" fmla="*/ 508361 h 2482681"/>
                  <a:gd name="connsiteX81" fmla="*/ 1916644 w 2833965"/>
                  <a:gd name="connsiteY81" fmla="*/ 697046 h 2482681"/>
                  <a:gd name="connsiteX82" fmla="*/ 2032758 w 2833965"/>
                  <a:gd name="connsiteY82" fmla="*/ 813161 h 2482681"/>
                  <a:gd name="connsiteX83" fmla="*/ 2061787 w 2833965"/>
                  <a:gd name="connsiteY83" fmla="*/ 624475 h 2482681"/>
                  <a:gd name="connsiteX84" fmla="*/ 2076301 w 2833965"/>
                  <a:gd name="connsiteY84" fmla="*/ 566418 h 2482681"/>
                  <a:gd name="connsiteX85" fmla="*/ 1974701 w 2833965"/>
                  <a:gd name="connsiteY85" fmla="*/ 508361 h 2482681"/>
                  <a:gd name="connsiteX86" fmla="*/ 1916644 w 2833965"/>
                  <a:gd name="connsiteY86" fmla="*/ 479332 h 2482681"/>
                  <a:gd name="connsiteX87" fmla="*/ 1713444 w 2833965"/>
                  <a:gd name="connsiteY87" fmla="*/ 392247 h 2482681"/>
                  <a:gd name="connsiteX88" fmla="*/ 1611844 w 2833965"/>
                  <a:gd name="connsiteY88" fmla="*/ 319675 h 2482681"/>
                  <a:gd name="connsiteX89" fmla="*/ 1568301 w 2833965"/>
                  <a:gd name="connsiteY89" fmla="*/ 290647 h 2482681"/>
                  <a:gd name="connsiteX90" fmla="*/ 1510244 w 2833965"/>
                  <a:gd name="connsiteY90" fmla="*/ 247104 h 2482681"/>
                  <a:gd name="connsiteX91" fmla="*/ 1495730 w 2833965"/>
                  <a:gd name="connsiteY91" fmla="*/ 247104 h 2482681"/>
                  <a:gd name="connsiteX92" fmla="*/ 1350587 w 2833965"/>
                  <a:gd name="connsiteY92" fmla="*/ 145504 h 2482681"/>
                  <a:gd name="connsiteX93" fmla="*/ 1307044 w 2833965"/>
                  <a:gd name="connsiteY93" fmla="*/ 101961 h 2482681"/>
                  <a:gd name="connsiteX94" fmla="*/ 1278015 w 2833965"/>
                  <a:gd name="connsiteY94" fmla="*/ 58418 h 2482681"/>
                  <a:gd name="connsiteX95" fmla="*/ 1234472 w 2833965"/>
                  <a:gd name="connsiteY95" fmla="*/ 43904 h 2482681"/>
                  <a:gd name="connsiteX96" fmla="*/ 1219958 w 2833965"/>
                  <a:gd name="connsiteY96" fmla="*/ 361 h 2482681"/>
                  <a:gd name="connsiteX0" fmla="*/ 1219958 w 2833965"/>
                  <a:gd name="connsiteY0" fmla="*/ 361 h 2482681"/>
                  <a:gd name="connsiteX1" fmla="*/ 1176415 w 2833965"/>
                  <a:gd name="connsiteY1" fmla="*/ 72932 h 2482681"/>
                  <a:gd name="connsiteX2" fmla="*/ 1132872 w 2833965"/>
                  <a:gd name="connsiteY2" fmla="*/ 87447 h 2482681"/>
                  <a:gd name="connsiteX3" fmla="*/ 1089330 w 2833965"/>
                  <a:gd name="connsiteY3" fmla="*/ 130990 h 2482681"/>
                  <a:gd name="connsiteX4" fmla="*/ 1263501 w 2833965"/>
                  <a:gd name="connsiteY4" fmla="*/ 160019 h 2482681"/>
                  <a:gd name="connsiteX5" fmla="*/ 1321558 w 2833965"/>
                  <a:gd name="connsiteY5" fmla="*/ 203563 h 2482681"/>
                  <a:gd name="connsiteX6" fmla="*/ 1234474 w 2833965"/>
                  <a:gd name="connsiteY6" fmla="*/ 319676 h 2482681"/>
                  <a:gd name="connsiteX7" fmla="*/ 1074815 w 2833965"/>
                  <a:gd name="connsiteY7" fmla="*/ 160018 h 2482681"/>
                  <a:gd name="connsiteX8" fmla="*/ 871619 w 2833965"/>
                  <a:gd name="connsiteY8" fmla="*/ 348704 h 2482681"/>
                  <a:gd name="connsiteX9" fmla="*/ 828072 w 2833965"/>
                  <a:gd name="connsiteY9" fmla="*/ 406761 h 2482681"/>
                  <a:gd name="connsiteX10" fmla="*/ 755501 w 2833965"/>
                  <a:gd name="connsiteY10" fmla="*/ 493847 h 2482681"/>
                  <a:gd name="connsiteX11" fmla="*/ 668415 w 2833965"/>
                  <a:gd name="connsiteY11" fmla="*/ 580932 h 2482681"/>
                  <a:gd name="connsiteX12" fmla="*/ 653901 w 2833965"/>
                  <a:gd name="connsiteY12" fmla="*/ 609961 h 2482681"/>
                  <a:gd name="connsiteX13" fmla="*/ 537787 w 2833965"/>
                  <a:gd name="connsiteY13" fmla="*/ 740590 h 2482681"/>
                  <a:gd name="connsiteX14" fmla="*/ 494244 w 2833965"/>
                  <a:gd name="connsiteY14" fmla="*/ 769618 h 2482681"/>
                  <a:gd name="connsiteX15" fmla="*/ 436187 w 2833965"/>
                  <a:gd name="connsiteY15" fmla="*/ 827675 h 2482681"/>
                  <a:gd name="connsiteX16" fmla="*/ 407158 w 2833965"/>
                  <a:gd name="connsiteY16" fmla="*/ 871218 h 2482681"/>
                  <a:gd name="connsiteX17" fmla="*/ 363615 w 2833965"/>
                  <a:gd name="connsiteY17" fmla="*/ 914761 h 2482681"/>
                  <a:gd name="connsiteX18" fmla="*/ 320072 w 2833965"/>
                  <a:gd name="connsiteY18" fmla="*/ 972818 h 2482681"/>
                  <a:gd name="connsiteX19" fmla="*/ 247501 w 2833965"/>
                  <a:gd name="connsiteY19" fmla="*/ 1059904 h 2482681"/>
                  <a:gd name="connsiteX20" fmla="*/ 203958 w 2833965"/>
                  <a:gd name="connsiteY20" fmla="*/ 1117961 h 2482681"/>
                  <a:gd name="connsiteX21" fmla="*/ 145901 w 2833965"/>
                  <a:gd name="connsiteY21" fmla="*/ 1176018 h 2482681"/>
                  <a:gd name="connsiteX22" fmla="*/ 116872 w 2833965"/>
                  <a:gd name="connsiteY22" fmla="*/ 1234075 h 2482681"/>
                  <a:gd name="connsiteX23" fmla="*/ 58817 w 2833965"/>
                  <a:gd name="connsiteY23" fmla="*/ 1335676 h 2482681"/>
                  <a:gd name="connsiteX24" fmla="*/ 758 w 2833965"/>
                  <a:gd name="connsiteY24" fmla="*/ 1509847 h 2482681"/>
                  <a:gd name="connsiteX25" fmla="*/ 29787 w 2833965"/>
                  <a:gd name="connsiteY25" fmla="*/ 1756589 h 2482681"/>
                  <a:gd name="connsiteX26" fmla="*/ 87844 w 2833965"/>
                  <a:gd name="connsiteY26" fmla="*/ 1858189 h 2482681"/>
                  <a:gd name="connsiteX27" fmla="*/ 203958 w 2833965"/>
                  <a:gd name="connsiteY27" fmla="*/ 2032361 h 2482681"/>
                  <a:gd name="connsiteX28" fmla="*/ 247501 w 2833965"/>
                  <a:gd name="connsiteY28" fmla="*/ 2061390 h 2482681"/>
                  <a:gd name="connsiteX29" fmla="*/ 334587 w 2833965"/>
                  <a:gd name="connsiteY29" fmla="*/ 2133961 h 2482681"/>
                  <a:gd name="connsiteX30" fmla="*/ 421672 w 2833965"/>
                  <a:gd name="connsiteY30" fmla="*/ 2192018 h 2482681"/>
                  <a:gd name="connsiteX31" fmla="*/ 537787 w 2833965"/>
                  <a:gd name="connsiteY31" fmla="*/ 2221047 h 2482681"/>
                  <a:gd name="connsiteX32" fmla="*/ 726472 w 2833965"/>
                  <a:gd name="connsiteY32" fmla="*/ 2264590 h 2482681"/>
                  <a:gd name="connsiteX33" fmla="*/ 813558 w 2833965"/>
                  <a:gd name="connsiteY33" fmla="*/ 2293618 h 2482681"/>
                  <a:gd name="connsiteX34" fmla="*/ 857101 w 2833965"/>
                  <a:gd name="connsiteY34" fmla="*/ 2308132 h 2482681"/>
                  <a:gd name="connsiteX35" fmla="*/ 900644 w 2833965"/>
                  <a:gd name="connsiteY35" fmla="*/ 2322647 h 2482681"/>
                  <a:gd name="connsiteX36" fmla="*/ 944187 w 2833965"/>
                  <a:gd name="connsiteY36" fmla="*/ 2337161 h 2482681"/>
                  <a:gd name="connsiteX37" fmla="*/ 1002244 w 2833965"/>
                  <a:gd name="connsiteY37" fmla="*/ 2366190 h 2482681"/>
                  <a:gd name="connsiteX38" fmla="*/ 1132872 w 2833965"/>
                  <a:gd name="connsiteY38" fmla="*/ 2395218 h 2482681"/>
                  <a:gd name="connsiteX39" fmla="*/ 1176415 w 2833965"/>
                  <a:gd name="connsiteY39" fmla="*/ 2409732 h 2482681"/>
                  <a:gd name="connsiteX40" fmla="*/ 1248987 w 2833965"/>
                  <a:gd name="connsiteY40" fmla="*/ 2424247 h 2482681"/>
                  <a:gd name="connsiteX41" fmla="*/ 1307044 w 2833965"/>
                  <a:gd name="connsiteY41" fmla="*/ 2438761 h 2482681"/>
                  <a:gd name="connsiteX42" fmla="*/ 1539272 w 2833965"/>
                  <a:gd name="connsiteY42" fmla="*/ 2467791 h 2482681"/>
                  <a:gd name="connsiteX43" fmla="*/ 1713444 w 2833965"/>
                  <a:gd name="connsiteY43" fmla="*/ 2482303 h 2482681"/>
                  <a:gd name="connsiteX44" fmla="*/ 2700415 w 2833965"/>
                  <a:gd name="connsiteY44" fmla="*/ 2438761 h 2482681"/>
                  <a:gd name="connsiteX45" fmla="*/ 2802016 w 2833965"/>
                  <a:gd name="connsiteY45" fmla="*/ 2395218 h 2482681"/>
                  <a:gd name="connsiteX46" fmla="*/ 2831045 w 2833965"/>
                  <a:gd name="connsiteY46" fmla="*/ 2351675 h 2482681"/>
                  <a:gd name="connsiteX47" fmla="*/ 2816530 w 2833965"/>
                  <a:gd name="connsiteY47" fmla="*/ 2148476 h 2482681"/>
                  <a:gd name="connsiteX48" fmla="*/ 2685901 w 2833965"/>
                  <a:gd name="connsiteY48" fmla="*/ 2192018 h 2482681"/>
                  <a:gd name="connsiteX49" fmla="*/ 2511729 w 2833965"/>
                  <a:gd name="connsiteY49" fmla="*/ 2192018 h 2482681"/>
                  <a:gd name="connsiteX50" fmla="*/ 2468187 w 2833965"/>
                  <a:gd name="connsiteY50" fmla="*/ 2206533 h 2482681"/>
                  <a:gd name="connsiteX51" fmla="*/ 2352073 w 2833965"/>
                  <a:gd name="connsiteY51" fmla="*/ 2162990 h 2482681"/>
                  <a:gd name="connsiteX52" fmla="*/ 2235958 w 2833965"/>
                  <a:gd name="connsiteY52" fmla="*/ 1974305 h 2482681"/>
                  <a:gd name="connsiteX53" fmla="*/ 2105330 w 2833965"/>
                  <a:gd name="connsiteY53" fmla="*/ 1988818 h 2482681"/>
                  <a:gd name="connsiteX54" fmla="*/ 1974701 w 2833965"/>
                  <a:gd name="connsiteY54" fmla="*/ 2046876 h 2482681"/>
                  <a:gd name="connsiteX55" fmla="*/ 1902129 w 2833965"/>
                  <a:gd name="connsiteY55" fmla="*/ 2032360 h 2482681"/>
                  <a:gd name="connsiteX56" fmla="*/ 1539272 w 2833965"/>
                  <a:gd name="connsiteY56" fmla="*/ 1974304 h 2482681"/>
                  <a:gd name="connsiteX57" fmla="*/ 1452187 w 2833965"/>
                  <a:gd name="connsiteY57" fmla="*/ 1945275 h 2482681"/>
                  <a:gd name="connsiteX58" fmla="*/ 1336072 w 2833965"/>
                  <a:gd name="connsiteY58" fmla="*/ 1887218 h 2482681"/>
                  <a:gd name="connsiteX59" fmla="*/ 1176415 w 2833965"/>
                  <a:gd name="connsiteY59" fmla="*/ 1756590 h 2482681"/>
                  <a:gd name="connsiteX60" fmla="*/ 1089330 w 2833965"/>
                  <a:gd name="connsiteY60" fmla="*/ 1625961 h 2482681"/>
                  <a:gd name="connsiteX61" fmla="*/ 1060301 w 2833965"/>
                  <a:gd name="connsiteY61" fmla="*/ 1582418 h 2482681"/>
                  <a:gd name="connsiteX62" fmla="*/ 1016758 w 2833965"/>
                  <a:gd name="connsiteY62" fmla="*/ 1538875 h 2482681"/>
                  <a:gd name="connsiteX63" fmla="*/ 987730 w 2833965"/>
                  <a:gd name="connsiteY63" fmla="*/ 1466304 h 2482681"/>
                  <a:gd name="connsiteX64" fmla="*/ 958701 w 2833965"/>
                  <a:gd name="connsiteY64" fmla="*/ 1422761 h 2482681"/>
                  <a:gd name="connsiteX65" fmla="*/ 944187 w 2833965"/>
                  <a:gd name="connsiteY65" fmla="*/ 1350190 h 2482681"/>
                  <a:gd name="connsiteX66" fmla="*/ 929672 w 2833965"/>
                  <a:gd name="connsiteY66" fmla="*/ 1306647 h 2482681"/>
                  <a:gd name="connsiteX67" fmla="*/ 958701 w 2833965"/>
                  <a:gd name="connsiteY67" fmla="*/ 1205047 h 2482681"/>
                  <a:gd name="connsiteX68" fmla="*/ 973215 w 2833965"/>
                  <a:gd name="connsiteY68" fmla="*/ 885732 h 2482681"/>
                  <a:gd name="connsiteX69" fmla="*/ 1161901 w 2833965"/>
                  <a:gd name="connsiteY69" fmla="*/ 1001847 h 2482681"/>
                  <a:gd name="connsiteX70" fmla="*/ 1219958 w 2833965"/>
                  <a:gd name="connsiteY70" fmla="*/ 1016361 h 2482681"/>
                  <a:gd name="connsiteX71" fmla="*/ 1292530 w 2833965"/>
                  <a:gd name="connsiteY71" fmla="*/ 1045390 h 2482681"/>
                  <a:gd name="connsiteX72" fmla="*/ 1423158 w 2833965"/>
                  <a:gd name="connsiteY72" fmla="*/ 1059904 h 2482681"/>
                  <a:gd name="connsiteX73" fmla="*/ 1524758 w 2833965"/>
                  <a:gd name="connsiteY73" fmla="*/ 1074418 h 2482681"/>
                  <a:gd name="connsiteX74" fmla="*/ 1698930 w 2833965"/>
                  <a:gd name="connsiteY74" fmla="*/ 1059904 h 2482681"/>
                  <a:gd name="connsiteX75" fmla="*/ 1655387 w 2833965"/>
                  <a:gd name="connsiteY75" fmla="*/ 1016361 h 2482681"/>
                  <a:gd name="connsiteX76" fmla="*/ 1611844 w 2833965"/>
                  <a:gd name="connsiteY76" fmla="*/ 900247 h 2482681"/>
                  <a:gd name="connsiteX77" fmla="*/ 1640872 w 2833965"/>
                  <a:gd name="connsiteY77" fmla="*/ 798647 h 2482681"/>
                  <a:gd name="connsiteX78" fmla="*/ 1640872 w 2833965"/>
                  <a:gd name="connsiteY78" fmla="*/ 697047 h 2482681"/>
                  <a:gd name="connsiteX79" fmla="*/ 1466700 w 2833965"/>
                  <a:gd name="connsiteY79" fmla="*/ 653504 h 2482681"/>
                  <a:gd name="connsiteX80" fmla="*/ 1597330 w 2833965"/>
                  <a:gd name="connsiteY80" fmla="*/ 508361 h 2482681"/>
                  <a:gd name="connsiteX81" fmla="*/ 1916644 w 2833965"/>
                  <a:gd name="connsiteY81" fmla="*/ 697046 h 2482681"/>
                  <a:gd name="connsiteX82" fmla="*/ 2032758 w 2833965"/>
                  <a:gd name="connsiteY82" fmla="*/ 813161 h 2482681"/>
                  <a:gd name="connsiteX83" fmla="*/ 2061787 w 2833965"/>
                  <a:gd name="connsiteY83" fmla="*/ 624475 h 2482681"/>
                  <a:gd name="connsiteX84" fmla="*/ 2076301 w 2833965"/>
                  <a:gd name="connsiteY84" fmla="*/ 566418 h 2482681"/>
                  <a:gd name="connsiteX85" fmla="*/ 1974701 w 2833965"/>
                  <a:gd name="connsiteY85" fmla="*/ 508361 h 2482681"/>
                  <a:gd name="connsiteX86" fmla="*/ 1916644 w 2833965"/>
                  <a:gd name="connsiteY86" fmla="*/ 479332 h 2482681"/>
                  <a:gd name="connsiteX87" fmla="*/ 1713444 w 2833965"/>
                  <a:gd name="connsiteY87" fmla="*/ 392247 h 2482681"/>
                  <a:gd name="connsiteX88" fmla="*/ 1611844 w 2833965"/>
                  <a:gd name="connsiteY88" fmla="*/ 319675 h 2482681"/>
                  <a:gd name="connsiteX89" fmla="*/ 1568301 w 2833965"/>
                  <a:gd name="connsiteY89" fmla="*/ 290647 h 2482681"/>
                  <a:gd name="connsiteX90" fmla="*/ 1510244 w 2833965"/>
                  <a:gd name="connsiteY90" fmla="*/ 247104 h 2482681"/>
                  <a:gd name="connsiteX91" fmla="*/ 1495730 w 2833965"/>
                  <a:gd name="connsiteY91" fmla="*/ 247104 h 2482681"/>
                  <a:gd name="connsiteX92" fmla="*/ 1350587 w 2833965"/>
                  <a:gd name="connsiteY92" fmla="*/ 145504 h 2482681"/>
                  <a:gd name="connsiteX93" fmla="*/ 1307044 w 2833965"/>
                  <a:gd name="connsiteY93" fmla="*/ 101961 h 2482681"/>
                  <a:gd name="connsiteX94" fmla="*/ 1278015 w 2833965"/>
                  <a:gd name="connsiteY94" fmla="*/ 58418 h 2482681"/>
                  <a:gd name="connsiteX95" fmla="*/ 1234472 w 2833965"/>
                  <a:gd name="connsiteY95" fmla="*/ 43904 h 2482681"/>
                  <a:gd name="connsiteX96" fmla="*/ 1219958 w 2833965"/>
                  <a:gd name="connsiteY96" fmla="*/ 361 h 2482681"/>
                  <a:gd name="connsiteX0" fmla="*/ 1219958 w 2833965"/>
                  <a:gd name="connsiteY0" fmla="*/ 361 h 2482681"/>
                  <a:gd name="connsiteX1" fmla="*/ 1176415 w 2833965"/>
                  <a:gd name="connsiteY1" fmla="*/ 72932 h 2482681"/>
                  <a:gd name="connsiteX2" fmla="*/ 1132872 w 2833965"/>
                  <a:gd name="connsiteY2" fmla="*/ 87447 h 2482681"/>
                  <a:gd name="connsiteX3" fmla="*/ 1089330 w 2833965"/>
                  <a:gd name="connsiteY3" fmla="*/ 130990 h 2482681"/>
                  <a:gd name="connsiteX4" fmla="*/ 1263501 w 2833965"/>
                  <a:gd name="connsiteY4" fmla="*/ 160019 h 2482681"/>
                  <a:gd name="connsiteX5" fmla="*/ 1321558 w 2833965"/>
                  <a:gd name="connsiteY5" fmla="*/ 203563 h 2482681"/>
                  <a:gd name="connsiteX6" fmla="*/ 1234474 w 2833965"/>
                  <a:gd name="connsiteY6" fmla="*/ 319676 h 2482681"/>
                  <a:gd name="connsiteX7" fmla="*/ 1074815 w 2833965"/>
                  <a:gd name="connsiteY7" fmla="*/ 160018 h 2482681"/>
                  <a:gd name="connsiteX8" fmla="*/ 871619 w 2833965"/>
                  <a:gd name="connsiteY8" fmla="*/ 348704 h 2482681"/>
                  <a:gd name="connsiteX9" fmla="*/ 828072 w 2833965"/>
                  <a:gd name="connsiteY9" fmla="*/ 406761 h 2482681"/>
                  <a:gd name="connsiteX10" fmla="*/ 755501 w 2833965"/>
                  <a:gd name="connsiteY10" fmla="*/ 493847 h 2482681"/>
                  <a:gd name="connsiteX11" fmla="*/ 668415 w 2833965"/>
                  <a:gd name="connsiteY11" fmla="*/ 580932 h 2482681"/>
                  <a:gd name="connsiteX12" fmla="*/ 653901 w 2833965"/>
                  <a:gd name="connsiteY12" fmla="*/ 609961 h 2482681"/>
                  <a:gd name="connsiteX13" fmla="*/ 537787 w 2833965"/>
                  <a:gd name="connsiteY13" fmla="*/ 740590 h 2482681"/>
                  <a:gd name="connsiteX14" fmla="*/ 494244 w 2833965"/>
                  <a:gd name="connsiteY14" fmla="*/ 769618 h 2482681"/>
                  <a:gd name="connsiteX15" fmla="*/ 436187 w 2833965"/>
                  <a:gd name="connsiteY15" fmla="*/ 827675 h 2482681"/>
                  <a:gd name="connsiteX16" fmla="*/ 407158 w 2833965"/>
                  <a:gd name="connsiteY16" fmla="*/ 871218 h 2482681"/>
                  <a:gd name="connsiteX17" fmla="*/ 363615 w 2833965"/>
                  <a:gd name="connsiteY17" fmla="*/ 914761 h 2482681"/>
                  <a:gd name="connsiteX18" fmla="*/ 320072 w 2833965"/>
                  <a:gd name="connsiteY18" fmla="*/ 972818 h 2482681"/>
                  <a:gd name="connsiteX19" fmla="*/ 247501 w 2833965"/>
                  <a:gd name="connsiteY19" fmla="*/ 1059904 h 2482681"/>
                  <a:gd name="connsiteX20" fmla="*/ 203958 w 2833965"/>
                  <a:gd name="connsiteY20" fmla="*/ 1117961 h 2482681"/>
                  <a:gd name="connsiteX21" fmla="*/ 145901 w 2833965"/>
                  <a:gd name="connsiteY21" fmla="*/ 1176018 h 2482681"/>
                  <a:gd name="connsiteX22" fmla="*/ 116872 w 2833965"/>
                  <a:gd name="connsiteY22" fmla="*/ 1234075 h 2482681"/>
                  <a:gd name="connsiteX23" fmla="*/ 58817 w 2833965"/>
                  <a:gd name="connsiteY23" fmla="*/ 1335676 h 2482681"/>
                  <a:gd name="connsiteX24" fmla="*/ 758 w 2833965"/>
                  <a:gd name="connsiteY24" fmla="*/ 1509847 h 2482681"/>
                  <a:gd name="connsiteX25" fmla="*/ 29787 w 2833965"/>
                  <a:gd name="connsiteY25" fmla="*/ 1756589 h 2482681"/>
                  <a:gd name="connsiteX26" fmla="*/ 87844 w 2833965"/>
                  <a:gd name="connsiteY26" fmla="*/ 1858189 h 2482681"/>
                  <a:gd name="connsiteX27" fmla="*/ 203958 w 2833965"/>
                  <a:gd name="connsiteY27" fmla="*/ 2032361 h 2482681"/>
                  <a:gd name="connsiteX28" fmla="*/ 247501 w 2833965"/>
                  <a:gd name="connsiteY28" fmla="*/ 2061390 h 2482681"/>
                  <a:gd name="connsiteX29" fmla="*/ 334587 w 2833965"/>
                  <a:gd name="connsiteY29" fmla="*/ 2133961 h 2482681"/>
                  <a:gd name="connsiteX30" fmla="*/ 421672 w 2833965"/>
                  <a:gd name="connsiteY30" fmla="*/ 2192018 h 2482681"/>
                  <a:gd name="connsiteX31" fmla="*/ 537787 w 2833965"/>
                  <a:gd name="connsiteY31" fmla="*/ 2221047 h 2482681"/>
                  <a:gd name="connsiteX32" fmla="*/ 726472 w 2833965"/>
                  <a:gd name="connsiteY32" fmla="*/ 2264590 h 2482681"/>
                  <a:gd name="connsiteX33" fmla="*/ 813558 w 2833965"/>
                  <a:gd name="connsiteY33" fmla="*/ 2293618 h 2482681"/>
                  <a:gd name="connsiteX34" fmla="*/ 857101 w 2833965"/>
                  <a:gd name="connsiteY34" fmla="*/ 2308132 h 2482681"/>
                  <a:gd name="connsiteX35" fmla="*/ 900644 w 2833965"/>
                  <a:gd name="connsiteY35" fmla="*/ 2322647 h 2482681"/>
                  <a:gd name="connsiteX36" fmla="*/ 944187 w 2833965"/>
                  <a:gd name="connsiteY36" fmla="*/ 2337161 h 2482681"/>
                  <a:gd name="connsiteX37" fmla="*/ 1002244 w 2833965"/>
                  <a:gd name="connsiteY37" fmla="*/ 2366190 h 2482681"/>
                  <a:gd name="connsiteX38" fmla="*/ 1132872 w 2833965"/>
                  <a:gd name="connsiteY38" fmla="*/ 2395218 h 2482681"/>
                  <a:gd name="connsiteX39" fmla="*/ 1176415 w 2833965"/>
                  <a:gd name="connsiteY39" fmla="*/ 2409732 h 2482681"/>
                  <a:gd name="connsiteX40" fmla="*/ 1248987 w 2833965"/>
                  <a:gd name="connsiteY40" fmla="*/ 2424247 h 2482681"/>
                  <a:gd name="connsiteX41" fmla="*/ 1307044 w 2833965"/>
                  <a:gd name="connsiteY41" fmla="*/ 2438761 h 2482681"/>
                  <a:gd name="connsiteX42" fmla="*/ 1539272 w 2833965"/>
                  <a:gd name="connsiteY42" fmla="*/ 2467791 h 2482681"/>
                  <a:gd name="connsiteX43" fmla="*/ 1713444 w 2833965"/>
                  <a:gd name="connsiteY43" fmla="*/ 2482303 h 2482681"/>
                  <a:gd name="connsiteX44" fmla="*/ 2642357 w 2833965"/>
                  <a:gd name="connsiteY44" fmla="*/ 2395218 h 2482681"/>
                  <a:gd name="connsiteX45" fmla="*/ 2802016 w 2833965"/>
                  <a:gd name="connsiteY45" fmla="*/ 2395218 h 2482681"/>
                  <a:gd name="connsiteX46" fmla="*/ 2831045 w 2833965"/>
                  <a:gd name="connsiteY46" fmla="*/ 2351675 h 2482681"/>
                  <a:gd name="connsiteX47" fmla="*/ 2816530 w 2833965"/>
                  <a:gd name="connsiteY47" fmla="*/ 2148476 h 2482681"/>
                  <a:gd name="connsiteX48" fmla="*/ 2685901 w 2833965"/>
                  <a:gd name="connsiteY48" fmla="*/ 2192018 h 2482681"/>
                  <a:gd name="connsiteX49" fmla="*/ 2511729 w 2833965"/>
                  <a:gd name="connsiteY49" fmla="*/ 2192018 h 2482681"/>
                  <a:gd name="connsiteX50" fmla="*/ 2468187 w 2833965"/>
                  <a:gd name="connsiteY50" fmla="*/ 2206533 h 2482681"/>
                  <a:gd name="connsiteX51" fmla="*/ 2352073 w 2833965"/>
                  <a:gd name="connsiteY51" fmla="*/ 2162990 h 2482681"/>
                  <a:gd name="connsiteX52" fmla="*/ 2235958 w 2833965"/>
                  <a:gd name="connsiteY52" fmla="*/ 1974305 h 2482681"/>
                  <a:gd name="connsiteX53" fmla="*/ 2105330 w 2833965"/>
                  <a:gd name="connsiteY53" fmla="*/ 1988818 h 2482681"/>
                  <a:gd name="connsiteX54" fmla="*/ 1974701 w 2833965"/>
                  <a:gd name="connsiteY54" fmla="*/ 2046876 h 2482681"/>
                  <a:gd name="connsiteX55" fmla="*/ 1902129 w 2833965"/>
                  <a:gd name="connsiteY55" fmla="*/ 2032360 h 2482681"/>
                  <a:gd name="connsiteX56" fmla="*/ 1539272 w 2833965"/>
                  <a:gd name="connsiteY56" fmla="*/ 1974304 h 2482681"/>
                  <a:gd name="connsiteX57" fmla="*/ 1452187 w 2833965"/>
                  <a:gd name="connsiteY57" fmla="*/ 1945275 h 2482681"/>
                  <a:gd name="connsiteX58" fmla="*/ 1336072 w 2833965"/>
                  <a:gd name="connsiteY58" fmla="*/ 1887218 h 2482681"/>
                  <a:gd name="connsiteX59" fmla="*/ 1176415 w 2833965"/>
                  <a:gd name="connsiteY59" fmla="*/ 1756590 h 2482681"/>
                  <a:gd name="connsiteX60" fmla="*/ 1089330 w 2833965"/>
                  <a:gd name="connsiteY60" fmla="*/ 1625961 h 2482681"/>
                  <a:gd name="connsiteX61" fmla="*/ 1060301 w 2833965"/>
                  <a:gd name="connsiteY61" fmla="*/ 1582418 h 2482681"/>
                  <a:gd name="connsiteX62" fmla="*/ 1016758 w 2833965"/>
                  <a:gd name="connsiteY62" fmla="*/ 1538875 h 2482681"/>
                  <a:gd name="connsiteX63" fmla="*/ 987730 w 2833965"/>
                  <a:gd name="connsiteY63" fmla="*/ 1466304 h 2482681"/>
                  <a:gd name="connsiteX64" fmla="*/ 958701 w 2833965"/>
                  <a:gd name="connsiteY64" fmla="*/ 1422761 h 2482681"/>
                  <a:gd name="connsiteX65" fmla="*/ 944187 w 2833965"/>
                  <a:gd name="connsiteY65" fmla="*/ 1350190 h 2482681"/>
                  <a:gd name="connsiteX66" fmla="*/ 929672 w 2833965"/>
                  <a:gd name="connsiteY66" fmla="*/ 1306647 h 2482681"/>
                  <a:gd name="connsiteX67" fmla="*/ 958701 w 2833965"/>
                  <a:gd name="connsiteY67" fmla="*/ 1205047 h 2482681"/>
                  <a:gd name="connsiteX68" fmla="*/ 973215 w 2833965"/>
                  <a:gd name="connsiteY68" fmla="*/ 885732 h 2482681"/>
                  <a:gd name="connsiteX69" fmla="*/ 1161901 w 2833965"/>
                  <a:gd name="connsiteY69" fmla="*/ 1001847 h 2482681"/>
                  <a:gd name="connsiteX70" fmla="*/ 1219958 w 2833965"/>
                  <a:gd name="connsiteY70" fmla="*/ 1016361 h 2482681"/>
                  <a:gd name="connsiteX71" fmla="*/ 1292530 w 2833965"/>
                  <a:gd name="connsiteY71" fmla="*/ 1045390 h 2482681"/>
                  <a:gd name="connsiteX72" fmla="*/ 1423158 w 2833965"/>
                  <a:gd name="connsiteY72" fmla="*/ 1059904 h 2482681"/>
                  <a:gd name="connsiteX73" fmla="*/ 1524758 w 2833965"/>
                  <a:gd name="connsiteY73" fmla="*/ 1074418 h 2482681"/>
                  <a:gd name="connsiteX74" fmla="*/ 1698930 w 2833965"/>
                  <a:gd name="connsiteY74" fmla="*/ 1059904 h 2482681"/>
                  <a:gd name="connsiteX75" fmla="*/ 1655387 w 2833965"/>
                  <a:gd name="connsiteY75" fmla="*/ 1016361 h 2482681"/>
                  <a:gd name="connsiteX76" fmla="*/ 1611844 w 2833965"/>
                  <a:gd name="connsiteY76" fmla="*/ 900247 h 2482681"/>
                  <a:gd name="connsiteX77" fmla="*/ 1640872 w 2833965"/>
                  <a:gd name="connsiteY77" fmla="*/ 798647 h 2482681"/>
                  <a:gd name="connsiteX78" fmla="*/ 1640872 w 2833965"/>
                  <a:gd name="connsiteY78" fmla="*/ 697047 h 2482681"/>
                  <a:gd name="connsiteX79" fmla="*/ 1466700 w 2833965"/>
                  <a:gd name="connsiteY79" fmla="*/ 653504 h 2482681"/>
                  <a:gd name="connsiteX80" fmla="*/ 1597330 w 2833965"/>
                  <a:gd name="connsiteY80" fmla="*/ 508361 h 2482681"/>
                  <a:gd name="connsiteX81" fmla="*/ 1916644 w 2833965"/>
                  <a:gd name="connsiteY81" fmla="*/ 697046 h 2482681"/>
                  <a:gd name="connsiteX82" fmla="*/ 2032758 w 2833965"/>
                  <a:gd name="connsiteY82" fmla="*/ 813161 h 2482681"/>
                  <a:gd name="connsiteX83" fmla="*/ 2061787 w 2833965"/>
                  <a:gd name="connsiteY83" fmla="*/ 624475 h 2482681"/>
                  <a:gd name="connsiteX84" fmla="*/ 2076301 w 2833965"/>
                  <a:gd name="connsiteY84" fmla="*/ 566418 h 2482681"/>
                  <a:gd name="connsiteX85" fmla="*/ 1974701 w 2833965"/>
                  <a:gd name="connsiteY85" fmla="*/ 508361 h 2482681"/>
                  <a:gd name="connsiteX86" fmla="*/ 1916644 w 2833965"/>
                  <a:gd name="connsiteY86" fmla="*/ 479332 h 2482681"/>
                  <a:gd name="connsiteX87" fmla="*/ 1713444 w 2833965"/>
                  <a:gd name="connsiteY87" fmla="*/ 392247 h 2482681"/>
                  <a:gd name="connsiteX88" fmla="*/ 1611844 w 2833965"/>
                  <a:gd name="connsiteY88" fmla="*/ 319675 h 2482681"/>
                  <a:gd name="connsiteX89" fmla="*/ 1568301 w 2833965"/>
                  <a:gd name="connsiteY89" fmla="*/ 290647 h 2482681"/>
                  <a:gd name="connsiteX90" fmla="*/ 1510244 w 2833965"/>
                  <a:gd name="connsiteY90" fmla="*/ 247104 h 2482681"/>
                  <a:gd name="connsiteX91" fmla="*/ 1495730 w 2833965"/>
                  <a:gd name="connsiteY91" fmla="*/ 247104 h 2482681"/>
                  <a:gd name="connsiteX92" fmla="*/ 1350587 w 2833965"/>
                  <a:gd name="connsiteY92" fmla="*/ 145504 h 2482681"/>
                  <a:gd name="connsiteX93" fmla="*/ 1307044 w 2833965"/>
                  <a:gd name="connsiteY93" fmla="*/ 101961 h 2482681"/>
                  <a:gd name="connsiteX94" fmla="*/ 1278015 w 2833965"/>
                  <a:gd name="connsiteY94" fmla="*/ 58418 h 2482681"/>
                  <a:gd name="connsiteX95" fmla="*/ 1234472 w 2833965"/>
                  <a:gd name="connsiteY95" fmla="*/ 43904 h 2482681"/>
                  <a:gd name="connsiteX96" fmla="*/ 1219958 w 2833965"/>
                  <a:gd name="connsiteY96" fmla="*/ 361 h 2482681"/>
                  <a:gd name="connsiteX0" fmla="*/ 1219958 w 2837090"/>
                  <a:gd name="connsiteY0" fmla="*/ 361 h 2482681"/>
                  <a:gd name="connsiteX1" fmla="*/ 1176415 w 2837090"/>
                  <a:gd name="connsiteY1" fmla="*/ 72932 h 2482681"/>
                  <a:gd name="connsiteX2" fmla="*/ 1132872 w 2837090"/>
                  <a:gd name="connsiteY2" fmla="*/ 87447 h 2482681"/>
                  <a:gd name="connsiteX3" fmla="*/ 1089330 w 2837090"/>
                  <a:gd name="connsiteY3" fmla="*/ 130990 h 2482681"/>
                  <a:gd name="connsiteX4" fmla="*/ 1263501 w 2837090"/>
                  <a:gd name="connsiteY4" fmla="*/ 160019 h 2482681"/>
                  <a:gd name="connsiteX5" fmla="*/ 1321558 w 2837090"/>
                  <a:gd name="connsiteY5" fmla="*/ 203563 h 2482681"/>
                  <a:gd name="connsiteX6" fmla="*/ 1234474 w 2837090"/>
                  <a:gd name="connsiteY6" fmla="*/ 319676 h 2482681"/>
                  <a:gd name="connsiteX7" fmla="*/ 1074815 w 2837090"/>
                  <a:gd name="connsiteY7" fmla="*/ 160018 h 2482681"/>
                  <a:gd name="connsiteX8" fmla="*/ 871619 w 2837090"/>
                  <a:gd name="connsiteY8" fmla="*/ 348704 h 2482681"/>
                  <a:gd name="connsiteX9" fmla="*/ 828072 w 2837090"/>
                  <a:gd name="connsiteY9" fmla="*/ 406761 h 2482681"/>
                  <a:gd name="connsiteX10" fmla="*/ 755501 w 2837090"/>
                  <a:gd name="connsiteY10" fmla="*/ 493847 h 2482681"/>
                  <a:gd name="connsiteX11" fmla="*/ 668415 w 2837090"/>
                  <a:gd name="connsiteY11" fmla="*/ 580932 h 2482681"/>
                  <a:gd name="connsiteX12" fmla="*/ 653901 w 2837090"/>
                  <a:gd name="connsiteY12" fmla="*/ 609961 h 2482681"/>
                  <a:gd name="connsiteX13" fmla="*/ 537787 w 2837090"/>
                  <a:gd name="connsiteY13" fmla="*/ 740590 h 2482681"/>
                  <a:gd name="connsiteX14" fmla="*/ 494244 w 2837090"/>
                  <a:gd name="connsiteY14" fmla="*/ 769618 h 2482681"/>
                  <a:gd name="connsiteX15" fmla="*/ 436187 w 2837090"/>
                  <a:gd name="connsiteY15" fmla="*/ 827675 h 2482681"/>
                  <a:gd name="connsiteX16" fmla="*/ 407158 w 2837090"/>
                  <a:gd name="connsiteY16" fmla="*/ 871218 h 2482681"/>
                  <a:gd name="connsiteX17" fmla="*/ 363615 w 2837090"/>
                  <a:gd name="connsiteY17" fmla="*/ 914761 h 2482681"/>
                  <a:gd name="connsiteX18" fmla="*/ 320072 w 2837090"/>
                  <a:gd name="connsiteY18" fmla="*/ 972818 h 2482681"/>
                  <a:gd name="connsiteX19" fmla="*/ 247501 w 2837090"/>
                  <a:gd name="connsiteY19" fmla="*/ 1059904 h 2482681"/>
                  <a:gd name="connsiteX20" fmla="*/ 203958 w 2837090"/>
                  <a:gd name="connsiteY20" fmla="*/ 1117961 h 2482681"/>
                  <a:gd name="connsiteX21" fmla="*/ 145901 w 2837090"/>
                  <a:gd name="connsiteY21" fmla="*/ 1176018 h 2482681"/>
                  <a:gd name="connsiteX22" fmla="*/ 116872 w 2837090"/>
                  <a:gd name="connsiteY22" fmla="*/ 1234075 h 2482681"/>
                  <a:gd name="connsiteX23" fmla="*/ 58817 w 2837090"/>
                  <a:gd name="connsiteY23" fmla="*/ 1335676 h 2482681"/>
                  <a:gd name="connsiteX24" fmla="*/ 758 w 2837090"/>
                  <a:gd name="connsiteY24" fmla="*/ 1509847 h 2482681"/>
                  <a:gd name="connsiteX25" fmla="*/ 29787 w 2837090"/>
                  <a:gd name="connsiteY25" fmla="*/ 1756589 h 2482681"/>
                  <a:gd name="connsiteX26" fmla="*/ 87844 w 2837090"/>
                  <a:gd name="connsiteY26" fmla="*/ 1858189 h 2482681"/>
                  <a:gd name="connsiteX27" fmla="*/ 203958 w 2837090"/>
                  <a:gd name="connsiteY27" fmla="*/ 2032361 h 2482681"/>
                  <a:gd name="connsiteX28" fmla="*/ 247501 w 2837090"/>
                  <a:gd name="connsiteY28" fmla="*/ 2061390 h 2482681"/>
                  <a:gd name="connsiteX29" fmla="*/ 334587 w 2837090"/>
                  <a:gd name="connsiteY29" fmla="*/ 2133961 h 2482681"/>
                  <a:gd name="connsiteX30" fmla="*/ 421672 w 2837090"/>
                  <a:gd name="connsiteY30" fmla="*/ 2192018 h 2482681"/>
                  <a:gd name="connsiteX31" fmla="*/ 537787 w 2837090"/>
                  <a:gd name="connsiteY31" fmla="*/ 2221047 h 2482681"/>
                  <a:gd name="connsiteX32" fmla="*/ 726472 w 2837090"/>
                  <a:gd name="connsiteY32" fmla="*/ 2264590 h 2482681"/>
                  <a:gd name="connsiteX33" fmla="*/ 813558 w 2837090"/>
                  <a:gd name="connsiteY33" fmla="*/ 2293618 h 2482681"/>
                  <a:gd name="connsiteX34" fmla="*/ 857101 w 2837090"/>
                  <a:gd name="connsiteY34" fmla="*/ 2308132 h 2482681"/>
                  <a:gd name="connsiteX35" fmla="*/ 900644 w 2837090"/>
                  <a:gd name="connsiteY35" fmla="*/ 2322647 h 2482681"/>
                  <a:gd name="connsiteX36" fmla="*/ 944187 w 2837090"/>
                  <a:gd name="connsiteY36" fmla="*/ 2337161 h 2482681"/>
                  <a:gd name="connsiteX37" fmla="*/ 1002244 w 2837090"/>
                  <a:gd name="connsiteY37" fmla="*/ 2366190 h 2482681"/>
                  <a:gd name="connsiteX38" fmla="*/ 1132872 w 2837090"/>
                  <a:gd name="connsiteY38" fmla="*/ 2395218 h 2482681"/>
                  <a:gd name="connsiteX39" fmla="*/ 1176415 w 2837090"/>
                  <a:gd name="connsiteY39" fmla="*/ 2409732 h 2482681"/>
                  <a:gd name="connsiteX40" fmla="*/ 1248987 w 2837090"/>
                  <a:gd name="connsiteY40" fmla="*/ 2424247 h 2482681"/>
                  <a:gd name="connsiteX41" fmla="*/ 1307044 w 2837090"/>
                  <a:gd name="connsiteY41" fmla="*/ 2438761 h 2482681"/>
                  <a:gd name="connsiteX42" fmla="*/ 1539272 w 2837090"/>
                  <a:gd name="connsiteY42" fmla="*/ 2467791 h 2482681"/>
                  <a:gd name="connsiteX43" fmla="*/ 1713444 w 2837090"/>
                  <a:gd name="connsiteY43" fmla="*/ 2482303 h 2482681"/>
                  <a:gd name="connsiteX44" fmla="*/ 2642357 w 2837090"/>
                  <a:gd name="connsiteY44" fmla="*/ 2395218 h 2482681"/>
                  <a:gd name="connsiteX45" fmla="*/ 2758473 w 2837090"/>
                  <a:gd name="connsiteY45" fmla="*/ 2322646 h 2482681"/>
                  <a:gd name="connsiteX46" fmla="*/ 2831045 w 2837090"/>
                  <a:gd name="connsiteY46" fmla="*/ 2351675 h 2482681"/>
                  <a:gd name="connsiteX47" fmla="*/ 2816530 w 2837090"/>
                  <a:gd name="connsiteY47" fmla="*/ 2148476 h 2482681"/>
                  <a:gd name="connsiteX48" fmla="*/ 2685901 w 2837090"/>
                  <a:gd name="connsiteY48" fmla="*/ 2192018 h 2482681"/>
                  <a:gd name="connsiteX49" fmla="*/ 2511729 w 2837090"/>
                  <a:gd name="connsiteY49" fmla="*/ 2192018 h 2482681"/>
                  <a:gd name="connsiteX50" fmla="*/ 2468187 w 2837090"/>
                  <a:gd name="connsiteY50" fmla="*/ 2206533 h 2482681"/>
                  <a:gd name="connsiteX51" fmla="*/ 2352073 w 2837090"/>
                  <a:gd name="connsiteY51" fmla="*/ 2162990 h 2482681"/>
                  <a:gd name="connsiteX52" fmla="*/ 2235958 w 2837090"/>
                  <a:gd name="connsiteY52" fmla="*/ 1974305 h 2482681"/>
                  <a:gd name="connsiteX53" fmla="*/ 2105330 w 2837090"/>
                  <a:gd name="connsiteY53" fmla="*/ 1988818 h 2482681"/>
                  <a:gd name="connsiteX54" fmla="*/ 1974701 w 2837090"/>
                  <a:gd name="connsiteY54" fmla="*/ 2046876 h 2482681"/>
                  <a:gd name="connsiteX55" fmla="*/ 1902129 w 2837090"/>
                  <a:gd name="connsiteY55" fmla="*/ 2032360 h 2482681"/>
                  <a:gd name="connsiteX56" fmla="*/ 1539272 w 2837090"/>
                  <a:gd name="connsiteY56" fmla="*/ 1974304 h 2482681"/>
                  <a:gd name="connsiteX57" fmla="*/ 1452187 w 2837090"/>
                  <a:gd name="connsiteY57" fmla="*/ 1945275 h 2482681"/>
                  <a:gd name="connsiteX58" fmla="*/ 1336072 w 2837090"/>
                  <a:gd name="connsiteY58" fmla="*/ 1887218 h 2482681"/>
                  <a:gd name="connsiteX59" fmla="*/ 1176415 w 2837090"/>
                  <a:gd name="connsiteY59" fmla="*/ 1756590 h 2482681"/>
                  <a:gd name="connsiteX60" fmla="*/ 1089330 w 2837090"/>
                  <a:gd name="connsiteY60" fmla="*/ 1625961 h 2482681"/>
                  <a:gd name="connsiteX61" fmla="*/ 1060301 w 2837090"/>
                  <a:gd name="connsiteY61" fmla="*/ 1582418 h 2482681"/>
                  <a:gd name="connsiteX62" fmla="*/ 1016758 w 2837090"/>
                  <a:gd name="connsiteY62" fmla="*/ 1538875 h 2482681"/>
                  <a:gd name="connsiteX63" fmla="*/ 987730 w 2837090"/>
                  <a:gd name="connsiteY63" fmla="*/ 1466304 h 2482681"/>
                  <a:gd name="connsiteX64" fmla="*/ 958701 w 2837090"/>
                  <a:gd name="connsiteY64" fmla="*/ 1422761 h 2482681"/>
                  <a:gd name="connsiteX65" fmla="*/ 944187 w 2837090"/>
                  <a:gd name="connsiteY65" fmla="*/ 1350190 h 2482681"/>
                  <a:gd name="connsiteX66" fmla="*/ 929672 w 2837090"/>
                  <a:gd name="connsiteY66" fmla="*/ 1306647 h 2482681"/>
                  <a:gd name="connsiteX67" fmla="*/ 958701 w 2837090"/>
                  <a:gd name="connsiteY67" fmla="*/ 1205047 h 2482681"/>
                  <a:gd name="connsiteX68" fmla="*/ 973215 w 2837090"/>
                  <a:gd name="connsiteY68" fmla="*/ 885732 h 2482681"/>
                  <a:gd name="connsiteX69" fmla="*/ 1161901 w 2837090"/>
                  <a:gd name="connsiteY69" fmla="*/ 1001847 h 2482681"/>
                  <a:gd name="connsiteX70" fmla="*/ 1219958 w 2837090"/>
                  <a:gd name="connsiteY70" fmla="*/ 1016361 h 2482681"/>
                  <a:gd name="connsiteX71" fmla="*/ 1292530 w 2837090"/>
                  <a:gd name="connsiteY71" fmla="*/ 1045390 h 2482681"/>
                  <a:gd name="connsiteX72" fmla="*/ 1423158 w 2837090"/>
                  <a:gd name="connsiteY72" fmla="*/ 1059904 h 2482681"/>
                  <a:gd name="connsiteX73" fmla="*/ 1524758 w 2837090"/>
                  <a:gd name="connsiteY73" fmla="*/ 1074418 h 2482681"/>
                  <a:gd name="connsiteX74" fmla="*/ 1698930 w 2837090"/>
                  <a:gd name="connsiteY74" fmla="*/ 1059904 h 2482681"/>
                  <a:gd name="connsiteX75" fmla="*/ 1655387 w 2837090"/>
                  <a:gd name="connsiteY75" fmla="*/ 1016361 h 2482681"/>
                  <a:gd name="connsiteX76" fmla="*/ 1611844 w 2837090"/>
                  <a:gd name="connsiteY76" fmla="*/ 900247 h 2482681"/>
                  <a:gd name="connsiteX77" fmla="*/ 1640872 w 2837090"/>
                  <a:gd name="connsiteY77" fmla="*/ 798647 h 2482681"/>
                  <a:gd name="connsiteX78" fmla="*/ 1640872 w 2837090"/>
                  <a:gd name="connsiteY78" fmla="*/ 697047 h 2482681"/>
                  <a:gd name="connsiteX79" fmla="*/ 1466700 w 2837090"/>
                  <a:gd name="connsiteY79" fmla="*/ 653504 h 2482681"/>
                  <a:gd name="connsiteX80" fmla="*/ 1597330 w 2837090"/>
                  <a:gd name="connsiteY80" fmla="*/ 508361 h 2482681"/>
                  <a:gd name="connsiteX81" fmla="*/ 1916644 w 2837090"/>
                  <a:gd name="connsiteY81" fmla="*/ 697046 h 2482681"/>
                  <a:gd name="connsiteX82" fmla="*/ 2032758 w 2837090"/>
                  <a:gd name="connsiteY82" fmla="*/ 813161 h 2482681"/>
                  <a:gd name="connsiteX83" fmla="*/ 2061787 w 2837090"/>
                  <a:gd name="connsiteY83" fmla="*/ 624475 h 2482681"/>
                  <a:gd name="connsiteX84" fmla="*/ 2076301 w 2837090"/>
                  <a:gd name="connsiteY84" fmla="*/ 566418 h 2482681"/>
                  <a:gd name="connsiteX85" fmla="*/ 1974701 w 2837090"/>
                  <a:gd name="connsiteY85" fmla="*/ 508361 h 2482681"/>
                  <a:gd name="connsiteX86" fmla="*/ 1916644 w 2837090"/>
                  <a:gd name="connsiteY86" fmla="*/ 479332 h 2482681"/>
                  <a:gd name="connsiteX87" fmla="*/ 1713444 w 2837090"/>
                  <a:gd name="connsiteY87" fmla="*/ 392247 h 2482681"/>
                  <a:gd name="connsiteX88" fmla="*/ 1611844 w 2837090"/>
                  <a:gd name="connsiteY88" fmla="*/ 319675 h 2482681"/>
                  <a:gd name="connsiteX89" fmla="*/ 1568301 w 2837090"/>
                  <a:gd name="connsiteY89" fmla="*/ 290647 h 2482681"/>
                  <a:gd name="connsiteX90" fmla="*/ 1510244 w 2837090"/>
                  <a:gd name="connsiteY90" fmla="*/ 247104 h 2482681"/>
                  <a:gd name="connsiteX91" fmla="*/ 1495730 w 2837090"/>
                  <a:gd name="connsiteY91" fmla="*/ 247104 h 2482681"/>
                  <a:gd name="connsiteX92" fmla="*/ 1350587 w 2837090"/>
                  <a:gd name="connsiteY92" fmla="*/ 145504 h 2482681"/>
                  <a:gd name="connsiteX93" fmla="*/ 1307044 w 2837090"/>
                  <a:gd name="connsiteY93" fmla="*/ 101961 h 2482681"/>
                  <a:gd name="connsiteX94" fmla="*/ 1278015 w 2837090"/>
                  <a:gd name="connsiteY94" fmla="*/ 58418 h 2482681"/>
                  <a:gd name="connsiteX95" fmla="*/ 1234472 w 2837090"/>
                  <a:gd name="connsiteY95" fmla="*/ 43904 h 2482681"/>
                  <a:gd name="connsiteX96" fmla="*/ 1219958 w 2837090"/>
                  <a:gd name="connsiteY96" fmla="*/ 361 h 2482681"/>
                  <a:gd name="connsiteX0" fmla="*/ 1219958 w 2840273"/>
                  <a:gd name="connsiteY0" fmla="*/ 361 h 2482681"/>
                  <a:gd name="connsiteX1" fmla="*/ 1176415 w 2840273"/>
                  <a:gd name="connsiteY1" fmla="*/ 72932 h 2482681"/>
                  <a:gd name="connsiteX2" fmla="*/ 1132872 w 2840273"/>
                  <a:gd name="connsiteY2" fmla="*/ 87447 h 2482681"/>
                  <a:gd name="connsiteX3" fmla="*/ 1089330 w 2840273"/>
                  <a:gd name="connsiteY3" fmla="*/ 130990 h 2482681"/>
                  <a:gd name="connsiteX4" fmla="*/ 1263501 w 2840273"/>
                  <a:gd name="connsiteY4" fmla="*/ 160019 h 2482681"/>
                  <a:gd name="connsiteX5" fmla="*/ 1321558 w 2840273"/>
                  <a:gd name="connsiteY5" fmla="*/ 203563 h 2482681"/>
                  <a:gd name="connsiteX6" fmla="*/ 1234474 w 2840273"/>
                  <a:gd name="connsiteY6" fmla="*/ 319676 h 2482681"/>
                  <a:gd name="connsiteX7" fmla="*/ 1074815 w 2840273"/>
                  <a:gd name="connsiteY7" fmla="*/ 160018 h 2482681"/>
                  <a:gd name="connsiteX8" fmla="*/ 871619 w 2840273"/>
                  <a:gd name="connsiteY8" fmla="*/ 348704 h 2482681"/>
                  <a:gd name="connsiteX9" fmla="*/ 828072 w 2840273"/>
                  <a:gd name="connsiteY9" fmla="*/ 406761 h 2482681"/>
                  <a:gd name="connsiteX10" fmla="*/ 755501 w 2840273"/>
                  <a:gd name="connsiteY10" fmla="*/ 493847 h 2482681"/>
                  <a:gd name="connsiteX11" fmla="*/ 668415 w 2840273"/>
                  <a:gd name="connsiteY11" fmla="*/ 580932 h 2482681"/>
                  <a:gd name="connsiteX12" fmla="*/ 653901 w 2840273"/>
                  <a:gd name="connsiteY12" fmla="*/ 609961 h 2482681"/>
                  <a:gd name="connsiteX13" fmla="*/ 537787 w 2840273"/>
                  <a:gd name="connsiteY13" fmla="*/ 740590 h 2482681"/>
                  <a:gd name="connsiteX14" fmla="*/ 494244 w 2840273"/>
                  <a:gd name="connsiteY14" fmla="*/ 769618 h 2482681"/>
                  <a:gd name="connsiteX15" fmla="*/ 436187 w 2840273"/>
                  <a:gd name="connsiteY15" fmla="*/ 827675 h 2482681"/>
                  <a:gd name="connsiteX16" fmla="*/ 407158 w 2840273"/>
                  <a:gd name="connsiteY16" fmla="*/ 871218 h 2482681"/>
                  <a:gd name="connsiteX17" fmla="*/ 363615 w 2840273"/>
                  <a:gd name="connsiteY17" fmla="*/ 914761 h 2482681"/>
                  <a:gd name="connsiteX18" fmla="*/ 320072 w 2840273"/>
                  <a:gd name="connsiteY18" fmla="*/ 972818 h 2482681"/>
                  <a:gd name="connsiteX19" fmla="*/ 247501 w 2840273"/>
                  <a:gd name="connsiteY19" fmla="*/ 1059904 h 2482681"/>
                  <a:gd name="connsiteX20" fmla="*/ 203958 w 2840273"/>
                  <a:gd name="connsiteY20" fmla="*/ 1117961 h 2482681"/>
                  <a:gd name="connsiteX21" fmla="*/ 145901 w 2840273"/>
                  <a:gd name="connsiteY21" fmla="*/ 1176018 h 2482681"/>
                  <a:gd name="connsiteX22" fmla="*/ 116872 w 2840273"/>
                  <a:gd name="connsiteY22" fmla="*/ 1234075 h 2482681"/>
                  <a:gd name="connsiteX23" fmla="*/ 58817 w 2840273"/>
                  <a:gd name="connsiteY23" fmla="*/ 1335676 h 2482681"/>
                  <a:gd name="connsiteX24" fmla="*/ 758 w 2840273"/>
                  <a:gd name="connsiteY24" fmla="*/ 1509847 h 2482681"/>
                  <a:gd name="connsiteX25" fmla="*/ 29787 w 2840273"/>
                  <a:gd name="connsiteY25" fmla="*/ 1756589 h 2482681"/>
                  <a:gd name="connsiteX26" fmla="*/ 87844 w 2840273"/>
                  <a:gd name="connsiteY26" fmla="*/ 1858189 h 2482681"/>
                  <a:gd name="connsiteX27" fmla="*/ 203958 w 2840273"/>
                  <a:gd name="connsiteY27" fmla="*/ 2032361 h 2482681"/>
                  <a:gd name="connsiteX28" fmla="*/ 247501 w 2840273"/>
                  <a:gd name="connsiteY28" fmla="*/ 2061390 h 2482681"/>
                  <a:gd name="connsiteX29" fmla="*/ 334587 w 2840273"/>
                  <a:gd name="connsiteY29" fmla="*/ 2133961 h 2482681"/>
                  <a:gd name="connsiteX30" fmla="*/ 421672 w 2840273"/>
                  <a:gd name="connsiteY30" fmla="*/ 2192018 h 2482681"/>
                  <a:gd name="connsiteX31" fmla="*/ 537787 w 2840273"/>
                  <a:gd name="connsiteY31" fmla="*/ 2221047 h 2482681"/>
                  <a:gd name="connsiteX32" fmla="*/ 726472 w 2840273"/>
                  <a:gd name="connsiteY32" fmla="*/ 2264590 h 2482681"/>
                  <a:gd name="connsiteX33" fmla="*/ 813558 w 2840273"/>
                  <a:gd name="connsiteY33" fmla="*/ 2293618 h 2482681"/>
                  <a:gd name="connsiteX34" fmla="*/ 857101 w 2840273"/>
                  <a:gd name="connsiteY34" fmla="*/ 2308132 h 2482681"/>
                  <a:gd name="connsiteX35" fmla="*/ 900644 w 2840273"/>
                  <a:gd name="connsiteY35" fmla="*/ 2322647 h 2482681"/>
                  <a:gd name="connsiteX36" fmla="*/ 944187 w 2840273"/>
                  <a:gd name="connsiteY36" fmla="*/ 2337161 h 2482681"/>
                  <a:gd name="connsiteX37" fmla="*/ 1002244 w 2840273"/>
                  <a:gd name="connsiteY37" fmla="*/ 2366190 h 2482681"/>
                  <a:gd name="connsiteX38" fmla="*/ 1132872 w 2840273"/>
                  <a:gd name="connsiteY38" fmla="*/ 2395218 h 2482681"/>
                  <a:gd name="connsiteX39" fmla="*/ 1176415 w 2840273"/>
                  <a:gd name="connsiteY39" fmla="*/ 2409732 h 2482681"/>
                  <a:gd name="connsiteX40" fmla="*/ 1248987 w 2840273"/>
                  <a:gd name="connsiteY40" fmla="*/ 2424247 h 2482681"/>
                  <a:gd name="connsiteX41" fmla="*/ 1307044 w 2840273"/>
                  <a:gd name="connsiteY41" fmla="*/ 2438761 h 2482681"/>
                  <a:gd name="connsiteX42" fmla="*/ 1539272 w 2840273"/>
                  <a:gd name="connsiteY42" fmla="*/ 2467791 h 2482681"/>
                  <a:gd name="connsiteX43" fmla="*/ 1713444 w 2840273"/>
                  <a:gd name="connsiteY43" fmla="*/ 2482303 h 2482681"/>
                  <a:gd name="connsiteX44" fmla="*/ 2642357 w 2840273"/>
                  <a:gd name="connsiteY44" fmla="*/ 2395218 h 2482681"/>
                  <a:gd name="connsiteX45" fmla="*/ 2714931 w 2840273"/>
                  <a:gd name="connsiteY45" fmla="*/ 2380703 h 2482681"/>
                  <a:gd name="connsiteX46" fmla="*/ 2831045 w 2840273"/>
                  <a:gd name="connsiteY46" fmla="*/ 2351675 h 2482681"/>
                  <a:gd name="connsiteX47" fmla="*/ 2816530 w 2840273"/>
                  <a:gd name="connsiteY47" fmla="*/ 2148476 h 2482681"/>
                  <a:gd name="connsiteX48" fmla="*/ 2685901 w 2840273"/>
                  <a:gd name="connsiteY48" fmla="*/ 2192018 h 2482681"/>
                  <a:gd name="connsiteX49" fmla="*/ 2511729 w 2840273"/>
                  <a:gd name="connsiteY49" fmla="*/ 2192018 h 2482681"/>
                  <a:gd name="connsiteX50" fmla="*/ 2468187 w 2840273"/>
                  <a:gd name="connsiteY50" fmla="*/ 2206533 h 2482681"/>
                  <a:gd name="connsiteX51" fmla="*/ 2352073 w 2840273"/>
                  <a:gd name="connsiteY51" fmla="*/ 2162990 h 2482681"/>
                  <a:gd name="connsiteX52" fmla="*/ 2235958 w 2840273"/>
                  <a:gd name="connsiteY52" fmla="*/ 1974305 h 2482681"/>
                  <a:gd name="connsiteX53" fmla="*/ 2105330 w 2840273"/>
                  <a:gd name="connsiteY53" fmla="*/ 1988818 h 2482681"/>
                  <a:gd name="connsiteX54" fmla="*/ 1974701 w 2840273"/>
                  <a:gd name="connsiteY54" fmla="*/ 2046876 h 2482681"/>
                  <a:gd name="connsiteX55" fmla="*/ 1902129 w 2840273"/>
                  <a:gd name="connsiteY55" fmla="*/ 2032360 h 2482681"/>
                  <a:gd name="connsiteX56" fmla="*/ 1539272 w 2840273"/>
                  <a:gd name="connsiteY56" fmla="*/ 1974304 h 2482681"/>
                  <a:gd name="connsiteX57" fmla="*/ 1452187 w 2840273"/>
                  <a:gd name="connsiteY57" fmla="*/ 1945275 h 2482681"/>
                  <a:gd name="connsiteX58" fmla="*/ 1336072 w 2840273"/>
                  <a:gd name="connsiteY58" fmla="*/ 1887218 h 2482681"/>
                  <a:gd name="connsiteX59" fmla="*/ 1176415 w 2840273"/>
                  <a:gd name="connsiteY59" fmla="*/ 1756590 h 2482681"/>
                  <a:gd name="connsiteX60" fmla="*/ 1089330 w 2840273"/>
                  <a:gd name="connsiteY60" fmla="*/ 1625961 h 2482681"/>
                  <a:gd name="connsiteX61" fmla="*/ 1060301 w 2840273"/>
                  <a:gd name="connsiteY61" fmla="*/ 1582418 h 2482681"/>
                  <a:gd name="connsiteX62" fmla="*/ 1016758 w 2840273"/>
                  <a:gd name="connsiteY62" fmla="*/ 1538875 h 2482681"/>
                  <a:gd name="connsiteX63" fmla="*/ 987730 w 2840273"/>
                  <a:gd name="connsiteY63" fmla="*/ 1466304 h 2482681"/>
                  <a:gd name="connsiteX64" fmla="*/ 958701 w 2840273"/>
                  <a:gd name="connsiteY64" fmla="*/ 1422761 h 2482681"/>
                  <a:gd name="connsiteX65" fmla="*/ 944187 w 2840273"/>
                  <a:gd name="connsiteY65" fmla="*/ 1350190 h 2482681"/>
                  <a:gd name="connsiteX66" fmla="*/ 929672 w 2840273"/>
                  <a:gd name="connsiteY66" fmla="*/ 1306647 h 2482681"/>
                  <a:gd name="connsiteX67" fmla="*/ 958701 w 2840273"/>
                  <a:gd name="connsiteY67" fmla="*/ 1205047 h 2482681"/>
                  <a:gd name="connsiteX68" fmla="*/ 973215 w 2840273"/>
                  <a:gd name="connsiteY68" fmla="*/ 885732 h 2482681"/>
                  <a:gd name="connsiteX69" fmla="*/ 1161901 w 2840273"/>
                  <a:gd name="connsiteY69" fmla="*/ 1001847 h 2482681"/>
                  <a:gd name="connsiteX70" fmla="*/ 1219958 w 2840273"/>
                  <a:gd name="connsiteY70" fmla="*/ 1016361 h 2482681"/>
                  <a:gd name="connsiteX71" fmla="*/ 1292530 w 2840273"/>
                  <a:gd name="connsiteY71" fmla="*/ 1045390 h 2482681"/>
                  <a:gd name="connsiteX72" fmla="*/ 1423158 w 2840273"/>
                  <a:gd name="connsiteY72" fmla="*/ 1059904 h 2482681"/>
                  <a:gd name="connsiteX73" fmla="*/ 1524758 w 2840273"/>
                  <a:gd name="connsiteY73" fmla="*/ 1074418 h 2482681"/>
                  <a:gd name="connsiteX74" fmla="*/ 1698930 w 2840273"/>
                  <a:gd name="connsiteY74" fmla="*/ 1059904 h 2482681"/>
                  <a:gd name="connsiteX75" fmla="*/ 1655387 w 2840273"/>
                  <a:gd name="connsiteY75" fmla="*/ 1016361 h 2482681"/>
                  <a:gd name="connsiteX76" fmla="*/ 1611844 w 2840273"/>
                  <a:gd name="connsiteY76" fmla="*/ 900247 h 2482681"/>
                  <a:gd name="connsiteX77" fmla="*/ 1640872 w 2840273"/>
                  <a:gd name="connsiteY77" fmla="*/ 798647 h 2482681"/>
                  <a:gd name="connsiteX78" fmla="*/ 1640872 w 2840273"/>
                  <a:gd name="connsiteY78" fmla="*/ 697047 h 2482681"/>
                  <a:gd name="connsiteX79" fmla="*/ 1466700 w 2840273"/>
                  <a:gd name="connsiteY79" fmla="*/ 653504 h 2482681"/>
                  <a:gd name="connsiteX80" fmla="*/ 1597330 w 2840273"/>
                  <a:gd name="connsiteY80" fmla="*/ 508361 h 2482681"/>
                  <a:gd name="connsiteX81" fmla="*/ 1916644 w 2840273"/>
                  <a:gd name="connsiteY81" fmla="*/ 697046 h 2482681"/>
                  <a:gd name="connsiteX82" fmla="*/ 2032758 w 2840273"/>
                  <a:gd name="connsiteY82" fmla="*/ 813161 h 2482681"/>
                  <a:gd name="connsiteX83" fmla="*/ 2061787 w 2840273"/>
                  <a:gd name="connsiteY83" fmla="*/ 624475 h 2482681"/>
                  <a:gd name="connsiteX84" fmla="*/ 2076301 w 2840273"/>
                  <a:gd name="connsiteY84" fmla="*/ 566418 h 2482681"/>
                  <a:gd name="connsiteX85" fmla="*/ 1974701 w 2840273"/>
                  <a:gd name="connsiteY85" fmla="*/ 508361 h 2482681"/>
                  <a:gd name="connsiteX86" fmla="*/ 1916644 w 2840273"/>
                  <a:gd name="connsiteY86" fmla="*/ 479332 h 2482681"/>
                  <a:gd name="connsiteX87" fmla="*/ 1713444 w 2840273"/>
                  <a:gd name="connsiteY87" fmla="*/ 392247 h 2482681"/>
                  <a:gd name="connsiteX88" fmla="*/ 1611844 w 2840273"/>
                  <a:gd name="connsiteY88" fmla="*/ 319675 h 2482681"/>
                  <a:gd name="connsiteX89" fmla="*/ 1568301 w 2840273"/>
                  <a:gd name="connsiteY89" fmla="*/ 290647 h 2482681"/>
                  <a:gd name="connsiteX90" fmla="*/ 1510244 w 2840273"/>
                  <a:gd name="connsiteY90" fmla="*/ 247104 h 2482681"/>
                  <a:gd name="connsiteX91" fmla="*/ 1495730 w 2840273"/>
                  <a:gd name="connsiteY91" fmla="*/ 247104 h 2482681"/>
                  <a:gd name="connsiteX92" fmla="*/ 1350587 w 2840273"/>
                  <a:gd name="connsiteY92" fmla="*/ 145504 h 2482681"/>
                  <a:gd name="connsiteX93" fmla="*/ 1307044 w 2840273"/>
                  <a:gd name="connsiteY93" fmla="*/ 101961 h 2482681"/>
                  <a:gd name="connsiteX94" fmla="*/ 1278015 w 2840273"/>
                  <a:gd name="connsiteY94" fmla="*/ 58418 h 2482681"/>
                  <a:gd name="connsiteX95" fmla="*/ 1234472 w 2840273"/>
                  <a:gd name="connsiteY95" fmla="*/ 43904 h 2482681"/>
                  <a:gd name="connsiteX96" fmla="*/ 1219958 w 2840273"/>
                  <a:gd name="connsiteY96" fmla="*/ 361 h 2482681"/>
                  <a:gd name="connsiteX0" fmla="*/ 1219958 w 2840273"/>
                  <a:gd name="connsiteY0" fmla="*/ 361 h 2471623"/>
                  <a:gd name="connsiteX1" fmla="*/ 1176415 w 2840273"/>
                  <a:gd name="connsiteY1" fmla="*/ 72932 h 2471623"/>
                  <a:gd name="connsiteX2" fmla="*/ 1132872 w 2840273"/>
                  <a:gd name="connsiteY2" fmla="*/ 87447 h 2471623"/>
                  <a:gd name="connsiteX3" fmla="*/ 1089330 w 2840273"/>
                  <a:gd name="connsiteY3" fmla="*/ 130990 h 2471623"/>
                  <a:gd name="connsiteX4" fmla="*/ 1263501 w 2840273"/>
                  <a:gd name="connsiteY4" fmla="*/ 160019 h 2471623"/>
                  <a:gd name="connsiteX5" fmla="*/ 1321558 w 2840273"/>
                  <a:gd name="connsiteY5" fmla="*/ 203563 h 2471623"/>
                  <a:gd name="connsiteX6" fmla="*/ 1234474 w 2840273"/>
                  <a:gd name="connsiteY6" fmla="*/ 319676 h 2471623"/>
                  <a:gd name="connsiteX7" fmla="*/ 1074815 w 2840273"/>
                  <a:gd name="connsiteY7" fmla="*/ 160018 h 2471623"/>
                  <a:gd name="connsiteX8" fmla="*/ 871619 w 2840273"/>
                  <a:gd name="connsiteY8" fmla="*/ 348704 h 2471623"/>
                  <a:gd name="connsiteX9" fmla="*/ 828072 w 2840273"/>
                  <a:gd name="connsiteY9" fmla="*/ 406761 h 2471623"/>
                  <a:gd name="connsiteX10" fmla="*/ 755501 w 2840273"/>
                  <a:gd name="connsiteY10" fmla="*/ 493847 h 2471623"/>
                  <a:gd name="connsiteX11" fmla="*/ 668415 w 2840273"/>
                  <a:gd name="connsiteY11" fmla="*/ 580932 h 2471623"/>
                  <a:gd name="connsiteX12" fmla="*/ 653901 w 2840273"/>
                  <a:gd name="connsiteY12" fmla="*/ 609961 h 2471623"/>
                  <a:gd name="connsiteX13" fmla="*/ 537787 w 2840273"/>
                  <a:gd name="connsiteY13" fmla="*/ 740590 h 2471623"/>
                  <a:gd name="connsiteX14" fmla="*/ 494244 w 2840273"/>
                  <a:gd name="connsiteY14" fmla="*/ 769618 h 2471623"/>
                  <a:gd name="connsiteX15" fmla="*/ 436187 w 2840273"/>
                  <a:gd name="connsiteY15" fmla="*/ 827675 h 2471623"/>
                  <a:gd name="connsiteX16" fmla="*/ 407158 w 2840273"/>
                  <a:gd name="connsiteY16" fmla="*/ 871218 h 2471623"/>
                  <a:gd name="connsiteX17" fmla="*/ 363615 w 2840273"/>
                  <a:gd name="connsiteY17" fmla="*/ 914761 h 2471623"/>
                  <a:gd name="connsiteX18" fmla="*/ 320072 w 2840273"/>
                  <a:gd name="connsiteY18" fmla="*/ 972818 h 2471623"/>
                  <a:gd name="connsiteX19" fmla="*/ 247501 w 2840273"/>
                  <a:gd name="connsiteY19" fmla="*/ 1059904 h 2471623"/>
                  <a:gd name="connsiteX20" fmla="*/ 203958 w 2840273"/>
                  <a:gd name="connsiteY20" fmla="*/ 1117961 h 2471623"/>
                  <a:gd name="connsiteX21" fmla="*/ 145901 w 2840273"/>
                  <a:gd name="connsiteY21" fmla="*/ 1176018 h 2471623"/>
                  <a:gd name="connsiteX22" fmla="*/ 116872 w 2840273"/>
                  <a:gd name="connsiteY22" fmla="*/ 1234075 h 2471623"/>
                  <a:gd name="connsiteX23" fmla="*/ 58817 w 2840273"/>
                  <a:gd name="connsiteY23" fmla="*/ 1335676 h 2471623"/>
                  <a:gd name="connsiteX24" fmla="*/ 758 w 2840273"/>
                  <a:gd name="connsiteY24" fmla="*/ 1509847 h 2471623"/>
                  <a:gd name="connsiteX25" fmla="*/ 29787 w 2840273"/>
                  <a:gd name="connsiteY25" fmla="*/ 1756589 h 2471623"/>
                  <a:gd name="connsiteX26" fmla="*/ 87844 w 2840273"/>
                  <a:gd name="connsiteY26" fmla="*/ 1858189 h 2471623"/>
                  <a:gd name="connsiteX27" fmla="*/ 203958 w 2840273"/>
                  <a:gd name="connsiteY27" fmla="*/ 2032361 h 2471623"/>
                  <a:gd name="connsiteX28" fmla="*/ 247501 w 2840273"/>
                  <a:gd name="connsiteY28" fmla="*/ 2061390 h 2471623"/>
                  <a:gd name="connsiteX29" fmla="*/ 334587 w 2840273"/>
                  <a:gd name="connsiteY29" fmla="*/ 2133961 h 2471623"/>
                  <a:gd name="connsiteX30" fmla="*/ 421672 w 2840273"/>
                  <a:gd name="connsiteY30" fmla="*/ 2192018 h 2471623"/>
                  <a:gd name="connsiteX31" fmla="*/ 537787 w 2840273"/>
                  <a:gd name="connsiteY31" fmla="*/ 2221047 h 2471623"/>
                  <a:gd name="connsiteX32" fmla="*/ 726472 w 2840273"/>
                  <a:gd name="connsiteY32" fmla="*/ 2264590 h 2471623"/>
                  <a:gd name="connsiteX33" fmla="*/ 813558 w 2840273"/>
                  <a:gd name="connsiteY33" fmla="*/ 2293618 h 2471623"/>
                  <a:gd name="connsiteX34" fmla="*/ 857101 w 2840273"/>
                  <a:gd name="connsiteY34" fmla="*/ 2308132 h 2471623"/>
                  <a:gd name="connsiteX35" fmla="*/ 900644 w 2840273"/>
                  <a:gd name="connsiteY35" fmla="*/ 2322647 h 2471623"/>
                  <a:gd name="connsiteX36" fmla="*/ 944187 w 2840273"/>
                  <a:gd name="connsiteY36" fmla="*/ 2337161 h 2471623"/>
                  <a:gd name="connsiteX37" fmla="*/ 1002244 w 2840273"/>
                  <a:gd name="connsiteY37" fmla="*/ 2366190 h 2471623"/>
                  <a:gd name="connsiteX38" fmla="*/ 1132872 w 2840273"/>
                  <a:gd name="connsiteY38" fmla="*/ 2395218 h 2471623"/>
                  <a:gd name="connsiteX39" fmla="*/ 1176415 w 2840273"/>
                  <a:gd name="connsiteY39" fmla="*/ 2409732 h 2471623"/>
                  <a:gd name="connsiteX40" fmla="*/ 1248987 w 2840273"/>
                  <a:gd name="connsiteY40" fmla="*/ 2424247 h 2471623"/>
                  <a:gd name="connsiteX41" fmla="*/ 1307044 w 2840273"/>
                  <a:gd name="connsiteY41" fmla="*/ 2438761 h 2471623"/>
                  <a:gd name="connsiteX42" fmla="*/ 1539272 w 2840273"/>
                  <a:gd name="connsiteY42" fmla="*/ 2467791 h 2471623"/>
                  <a:gd name="connsiteX43" fmla="*/ 1713444 w 2840273"/>
                  <a:gd name="connsiteY43" fmla="*/ 2467789 h 2471623"/>
                  <a:gd name="connsiteX44" fmla="*/ 2642357 w 2840273"/>
                  <a:gd name="connsiteY44" fmla="*/ 2395218 h 2471623"/>
                  <a:gd name="connsiteX45" fmla="*/ 2714931 w 2840273"/>
                  <a:gd name="connsiteY45" fmla="*/ 2380703 h 2471623"/>
                  <a:gd name="connsiteX46" fmla="*/ 2831045 w 2840273"/>
                  <a:gd name="connsiteY46" fmla="*/ 2351675 h 2471623"/>
                  <a:gd name="connsiteX47" fmla="*/ 2816530 w 2840273"/>
                  <a:gd name="connsiteY47" fmla="*/ 2148476 h 2471623"/>
                  <a:gd name="connsiteX48" fmla="*/ 2685901 w 2840273"/>
                  <a:gd name="connsiteY48" fmla="*/ 2192018 h 2471623"/>
                  <a:gd name="connsiteX49" fmla="*/ 2511729 w 2840273"/>
                  <a:gd name="connsiteY49" fmla="*/ 2192018 h 2471623"/>
                  <a:gd name="connsiteX50" fmla="*/ 2468187 w 2840273"/>
                  <a:gd name="connsiteY50" fmla="*/ 2206533 h 2471623"/>
                  <a:gd name="connsiteX51" fmla="*/ 2352073 w 2840273"/>
                  <a:gd name="connsiteY51" fmla="*/ 2162990 h 2471623"/>
                  <a:gd name="connsiteX52" fmla="*/ 2235958 w 2840273"/>
                  <a:gd name="connsiteY52" fmla="*/ 1974305 h 2471623"/>
                  <a:gd name="connsiteX53" fmla="*/ 2105330 w 2840273"/>
                  <a:gd name="connsiteY53" fmla="*/ 1988818 h 2471623"/>
                  <a:gd name="connsiteX54" fmla="*/ 1974701 w 2840273"/>
                  <a:gd name="connsiteY54" fmla="*/ 2046876 h 2471623"/>
                  <a:gd name="connsiteX55" fmla="*/ 1902129 w 2840273"/>
                  <a:gd name="connsiteY55" fmla="*/ 2032360 h 2471623"/>
                  <a:gd name="connsiteX56" fmla="*/ 1539272 w 2840273"/>
                  <a:gd name="connsiteY56" fmla="*/ 1974304 h 2471623"/>
                  <a:gd name="connsiteX57" fmla="*/ 1452187 w 2840273"/>
                  <a:gd name="connsiteY57" fmla="*/ 1945275 h 2471623"/>
                  <a:gd name="connsiteX58" fmla="*/ 1336072 w 2840273"/>
                  <a:gd name="connsiteY58" fmla="*/ 1887218 h 2471623"/>
                  <a:gd name="connsiteX59" fmla="*/ 1176415 w 2840273"/>
                  <a:gd name="connsiteY59" fmla="*/ 1756590 h 2471623"/>
                  <a:gd name="connsiteX60" fmla="*/ 1089330 w 2840273"/>
                  <a:gd name="connsiteY60" fmla="*/ 1625961 h 2471623"/>
                  <a:gd name="connsiteX61" fmla="*/ 1060301 w 2840273"/>
                  <a:gd name="connsiteY61" fmla="*/ 1582418 h 2471623"/>
                  <a:gd name="connsiteX62" fmla="*/ 1016758 w 2840273"/>
                  <a:gd name="connsiteY62" fmla="*/ 1538875 h 2471623"/>
                  <a:gd name="connsiteX63" fmla="*/ 987730 w 2840273"/>
                  <a:gd name="connsiteY63" fmla="*/ 1466304 h 2471623"/>
                  <a:gd name="connsiteX64" fmla="*/ 958701 w 2840273"/>
                  <a:gd name="connsiteY64" fmla="*/ 1422761 h 2471623"/>
                  <a:gd name="connsiteX65" fmla="*/ 944187 w 2840273"/>
                  <a:gd name="connsiteY65" fmla="*/ 1350190 h 2471623"/>
                  <a:gd name="connsiteX66" fmla="*/ 929672 w 2840273"/>
                  <a:gd name="connsiteY66" fmla="*/ 1306647 h 2471623"/>
                  <a:gd name="connsiteX67" fmla="*/ 958701 w 2840273"/>
                  <a:gd name="connsiteY67" fmla="*/ 1205047 h 2471623"/>
                  <a:gd name="connsiteX68" fmla="*/ 973215 w 2840273"/>
                  <a:gd name="connsiteY68" fmla="*/ 885732 h 2471623"/>
                  <a:gd name="connsiteX69" fmla="*/ 1161901 w 2840273"/>
                  <a:gd name="connsiteY69" fmla="*/ 1001847 h 2471623"/>
                  <a:gd name="connsiteX70" fmla="*/ 1219958 w 2840273"/>
                  <a:gd name="connsiteY70" fmla="*/ 1016361 h 2471623"/>
                  <a:gd name="connsiteX71" fmla="*/ 1292530 w 2840273"/>
                  <a:gd name="connsiteY71" fmla="*/ 1045390 h 2471623"/>
                  <a:gd name="connsiteX72" fmla="*/ 1423158 w 2840273"/>
                  <a:gd name="connsiteY72" fmla="*/ 1059904 h 2471623"/>
                  <a:gd name="connsiteX73" fmla="*/ 1524758 w 2840273"/>
                  <a:gd name="connsiteY73" fmla="*/ 1074418 h 2471623"/>
                  <a:gd name="connsiteX74" fmla="*/ 1698930 w 2840273"/>
                  <a:gd name="connsiteY74" fmla="*/ 1059904 h 2471623"/>
                  <a:gd name="connsiteX75" fmla="*/ 1655387 w 2840273"/>
                  <a:gd name="connsiteY75" fmla="*/ 1016361 h 2471623"/>
                  <a:gd name="connsiteX76" fmla="*/ 1611844 w 2840273"/>
                  <a:gd name="connsiteY76" fmla="*/ 900247 h 2471623"/>
                  <a:gd name="connsiteX77" fmla="*/ 1640872 w 2840273"/>
                  <a:gd name="connsiteY77" fmla="*/ 798647 h 2471623"/>
                  <a:gd name="connsiteX78" fmla="*/ 1640872 w 2840273"/>
                  <a:gd name="connsiteY78" fmla="*/ 697047 h 2471623"/>
                  <a:gd name="connsiteX79" fmla="*/ 1466700 w 2840273"/>
                  <a:gd name="connsiteY79" fmla="*/ 653504 h 2471623"/>
                  <a:gd name="connsiteX80" fmla="*/ 1597330 w 2840273"/>
                  <a:gd name="connsiteY80" fmla="*/ 508361 h 2471623"/>
                  <a:gd name="connsiteX81" fmla="*/ 1916644 w 2840273"/>
                  <a:gd name="connsiteY81" fmla="*/ 697046 h 2471623"/>
                  <a:gd name="connsiteX82" fmla="*/ 2032758 w 2840273"/>
                  <a:gd name="connsiteY82" fmla="*/ 813161 h 2471623"/>
                  <a:gd name="connsiteX83" fmla="*/ 2061787 w 2840273"/>
                  <a:gd name="connsiteY83" fmla="*/ 624475 h 2471623"/>
                  <a:gd name="connsiteX84" fmla="*/ 2076301 w 2840273"/>
                  <a:gd name="connsiteY84" fmla="*/ 566418 h 2471623"/>
                  <a:gd name="connsiteX85" fmla="*/ 1974701 w 2840273"/>
                  <a:gd name="connsiteY85" fmla="*/ 508361 h 2471623"/>
                  <a:gd name="connsiteX86" fmla="*/ 1916644 w 2840273"/>
                  <a:gd name="connsiteY86" fmla="*/ 479332 h 2471623"/>
                  <a:gd name="connsiteX87" fmla="*/ 1713444 w 2840273"/>
                  <a:gd name="connsiteY87" fmla="*/ 392247 h 2471623"/>
                  <a:gd name="connsiteX88" fmla="*/ 1611844 w 2840273"/>
                  <a:gd name="connsiteY88" fmla="*/ 319675 h 2471623"/>
                  <a:gd name="connsiteX89" fmla="*/ 1568301 w 2840273"/>
                  <a:gd name="connsiteY89" fmla="*/ 290647 h 2471623"/>
                  <a:gd name="connsiteX90" fmla="*/ 1510244 w 2840273"/>
                  <a:gd name="connsiteY90" fmla="*/ 247104 h 2471623"/>
                  <a:gd name="connsiteX91" fmla="*/ 1495730 w 2840273"/>
                  <a:gd name="connsiteY91" fmla="*/ 247104 h 2471623"/>
                  <a:gd name="connsiteX92" fmla="*/ 1350587 w 2840273"/>
                  <a:gd name="connsiteY92" fmla="*/ 145504 h 2471623"/>
                  <a:gd name="connsiteX93" fmla="*/ 1307044 w 2840273"/>
                  <a:gd name="connsiteY93" fmla="*/ 101961 h 2471623"/>
                  <a:gd name="connsiteX94" fmla="*/ 1278015 w 2840273"/>
                  <a:gd name="connsiteY94" fmla="*/ 58418 h 2471623"/>
                  <a:gd name="connsiteX95" fmla="*/ 1234472 w 2840273"/>
                  <a:gd name="connsiteY95" fmla="*/ 43904 h 2471623"/>
                  <a:gd name="connsiteX96" fmla="*/ 1219958 w 2840273"/>
                  <a:gd name="connsiteY96" fmla="*/ 361 h 2471623"/>
                  <a:gd name="connsiteX0" fmla="*/ 1219958 w 2840273"/>
                  <a:gd name="connsiteY0" fmla="*/ 361 h 2467897"/>
                  <a:gd name="connsiteX1" fmla="*/ 1176415 w 2840273"/>
                  <a:gd name="connsiteY1" fmla="*/ 72932 h 2467897"/>
                  <a:gd name="connsiteX2" fmla="*/ 1132872 w 2840273"/>
                  <a:gd name="connsiteY2" fmla="*/ 87447 h 2467897"/>
                  <a:gd name="connsiteX3" fmla="*/ 1089330 w 2840273"/>
                  <a:gd name="connsiteY3" fmla="*/ 130990 h 2467897"/>
                  <a:gd name="connsiteX4" fmla="*/ 1263501 w 2840273"/>
                  <a:gd name="connsiteY4" fmla="*/ 160019 h 2467897"/>
                  <a:gd name="connsiteX5" fmla="*/ 1321558 w 2840273"/>
                  <a:gd name="connsiteY5" fmla="*/ 203563 h 2467897"/>
                  <a:gd name="connsiteX6" fmla="*/ 1234474 w 2840273"/>
                  <a:gd name="connsiteY6" fmla="*/ 319676 h 2467897"/>
                  <a:gd name="connsiteX7" fmla="*/ 1074815 w 2840273"/>
                  <a:gd name="connsiteY7" fmla="*/ 160018 h 2467897"/>
                  <a:gd name="connsiteX8" fmla="*/ 871619 w 2840273"/>
                  <a:gd name="connsiteY8" fmla="*/ 348704 h 2467897"/>
                  <a:gd name="connsiteX9" fmla="*/ 828072 w 2840273"/>
                  <a:gd name="connsiteY9" fmla="*/ 406761 h 2467897"/>
                  <a:gd name="connsiteX10" fmla="*/ 755501 w 2840273"/>
                  <a:gd name="connsiteY10" fmla="*/ 493847 h 2467897"/>
                  <a:gd name="connsiteX11" fmla="*/ 668415 w 2840273"/>
                  <a:gd name="connsiteY11" fmla="*/ 580932 h 2467897"/>
                  <a:gd name="connsiteX12" fmla="*/ 653901 w 2840273"/>
                  <a:gd name="connsiteY12" fmla="*/ 609961 h 2467897"/>
                  <a:gd name="connsiteX13" fmla="*/ 537787 w 2840273"/>
                  <a:gd name="connsiteY13" fmla="*/ 740590 h 2467897"/>
                  <a:gd name="connsiteX14" fmla="*/ 494244 w 2840273"/>
                  <a:gd name="connsiteY14" fmla="*/ 769618 h 2467897"/>
                  <a:gd name="connsiteX15" fmla="*/ 436187 w 2840273"/>
                  <a:gd name="connsiteY15" fmla="*/ 827675 h 2467897"/>
                  <a:gd name="connsiteX16" fmla="*/ 407158 w 2840273"/>
                  <a:gd name="connsiteY16" fmla="*/ 871218 h 2467897"/>
                  <a:gd name="connsiteX17" fmla="*/ 363615 w 2840273"/>
                  <a:gd name="connsiteY17" fmla="*/ 914761 h 2467897"/>
                  <a:gd name="connsiteX18" fmla="*/ 320072 w 2840273"/>
                  <a:gd name="connsiteY18" fmla="*/ 972818 h 2467897"/>
                  <a:gd name="connsiteX19" fmla="*/ 247501 w 2840273"/>
                  <a:gd name="connsiteY19" fmla="*/ 1059904 h 2467897"/>
                  <a:gd name="connsiteX20" fmla="*/ 203958 w 2840273"/>
                  <a:gd name="connsiteY20" fmla="*/ 1117961 h 2467897"/>
                  <a:gd name="connsiteX21" fmla="*/ 145901 w 2840273"/>
                  <a:gd name="connsiteY21" fmla="*/ 1176018 h 2467897"/>
                  <a:gd name="connsiteX22" fmla="*/ 116872 w 2840273"/>
                  <a:gd name="connsiteY22" fmla="*/ 1234075 h 2467897"/>
                  <a:gd name="connsiteX23" fmla="*/ 58817 w 2840273"/>
                  <a:gd name="connsiteY23" fmla="*/ 1335676 h 2467897"/>
                  <a:gd name="connsiteX24" fmla="*/ 758 w 2840273"/>
                  <a:gd name="connsiteY24" fmla="*/ 1509847 h 2467897"/>
                  <a:gd name="connsiteX25" fmla="*/ 29787 w 2840273"/>
                  <a:gd name="connsiteY25" fmla="*/ 1756589 h 2467897"/>
                  <a:gd name="connsiteX26" fmla="*/ 87844 w 2840273"/>
                  <a:gd name="connsiteY26" fmla="*/ 1858189 h 2467897"/>
                  <a:gd name="connsiteX27" fmla="*/ 203958 w 2840273"/>
                  <a:gd name="connsiteY27" fmla="*/ 2032361 h 2467897"/>
                  <a:gd name="connsiteX28" fmla="*/ 247501 w 2840273"/>
                  <a:gd name="connsiteY28" fmla="*/ 2061390 h 2467897"/>
                  <a:gd name="connsiteX29" fmla="*/ 334587 w 2840273"/>
                  <a:gd name="connsiteY29" fmla="*/ 2133961 h 2467897"/>
                  <a:gd name="connsiteX30" fmla="*/ 421672 w 2840273"/>
                  <a:gd name="connsiteY30" fmla="*/ 2192018 h 2467897"/>
                  <a:gd name="connsiteX31" fmla="*/ 537787 w 2840273"/>
                  <a:gd name="connsiteY31" fmla="*/ 2221047 h 2467897"/>
                  <a:gd name="connsiteX32" fmla="*/ 726472 w 2840273"/>
                  <a:gd name="connsiteY32" fmla="*/ 2264590 h 2467897"/>
                  <a:gd name="connsiteX33" fmla="*/ 813558 w 2840273"/>
                  <a:gd name="connsiteY33" fmla="*/ 2293618 h 2467897"/>
                  <a:gd name="connsiteX34" fmla="*/ 857101 w 2840273"/>
                  <a:gd name="connsiteY34" fmla="*/ 2308132 h 2467897"/>
                  <a:gd name="connsiteX35" fmla="*/ 900644 w 2840273"/>
                  <a:gd name="connsiteY35" fmla="*/ 2322647 h 2467897"/>
                  <a:gd name="connsiteX36" fmla="*/ 944187 w 2840273"/>
                  <a:gd name="connsiteY36" fmla="*/ 2337161 h 2467897"/>
                  <a:gd name="connsiteX37" fmla="*/ 1002244 w 2840273"/>
                  <a:gd name="connsiteY37" fmla="*/ 2366190 h 2467897"/>
                  <a:gd name="connsiteX38" fmla="*/ 1132872 w 2840273"/>
                  <a:gd name="connsiteY38" fmla="*/ 2395218 h 2467897"/>
                  <a:gd name="connsiteX39" fmla="*/ 1176415 w 2840273"/>
                  <a:gd name="connsiteY39" fmla="*/ 2409732 h 2467897"/>
                  <a:gd name="connsiteX40" fmla="*/ 1248987 w 2840273"/>
                  <a:gd name="connsiteY40" fmla="*/ 2424247 h 2467897"/>
                  <a:gd name="connsiteX41" fmla="*/ 1307044 w 2840273"/>
                  <a:gd name="connsiteY41" fmla="*/ 2438761 h 2467897"/>
                  <a:gd name="connsiteX42" fmla="*/ 1582814 w 2840273"/>
                  <a:gd name="connsiteY42" fmla="*/ 2424248 h 2467897"/>
                  <a:gd name="connsiteX43" fmla="*/ 1713444 w 2840273"/>
                  <a:gd name="connsiteY43" fmla="*/ 2467789 h 2467897"/>
                  <a:gd name="connsiteX44" fmla="*/ 2642357 w 2840273"/>
                  <a:gd name="connsiteY44" fmla="*/ 2395218 h 2467897"/>
                  <a:gd name="connsiteX45" fmla="*/ 2714931 w 2840273"/>
                  <a:gd name="connsiteY45" fmla="*/ 2380703 h 2467897"/>
                  <a:gd name="connsiteX46" fmla="*/ 2831045 w 2840273"/>
                  <a:gd name="connsiteY46" fmla="*/ 2351675 h 2467897"/>
                  <a:gd name="connsiteX47" fmla="*/ 2816530 w 2840273"/>
                  <a:gd name="connsiteY47" fmla="*/ 2148476 h 2467897"/>
                  <a:gd name="connsiteX48" fmla="*/ 2685901 w 2840273"/>
                  <a:gd name="connsiteY48" fmla="*/ 2192018 h 2467897"/>
                  <a:gd name="connsiteX49" fmla="*/ 2511729 w 2840273"/>
                  <a:gd name="connsiteY49" fmla="*/ 2192018 h 2467897"/>
                  <a:gd name="connsiteX50" fmla="*/ 2468187 w 2840273"/>
                  <a:gd name="connsiteY50" fmla="*/ 2206533 h 2467897"/>
                  <a:gd name="connsiteX51" fmla="*/ 2352073 w 2840273"/>
                  <a:gd name="connsiteY51" fmla="*/ 2162990 h 2467897"/>
                  <a:gd name="connsiteX52" fmla="*/ 2235958 w 2840273"/>
                  <a:gd name="connsiteY52" fmla="*/ 1974305 h 2467897"/>
                  <a:gd name="connsiteX53" fmla="*/ 2105330 w 2840273"/>
                  <a:gd name="connsiteY53" fmla="*/ 1988818 h 2467897"/>
                  <a:gd name="connsiteX54" fmla="*/ 1974701 w 2840273"/>
                  <a:gd name="connsiteY54" fmla="*/ 2046876 h 2467897"/>
                  <a:gd name="connsiteX55" fmla="*/ 1902129 w 2840273"/>
                  <a:gd name="connsiteY55" fmla="*/ 2032360 h 2467897"/>
                  <a:gd name="connsiteX56" fmla="*/ 1539272 w 2840273"/>
                  <a:gd name="connsiteY56" fmla="*/ 1974304 h 2467897"/>
                  <a:gd name="connsiteX57" fmla="*/ 1452187 w 2840273"/>
                  <a:gd name="connsiteY57" fmla="*/ 1945275 h 2467897"/>
                  <a:gd name="connsiteX58" fmla="*/ 1336072 w 2840273"/>
                  <a:gd name="connsiteY58" fmla="*/ 1887218 h 2467897"/>
                  <a:gd name="connsiteX59" fmla="*/ 1176415 w 2840273"/>
                  <a:gd name="connsiteY59" fmla="*/ 1756590 h 2467897"/>
                  <a:gd name="connsiteX60" fmla="*/ 1089330 w 2840273"/>
                  <a:gd name="connsiteY60" fmla="*/ 1625961 h 2467897"/>
                  <a:gd name="connsiteX61" fmla="*/ 1060301 w 2840273"/>
                  <a:gd name="connsiteY61" fmla="*/ 1582418 h 2467897"/>
                  <a:gd name="connsiteX62" fmla="*/ 1016758 w 2840273"/>
                  <a:gd name="connsiteY62" fmla="*/ 1538875 h 2467897"/>
                  <a:gd name="connsiteX63" fmla="*/ 987730 w 2840273"/>
                  <a:gd name="connsiteY63" fmla="*/ 1466304 h 2467897"/>
                  <a:gd name="connsiteX64" fmla="*/ 958701 w 2840273"/>
                  <a:gd name="connsiteY64" fmla="*/ 1422761 h 2467897"/>
                  <a:gd name="connsiteX65" fmla="*/ 944187 w 2840273"/>
                  <a:gd name="connsiteY65" fmla="*/ 1350190 h 2467897"/>
                  <a:gd name="connsiteX66" fmla="*/ 929672 w 2840273"/>
                  <a:gd name="connsiteY66" fmla="*/ 1306647 h 2467897"/>
                  <a:gd name="connsiteX67" fmla="*/ 958701 w 2840273"/>
                  <a:gd name="connsiteY67" fmla="*/ 1205047 h 2467897"/>
                  <a:gd name="connsiteX68" fmla="*/ 973215 w 2840273"/>
                  <a:gd name="connsiteY68" fmla="*/ 885732 h 2467897"/>
                  <a:gd name="connsiteX69" fmla="*/ 1161901 w 2840273"/>
                  <a:gd name="connsiteY69" fmla="*/ 1001847 h 2467897"/>
                  <a:gd name="connsiteX70" fmla="*/ 1219958 w 2840273"/>
                  <a:gd name="connsiteY70" fmla="*/ 1016361 h 2467897"/>
                  <a:gd name="connsiteX71" fmla="*/ 1292530 w 2840273"/>
                  <a:gd name="connsiteY71" fmla="*/ 1045390 h 2467897"/>
                  <a:gd name="connsiteX72" fmla="*/ 1423158 w 2840273"/>
                  <a:gd name="connsiteY72" fmla="*/ 1059904 h 2467897"/>
                  <a:gd name="connsiteX73" fmla="*/ 1524758 w 2840273"/>
                  <a:gd name="connsiteY73" fmla="*/ 1074418 h 2467897"/>
                  <a:gd name="connsiteX74" fmla="*/ 1698930 w 2840273"/>
                  <a:gd name="connsiteY74" fmla="*/ 1059904 h 2467897"/>
                  <a:gd name="connsiteX75" fmla="*/ 1655387 w 2840273"/>
                  <a:gd name="connsiteY75" fmla="*/ 1016361 h 2467897"/>
                  <a:gd name="connsiteX76" fmla="*/ 1611844 w 2840273"/>
                  <a:gd name="connsiteY76" fmla="*/ 900247 h 2467897"/>
                  <a:gd name="connsiteX77" fmla="*/ 1640872 w 2840273"/>
                  <a:gd name="connsiteY77" fmla="*/ 798647 h 2467897"/>
                  <a:gd name="connsiteX78" fmla="*/ 1640872 w 2840273"/>
                  <a:gd name="connsiteY78" fmla="*/ 697047 h 2467897"/>
                  <a:gd name="connsiteX79" fmla="*/ 1466700 w 2840273"/>
                  <a:gd name="connsiteY79" fmla="*/ 653504 h 2467897"/>
                  <a:gd name="connsiteX80" fmla="*/ 1597330 w 2840273"/>
                  <a:gd name="connsiteY80" fmla="*/ 508361 h 2467897"/>
                  <a:gd name="connsiteX81" fmla="*/ 1916644 w 2840273"/>
                  <a:gd name="connsiteY81" fmla="*/ 697046 h 2467897"/>
                  <a:gd name="connsiteX82" fmla="*/ 2032758 w 2840273"/>
                  <a:gd name="connsiteY82" fmla="*/ 813161 h 2467897"/>
                  <a:gd name="connsiteX83" fmla="*/ 2061787 w 2840273"/>
                  <a:gd name="connsiteY83" fmla="*/ 624475 h 2467897"/>
                  <a:gd name="connsiteX84" fmla="*/ 2076301 w 2840273"/>
                  <a:gd name="connsiteY84" fmla="*/ 566418 h 2467897"/>
                  <a:gd name="connsiteX85" fmla="*/ 1974701 w 2840273"/>
                  <a:gd name="connsiteY85" fmla="*/ 508361 h 2467897"/>
                  <a:gd name="connsiteX86" fmla="*/ 1916644 w 2840273"/>
                  <a:gd name="connsiteY86" fmla="*/ 479332 h 2467897"/>
                  <a:gd name="connsiteX87" fmla="*/ 1713444 w 2840273"/>
                  <a:gd name="connsiteY87" fmla="*/ 392247 h 2467897"/>
                  <a:gd name="connsiteX88" fmla="*/ 1611844 w 2840273"/>
                  <a:gd name="connsiteY88" fmla="*/ 319675 h 2467897"/>
                  <a:gd name="connsiteX89" fmla="*/ 1568301 w 2840273"/>
                  <a:gd name="connsiteY89" fmla="*/ 290647 h 2467897"/>
                  <a:gd name="connsiteX90" fmla="*/ 1510244 w 2840273"/>
                  <a:gd name="connsiteY90" fmla="*/ 247104 h 2467897"/>
                  <a:gd name="connsiteX91" fmla="*/ 1495730 w 2840273"/>
                  <a:gd name="connsiteY91" fmla="*/ 247104 h 2467897"/>
                  <a:gd name="connsiteX92" fmla="*/ 1350587 w 2840273"/>
                  <a:gd name="connsiteY92" fmla="*/ 145504 h 2467897"/>
                  <a:gd name="connsiteX93" fmla="*/ 1307044 w 2840273"/>
                  <a:gd name="connsiteY93" fmla="*/ 101961 h 2467897"/>
                  <a:gd name="connsiteX94" fmla="*/ 1278015 w 2840273"/>
                  <a:gd name="connsiteY94" fmla="*/ 58418 h 2467897"/>
                  <a:gd name="connsiteX95" fmla="*/ 1234472 w 2840273"/>
                  <a:gd name="connsiteY95" fmla="*/ 43904 h 2467897"/>
                  <a:gd name="connsiteX96" fmla="*/ 1219958 w 2840273"/>
                  <a:gd name="connsiteY96" fmla="*/ 361 h 2467897"/>
                  <a:gd name="connsiteX0" fmla="*/ 1219958 w 2840273"/>
                  <a:gd name="connsiteY0" fmla="*/ 361 h 2468167"/>
                  <a:gd name="connsiteX1" fmla="*/ 1176415 w 2840273"/>
                  <a:gd name="connsiteY1" fmla="*/ 72932 h 2468167"/>
                  <a:gd name="connsiteX2" fmla="*/ 1132872 w 2840273"/>
                  <a:gd name="connsiteY2" fmla="*/ 87447 h 2468167"/>
                  <a:gd name="connsiteX3" fmla="*/ 1089330 w 2840273"/>
                  <a:gd name="connsiteY3" fmla="*/ 130990 h 2468167"/>
                  <a:gd name="connsiteX4" fmla="*/ 1263501 w 2840273"/>
                  <a:gd name="connsiteY4" fmla="*/ 160019 h 2468167"/>
                  <a:gd name="connsiteX5" fmla="*/ 1321558 w 2840273"/>
                  <a:gd name="connsiteY5" fmla="*/ 203563 h 2468167"/>
                  <a:gd name="connsiteX6" fmla="*/ 1234474 w 2840273"/>
                  <a:gd name="connsiteY6" fmla="*/ 319676 h 2468167"/>
                  <a:gd name="connsiteX7" fmla="*/ 1074815 w 2840273"/>
                  <a:gd name="connsiteY7" fmla="*/ 160018 h 2468167"/>
                  <a:gd name="connsiteX8" fmla="*/ 871619 w 2840273"/>
                  <a:gd name="connsiteY8" fmla="*/ 348704 h 2468167"/>
                  <a:gd name="connsiteX9" fmla="*/ 828072 w 2840273"/>
                  <a:gd name="connsiteY9" fmla="*/ 406761 h 2468167"/>
                  <a:gd name="connsiteX10" fmla="*/ 755501 w 2840273"/>
                  <a:gd name="connsiteY10" fmla="*/ 493847 h 2468167"/>
                  <a:gd name="connsiteX11" fmla="*/ 668415 w 2840273"/>
                  <a:gd name="connsiteY11" fmla="*/ 580932 h 2468167"/>
                  <a:gd name="connsiteX12" fmla="*/ 653901 w 2840273"/>
                  <a:gd name="connsiteY12" fmla="*/ 609961 h 2468167"/>
                  <a:gd name="connsiteX13" fmla="*/ 537787 w 2840273"/>
                  <a:gd name="connsiteY13" fmla="*/ 740590 h 2468167"/>
                  <a:gd name="connsiteX14" fmla="*/ 494244 w 2840273"/>
                  <a:gd name="connsiteY14" fmla="*/ 769618 h 2468167"/>
                  <a:gd name="connsiteX15" fmla="*/ 436187 w 2840273"/>
                  <a:gd name="connsiteY15" fmla="*/ 827675 h 2468167"/>
                  <a:gd name="connsiteX16" fmla="*/ 407158 w 2840273"/>
                  <a:gd name="connsiteY16" fmla="*/ 871218 h 2468167"/>
                  <a:gd name="connsiteX17" fmla="*/ 363615 w 2840273"/>
                  <a:gd name="connsiteY17" fmla="*/ 914761 h 2468167"/>
                  <a:gd name="connsiteX18" fmla="*/ 320072 w 2840273"/>
                  <a:gd name="connsiteY18" fmla="*/ 972818 h 2468167"/>
                  <a:gd name="connsiteX19" fmla="*/ 247501 w 2840273"/>
                  <a:gd name="connsiteY19" fmla="*/ 1059904 h 2468167"/>
                  <a:gd name="connsiteX20" fmla="*/ 203958 w 2840273"/>
                  <a:gd name="connsiteY20" fmla="*/ 1117961 h 2468167"/>
                  <a:gd name="connsiteX21" fmla="*/ 145901 w 2840273"/>
                  <a:gd name="connsiteY21" fmla="*/ 1176018 h 2468167"/>
                  <a:gd name="connsiteX22" fmla="*/ 116872 w 2840273"/>
                  <a:gd name="connsiteY22" fmla="*/ 1234075 h 2468167"/>
                  <a:gd name="connsiteX23" fmla="*/ 58817 w 2840273"/>
                  <a:gd name="connsiteY23" fmla="*/ 1335676 h 2468167"/>
                  <a:gd name="connsiteX24" fmla="*/ 758 w 2840273"/>
                  <a:gd name="connsiteY24" fmla="*/ 1509847 h 2468167"/>
                  <a:gd name="connsiteX25" fmla="*/ 29787 w 2840273"/>
                  <a:gd name="connsiteY25" fmla="*/ 1756589 h 2468167"/>
                  <a:gd name="connsiteX26" fmla="*/ 87844 w 2840273"/>
                  <a:gd name="connsiteY26" fmla="*/ 1858189 h 2468167"/>
                  <a:gd name="connsiteX27" fmla="*/ 203958 w 2840273"/>
                  <a:gd name="connsiteY27" fmla="*/ 2032361 h 2468167"/>
                  <a:gd name="connsiteX28" fmla="*/ 247501 w 2840273"/>
                  <a:gd name="connsiteY28" fmla="*/ 2061390 h 2468167"/>
                  <a:gd name="connsiteX29" fmla="*/ 334587 w 2840273"/>
                  <a:gd name="connsiteY29" fmla="*/ 2133961 h 2468167"/>
                  <a:gd name="connsiteX30" fmla="*/ 421672 w 2840273"/>
                  <a:gd name="connsiteY30" fmla="*/ 2192018 h 2468167"/>
                  <a:gd name="connsiteX31" fmla="*/ 537787 w 2840273"/>
                  <a:gd name="connsiteY31" fmla="*/ 2221047 h 2468167"/>
                  <a:gd name="connsiteX32" fmla="*/ 726472 w 2840273"/>
                  <a:gd name="connsiteY32" fmla="*/ 2264590 h 2468167"/>
                  <a:gd name="connsiteX33" fmla="*/ 813558 w 2840273"/>
                  <a:gd name="connsiteY33" fmla="*/ 2293618 h 2468167"/>
                  <a:gd name="connsiteX34" fmla="*/ 857101 w 2840273"/>
                  <a:gd name="connsiteY34" fmla="*/ 2308132 h 2468167"/>
                  <a:gd name="connsiteX35" fmla="*/ 900644 w 2840273"/>
                  <a:gd name="connsiteY35" fmla="*/ 2322647 h 2468167"/>
                  <a:gd name="connsiteX36" fmla="*/ 944187 w 2840273"/>
                  <a:gd name="connsiteY36" fmla="*/ 2337161 h 2468167"/>
                  <a:gd name="connsiteX37" fmla="*/ 1002244 w 2840273"/>
                  <a:gd name="connsiteY37" fmla="*/ 2366190 h 2468167"/>
                  <a:gd name="connsiteX38" fmla="*/ 1132872 w 2840273"/>
                  <a:gd name="connsiteY38" fmla="*/ 2395218 h 2468167"/>
                  <a:gd name="connsiteX39" fmla="*/ 1176415 w 2840273"/>
                  <a:gd name="connsiteY39" fmla="*/ 2409732 h 2468167"/>
                  <a:gd name="connsiteX40" fmla="*/ 1248987 w 2840273"/>
                  <a:gd name="connsiteY40" fmla="*/ 2424247 h 2468167"/>
                  <a:gd name="connsiteX41" fmla="*/ 1307044 w 2840273"/>
                  <a:gd name="connsiteY41" fmla="*/ 2438761 h 2468167"/>
                  <a:gd name="connsiteX42" fmla="*/ 1524756 w 2840273"/>
                  <a:gd name="connsiteY42" fmla="*/ 2453277 h 2468167"/>
                  <a:gd name="connsiteX43" fmla="*/ 1713444 w 2840273"/>
                  <a:gd name="connsiteY43" fmla="*/ 2467789 h 2468167"/>
                  <a:gd name="connsiteX44" fmla="*/ 2642357 w 2840273"/>
                  <a:gd name="connsiteY44" fmla="*/ 2395218 h 2468167"/>
                  <a:gd name="connsiteX45" fmla="*/ 2714931 w 2840273"/>
                  <a:gd name="connsiteY45" fmla="*/ 2380703 h 2468167"/>
                  <a:gd name="connsiteX46" fmla="*/ 2831045 w 2840273"/>
                  <a:gd name="connsiteY46" fmla="*/ 2351675 h 2468167"/>
                  <a:gd name="connsiteX47" fmla="*/ 2816530 w 2840273"/>
                  <a:gd name="connsiteY47" fmla="*/ 2148476 h 2468167"/>
                  <a:gd name="connsiteX48" fmla="*/ 2685901 w 2840273"/>
                  <a:gd name="connsiteY48" fmla="*/ 2192018 h 2468167"/>
                  <a:gd name="connsiteX49" fmla="*/ 2511729 w 2840273"/>
                  <a:gd name="connsiteY49" fmla="*/ 2192018 h 2468167"/>
                  <a:gd name="connsiteX50" fmla="*/ 2468187 w 2840273"/>
                  <a:gd name="connsiteY50" fmla="*/ 2206533 h 2468167"/>
                  <a:gd name="connsiteX51" fmla="*/ 2352073 w 2840273"/>
                  <a:gd name="connsiteY51" fmla="*/ 2162990 h 2468167"/>
                  <a:gd name="connsiteX52" fmla="*/ 2235958 w 2840273"/>
                  <a:gd name="connsiteY52" fmla="*/ 1974305 h 2468167"/>
                  <a:gd name="connsiteX53" fmla="*/ 2105330 w 2840273"/>
                  <a:gd name="connsiteY53" fmla="*/ 1988818 h 2468167"/>
                  <a:gd name="connsiteX54" fmla="*/ 1974701 w 2840273"/>
                  <a:gd name="connsiteY54" fmla="*/ 2046876 h 2468167"/>
                  <a:gd name="connsiteX55" fmla="*/ 1902129 w 2840273"/>
                  <a:gd name="connsiteY55" fmla="*/ 2032360 h 2468167"/>
                  <a:gd name="connsiteX56" fmla="*/ 1539272 w 2840273"/>
                  <a:gd name="connsiteY56" fmla="*/ 1974304 h 2468167"/>
                  <a:gd name="connsiteX57" fmla="*/ 1452187 w 2840273"/>
                  <a:gd name="connsiteY57" fmla="*/ 1945275 h 2468167"/>
                  <a:gd name="connsiteX58" fmla="*/ 1336072 w 2840273"/>
                  <a:gd name="connsiteY58" fmla="*/ 1887218 h 2468167"/>
                  <a:gd name="connsiteX59" fmla="*/ 1176415 w 2840273"/>
                  <a:gd name="connsiteY59" fmla="*/ 1756590 h 2468167"/>
                  <a:gd name="connsiteX60" fmla="*/ 1089330 w 2840273"/>
                  <a:gd name="connsiteY60" fmla="*/ 1625961 h 2468167"/>
                  <a:gd name="connsiteX61" fmla="*/ 1060301 w 2840273"/>
                  <a:gd name="connsiteY61" fmla="*/ 1582418 h 2468167"/>
                  <a:gd name="connsiteX62" fmla="*/ 1016758 w 2840273"/>
                  <a:gd name="connsiteY62" fmla="*/ 1538875 h 2468167"/>
                  <a:gd name="connsiteX63" fmla="*/ 987730 w 2840273"/>
                  <a:gd name="connsiteY63" fmla="*/ 1466304 h 2468167"/>
                  <a:gd name="connsiteX64" fmla="*/ 958701 w 2840273"/>
                  <a:gd name="connsiteY64" fmla="*/ 1422761 h 2468167"/>
                  <a:gd name="connsiteX65" fmla="*/ 944187 w 2840273"/>
                  <a:gd name="connsiteY65" fmla="*/ 1350190 h 2468167"/>
                  <a:gd name="connsiteX66" fmla="*/ 929672 w 2840273"/>
                  <a:gd name="connsiteY66" fmla="*/ 1306647 h 2468167"/>
                  <a:gd name="connsiteX67" fmla="*/ 958701 w 2840273"/>
                  <a:gd name="connsiteY67" fmla="*/ 1205047 h 2468167"/>
                  <a:gd name="connsiteX68" fmla="*/ 973215 w 2840273"/>
                  <a:gd name="connsiteY68" fmla="*/ 885732 h 2468167"/>
                  <a:gd name="connsiteX69" fmla="*/ 1161901 w 2840273"/>
                  <a:gd name="connsiteY69" fmla="*/ 1001847 h 2468167"/>
                  <a:gd name="connsiteX70" fmla="*/ 1219958 w 2840273"/>
                  <a:gd name="connsiteY70" fmla="*/ 1016361 h 2468167"/>
                  <a:gd name="connsiteX71" fmla="*/ 1292530 w 2840273"/>
                  <a:gd name="connsiteY71" fmla="*/ 1045390 h 2468167"/>
                  <a:gd name="connsiteX72" fmla="*/ 1423158 w 2840273"/>
                  <a:gd name="connsiteY72" fmla="*/ 1059904 h 2468167"/>
                  <a:gd name="connsiteX73" fmla="*/ 1524758 w 2840273"/>
                  <a:gd name="connsiteY73" fmla="*/ 1074418 h 2468167"/>
                  <a:gd name="connsiteX74" fmla="*/ 1698930 w 2840273"/>
                  <a:gd name="connsiteY74" fmla="*/ 1059904 h 2468167"/>
                  <a:gd name="connsiteX75" fmla="*/ 1655387 w 2840273"/>
                  <a:gd name="connsiteY75" fmla="*/ 1016361 h 2468167"/>
                  <a:gd name="connsiteX76" fmla="*/ 1611844 w 2840273"/>
                  <a:gd name="connsiteY76" fmla="*/ 900247 h 2468167"/>
                  <a:gd name="connsiteX77" fmla="*/ 1640872 w 2840273"/>
                  <a:gd name="connsiteY77" fmla="*/ 798647 h 2468167"/>
                  <a:gd name="connsiteX78" fmla="*/ 1640872 w 2840273"/>
                  <a:gd name="connsiteY78" fmla="*/ 697047 h 2468167"/>
                  <a:gd name="connsiteX79" fmla="*/ 1466700 w 2840273"/>
                  <a:gd name="connsiteY79" fmla="*/ 653504 h 2468167"/>
                  <a:gd name="connsiteX80" fmla="*/ 1597330 w 2840273"/>
                  <a:gd name="connsiteY80" fmla="*/ 508361 h 2468167"/>
                  <a:gd name="connsiteX81" fmla="*/ 1916644 w 2840273"/>
                  <a:gd name="connsiteY81" fmla="*/ 697046 h 2468167"/>
                  <a:gd name="connsiteX82" fmla="*/ 2032758 w 2840273"/>
                  <a:gd name="connsiteY82" fmla="*/ 813161 h 2468167"/>
                  <a:gd name="connsiteX83" fmla="*/ 2061787 w 2840273"/>
                  <a:gd name="connsiteY83" fmla="*/ 624475 h 2468167"/>
                  <a:gd name="connsiteX84" fmla="*/ 2076301 w 2840273"/>
                  <a:gd name="connsiteY84" fmla="*/ 566418 h 2468167"/>
                  <a:gd name="connsiteX85" fmla="*/ 1974701 w 2840273"/>
                  <a:gd name="connsiteY85" fmla="*/ 508361 h 2468167"/>
                  <a:gd name="connsiteX86" fmla="*/ 1916644 w 2840273"/>
                  <a:gd name="connsiteY86" fmla="*/ 479332 h 2468167"/>
                  <a:gd name="connsiteX87" fmla="*/ 1713444 w 2840273"/>
                  <a:gd name="connsiteY87" fmla="*/ 392247 h 2468167"/>
                  <a:gd name="connsiteX88" fmla="*/ 1611844 w 2840273"/>
                  <a:gd name="connsiteY88" fmla="*/ 319675 h 2468167"/>
                  <a:gd name="connsiteX89" fmla="*/ 1568301 w 2840273"/>
                  <a:gd name="connsiteY89" fmla="*/ 290647 h 2468167"/>
                  <a:gd name="connsiteX90" fmla="*/ 1510244 w 2840273"/>
                  <a:gd name="connsiteY90" fmla="*/ 247104 h 2468167"/>
                  <a:gd name="connsiteX91" fmla="*/ 1495730 w 2840273"/>
                  <a:gd name="connsiteY91" fmla="*/ 247104 h 2468167"/>
                  <a:gd name="connsiteX92" fmla="*/ 1350587 w 2840273"/>
                  <a:gd name="connsiteY92" fmla="*/ 145504 h 2468167"/>
                  <a:gd name="connsiteX93" fmla="*/ 1307044 w 2840273"/>
                  <a:gd name="connsiteY93" fmla="*/ 101961 h 2468167"/>
                  <a:gd name="connsiteX94" fmla="*/ 1278015 w 2840273"/>
                  <a:gd name="connsiteY94" fmla="*/ 58418 h 2468167"/>
                  <a:gd name="connsiteX95" fmla="*/ 1234472 w 2840273"/>
                  <a:gd name="connsiteY95" fmla="*/ 43904 h 2468167"/>
                  <a:gd name="connsiteX96" fmla="*/ 1219958 w 2840273"/>
                  <a:gd name="connsiteY96" fmla="*/ 361 h 2468167"/>
                  <a:gd name="connsiteX0" fmla="*/ 1219958 w 2840273"/>
                  <a:gd name="connsiteY0" fmla="*/ 361 h 2454895"/>
                  <a:gd name="connsiteX1" fmla="*/ 1176415 w 2840273"/>
                  <a:gd name="connsiteY1" fmla="*/ 72932 h 2454895"/>
                  <a:gd name="connsiteX2" fmla="*/ 1132872 w 2840273"/>
                  <a:gd name="connsiteY2" fmla="*/ 87447 h 2454895"/>
                  <a:gd name="connsiteX3" fmla="*/ 1089330 w 2840273"/>
                  <a:gd name="connsiteY3" fmla="*/ 130990 h 2454895"/>
                  <a:gd name="connsiteX4" fmla="*/ 1263501 w 2840273"/>
                  <a:gd name="connsiteY4" fmla="*/ 160019 h 2454895"/>
                  <a:gd name="connsiteX5" fmla="*/ 1321558 w 2840273"/>
                  <a:gd name="connsiteY5" fmla="*/ 203563 h 2454895"/>
                  <a:gd name="connsiteX6" fmla="*/ 1234474 w 2840273"/>
                  <a:gd name="connsiteY6" fmla="*/ 319676 h 2454895"/>
                  <a:gd name="connsiteX7" fmla="*/ 1074815 w 2840273"/>
                  <a:gd name="connsiteY7" fmla="*/ 160018 h 2454895"/>
                  <a:gd name="connsiteX8" fmla="*/ 871619 w 2840273"/>
                  <a:gd name="connsiteY8" fmla="*/ 348704 h 2454895"/>
                  <a:gd name="connsiteX9" fmla="*/ 828072 w 2840273"/>
                  <a:gd name="connsiteY9" fmla="*/ 406761 h 2454895"/>
                  <a:gd name="connsiteX10" fmla="*/ 755501 w 2840273"/>
                  <a:gd name="connsiteY10" fmla="*/ 493847 h 2454895"/>
                  <a:gd name="connsiteX11" fmla="*/ 668415 w 2840273"/>
                  <a:gd name="connsiteY11" fmla="*/ 580932 h 2454895"/>
                  <a:gd name="connsiteX12" fmla="*/ 653901 w 2840273"/>
                  <a:gd name="connsiteY12" fmla="*/ 609961 h 2454895"/>
                  <a:gd name="connsiteX13" fmla="*/ 537787 w 2840273"/>
                  <a:gd name="connsiteY13" fmla="*/ 740590 h 2454895"/>
                  <a:gd name="connsiteX14" fmla="*/ 494244 w 2840273"/>
                  <a:gd name="connsiteY14" fmla="*/ 769618 h 2454895"/>
                  <a:gd name="connsiteX15" fmla="*/ 436187 w 2840273"/>
                  <a:gd name="connsiteY15" fmla="*/ 827675 h 2454895"/>
                  <a:gd name="connsiteX16" fmla="*/ 407158 w 2840273"/>
                  <a:gd name="connsiteY16" fmla="*/ 871218 h 2454895"/>
                  <a:gd name="connsiteX17" fmla="*/ 363615 w 2840273"/>
                  <a:gd name="connsiteY17" fmla="*/ 914761 h 2454895"/>
                  <a:gd name="connsiteX18" fmla="*/ 320072 w 2840273"/>
                  <a:gd name="connsiteY18" fmla="*/ 972818 h 2454895"/>
                  <a:gd name="connsiteX19" fmla="*/ 247501 w 2840273"/>
                  <a:gd name="connsiteY19" fmla="*/ 1059904 h 2454895"/>
                  <a:gd name="connsiteX20" fmla="*/ 203958 w 2840273"/>
                  <a:gd name="connsiteY20" fmla="*/ 1117961 h 2454895"/>
                  <a:gd name="connsiteX21" fmla="*/ 145901 w 2840273"/>
                  <a:gd name="connsiteY21" fmla="*/ 1176018 h 2454895"/>
                  <a:gd name="connsiteX22" fmla="*/ 116872 w 2840273"/>
                  <a:gd name="connsiteY22" fmla="*/ 1234075 h 2454895"/>
                  <a:gd name="connsiteX23" fmla="*/ 58817 w 2840273"/>
                  <a:gd name="connsiteY23" fmla="*/ 1335676 h 2454895"/>
                  <a:gd name="connsiteX24" fmla="*/ 758 w 2840273"/>
                  <a:gd name="connsiteY24" fmla="*/ 1509847 h 2454895"/>
                  <a:gd name="connsiteX25" fmla="*/ 29787 w 2840273"/>
                  <a:gd name="connsiteY25" fmla="*/ 1756589 h 2454895"/>
                  <a:gd name="connsiteX26" fmla="*/ 87844 w 2840273"/>
                  <a:gd name="connsiteY26" fmla="*/ 1858189 h 2454895"/>
                  <a:gd name="connsiteX27" fmla="*/ 203958 w 2840273"/>
                  <a:gd name="connsiteY27" fmla="*/ 2032361 h 2454895"/>
                  <a:gd name="connsiteX28" fmla="*/ 247501 w 2840273"/>
                  <a:gd name="connsiteY28" fmla="*/ 2061390 h 2454895"/>
                  <a:gd name="connsiteX29" fmla="*/ 334587 w 2840273"/>
                  <a:gd name="connsiteY29" fmla="*/ 2133961 h 2454895"/>
                  <a:gd name="connsiteX30" fmla="*/ 421672 w 2840273"/>
                  <a:gd name="connsiteY30" fmla="*/ 2192018 h 2454895"/>
                  <a:gd name="connsiteX31" fmla="*/ 537787 w 2840273"/>
                  <a:gd name="connsiteY31" fmla="*/ 2221047 h 2454895"/>
                  <a:gd name="connsiteX32" fmla="*/ 726472 w 2840273"/>
                  <a:gd name="connsiteY32" fmla="*/ 2264590 h 2454895"/>
                  <a:gd name="connsiteX33" fmla="*/ 813558 w 2840273"/>
                  <a:gd name="connsiteY33" fmla="*/ 2293618 h 2454895"/>
                  <a:gd name="connsiteX34" fmla="*/ 857101 w 2840273"/>
                  <a:gd name="connsiteY34" fmla="*/ 2308132 h 2454895"/>
                  <a:gd name="connsiteX35" fmla="*/ 900644 w 2840273"/>
                  <a:gd name="connsiteY35" fmla="*/ 2322647 h 2454895"/>
                  <a:gd name="connsiteX36" fmla="*/ 944187 w 2840273"/>
                  <a:gd name="connsiteY36" fmla="*/ 2337161 h 2454895"/>
                  <a:gd name="connsiteX37" fmla="*/ 1002244 w 2840273"/>
                  <a:gd name="connsiteY37" fmla="*/ 2366190 h 2454895"/>
                  <a:gd name="connsiteX38" fmla="*/ 1132872 w 2840273"/>
                  <a:gd name="connsiteY38" fmla="*/ 2395218 h 2454895"/>
                  <a:gd name="connsiteX39" fmla="*/ 1176415 w 2840273"/>
                  <a:gd name="connsiteY39" fmla="*/ 2409732 h 2454895"/>
                  <a:gd name="connsiteX40" fmla="*/ 1248987 w 2840273"/>
                  <a:gd name="connsiteY40" fmla="*/ 2424247 h 2454895"/>
                  <a:gd name="connsiteX41" fmla="*/ 1307044 w 2840273"/>
                  <a:gd name="connsiteY41" fmla="*/ 2438761 h 2454895"/>
                  <a:gd name="connsiteX42" fmla="*/ 1524756 w 2840273"/>
                  <a:gd name="connsiteY42" fmla="*/ 2453277 h 2454895"/>
                  <a:gd name="connsiteX43" fmla="*/ 1698930 w 2840273"/>
                  <a:gd name="connsiteY43" fmla="*/ 2438760 h 2454895"/>
                  <a:gd name="connsiteX44" fmla="*/ 2642357 w 2840273"/>
                  <a:gd name="connsiteY44" fmla="*/ 2395218 h 2454895"/>
                  <a:gd name="connsiteX45" fmla="*/ 2714931 w 2840273"/>
                  <a:gd name="connsiteY45" fmla="*/ 2380703 h 2454895"/>
                  <a:gd name="connsiteX46" fmla="*/ 2831045 w 2840273"/>
                  <a:gd name="connsiteY46" fmla="*/ 2351675 h 2454895"/>
                  <a:gd name="connsiteX47" fmla="*/ 2816530 w 2840273"/>
                  <a:gd name="connsiteY47" fmla="*/ 2148476 h 2454895"/>
                  <a:gd name="connsiteX48" fmla="*/ 2685901 w 2840273"/>
                  <a:gd name="connsiteY48" fmla="*/ 2192018 h 2454895"/>
                  <a:gd name="connsiteX49" fmla="*/ 2511729 w 2840273"/>
                  <a:gd name="connsiteY49" fmla="*/ 2192018 h 2454895"/>
                  <a:gd name="connsiteX50" fmla="*/ 2468187 w 2840273"/>
                  <a:gd name="connsiteY50" fmla="*/ 2206533 h 2454895"/>
                  <a:gd name="connsiteX51" fmla="*/ 2352073 w 2840273"/>
                  <a:gd name="connsiteY51" fmla="*/ 2162990 h 2454895"/>
                  <a:gd name="connsiteX52" fmla="*/ 2235958 w 2840273"/>
                  <a:gd name="connsiteY52" fmla="*/ 1974305 h 2454895"/>
                  <a:gd name="connsiteX53" fmla="*/ 2105330 w 2840273"/>
                  <a:gd name="connsiteY53" fmla="*/ 1988818 h 2454895"/>
                  <a:gd name="connsiteX54" fmla="*/ 1974701 w 2840273"/>
                  <a:gd name="connsiteY54" fmla="*/ 2046876 h 2454895"/>
                  <a:gd name="connsiteX55" fmla="*/ 1902129 w 2840273"/>
                  <a:gd name="connsiteY55" fmla="*/ 2032360 h 2454895"/>
                  <a:gd name="connsiteX56" fmla="*/ 1539272 w 2840273"/>
                  <a:gd name="connsiteY56" fmla="*/ 1974304 h 2454895"/>
                  <a:gd name="connsiteX57" fmla="*/ 1452187 w 2840273"/>
                  <a:gd name="connsiteY57" fmla="*/ 1945275 h 2454895"/>
                  <a:gd name="connsiteX58" fmla="*/ 1336072 w 2840273"/>
                  <a:gd name="connsiteY58" fmla="*/ 1887218 h 2454895"/>
                  <a:gd name="connsiteX59" fmla="*/ 1176415 w 2840273"/>
                  <a:gd name="connsiteY59" fmla="*/ 1756590 h 2454895"/>
                  <a:gd name="connsiteX60" fmla="*/ 1089330 w 2840273"/>
                  <a:gd name="connsiteY60" fmla="*/ 1625961 h 2454895"/>
                  <a:gd name="connsiteX61" fmla="*/ 1060301 w 2840273"/>
                  <a:gd name="connsiteY61" fmla="*/ 1582418 h 2454895"/>
                  <a:gd name="connsiteX62" fmla="*/ 1016758 w 2840273"/>
                  <a:gd name="connsiteY62" fmla="*/ 1538875 h 2454895"/>
                  <a:gd name="connsiteX63" fmla="*/ 987730 w 2840273"/>
                  <a:gd name="connsiteY63" fmla="*/ 1466304 h 2454895"/>
                  <a:gd name="connsiteX64" fmla="*/ 958701 w 2840273"/>
                  <a:gd name="connsiteY64" fmla="*/ 1422761 h 2454895"/>
                  <a:gd name="connsiteX65" fmla="*/ 944187 w 2840273"/>
                  <a:gd name="connsiteY65" fmla="*/ 1350190 h 2454895"/>
                  <a:gd name="connsiteX66" fmla="*/ 929672 w 2840273"/>
                  <a:gd name="connsiteY66" fmla="*/ 1306647 h 2454895"/>
                  <a:gd name="connsiteX67" fmla="*/ 958701 w 2840273"/>
                  <a:gd name="connsiteY67" fmla="*/ 1205047 h 2454895"/>
                  <a:gd name="connsiteX68" fmla="*/ 973215 w 2840273"/>
                  <a:gd name="connsiteY68" fmla="*/ 885732 h 2454895"/>
                  <a:gd name="connsiteX69" fmla="*/ 1161901 w 2840273"/>
                  <a:gd name="connsiteY69" fmla="*/ 1001847 h 2454895"/>
                  <a:gd name="connsiteX70" fmla="*/ 1219958 w 2840273"/>
                  <a:gd name="connsiteY70" fmla="*/ 1016361 h 2454895"/>
                  <a:gd name="connsiteX71" fmla="*/ 1292530 w 2840273"/>
                  <a:gd name="connsiteY71" fmla="*/ 1045390 h 2454895"/>
                  <a:gd name="connsiteX72" fmla="*/ 1423158 w 2840273"/>
                  <a:gd name="connsiteY72" fmla="*/ 1059904 h 2454895"/>
                  <a:gd name="connsiteX73" fmla="*/ 1524758 w 2840273"/>
                  <a:gd name="connsiteY73" fmla="*/ 1074418 h 2454895"/>
                  <a:gd name="connsiteX74" fmla="*/ 1698930 w 2840273"/>
                  <a:gd name="connsiteY74" fmla="*/ 1059904 h 2454895"/>
                  <a:gd name="connsiteX75" fmla="*/ 1655387 w 2840273"/>
                  <a:gd name="connsiteY75" fmla="*/ 1016361 h 2454895"/>
                  <a:gd name="connsiteX76" fmla="*/ 1611844 w 2840273"/>
                  <a:gd name="connsiteY76" fmla="*/ 900247 h 2454895"/>
                  <a:gd name="connsiteX77" fmla="*/ 1640872 w 2840273"/>
                  <a:gd name="connsiteY77" fmla="*/ 798647 h 2454895"/>
                  <a:gd name="connsiteX78" fmla="*/ 1640872 w 2840273"/>
                  <a:gd name="connsiteY78" fmla="*/ 697047 h 2454895"/>
                  <a:gd name="connsiteX79" fmla="*/ 1466700 w 2840273"/>
                  <a:gd name="connsiteY79" fmla="*/ 653504 h 2454895"/>
                  <a:gd name="connsiteX80" fmla="*/ 1597330 w 2840273"/>
                  <a:gd name="connsiteY80" fmla="*/ 508361 h 2454895"/>
                  <a:gd name="connsiteX81" fmla="*/ 1916644 w 2840273"/>
                  <a:gd name="connsiteY81" fmla="*/ 697046 h 2454895"/>
                  <a:gd name="connsiteX82" fmla="*/ 2032758 w 2840273"/>
                  <a:gd name="connsiteY82" fmla="*/ 813161 h 2454895"/>
                  <a:gd name="connsiteX83" fmla="*/ 2061787 w 2840273"/>
                  <a:gd name="connsiteY83" fmla="*/ 624475 h 2454895"/>
                  <a:gd name="connsiteX84" fmla="*/ 2076301 w 2840273"/>
                  <a:gd name="connsiteY84" fmla="*/ 566418 h 2454895"/>
                  <a:gd name="connsiteX85" fmla="*/ 1974701 w 2840273"/>
                  <a:gd name="connsiteY85" fmla="*/ 508361 h 2454895"/>
                  <a:gd name="connsiteX86" fmla="*/ 1916644 w 2840273"/>
                  <a:gd name="connsiteY86" fmla="*/ 479332 h 2454895"/>
                  <a:gd name="connsiteX87" fmla="*/ 1713444 w 2840273"/>
                  <a:gd name="connsiteY87" fmla="*/ 392247 h 2454895"/>
                  <a:gd name="connsiteX88" fmla="*/ 1611844 w 2840273"/>
                  <a:gd name="connsiteY88" fmla="*/ 319675 h 2454895"/>
                  <a:gd name="connsiteX89" fmla="*/ 1568301 w 2840273"/>
                  <a:gd name="connsiteY89" fmla="*/ 290647 h 2454895"/>
                  <a:gd name="connsiteX90" fmla="*/ 1510244 w 2840273"/>
                  <a:gd name="connsiteY90" fmla="*/ 247104 h 2454895"/>
                  <a:gd name="connsiteX91" fmla="*/ 1495730 w 2840273"/>
                  <a:gd name="connsiteY91" fmla="*/ 247104 h 2454895"/>
                  <a:gd name="connsiteX92" fmla="*/ 1350587 w 2840273"/>
                  <a:gd name="connsiteY92" fmla="*/ 145504 h 2454895"/>
                  <a:gd name="connsiteX93" fmla="*/ 1307044 w 2840273"/>
                  <a:gd name="connsiteY93" fmla="*/ 101961 h 2454895"/>
                  <a:gd name="connsiteX94" fmla="*/ 1278015 w 2840273"/>
                  <a:gd name="connsiteY94" fmla="*/ 58418 h 2454895"/>
                  <a:gd name="connsiteX95" fmla="*/ 1234472 w 2840273"/>
                  <a:gd name="connsiteY95" fmla="*/ 43904 h 2454895"/>
                  <a:gd name="connsiteX96" fmla="*/ 1219958 w 2840273"/>
                  <a:gd name="connsiteY96" fmla="*/ 361 h 2454895"/>
                  <a:gd name="connsiteX0" fmla="*/ 1219958 w 2840273"/>
                  <a:gd name="connsiteY0" fmla="*/ 361 h 2439066"/>
                  <a:gd name="connsiteX1" fmla="*/ 1176415 w 2840273"/>
                  <a:gd name="connsiteY1" fmla="*/ 72932 h 2439066"/>
                  <a:gd name="connsiteX2" fmla="*/ 1132872 w 2840273"/>
                  <a:gd name="connsiteY2" fmla="*/ 87447 h 2439066"/>
                  <a:gd name="connsiteX3" fmla="*/ 1089330 w 2840273"/>
                  <a:gd name="connsiteY3" fmla="*/ 130990 h 2439066"/>
                  <a:gd name="connsiteX4" fmla="*/ 1263501 w 2840273"/>
                  <a:gd name="connsiteY4" fmla="*/ 160019 h 2439066"/>
                  <a:gd name="connsiteX5" fmla="*/ 1321558 w 2840273"/>
                  <a:gd name="connsiteY5" fmla="*/ 203563 h 2439066"/>
                  <a:gd name="connsiteX6" fmla="*/ 1234474 w 2840273"/>
                  <a:gd name="connsiteY6" fmla="*/ 319676 h 2439066"/>
                  <a:gd name="connsiteX7" fmla="*/ 1074815 w 2840273"/>
                  <a:gd name="connsiteY7" fmla="*/ 160018 h 2439066"/>
                  <a:gd name="connsiteX8" fmla="*/ 871619 w 2840273"/>
                  <a:gd name="connsiteY8" fmla="*/ 348704 h 2439066"/>
                  <a:gd name="connsiteX9" fmla="*/ 828072 w 2840273"/>
                  <a:gd name="connsiteY9" fmla="*/ 406761 h 2439066"/>
                  <a:gd name="connsiteX10" fmla="*/ 755501 w 2840273"/>
                  <a:gd name="connsiteY10" fmla="*/ 493847 h 2439066"/>
                  <a:gd name="connsiteX11" fmla="*/ 668415 w 2840273"/>
                  <a:gd name="connsiteY11" fmla="*/ 580932 h 2439066"/>
                  <a:gd name="connsiteX12" fmla="*/ 653901 w 2840273"/>
                  <a:gd name="connsiteY12" fmla="*/ 609961 h 2439066"/>
                  <a:gd name="connsiteX13" fmla="*/ 537787 w 2840273"/>
                  <a:gd name="connsiteY13" fmla="*/ 740590 h 2439066"/>
                  <a:gd name="connsiteX14" fmla="*/ 494244 w 2840273"/>
                  <a:gd name="connsiteY14" fmla="*/ 769618 h 2439066"/>
                  <a:gd name="connsiteX15" fmla="*/ 436187 w 2840273"/>
                  <a:gd name="connsiteY15" fmla="*/ 827675 h 2439066"/>
                  <a:gd name="connsiteX16" fmla="*/ 407158 w 2840273"/>
                  <a:gd name="connsiteY16" fmla="*/ 871218 h 2439066"/>
                  <a:gd name="connsiteX17" fmla="*/ 363615 w 2840273"/>
                  <a:gd name="connsiteY17" fmla="*/ 914761 h 2439066"/>
                  <a:gd name="connsiteX18" fmla="*/ 320072 w 2840273"/>
                  <a:gd name="connsiteY18" fmla="*/ 972818 h 2439066"/>
                  <a:gd name="connsiteX19" fmla="*/ 247501 w 2840273"/>
                  <a:gd name="connsiteY19" fmla="*/ 1059904 h 2439066"/>
                  <a:gd name="connsiteX20" fmla="*/ 203958 w 2840273"/>
                  <a:gd name="connsiteY20" fmla="*/ 1117961 h 2439066"/>
                  <a:gd name="connsiteX21" fmla="*/ 145901 w 2840273"/>
                  <a:gd name="connsiteY21" fmla="*/ 1176018 h 2439066"/>
                  <a:gd name="connsiteX22" fmla="*/ 116872 w 2840273"/>
                  <a:gd name="connsiteY22" fmla="*/ 1234075 h 2439066"/>
                  <a:gd name="connsiteX23" fmla="*/ 58817 w 2840273"/>
                  <a:gd name="connsiteY23" fmla="*/ 1335676 h 2439066"/>
                  <a:gd name="connsiteX24" fmla="*/ 758 w 2840273"/>
                  <a:gd name="connsiteY24" fmla="*/ 1509847 h 2439066"/>
                  <a:gd name="connsiteX25" fmla="*/ 29787 w 2840273"/>
                  <a:gd name="connsiteY25" fmla="*/ 1756589 h 2439066"/>
                  <a:gd name="connsiteX26" fmla="*/ 87844 w 2840273"/>
                  <a:gd name="connsiteY26" fmla="*/ 1858189 h 2439066"/>
                  <a:gd name="connsiteX27" fmla="*/ 203958 w 2840273"/>
                  <a:gd name="connsiteY27" fmla="*/ 2032361 h 2439066"/>
                  <a:gd name="connsiteX28" fmla="*/ 247501 w 2840273"/>
                  <a:gd name="connsiteY28" fmla="*/ 2061390 h 2439066"/>
                  <a:gd name="connsiteX29" fmla="*/ 334587 w 2840273"/>
                  <a:gd name="connsiteY29" fmla="*/ 2133961 h 2439066"/>
                  <a:gd name="connsiteX30" fmla="*/ 421672 w 2840273"/>
                  <a:gd name="connsiteY30" fmla="*/ 2192018 h 2439066"/>
                  <a:gd name="connsiteX31" fmla="*/ 537787 w 2840273"/>
                  <a:gd name="connsiteY31" fmla="*/ 2221047 h 2439066"/>
                  <a:gd name="connsiteX32" fmla="*/ 726472 w 2840273"/>
                  <a:gd name="connsiteY32" fmla="*/ 2264590 h 2439066"/>
                  <a:gd name="connsiteX33" fmla="*/ 813558 w 2840273"/>
                  <a:gd name="connsiteY33" fmla="*/ 2293618 h 2439066"/>
                  <a:gd name="connsiteX34" fmla="*/ 857101 w 2840273"/>
                  <a:gd name="connsiteY34" fmla="*/ 2308132 h 2439066"/>
                  <a:gd name="connsiteX35" fmla="*/ 900644 w 2840273"/>
                  <a:gd name="connsiteY35" fmla="*/ 2322647 h 2439066"/>
                  <a:gd name="connsiteX36" fmla="*/ 944187 w 2840273"/>
                  <a:gd name="connsiteY36" fmla="*/ 2337161 h 2439066"/>
                  <a:gd name="connsiteX37" fmla="*/ 1002244 w 2840273"/>
                  <a:gd name="connsiteY37" fmla="*/ 2366190 h 2439066"/>
                  <a:gd name="connsiteX38" fmla="*/ 1132872 w 2840273"/>
                  <a:gd name="connsiteY38" fmla="*/ 2395218 h 2439066"/>
                  <a:gd name="connsiteX39" fmla="*/ 1176415 w 2840273"/>
                  <a:gd name="connsiteY39" fmla="*/ 2409732 h 2439066"/>
                  <a:gd name="connsiteX40" fmla="*/ 1248987 w 2840273"/>
                  <a:gd name="connsiteY40" fmla="*/ 2424247 h 2439066"/>
                  <a:gd name="connsiteX41" fmla="*/ 1307044 w 2840273"/>
                  <a:gd name="connsiteY41" fmla="*/ 2438761 h 2439066"/>
                  <a:gd name="connsiteX42" fmla="*/ 1481214 w 2840273"/>
                  <a:gd name="connsiteY42" fmla="*/ 2409734 h 2439066"/>
                  <a:gd name="connsiteX43" fmla="*/ 1698930 w 2840273"/>
                  <a:gd name="connsiteY43" fmla="*/ 2438760 h 2439066"/>
                  <a:gd name="connsiteX44" fmla="*/ 2642357 w 2840273"/>
                  <a:gd name="connsiteY44" fmla="*/ 2395218 h 2439066"/>
                  <a:gd name="connsiteX45" fmla="*/ 2714931 w 2840273"/>
                  <a:gd name="connsiteY45" fmla="*/ 2380703 h 2439066"/>
                  <a:gd name="connsiteX46" fmla="*/ 2831045 w 2840273"/>
                  <a:gd name="connsiteY46" fmla="*/ 2351675 h 2439066"/>
                  <a:gd name="connsiteX47" fmla="*/ 2816530 w 2840273"/>
                  <a:gd name="connsiteY47" fmla="*/ 2148476 h 2439066"/>
                  <a:gd name="connsiteX48" fmla="*/ 2685901 w 2840273"/>
                  <a:gd name="connsiteY48" fmla="*/ 2192018 h 2439066"/>
                  <a:gd name="connsiteX49" fmla="*/ 2511729 w 2840273"/>
                  <a:gd name="connsiteY49" fmla="*/ 2192018 h 2439066"/>
                  <a:gd name="connsiteX50" fmla="*/ 2468187 w 2840273"/>
                  <a:gd name="connsiteY50" fmla="*/ 2206533 h 2439066"/>
                  <a:gd name="connsiteX51" fmla="*/ 2352073 w 2840273"/>
                  <a:gd name="connsiteY51" fmla="*/ 2162990 h 2439066"/>
                  <a:gd name="connsiteX52" fmla="*/ 2235958 w 2840273"/>
                  <a:gd name="connsiteY52" fmla="*/ 1974305 h 2439066"/>
                  <a:gd name="connsiteX53" fmla="*/ 2105330 w 2840273"/>
                  <a:gd name="connsiteY53" fmla="*/ 1988818 h 2439066"/>
                  <a:gd name="connsiteX54" fmla="*/ 1974701 w 2840273"/>
                  <a:gd name="connsiteY54" fmla="*/ 2046876 h 2439066"/>
                  <a:gd name="connsiteX55" fmla="*/ 1902129 w 2840273"/>
                  <a:gd name="connsiteY55" fmla="*/ 2032360 h 2439066"/>
                  <a:gd name="connsiteX56" fmla="*/ 1539272 w 2840273"/>
                  <a:gd name="connsiteY56" fmla="*/ 1974304 h 2439066"/>
                  <a:gd name="connsiteX57" fmla="*/ 1452187 w 2840273"/>
                  <a:gd name="connsiteY57" fmla="*/ 1945275 h 2439066"/>
                  <a:gd name="connsiteX58" fmla="*/ 1336072 w 2840273"/>
                  <a:gd name="connsiteY58" fmla="*/ 1887218 h 2439066"/>
                  <a:gd name="connsiteX59" fmla="*/ 1176415 w 2840273"/>
                  <a:gd name="connsiteY59" fmla="*/ 1756590 h 2439066"/>
                  <a:gd name="connsiteX60" fmla="*/ 1089330 w 2840273"/>
                  <a:gd name="connsiteY60" fmla="*/ 1625961 h 2439066"/>
                  <a:gd name="connsiteX61" fmla="*/ 1060301 w 2840273"/>
                  <a:gd name="connsiteY61" fmla="*/ 1582418 h 2439066"/>
                  <a:gd name="connsiteX62" fmla="*/ 1016758 w 2840273"/>
                  <a:gd name="connsiteY62" fmla="*/ 1538875 h 2439066"/>
                  <a:gd name="connsiteX63" fmla="*/ 987730 w 2840273"/>
                  <a:gd name="connsiteY63" fmla="*/ 1466304 h 2439066"/>
                  <a:gd name="connsiteX64" fmla="*/ 958701 w 2840273"/>
                  <a:gd name="connsiteY64" fmla="*/ 1422761 h 2439066"/>
                  <a:gd name="connsiteX65" fmla="*/ 944187 w 2840273"/>
                  <a:gd name="connsiteY65" fmla="*/ 1350190 h 2439066"/>
                  <a:gd name="connsiteX66" fmla="*/ 929672 w 2840273"/>
                  <a:gd name="connsiteY66" fmla="*/ 1306647 h 2439066"/>
                  <a:gd name="connsiteX67" fmla="*/ 958701 w 2840273"/>
                  <a:gd name="connsiteY67" fmla="*/ 1205047 h 2439066"/>
                  <a:gd name="connsiteX68" fmla="*/ 973215 w 2840273"/>
                  <a:gd name="connsiteY68" fmla="*/ 885732 h 2439066"/>
                  <a:gd name="connsiteX69" fmla="*/ 1161901 w 2840273"/>
                  <a:gd name="connsiteY69" fmla="*/ 1001847 h 2439066"/>
                  <a:gd name="connsiteX70" fmla="*/ 1219958 w 2840273"/>
                  <a:gd name="connsiteY70" fmla="*/ 1016361 h 2439066"/>
                  <a:gd name="connsiteX71" fmla="*/ 1292530 w 2840273"/>
                  <a:gd name="connsiteY71" fmla="*/ 1045390 h 2439066"/>
                  <a:gd name="connsiteX72" fmla="*/ 1423158 w 2840273"/>
                  <a:gd name="connsiteY72" fmla="*/ 1059904 h 2439066"/>
                  <a:gd name="connsiteX73" fmla="*/ 1524758 w 2840273"/>
                  <a:gd name="connsiteY73" fmla="*/ 1074418 h 2439066"/>
                  <a:gd name="connsiteX74" fmla="*/ 1698930 w 2840273"/>
                  <a:gd name="connsiteY74" fmla="*/ 1059904 h 2439066"/>
                  <a:gd name="connsiteX75" fmla="*/ 1655387 w 2840273"/>
                  <a:gd name="connsiteY75" fmla="*/ 1016361 h 2439066"/>
                  <a:gd name="connsiteX76" fmla="*/ 1611844 w 2840273"/>
                  <a:gd name="connsiteY76" fmla="*/ 900247 h 2439066"/>
                  <a:gd name="connsiteX77" fmla="*/ 1640872 w 2840273"/>
                  <a:gd name="connsiteY77" fmla="*/ 798647 h 2439066"/>
                  <a:gd name="connsiteX78" fmla="*/ 1640872 w 2840273"/>
                  <a:gd name="connsiteY78" fmla="*/ 697047 h 2439066"/>
                  <a:gd name="connsiteX79" fmla="*/ 1466700 w 2840273"/>
                  <a:gd name="connsiteY79" fmla="*/ 653504 h 2439066"/>
                  <a:gd name="connsiteX80" fmla="*/ 1597330 w 2840273"/>
                  <a:gd name="connsiteY80" fmla="*/ 508361 h 2439066"/>
                  <a:gd name="connsiteX81" fmla="*/ 1916644 w 2840273"/>
                  <a:gd name="connsiteY81" fmla="*/ 697046 h 2439066"/>
                  <a:gd name="connsiteX82" fmla="*/ 2032758 w 2840273"/>
                  <a:gd name="connsiteY82" fmla="*/ 813161 h 2439066"/>
                  <a:gd name="connsiteX83" fmla="*/ 2061787 w 2840273"/>
                  <a:gd name="connsiteY83" fmla="*/ 624475 h 2439066"/>
                  <a:gd name="connsiteX84" fmla="*/ 2076301 w 2840273"/>
                  <a:gd name="connsiteY84" fmla="*/ 566418 h 2439066"/>
                  <a:gd name="connsiteX85" fmla="*/ 1974701 w 2840273"/>
                  <a:gd name="connsiteY85" fmla="*/ 508361 h 2439066"/>
                  <a:gd name="connsiteX86" fmla="*/ 1916644 w 2840273"/>
                  <a:gd name="connsiteY86" fmla="*/ 479332 h 2439066"/>
                  <a:gd name="connsiteX87" fmla="*/ 1713444 w 2840273"/>
                  <a:gd name="connsiteY87" fmla="*/ 392247 h 2439066"/>
                  <a:gd name="connsiteX88" fmla="*/ 1611844 w 2840273"/>
                  <a:gd name="connsiteY88" fmla="*/ 319675 h 2439066"/>
                  <a:gd name="connsiteX89" fmla="*/ 1568301 w 2840273"/>
                  <a:gd name="connsiteY89" fmla="*/ 290647 h 2439066"/>
                  <a:gd name="connsiteX90" fmla="*/ 1510244 w 2840273"/>
                  <a:gd name="connsiteY90" fmla="*/ 247104 h 2439066"/>
                  <a:gd name="connsiteX91" fmla="*/ 1495730 w 2840273"/>
                  <a:gd name="connsiteY91" fmla="*/ 247104 h 2439066"/>
                  <a:gd name="connsiteX92" fmla="*/ 1350587 w 2840273"/>
                  <a:gd name="connsiteY92" fmla="*/ 145504 h 2439066"/>
                  <a:gd name="connsiteX93" fmla="*/ 1307044 w 2840273"/>
                  <a:gd name="connsiteY93" fmla="*/ 101961 h 2439066"/>
                  <a:gd name="connsiteX94" fmla="*/ 1278015 w 2840273"/>
                  <a:gd name="connsiteY94" fmla="*/ 58418 h 2439066"/>
                  <a:gd name="connsiteX95" fmla="*/ 1234472 w 2840273"/>
                  <a:gd name="connsiteY95" fmla="*/ 43904 h 2439066"/>
                  <a:gd name="connsiteX96" fmla="*/ 1219958 w 2840273"/>
                  <a:gd name="connsiteY96" fmla="*/ 361 h 2439066"/>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66190 h 2438929"/>
                  <a:gd name="connsiteX38" fmla="*/ 1132872 w 2840273"/>
                  <a:gd name="connsiteY38" fmla="*/ 2395218 h 2438929"/>
                  <a:gd name="connsiteX39" fmla="*/ 1176415 w 2840273"/>
                  <a:gd name="connsiteY39" fmla="*/ 2409732 h 2438929"/>
                  <a:gd name="connsiteX40" fmla="*/ 1248987 w 2840273"/>
                  <a:gd name="connsiteY40" fmla="*/ 2424247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66190 h 2438929"/>
                  <a:gd name="connsiteX38" fmla="*/ 1132872 w 2840273"/>
                  <a:gd name="connsiteY38" fmla="*/ 2395218 h 2438929"/>
                  <a:gd name="connsiteX39" fmla="*/ 1176415 w 2840273"/>
                  <a:gd name="connsiteY39" fmla="*/ 2409732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66190 h 2438929"/>
                  <a:gd name="connsiteX38" fmla="*/ 1132872 w 2840273"/>
                  <a:gd name="connsiteY38" fmla="*/ 2395218 h 2438929"/>
                  <a:gd name="connsiteX39" fmla="*/ 1176415 w 2840273"/>
                  <a:gd name="connsiteY39" fmla="*/ 2366189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22647 h 2438929"/>
                  <a:gd name="connsiteX38" fmla="*/ 1132872 w 2840273"/>
                  <a:gd name="connsiteY38" fmla="*/ 2395218 h 2438929"/>
                  <a:gd name="connsiteX39" fmla="*/ 1176415 w 2840273"/>
                  <a:gd name="connsiteY39" fmla="*/ 2366189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22647 h 2438929"/>
                  <a:gd name="connsiteX38" fmla="*/ 1132872 w 2840273"/>
                  <a:gd name="connsiteY38" fmla="*/ 2395218 h 2438929"/>
                  <a:gd name="connsiteX39" fmla="*/ 1118358 w 2840273"/>
                  <a:gd name="connsiteY39" fmla="*/ 2351675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74815 w 2840273"/>
                  <a:gd name="connsiteY37" fmla="*/ 2337161 h 2438929"/>
                  <a:gd name="connsiteX38" fmla="*/ 1132872 w 2840273"/>
                  <a:gd name="connsiteY38" fmla="*/ 2395218 h 2438929"/>
                  <a:gd name="connsiteX39" fmla="*/ 1118358 w 2840273"/>
                  <a:gd name="connsiteY39" fmla="*/ 2351675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74815 w 2840273"/>
                  <a:gd name="connsiteY37" fmla="*/ 2337161 h 2438929"/>
                  <a:gd name="connsiteX38" fmla="*/ 1132872 w 2840273"/>
                  <a:gd name="connsiteY38" fmla="*/ 2395218 h 2438929"/>
                  <a:gd name="connsiteX39" fmla="*/ 1002244 w 2840273"/>
                  <a:gd name="connsiteY39" fmla="*/ 2337161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409732 h 2438929"/>
                  <a:gd name="connsiteX38" fmla="*/ 1132872 w 2840273"/>
                  <a:gd name="connsiteY38" fmla="*/ 2395218 h 2438929"/>
                  <a:gd name="connsiteX39" fmla="*/ 1002244 w 2840273"/>
                  <a:gd name="connsiteY39" fmla="*/ 2337161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1002244 w 2840273"/>
                  <a:gd name="connsiteY39" fmla="*/ 2337161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54894"/>
                  <a:gd name="connsiteX1" fmla="*/ 1176415 w 2840273"/>
                  <a:gd name="connsiteY1" fmla="*/ 72932 h 2454894"/>
                  <a:gd name="connsiteX2" fmla="*/ 1132872 w 2840273"/>
                  <a:gd name="connsiteY2" fmla="*/ 87447 h 2454894"/>
                  <a:gd name="connsiteX3" fmla="*/ 1089330 w 2840273"/>
                  <a:gd name="connsiteY3" fmla="*/ 130990 h 2454894"/>
                  <a:gd name="connsiteX4" fmla="*/ 1263501 w 2840273"/>
                  <a:gd name="connsiteY4" fmla="*/ 160019 h 2454894"/>
                  <a:gd name="connsiteX5" fmla="*/ 1321558 w 2840273"/>
                  <a:gd name="connsiteY5" fmla="*/ 203563 h 2454894"/>
                  <a:gd name="connsiteX6" fmla="*/ 1234474 w 2840273"/>
                  <a:gd name="connsiteY6" fmla="*/ 319676 h 2454894"/>
                  <a:gd name="connsiteX7" fmla="*/ 1074815 w 2840273"/>
                  <a:gd name="connsiteY7" fmla="*/ 160018 h 2454894"/>
                  <a:gd name="connsiteX8" fmla="*/ 871619 w 2840273"/>
                  <a:gd name="connsiteY8" fmla="*/ 348704 h 2454894"/>
                  <a:gd name="connsiteX9" fmla="*/ 828072 w 2840273"/>
                  <a:gd name="connsiteY9" fmla="*/ 406761 h 2454894"/>
                  <a:gd name="connsiteX10" fmla="*/ 755501 w 2840273"/>
                  <a:gd name="connsiteY10" fmla="*/ 493847 h 2454894"/>
                  <a:gd name="connsiteX11" fmla="*/ 668415 w 2840273"/>
                  <a:gd name="connsiteY11" fmla="*/ 580932 h 2454894"/>
                  <a:gd name="connsiteX12" fmla="*/ 653901 w 2840273"/>
                  <a:gd name="connsiteY12" fmla="*/ 609961 h 2454894"/>
                  <a:gd name="connsiteX13" fmla="*/ 537787 w 2840273"/>
                  <a:gd name="connsiteY13" fmla="*/ 740590 h 2454894"/>
                  <a:gd name="connsiteX14" fmla="*/ 494244 w 2840273"/>
                  <a:gd name="connsiteY14" fmla="*/ 769618 h 2454894"/>
                  <a:gd name="connsiteX15" fmla="*/ 436187 w 2840273"/>
                  <a:gd name="connsiteY15" fmla="*/ 827675 h 2454894"/>
                  <a:gd name="connsiteX16" fmla="*/ 407158 w 2840273"/>
                  <a:gd name="connsiteY16" fmla="*/ 871218 h 2454894"/>
                  <a:gd name="connsiteX17" fmla="*/ 363615 w 2840273"/>
                  <a:gd name="connsiteY17" fmla="*/ 914761 h 2454894"/>
                  <a:gd name="connsiteX18" fmla="*/ 320072 w 2840273"/>
                  <a:gd name="connsiteY18" fmla="*/ 972818 h 2454894"/>
                  <a:gd name="connsiteX19" fmla="*/ 247501 w 2840273"/>
                  <a:gd name="connsiteY19" fmla="*/ 1059904 h 2454894"/>
                  <a:gd name="connsiteX20" fmla="*/ 203958 w 2840273"/>
                  <a:gd name="connsiteY20" fmla="*/ 1117961 h 2454894"/>
                  <a:gd name="connsiteX21" fmla="*/ 145901 w 2840273"/>
                  <a:gd name="connsiteY21" fmla="*/ 1176018 h 2454894"/>
                  <a:gd name="connsiteX22" fmla="*/ 116872 w 2840273"/>
                  <a:gd name="connsiteY22" fmla="*/ 1234075 h 2454894"/>
                  <a:gd name="connsiteX23" fmla="*/ 58817 w 2840273"/>
                  <a:gd name="connsiteY23" fmla="*/ 1335676 h 2454894"/>
                  <a:gd name="connsiteX24" fmla="*/ 758 w 2840273"/>
                  <a:gd name="connsiteY24" fmla="*/ 1509847 h 2454894"/>
                  <a:gd name="connsiteX25" fmla="*/ 29787 w 2840273"/>
                  <a:gd name="connsiteY25" fmla="*/ 1756589 h 2454894"/>
                  <a:gd name="connsiteX26" fmla="*/ 87844 w 2840273"/>
                  <a:gd name="connsiteY26" fmla="*/ 1858189 h 2454894"/>
                  <a:gd name="connsiteX27" fmla="*/ 203958 w 2840273"/>
                  <a:gd name="connsiteY27" fmla="*/ 2032361 h 2454894"/>
                  <a:gd name="connsiteX28" fmla="*/ 247501 w 2840273"/>
                  <a:gd name="connsiteY28" fmla="*/ 2061390 h 2454894"/>
                  <a:gd name="connsiteX29" fmla="*/ 334587 w 2840273"/>
                  <a:gd name="connsiteY29" fmla="*/ 2133961 h 2454894"/>
                  <a:gd name="connsiteX30" fmla="*/ 421672 w 2840273"/>
                  <a:gd name="connsiteY30" fmla="*/ 2192018 h 2454894"/>
                  <a:gd name="connsiteX31" fmla="*/ 537787 w 2840273"/>
                  <a:gd name="connsiteY31" fmla="*/ 2221047 h 2454894"/>
                  <a:gd name="connsiteX32" fmla="*/ 726472 w 2840273"/>
                  <a:gd name="connsiteY32" fmla="*/ 2264590 h 2454894"/>
                  <a:gd name="connsiteX33" fmla="*/ 813558 w 2840273"/>
                  <a:gd name="connsiteY33" fmla="*/ 2293618 h 2454894"/>
                  <a:gd name="connsiteX34" fmla="*/ 857101 w 2840273"/>
                  <a:gd name="connsiteY34" fmla="*/ 2308132 h 2454894"/>
                  <a:gd name="connsiteX35" fmla="*/ 900644 w 2840273"/>
                  <a:gd name="connsiteY35" fmla="*/ 2322647 h 2454894"/>
                  <a:gd name="connsiteX36" fmla="*/ 944187 w 2840273"/>
                  <a:gd name="connsiteY36" fmla="*/ 2337161 h 2454894"/>
                  <a:gd name="connsiteX37" fmla="*/ 1060301 w 2840273"/>
                  <a:gd name="connsiteY37" fmla="*/ 2380704 h 2454894"/>
                  <a:gd name="connsiteX38" fmla="*/ 1132872 w 2840273"/>
                  <a:gd name="connsiteY38" fmla="*/ 2395218 h 2454894"/>
                  <a:gd name="connsiteX39" fmla="*/ 987730 w 2840273"/>
                  <a:gd name="connsiteY39" fmla="*/ 2337161 h 2454894"/>
                  <a:gd name="connsiteX40" fmla="*/ 1234473 w 2840273"/>
                  <a:gd name="connsiteY40" fmla="*/ 2424247 h 2454894"/>
                  <a:gd name="connsiteX41" fmla="*/ 1350586 w 2840273"/>
                  <a:gd name="connsiteY41" fmla="*/ 2424246 h 2454894"/>
                  <a:gd name="connsiteX42" fmla="*/ 1466700 w 2840273"/>
                  <a:gd name="connsiteY42" fmla="*/ 2453276 h 2454894"/>
                  <a:gd name="connsiteX43" fmla="*/ 1698930 w 2840273"/>
                  <a:gd name="connsiteY43" fmla="*/ 2438760 h 2454894"/>
                  <a:gd name="connsiteX44" fmla="*/ 2642357 w 2840273"/>
                  <a:gd name="connsiteY44" fmla="*/ 2395218 h 2454894"/>
                  <a:gd name="connsiteX45" fmla="*/ 2714931 w 2840273"/>
                  <a:gd name="connsiteY45" fmla="*/ 2380703 h 2454894"/>
                  <a:gd name="connsiteX46" fmla="*/ 2831045 w 2840273"/>
                  <a:gd name="connsiteY46" fmla="*/ 2351675 h 2454894"/>
                  <a:gd name="connsiteX47" fmla="*/ 2816530 w 2840273"/>
                  <a:gd name="connsiteY47" fmla="*/ 2148476 h 2454894"/>
                  <a:gd name="connsiteX48" fmla="*/ 2685901 w 2840273"/>
                  <a:gd name="connsiteY48" fmla="*/ 2192018 h 2454894"/>
                  <a:gd name="connsiteX49" fmla="*/ 2511729 w 2840273"/>
                  <a:gd name="connsiteY49" fmla="*/ 2192018 h 2454894"/>
                  <a:gd name="connsiteX50" fmla="*/ 2468187 w 2840273"/>
                  <a:gd name="connsiteY50" fmla="*/ 2206533 h 2454894"/>
                  <a:gd name="connsiteX51" fmla="*/ 2352073 w 2840273"/>
                  <a:gd name="connsiteY51" fmla="*/ 2162990 h 2454894"/>
                  <a:gd name="connsiteX52" fmla="*/ 2235958 w 2840273"/>
                  <a:gd name="connsiteY52" fmla="*/ 1974305 h 2454894"/>
                  <a:gd name="connsiteX53" fmla="*/ 2105330 w 2840273"/>
                  <a:gd name="connsiteY53" fmla="*/ 1988818 h 2454894"/>
                  <a:gd name="connsiteX54" fmla="*/ 1974701 w 2840273"/>
                  <a:gd name="connsiteY54" fmla="*/ 2046876 h 2454894"/>
                  <a:gd name="connsiteX55" fmla="*/ 1902129 w 2840273"/>
                  <a:gd name="connsiteY55" fmla="*/ 2032360 h 2454894"/>
                  <a:gd name="connsiteX56" fmla="*/ 1539272 w 2840273"/>
                  <a:gd name="connsiteY56" fmla="*/ 1974304 h 2454894"/>
                  <a:gd name="connsiteX57" fmla="*/ 1452187 w 2840273"/>
                  <a:gd name="connsiteY57" fmla="*/ 1945275 h 2454894"/>
                  <a:gd name="connsiteX58" fmla="*/ 1336072 w 2840273"/>
                  <a:gd name="connsiteY58" fmla="*/ 1887218 h 2454894"/>
                  <a:gd name="connsiteX59" fmla="*/ 1176415 w 2840273"/>
                  <a:gd name="connsiteY59" fmla="*/ 1756590 h 2454894"/>
                  <a:gd name="connsiteX60" fmla="*/ 1089330 w 2840273"/>
                  <a:gd name="connsiteY60" fmla="*/ 1625961 h 2454894"/>
                  <a:gd name="connsiteX61" fmla="*/ 1060301 w 2840273"/>
                  <a:gd name="connsiteY61" fmla="*/ 1582418 h 2454894"/>
                  <a:gd name="connsiteX62" fmla="*/ 1016758 w 2840273"/>
                  <a:gd name="connsiteY62" fmla="*/ 1538875 h 2454894"/>
                  <a:gd name="connsiteX63" fmla="*/ 987730 w 2840273"/>
                  <a:gd name="connsiteY63" fmla="*/ 1466304 h 2454894"/>
                  <a:gd name="connsiteX64" fmla="*/ 958701 w 2840273"/>
                  <a:gd name="connsiteY64" fmla="*/ 1422761 h 2454894"/>
                  <a:gd name="connsiteX65" fmla="*/ 944187 w 2840273"/>
                  <a:gd name="connsiteY65" fmla="*/ 1350190 h 2454894"/>
                  <a:gd name="connsiteX66" fmla="*/ 929672 w 2840273"/>
                  <a:gd name="connsiteY66" fmla="*/ 1306647 h 2454894"/>
                  <a:gd name="connsiteX67" fmla="*/ 958701 w 2840273"/>
                  <a:gd name="connsiteY67" fmla="*/ 1205047 h 2454894"/>
                  <a:gd name="connsiteX68" fmla="*/ 973215 w 2840273"/>
                  <a:gd name="connsiteY68" fmla="*/ 885732 h 2454894"/>
                  <a:gd name="connsiteX69" fmla="*/ 1161901 w 2840273"/>
                  <a:gd name="connsiteY69" fmla="*/ 1001847 h 2454894"/>
                  <a:gd name="connsiteX70" fmla="*/ 1219958 w 2840273"/>
                  <a:gd name="connsiteY70" fmla="*/ 1016361 h 2454894"/>
                  <a:gd name="connsiteX71" fmla="*/ 1292530 w 2840273"/>
                  <a:gd name="connsiteY71" fmla="*/ 1045390 h 2454894"/>
                  <a:gd name="connsiteX72" fmla="*/ 1423158 w 2840273"/>
                  <a:gd name="connsiteY72" fmla="*/ 1059904 h 2454894"/>
                  <a:gd name="connsiteX73" fmla="*/ 1524758 w 2840273"/>
                  <a:gd name="connsiteY73" fmla="*/ 1074418 h 2454894"/>
                  <a:gd name="connsiteX74" fmla="*/ 1698930 w 2840273"/>
                  <a:gd name="connsiteY74" fmla="*/ 1059904 h 2454894"/>
                  <a:gd name="connsiteX75" fmla="*/ 1655387 w 2840273"/>
                  <a:gd name="connsiteY75" fmla="*/ 1016361 h 2454894"/>
                  <a:gd name="connsiteX76" fmla="*/ 1611844 w 2840273"/>
                  <a:gd name="connsiteY76" fmla="*/ 900247 h 2454894"/>
                  <a:gd name="connsiteX77" fmla="*/ 1640872 w 2840273"/>
                  <a:gd name="connsiteY77" fmla="*/ 798647 h 2454894"/>
                  <a:gd name="connsiteX78" fmla="*/ 1640872 w 2840273"/>
                  <a:gd name="connsiteY78" fmla="*/ 697047 h 2454894"/>
                  <a:gd name="connsiteX79" fmla="*/ 1466700 w 2840273"/>
                  <a:gd name="connsiteY79" fmla="*/ 653504 h 2454894"/>
                  <a:gd name="connsiteX80" fmla="*/ 1597330 w 2840273"/>
                  <a:gd name="connsiteY80" fmla="*/ 508361 h 2454894"/>
                  <a:gd name="connsiteX81" fmla="*/ 1916644 w 2840273"/>
                  <a:gd name="connsiteY81" fmla="*/ 697046 h 2454894"/>
                  <a:gd name="connsiteX82" fmla="*/ 2032758 w 2840273"/>
                  <a:gd name="connsiteY82" fmla="*/ 813161 h 2454894"/>
                  <a:gd name="connsiteX83" fmla="*/ 2061787 w 2840273"/>
                  <a:gd name="connsiteY83" fmla="*/ 624475 h 2454894"/>
                  <a:gd name="connsiteX84" fmla="*/ 2076301 w 2840273"/>
                  <a:gd name="connsiteY84" fmla="*/ 566418 h 2454894"/>
                  <a:gd name="connsiteX85" fmla="*/ 1974701 w 2840273"/>
                  <a:gd name="connsiteY85" fmla="*/ 508361 h 2454894"/>
                  <a:gd name="connsiteX86" fmla="*/ 1916644 w 2840273"/>
                  <a:gd name="connsiteY86" fmla="*/ 479332 h 2454894"/>
                  <a:gd name="connsiteX87" fmla="*/ 1713444 w 2840273"/>
                  <a:gd name="connsiteY87" fmla="*/ 392247 h 2454894"/>
                  <a:gd name="connsiteX88" fmla="*/ 1611844 w 2840273"/>
                  <a:gd name="connsiteY88" fmla="*/ 319675 h 2454894"/>
                  <a:gd name="connsiteX89" fmla="*/ 1568301 w 2840273"/>
                  <a:gd name="connsiteY89" fmla="*/ 290647 h 2454894"/>
                  <a:gd name="connsiteX90" fmla="*/ 1510244 w 2840273"/>
                  <a:gd name="connsiteY90" fmla="*/ 247104 h 2454894"/>
                  <a:gd name="connsiteX91" fmla="*/ 1495730 w 2840273"/>
                  <a:gd name="connsiteY91" fmla="*/ 247104 h 2454894"/>
                  <a:gd name="connsiteX92" fmla="*/ 1350587 w 2840273"/>
                  <a:gd name="connsiteY92" fmla="*/ 145504 h 2454894"/>
                  <a:gd name="connsiteX93" fmla="*/ 1307044 w 2840273"/>
                  <a:gd name="connsiteY93" fmla="*/ 101961 h 2454894"/>
                  <a:gd name="connsiteX94" fmla="*/ 1278015 w 2840273"/>
                  <a:gd name="connsiteY94" fmla="*/ 58418 h 2454894"/>
                  <a:gd name="connsiteX95" fmla="*/ 1234472 w 2840273"/>
                  <a:gd name="connsiteY95" fmla="*/ 43904 h 2454894"/>
                  <a:gd name="connsiteX96" fmla="*/ 1219958 w 2840273"/>
                  <a:gd name="connsiteY96" fmla="*/ 361 h 2454894"/>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842586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871616 w 2840273"/>
                  <a:gd name="connsiteY65" fmla="*/ 1408247 h 2438929"/>
                  <a:gd name="connsiteX66" fmla="*/ 842586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71616 w 2840273"/>
                  <a:gd name="connsiteY65" fmla="*/ 1408247 h 2438929"/>
                  <a:gd name="connsiteX66" fmla="*/ 842586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842586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799043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799043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799043 w 2840273"/>
                  <a:gd name="connsiteY66" fmla="*/ 1306647 h 2438929"/>
                  <a:gd name="connsiteX67" fmla="*/ 929673 w 2840273"/>
                  <a:gd name="connsiteY67" fmla="*/ 1248590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95728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799043 w 2840273"/>
                  <a:gd name="connsiteY66" fmla="*/ 1306647 h 2438929"/>
                  <a:gd name="connsiteX67" fmla="*/ 929673 w 2840273"/>
                  <a:gd name="connsiteY67" fmla="*/ 1248590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42593"/>
                  <a:gd name="connsiteX1" fmla="*/ 1176415 w 2840273"/>
                  <a:gd name="connsiteY1" fmla="*/ 72932 h 2442593"/>
                  <a:gd name="connsiteX2" fmla="*/ 1132872 w 2840273"/>
                  <a:gd name="connsiteY2" fmla="*/ 87447 h 2442593"/>
                  <a:gd name="connsiteX3" fmla="*/ 1089330 w 2840273"/>
                  <a:gd name="connsiteY3" fmla="*/ 130990 h 2442593"/>
                  <a:gd name="connsiteX4" fmla="*/ 1263501 w 2840273"/>
                  <a:gd name="connsiteY4" fmla="*/ 160019 h 2442593"/>
                  <a:gd name="connsiteX5" fmla="*/ 1321558 w 2840273"/>
                  <a:gd name="connsiteY5" fmla="*/ 203563 h 2442593"/>
                  <a:gd name="connsiteX6" fmla="*/ 1234474 w 2840273"/>
                  <a:gd name="connsiteY6" fmla="*/ 319676 h 2442593"/>
                  <a:gd name="connsiteX7" fmla="*/ 1074815 w 2840273"/>
                  <a:gd name="connsiteY7" fmla="*/ 160018 h 2442593"/>
                  <a:gd name="connsiteX8" fmla="*/ 871619 w 2840273"/>
                  <a:gd name="connsiteY8" fmla="*/ 348704 h 2442593"/>
                  <a:gd name="connsiteX9" fmla="*/ 828072 w 2840273"/>
                  <a:gd name="connsiteY9" fmla="*/ 406761 h 2442593"/>
                  <a:gd name="connsiteX10" fmla="*/ 755501 w 2840273"/>
                  <a:gd name="connsiteY10" fmla="*/ 493847 h 2442593"/>
                  <a:gd name="connsiteX11" fmla="*/ 668415 w 2840273"/>
                  <a:gd name="connsiteY11" fmla="*/ 580932 h 2442593"/>
                  <a:gd name="connsiteX12" fmla="*/ 653901 w 2840273"/>
                  <a:gd name="connsiteY12" fmla="*/ 609961 h 2442593"/>
                  <a:gd name="connsiteX13" fmla="*/ 537787 w 2840273"/>
                  <a:gd name="connsiteY13" fmla="*/ 740590 h 2442593"/>
                  <a:gd name="connsiteX14" fmla="*/ 494244 w 2840273"/>
                  <a:gd name="connsiteY14" fmla="*/ 769618 h 2442593"/>
                  <a:gd name="connsiteX15" fmla="*/ 436187 w 2840273"/>
                  <a:gd name="connsiteY15" fmla="*/ 827675 h 2442593"/>
                  <a:gd name="connsiteX16" fmla="*/ 407158 w 2840273"/>
                  <a:gd name="connsiteY16" fmla="*/ 871218 h 2442593"/>
                  <a:gd name="connsiteX17" fmla="*/ 363615 w 2840273"/>
                  <a:gd name="connsiteY17" fmla="*/ 914761 h 2442593"/>
                  <a:gd name="connsiteX18" fmla="*/ 320072 w 2840273"/>
                  <a:gd name="connsiteY18" fmla="*/ 972818 h 2442593"/>
                  <a:gd name="connsiteX19" fmla="*/ 247501 w 2840273"/>
                  <a:gd name="connsiteY19" fmla="*/ 1059904 h 2442593"/>
                  <a:gd name="connsiteX20" fmla="*/ 203958 w 2840273"/>
                  <a:gd name="connsiteY20" fmla="*/ 1117961 h 2442593"/>
                  <a:gd name="connsiteX21" fmla="*/ 145901 w 2840273"/>
                  <a:gd name="connsiteY21" fmla="*/ 1176018 h 2442593"/>
                  <a:gd name="connsiteX22" fmla="*/ 116872 w 2840273"/>
                  <a:gd name="connsiteY22" fmla="*/ 1234075 h 2442593"/>
                  <a:gd name="connsiteX23" fmla="*/ 58817 w 2840273"/>
                  <a:gd name="connsiteY23" fmla="*/ 1335676 h 2442593"/>
                  <a:gd name="connsiteX24" fmla="*/ 758 w 2840273"/>
                  <a:gd name="connsiteY24" fmla="*/ 1509847 h 2442593"/>
                  <a:gd name="connsiteX25" fmla="*/ 29787 w 2840273"/>
                  <a:gd name="connsiteY25" fmla="*/ 1756589 h 2442593"/>
                  <a:gd name="connsiteX26" fmla="*/ 87844 w 2840273"/>
                  <a:gd name="connsiteY26" fmla="*/ 1858189 h 2442593"/>
                  <a:gd name="connsiteX27" fmla="*/ 203958 w 2840273"/>
                  <a:gd name="connsiteY27" fmla="*/ 2032361 h 2442593"/>
                  <a:gd name="connsiteX28" fmla="*/ 247501 w 2840273"/>
                  <a:gd name="connsiteY28" fmla="*/ 2061390 h 2442593"/>
                  <a:gd name="connsiteX29" fmla="*/ 334587 w 2840273"/>
                  <a:gd name="connsiteY29" fmla="*/ 2133961 h 2442593"/>
                  <a:gd name="connsiteX30" fmla="*/ 421672 w 2840273"/>
                  <a:gd name="connsiteY30" fmla="*/ 2192018 h 2442593"/>
                  <a:gd name="connsiteX31" fmla="*/ 537787 w 2840273"/>
                  <a:gd name="connsiteY31" fmla="*/ 2221047 h 2442593"/>
                  <a:gd name="connsiteX32" fmla="*/ 726472 w 2840273"/>
                  <a:gd name="connsiteY32" fmla="*/ 2264590 h 2442593"/>
                  <a:gd name="connsiteX33" fmla="*/ 813558 w 2840273"/>
                  <a:gd name="connsiteY33" fmla="*/ 2293618 h 2442593"/>
                  <a:gd name="connsiteX34" fmla="*/ 857101 w 2840273"/>
                  <a:gd name="connsiteY34" fmla="*/ 2308132 h 2442593"/>
                  <a:gd name="connsiteX35" fmla="*/ 900644 w 2840273"/>
                  <a:gd name="connsiteY35" fmla="*/ 2322647 h 2442593"/>
                  <a:gd name="connsiteX36" fmla="*/ 944187 w 2840273"/>
                  <a:gd name="connsiteY36" fmla="*/ 2337161 h 2442593"/>
                  <a:gd name="connsiteX37" fmla="*/ 1060301 w 2840273"/>
                  <a:gd name="connsiteY37" fmla="*/ 2380704 h 2442593"/>
                  <a:gd name="connsiteX38" fmla="*/ 1132872 w 2840273"/>
                  <a:gd name="connsiteY38" fmla="*/ 2395218 h 2442593"/>
                  <a:gd name="connsiteX39" fmla="*/ 987730 w 2840273"/>
                  <a:gd name="connsiteY39" fmla="*/ 2337161 h 2442593"/>
                  <a:gd name="connsiteX40" fmla="*/ 1234473 w 2840273"/>
                  <a:gd name="connsiteY40" fmla="*/ 2424247 h 2442593"/>
                  <a:gd name="connsiteX41" fmla="*/ 1350586 w 2840273"/>
                  <a:gd name="connsiteY41" fmla="*/ 2424246 h 2442593"/>
                  <a:gd name="connsiteX42" fmla="*/ 1495728 w 2840273"/>
                  <a:gd name="connsiteY42" fmla="*/ 2438761 h 2442593"/>
                  <a:gd name="connsiteX43" fmla="*/ 1698930 w 2840273"/>
                  <a:gd name="connsiteY43" fmla="*/ 2438760 h 2442593"/>
                  <a:gd name="connsiteX44" fmla="*/ 2642357 w 2840273"/>
                  <a:gd name="connsiteY44" fmla="*/ 2395218 h 2442593"/>
                  <a:gd name="connsiteX45" fmla="*/ 2714931 w 2840273"/>
                  <a:gd name="connsiteY45" fmla="*/ 2380703 h 2442593"/>
                  <a:gd name="connsiteX46" fmla="*/ 2831045 w 2840273"/>
                  <a:gd name="connsiteY46" fmla="*/ 2351675 h 2442593"/>
                  <a:gd name="connsiteX47" fmla="*/ 2816530 w 2840273"/>
                  <a:gd name="connsiteY47" fmla="*/ 2148476 h 2442593"/>
                  <a:gd name="connsiteX48" fmla="*/ 2685901 w 2840273"/>
                  <a:gd name="connsiteY48" fmla="*/ 2192018 h 2442593"/>
                  <a:gd name="connsiteX49" fmla="*/ 2511729 w 2840273"/>
                  <a:gd name="connsiteY49" fmla="*/ 2192018 h 2442593"/>
                  <a:gd name="connsiteX50" fmla="*/ 2468187 w 2840273"/>
                  <a:gd name="connsiteY50" fmla="*/ 2206533 h 2442593"/>
                  <a:gd name="connsiteX51" fmla="*/ 2352073 w 2840273"/>
                  <a:gd name="connsiteY51" fmla="*/ 2162990 h 2442593"/>
                  <a:gd name="connsiteX52" fmla="*/ 2235958 w 2840273"/>
                  <a:gd name="connsiteY52" fmla="*/ 1974305 h 2442593"/>
                  <a:gd name="connsiteX53" fmla="*/ 2105330 w 2840273"/>
                  <a:gd name="connsiteY53" fmla="*/ 1988818 h 2442593"/>
                  <a:gd name="connsiteX54" fmla="*/ 1974701 w 2840273"/>
                  <a:gd name="connsiteY54" fmla="*/ 2046876 h 2442593"/>
                  <a:gd name="connsiteX55" fmla="*/ 1902129 w 2840273"/>
                  <a:gd name="connsiteY55" fmla="*/ 2032360 h 2442593"/>
                  <a:gd name="connsiteX56" fmla="*/ 1539272 w 2840273"/>
                  <a:gd name="connsiteY56" fmla="*/ 1974304 h 2442593"/>
                  <a:gd name="connsiteX57" fmla="*/ 1452187 w 2840273"/>
                  <a:gd name="connsiteY57" fmla="*/ 1945275 h 2442593"/>
                  <a:gd name="connsiteX58" fmla="*/ 1336072 w 2840273"/>
                  <a:gd name="connsiteY58" fmla="*/ 1887218 h 2442593"/>
                  <a:gd name="connsiteX59" fmla="*/ 1176415 w 2840273"/>
                  <a:gd name="connsiteY59" fmla="*/ 1756590 h 2442593"/>
                  <a:gd name="connsiteX60" fmla="*/ 1089330 w 2840273"/>
                  <a:gd name="connsiteY60" fmla="*/ 1625961 h 2442593"/>
                  <a:gd name="connsiteX61" fmla="*/ 1060301 w 2840273"/>
                  <a:gd name="connsiteY61" fmla="*/ 1582418 h 2442593"/>
                  <a:gd name="connsiteX62" fmla="*/ 1016758 w 2840273"/>
                  <a:gd name="connsiteY62" fmla="*/ 1538875 h 2442593"/>
                  <a:gd name="connsiteX63" fmla="*/ 987730 w 2840273"/>
                  <a:gd name="connsiteY63" fmla="*/ 1466304 h 2442593"/>
                  <a:gd name="connsiteX64" fmla="*/ 900644 w 2840273"/>
                  <a:gd name="connsiteY64" fmla="*/ 1466304 h 2442593"/>
                  <a:gd name="connsiteX65" fmla="*/ 828073 w 2840273"/>
                  <a:gd name="connsiteY65" fmla="*/ 1437275 h 2442593"/>
                  <a:gd name="connsiteX66" fmla="*/ 799043 w 2840273"/>
                  <a:gd name="connsiteY66" fmla="*/ 1306647 h 2442593"/>
                  <a:gd name="connsiteX67" fmla="*/ 929673 w 2840273"/>
                  <a:gd name="connsiteY67" fmla="*/ 1248590 h 2442593"/>
                  <a:gd name="connsiteX68" fmla="*/ 973215 w 2840273"/>
                  <a:gd name="connsiteY68" fmla="*/ 885732 h 2442593"/>
                  <a:gd name="connsiteX69" fmla="*/ 1161901 w 2840273"/>
                  <a:gd name="connsiteY69" fmla="*/ 1001847 h 2442593"/>
                  <a:gd name="connsiteX70" fmla="*/ 1219958 w 2840273"/>
                  <a:gd name="connsiteY70" fmla="*/ 1016361 h 2442593"/>
                  <a:gd name="connsiteX71" fmla="*/ 1292530 w 2840273"/>
                  <a:gd name="connsiteY71" fmla="*/ 1045390 h 2442593"/>
                  <a:gd name="connsiteX72" fmla="*/ 1423158 w 2840273"/>
                  <a:gd name="connsiteY72" fmla="*/ 1059904 h 2442593"/>
                  <a:gd name="connsiteX73" fmla="*/ 1524758 w 2840273"/>
                  <a:gd name="connsiteY73" fmla="*/ 1074418 h 2442593"/>
                  <a:gd name="connsiteX74" fmla="*/ 1698930 w 2840273"/>
                  <a:gd name="connsiteY74" fmla="*/ 1059904 h 2442593"/>
                  <a:gd name="connsiteX75" fmla="*/ 1655387 w 2840273"/>
                  <a:gd name="connsiteY75" fmla="*/ 1016361 h 2442593"/>
                  <a:gd name="connsiteX76" fmla="*/ 1611844 w 2840273"/>
                  <a:gd name="connsiteY76" fmla="*/ 900247 h 2442593"/>
                  <a:gd name="connsiteX77" fmla="*/ 1640872 w 2840273"/>
                  <a:gd name="connsiteY77" fmla="*/ 798647 h 2442593"/>
                  <a:gd name="connsiteX78" fmla="*/ 1640872 w 2840273"/>
                  <a:gd name="connsiteY78" fmla="*/ 697047 h 2442593"/>
                  <a:gd name="connsiteX79" fmla="*/ 1539271 w 2840273"/>
                  <a:gd name="connsiteY79" fmla="*/ 638990 h 2442593"/>
                  <a:gd name="connsiteX80" fmla="*/ 1597330 w 2840273"/>
                  <a:gd name="connsiteY80" fmla="*/ 508361 h 2442593"/>
                  <a:gd name="connsiteX81" fmla="*/ 1742473 w 2840273"/>
                  <a:gd name="connsiteY81" fmla="*/ 508363 h 2442593"/>
                  <a:gd name="connsiteX82" fmla="*/ 1916644 w 2840273"/>
                  <a:gd name="connsiteY82" fmla="*/ 697046 h 2442593"/>
                  <a:gd name="connsiteX83" fmla="*/ 2032758 w 2840273"/>
                  <a:gd name="connsiteY83" fmla="*/ 813161 h 2442593"/>
                  <a:gd name="connsiteX84" fmla="*/ 2061787 w 2840273"/>
                  <a:gd name="connsiteY84" fmla="*/ 624475 h 2442593"/>
                  <a:gd name="connsiteX85" fmla="*/ 2076301 w 2840273"/>
                  <a:gd name="connsiteY85" fmla="*/ 566418 h 2442593"/>
                  <a:gd name="connsiteX86" fmla="*/ 1974701 w 2840273"/>
                  <a:gd name="connsiteY86" fmla="*/ 508361 h 2442593"/>
                  <a:gd name="connsiteX87" fmla="*/ 1916644 w 2840273"/>
                  <a:gd name="connsiteY87" fmla="*/ 479332 h 2442593"/>
                  <a:gd name="connsiteX88" fmla="*/ 1713444 w 2840273"/>
                  <a:gd name="connsiteY88" fmla="*/ 392247 h 2442593"/>
                  <a:gd name="connsiteX89" fmla="*/ 1611844 w 2840273"/>
                  <a:gd name="connsiteY89" fmla="*/ 319675 h 2442593"/>
                  <a:gd name="connsiteX90" fmla="*/ 1568301 w 2840273"/>
                  <a:gd name="connsiteY90" fmla="*/ 290647 h 2442593"/>
                  <a:gd name="connsiteX91" fmla="*/ 1510244 w 2840273"/>
                  <a:gd name="connsiteY91" fmla="*/ 247104 h 2442593"/>
                  <a:gd name="connsiteX92" fmla="*/ 1495730 w 2840273"/>
                  <a:gd name="connsiteY92" fmla="*/ 247104 h 2442593"/>
                  <a:gd name="connsiteX93" fmla="*/ 1350587 w 2840273"/>
                  <a:gd name="connsiteY93" fmla="*/ 145504 h 2442593"/>
                  <a:gd name="connsiteX94" fmla="*/ 1307044 w 2840273"/>
                  <a:gd name="connsiteY94" fmla="*/ 101961 h 2442593"/>
                  <a:gd name="connsiteX95" fmla="*/ 1278015 w 2840273"/>
                  <a:gd name="connsiteY95" fmla="*/ 58418 h 2442593"/>
                  <a:gd name="connsiteX96" fmla="*/ 1234472 w 2840273"/>
                  <a:gd name="connsiteY96" fmla="*/ 43904 h 2442593"/>
                  <a:gd name="connsiteX97" fmla="*/ 1219958 w 2840273"/>
                  <a:gd name="connsiteY97" fmla="*/ 361 h 2442593"/>
                  <a:gd name="connsiteX0" fmla="*/ 1190523 w 2810838"/>
                  <a:gd name="connsiteY0" fmla="*/ 361 h 2442593"/>
                  <a:gd name="connsiteX1" fmla="*/ 1146980 w 2810838"/>
                  <a:gd name="connsiteY1" fmla="*/ 72932 h 2442593"/>
                  <a:gd name="connsiteX2" fmla="*/ 1103437 w 2810838"/>
                  <a:gd name="connsiteY2" fmla="*/ 87447 h 2442593"/>
                  <a:gd name="connsiteX3" fmla="*/ 1059895 w 2810838"/>
                  <a:gd name="connsiteY3" fmla="*/ 130990 h 2442593"/>
                  <a:gd name="connsiteX4" fmla="*/ 1234066 w 2810838"/>
                  <a:gd name="connsiteY4" fmla="*/ 160019 h 2442593"/>
                  <a:gd name="connsiteX5" fmla="*/ 1292123 w 2810838"/>
                  <a:gd name="connsiteY5" fmla="*/ 203563 h 2442593"/>
                  <a:gd name="connsiteX6" fmla="*/ 1205039 w 2810838"/>
                  <a:gd name="connsiteY6" fmla="*/ 319676 h 2442593"/>
                  <a:gd name="connsiteX7" fmla="*/ 1045380 w 2810838"/>
                  <a:gd name="connsiteY7" fmla="*/ 160018 h 2442593"/>
                  <a:gd name="connsiteX8" fmla="*/ 842184 w 2810838"/>
                  <a:gd name="connsiteY8" fmla="*/ 348704 h 2442593"/>
                  <a:gd name="connsiteX9" fmla="*/ 798637 w 2810838"/>
                  <a:gd name="connsiteY9" fmla="*/ 406761 h 2442593"/>
                  <a:gd name="connsiteX10" fmla="*/ 726066 w 2810838"/>
                  <a:gd name="connsiteY10" fmla="*/ 493847 h 2442593"/>
                  <a:gd name="connsiteX11" fmla="*/ 638980 w 2810838"/>
                  <a:gd name="connsiteY11" fmla="*/ 580932 h 2442593"/>
                  <a:gd name="connsiteX12" fmla="*/ 624466 w 2810838"/>
                  <a:gd name="connsiteY12" fmla="*/ 609961 h 2442593"/>
                  <a:gd name="connsiteX13" fmla="*/ 508352 w 2810838"/>
                  <a:gd name="connsiteY13" fmla="*/ 740590 h 2442593"/>
                  <a:gd name="connsiteX14" fmla="*/ 464809 w 2810838"/>
                  <a:gd name="connsiteY14" fmla="*/ 769618 h 2442593"/>
                  <a:gd name="connsiteX15" fmla="*/ 406752 w 2810838"/>
                  <a:gd name="connsiteY15" fmla="*/ 827675 h 2442593"/>
                  <a:gd name="connsiteX16" fmla="*/ 377723 w 2810838"/>
                  <a:gd name="connsiteY16" fmla="*/ 871218 h 2442593"/>
                  <a:gd name="connsiteX17" fmla="*/ 334180 w 2810838"/>
                  <a:gd name="connsiteY17" fmla="*/ 914761 h 2442593"/>
                  <a:gd name="connsiteX18" fmla="*/ 290637 w 2810838"/>
                  <a:gd name="connsiteY18" fmla="*/ 972818 h 2442593"/>
                  <a:gd name="connsiteX19" fmla="*/ 218066 w 2810838"/>
                  <a:gd name="connsiteY19" fmla="*/ 1059904 h 2442593"/>
                  <a:gd name="connsiteX20" fmla="*/ 174523 w 2810838"/>
                  <a:gd name="connsiteY20" fmla="*/ 1117961 h 2442593"/>
                  <a:gd name="connsiteX21" fmla="*/ 116466 w 2810838"/>
                  <a:gd name="connsiteY21" fmla="*/ 1176018 h 2442593"/>
                  <a:gd name="connsiteX22" fmla="*/ 87437 w 2810838"/>
                  <a:gd name="connsiteY22" fmla="*/ 1234075 h 2442593"/>
                  <a:gd name="connsiteX23" fmla="*/ 29382 w 2810838"/>
                  <a:gd name="connsiteY23" fmla="*/ 1335676 h 2442593"/>
                  <a:gd name="connsiteX24" fmla="*/ 33887 w 2810838"/>
                  <a:gd name="connsiteY24" fmla="*/ 1509848 h 2442593"/>
                  <a:gd name="connsiteX25" fmla="*/ 352 w 2810838"/>
                  <a:gd name="connsiteY25" fmla="*/ 1756589 h 2442593"/>
                  <a:gd name="connsiteX26" fmla="*/ 58409 w 2810838"/>
                  <a:gd name="connsiteY26" fmla="*/ 1858189 h 2442593"/>
                  <a:gd name="connsiteX27" fmla="*/ 174523 w 2810838"/>
                  <a:gd name="connsiteY27" fmla="*/ 2032361 h 2442593"/>
                  <a:gd name="connsiteX28" fmla="*/ 218066 w 2810838"/>
                  <a:gd name="connsiteY28" fmla="*/ 2061390 h 2442593"/>
                  <a:gd name="connsiteX29" fmla="*/ 305152 w 2810838"/>
                  <a:gd name="connsiteY29" fmla="*/ 2133961 h 2442593"/>
                  <a:gd name="connsiteX30" fmla="*/ 392237 w 2810838"/>
                  <a:gd name="connsiteY30" fmla="*/ 2192018 h 2442593"/>
                  <a:gd name="connsiteX31" fmla="*/ 508352 w 2810838"/>
                  <a:gd name="connsiteY31" fmla="*/ 2221047 h 2442593"/>
                  <a:gd name="connsiteX32" fmla="*/ 697037 w 2810838"/>
                  <a:gd name="connsiteY32" fmla="*/ 2264590 h 2442593"/>
                  <a:gd name="connsiteX33" fmla="*/ 784123 w 2810838"/>
                  <a:gd name="connsiteY33" fmla="*/ 2293618 h 2442593"/>
                  <a:gd name="connsiteX34" fmla="*/ 827666 w 2810838"/>
                  <a:gd name="connsiteY34" fmla="*/ 2308132 h 2442593"/>
                  <a:gd name="connsiteX35" fmla="*/ 871209 w 2810838"/>
                  <a:gd name="connsiteY35" fmla="*/ 2322647 h 2442593"/>
                  <a:gd name="connsiteX36" fmla="*/ 914752 w 2810838"/>
                  <a:gd name="connsiteY36" fmla="*/ 2337161 h 2442593"/>
                  <a:gd name="connsiteX37" fmla="*/ 1030866 w 2810838"/>
                  <a:gd name="connsiteY37" fmla="*/ 2380704 h 2442593"/>
                  <a:gd name="connsiteX38" fmla="*/ 1103437 w 2810838"/>
                  <a:gd name="connsiteY38" fmla="*/ 2395218 h 2442593"/>
                  <a:gd name="connsiteX39" fmla="*/ 958295 w 2810838"/>
                  <a:gd name="connsiteY39" fmla="*/ 2337161 h 2442593"/>
                  <a:gd name="connsiteX40" fmla="*/ 1205038 w 2810838"/>
                  <a:gd name="connsiteY40" fmla="*/ 2424247 h 2442593"/>
                  <a:gd name="connsiteX41" fmla="*/ 1321151 w 2810838"/>
                  <a:gd name="connsiteY41" fmla="*/ 2424246 h 2442593"/>
                  <a:gd name="connsiteX42" fmla="*/ 1466293 w 2810838"/>
                  <a:gd name="connsiteY42" fmla="*/ 2438761 h 2442593"/>
                  <a:gd name="connsiteX43" fmla="*/ 1669495 w 2810838"/>
                  <a:gd name="connsiteY43" fmla="*/ 2438760 h 2442593"/>
                  <a:gd name="connsiteX44" fmla="*/ 2612922 w 2810838"/>
                  <a:gd name="connsiteY44" fmla="*/ 2395218 h 2442593"/>
                  <a:gd name="connsiteX45" fmla="*/ 2685496 w 2810838"/>
                  <a:gd name="connsiteY45" fmla="*/ 2380703 h 2442593"/>
                  <a:gd name="connsiteX46" fmla="*/ 2801610 w 2810838"/>
                  <a:gd name="connsiteY46" fmla="*/ 2351675 h 2442593"/>
                  <a:gd name="connsiteX47" fmla="*/ 2787095 w 2810838"/>
                  <a:gd name="connsiteY47" fmla="*/ 2148476 h 2442593"/>
                  <a:gd name="connsiteX48" fmla="*/ 2656466 w 2810838"/>
                  <a:gd name="connsiteY48" fmla="*/ 2192018 h 2442593"/>
                  <a:gd name="connsiteX49" fmla="*/ 2482294 w 2810838"/>
                  <a:gd name="connsiteY49" fmla="*/ 2192018 h 2442593"/>
                  <a:gd name="connsiteX50" fmla="*/ 2438752 w 2810838"/>
                  <a:gd name="connsiteY50" fmla="*/ 2206533 h 2442593"/>
                  <a:gd name="connsiteX51" fmla="*/ 2322638 w 2810838"/>
                  <a:gd name="connsiteY51" fmla="*/ 2162990 h 2442593"/>
                  <a:gd name="connsiteX52" fmla="*/ 2206523 w 2810838"/>
                  <a:gd name="connsiteY52" fmla="*/ 1974305 h 2442593"/>
                  <a:gd name="connsiteX53" fmla="*/ 2075895 w 2810838"/>
                  <a:gd name="connsiteY53" fmla="*/ 1988818 h 2442593"/>
                  <a:gd name="connsiteX54" fmla="*/ 1945266 w 2810838"/>
                  <a:gd name="connsiteY54" fmla="*/ 2046876 h 2442593"/>
                  <a:gd name="connsiteX55" fmla="*/ 1872694 w 2810838"/>
                  <a:gd name="connsiteY55" fmla="*/ 2032360 h 2442593"/>
                  <a:gd name="connsiteX56" fmla="*/ 1509837 w 2810838"/>
                  <a:gd name="connsiteY56" fmla="*/ 1974304 h 2442593"/>
                  <a:gd name="connsiteX57" fmla="*/ 1422752 w 2810838"/>
                  <a:gd name="connsiteY57" fmla="*/ 1945275 h 2442593"/>
                  <a:gd name="connsiteX58" fmla="*/ 1306637 w 2810838"/>
                  <a:gd name="connsiteY58" fmla="*/ 1887218 h 2442593"/>
                  <a:gd name="connsiteX59" fmla="*/ 1146980 w 2810838"/>
                  <a:gd name="connsiteY59" fmla="*/ 1756590 h 2442593"/>
                  <a:gd name="connsiteX60" fmla="*/ 1059895 w 2810838"/>
                  <a:gd name="connsiteY60" fmla="*/ 1625961 h 2442593"/>
                  <a:gd name="connsiteX61" fmla="*/ 1030866 w 2810838"/>
                  <a:gd name="connsiteY61" fmla="*/ 1582418 h 2442593"/>
                  <a:gd name="connsiteX62" fmla="*/ 987323 w 2810838"/>
                  <a:gd name="connsiteY62" fmla="*/ 1538875 h 2442593"/>
                  <a:gd name="connsiteX63" fmla="*/ 958295 w 2810838"/>
                  <a:gd name="connsiteY63" fmla="*/ 1466304 h 2442593"/>
                  <a:gd name="connsiteX64" fmla="*/ 871209 w 2810838"/>
                  <a:gd name="connsiteY64" fmla="*/ 1466304 h 2442593"/>
                  <a:gd name="connsiteX65" fmla="*/ 798638 w 2810838"/>
                  <a:gd name="connsiteY65" fmla="*/ 1437275 h 2442593"/>
                  <a:gd name="connsiteX66" fmla="*/ 769608 w 2810838"/>
                  <a:gd name="connsiteY66" fmla="*/ 1306647 h 2442593"/>
                  <a:gd name="connsiteX67" fmla="*/ 900238 w 2810838"/>
                  <a:gd name="connsiteY67" fmla="*/ 1248590 h 2442593"/>
                  <a:gd name="connsiteX68" fmla="*/ 943780 w 2810838"/>
                  <a:gd name="connsiteY68" fmla="*/ 885732 h 2442593"/>
                  <a:gd name="connsiteX69" fmla="*/ 1132466 w 2810838"/>
                  <a:gd name="connsiteY69" fmla="*/ 1001847 h 2442593"/>
                  <a:gd name="connsiteX70" fmla="*/ 1190523 w 2810838"/>
                  <a:gd name="connsiteY70" fmla="*/ 1016361 h 2442593"/>
                  <a:gd name="connsiteX71" fmla="*/ 1263095 w 2810838"/>
                  <a:gd name="connsiteY71" fmla="*/ 1045390 h 2442593"/>
                  <a:gd name="connsiteX72" fmla="*/ 1393723 w 2810838"/>
                  <a:gd name="connsiteY72" fmla="*/ 1059904 h 2442593"/>
                  <a:gd name="connsiteX73" fmla="*/ 1495323 w 2810838"/>
                  <a:gd name="connsiteY73" fmla="*/ 1074418 h 2442593"/>
                  <a:gd name="connsiteX74" fmla="*/ 1669495 w 2810838"/>
                  <a:gd name="connsiteY74" fmla="*/ 1059904 h 2442593"/>
                  <a:gd name="connsiteX75" fmla="*/ 1625952 w 2810838"/>
                  <a:gd name="connsiteY75" fmla="*/ 1016361 h 2442593"/>
                  <a:gd name="connsiteX76" fmla="*/ 1582409 w 2810838"/>
                  <a:gd name="connsiteY76" fmla="*/ 900247 h 2442593"/>
                  <a:gd name="connsiteX77" fmla="*/ 1611437 w 2810838"/>
                  <a:gd name="connsiteY77" fmla="*/ 798647 h 2442593"/>
                  <a:gd name="connsiteX78" fmla="*/ 1611437 w 2810838"/>
                  <a:gd name="connsiteY78" fmla="*/ 697047 h 2442593"/>
                  <a:gd name="connsiteX79" fmla="*/ 1509836 w 2810838"/>
                  <a:gd name="connsiteY79" fmla="*/ 638990 h 2442593"/>
                  <a:gd name="connsiteX80" fmla="*/ 1567895 w 2810838"/>
                  <a:gd name="connsiteY80" fmla="*/ 508361 h 2442593"/>
                  <a:gd name="connsiteX81" fmla="*/ 1713038 w 2810838"/>
                  <a:gd name="connsiteY81" fmla="*/ 508363 h 2442593"/>
                  <a:gd name="connsiteX82" fmla="*/ 1887209 w 2810838"/>
                  <a:gd name="connsiteY82" fmla="*/ 697046 h 2442593"/>
                  <a:gd name="connsiteX83" fmla="*/ 2003323 w 2810838"/>
                  <a:gd name="connsiteY83" fmla="*/ 813161 h 2442593"/>
                  <a:gd name="connsiteX84" fmla="*/ 2032352 w 2810838"/>
                  <a:gd name="connsiteY84" fmla="*/ 624475 h 2442593"/>
                  <a:gd name="connsiteX85" fmla="*/ 2046866 w 2810838"/>
                  <a:gd name="connsiteY85" fmla="*/ 566418 h 2442593"/>
                  <a:gd name="connsiteX86" fmla="*/ 1945266 w 2810838"/>
                  <a:gd name="connsiteY86" fmla="*/ 508361 h 2442593"/>
                  <a:gd name="connsiteX87" fmla="*/ 1887209 w 2810838"/>
                  <a:gd name="connsiteY87" fmla="*/ 479332 h 2442593"/>
                  <a:gd name="connsiteX88" fmla="*/ 1684009 w 2810838"/>
                  <a:gd name="connsiteY88" fmla="*/ 392247 h 2442593"/>
                  <a:gd name="connsiteX89" fmla="*/ 1582409 w 2810838"/>
                  <a:gd name="connsiteY89" fmla="*/ 319675 h 2442593"/>
                  <a:gd name="connsiteX90" fmla="*/ 1538866 w 2810838"/>
                  <a:gd name="connsiteY90" fmla="*/ 290647 h 2442593"/>
                  <a:gd name="connsiteX91" fmla="*/ 1480809 w 2810838"/>
                  <a:gd name="connsiteY91" fmla="*/ 247104 h 2442593"/>
                  <a:gd name="connsiteX92" fmla="*/ 1466295 w 2810838"/>
                  <a:gd name="connsiteY92" fmla="*/ 247104 h 2442593"/>
                  <a:gd name="connsiteX93" fmla="*/ 1321152 w 2810838"/>
                  <a:gd name="connsiteY93" fmla="*/ 145504 h 2442593"/>
                  <a:gd name="connsiteX94" fmla="*/ 1277609 w 2810838"/>
                  <a:gd name="connsiteY94" fmla="*/ 101961 h 2442593"/>
                  <a:gd name="connsiteX95" fmla="*/ 1248580 w 2810838"/>
                  <a:gd name="connsiteY95" fmla="*/ 58418 h 2442593"/>
                  <a:gd name="connsiteX96" fmla="*/ 1205037 w 2810838"/>
                  <a:gd name="connsiteY96" fmla="*/ 43904 h 2442593"/>
                  <a:gd name="connsiteX97" fmla="*/ 1190523 w 2810838"/>
                  <a:gd name="connsiteY97" fmla="*/ 361 h 2442593"/>
                  <a:gd name="connsiteX0" fmla="*/ 1219956 w 2840271"/>
                  <a:gd name="connsiteY0" fmla="*/ 361 h 2442593"/>
                  <a:gd name="connsiteX1" fmla="*/ 1176413 w 2840271"/>
                  <a:gd name="connsiteY1" fmla="*/ 72932 h 2442593"/>
                  <a:gd name="connsiteX2" fmla="*/ 1132870 w 2840271"/>
                  <a:gd name="connsiteY2" fmla="*/ 87447 h 2442593"/>
                  <a:gd name="connsiteX3" fmla="*/ 1089328 w 2840271"/>
                  <a:gd name="connsiteY3" fmla="*/ 130990 h 2442593"/>
                  <a:gd name="connsiteX4" fmla="*/ 1263499 w 2840271"/>
                  <a:gd name="connsiteY4" fmla="*/ 160019 h 2442593"/>
                  <a:gd name="connsiteX5" fmla="*/ 1321556 w 2840271"/>
                  <a:gd name="connsiteY5" fmla="*/ 203563 h 2442593"/>
                  <a:gd name="connsiteX6" fmla="*/ 1234472 w 2840271"/>
                  <a:gd name="connsiteY6" fmla="*/ 319676 h 2442593"/>
                  <a:gd name="connsiteX7" fmla="*/ 1074813 w 2840271"/>
                  <a:gd name="connsiteY7" fmla="*/ 160018 h 2442593"/>
                  <a:gd name="connsiteX8" fmla="*/ 871617 w 2840271"/>
                  <a:gd name="connsiteY8" fmla="*/ 348704 h 2442593"/>
                  <a:gd name="connsiteX9" fmla="*/ 828070 w 2840271"/>
                  <a:gd name="connsiteY9" fmla="*/ 406761 h 2442593"/>
                  <a:gd name="connsiteX10" fmla="*/ 755499 w 2840271"/>
                  <a:gd name="connsiteY10" fmla="*/ 493847 h 2442593"/>
                  <a:gd name="connsiteX11" fmla="*/ 668413 w 2840271"/>
                  <a:gd name="connsiteY11" fmla="*/ 580932 h 2442593"/>
                  <a:gd name="connsiteX12" fmla="*/ 653899 w 2840271"/>
                  <a:gd name="connsiteY12" fmla="*/ 609961 h 2442593"/>
                  <a:gd name="connsiteX13" fmla="*/ 537785 w 2840271"/>
                  <a:gd name="connsiteY13" fmla="*/ 740590 h 2442593"/>
                  <a:gd name="connsiteX14" fmla="*/ 494242 w 2840271"/>
                  <a:gd name="connsiteY14" fmla="*/ 769618 h 2442593"/>
                  <a:gd name="connsiteX15" fmla="*/ 436185 w 2840271"/>
                  <a:gd name="connsiteY15" fmla="*/ 827675 h 2442593"/>
                  <a:gd name="connsiteX16" fmla="*/ 407156 w 2840271"/>
                  <a:gd name="connsiteY16" fmla="*/ 871218 h 2442593"/>
                  <a:gd name="connsiteX17" fmla="*/ 363613 w 2840271"/>
                  <a:gd name="connsiteY17" fmla="*/ 914761 h 2442593"/>
                  <a:gd name="connsiteX18" fmla="*/ 320070 w 2840271"/>
                  <a:gd name="connsiteY18" fmla="*/ 972818 h 2442593"/>
                  <a:gd name="connsiteX19" fmla="*/ 247499 w 2840271"/>
                  <a:gd name="connsiteY19" fmla="*/ 1059904 h 2442593"/>
                  <a:gd name="connsiteX20" fmla="*/ 203956 w 2840271"/>
                  <a:gd name="connsiteY20" fmla="*/ 1117961 h 2442593"/>
                  <a:gd name="connsiteX21" fmla="*/ 145899 w 2840271"/>
                  <a:gd name="connsiteY21" fmla="*/ 1176018 h 2442593"/>
                  <a:gd name="connsiteX22" fmla="*/ 116870 w 2840271"/>
                  <a:gd name="connsiteY22" fmla="*/ 1234075 h 2442593"/>
                  <a:gd name="connsiteX23" fmla="*/ 58815 w 2840271"/>
                  <a:gd name="connsiteY23" fmla="*/ 1335676 h 2442593"/>
                  <a:gd name="connsiteX24" fmla="*/ 757 w 2840271"/>
                  <a:gd name="connsiteY24" fmla="*/ 1509848 h 2442593"/>
                  <a:gd name="connsiteX25" fmla="*/ 29785 w 2840271"/>
                  <a:gd name="connsiteY25" fmla="*/ 1756589 h 2442593"/>
                  <a:gd name="connsiteX26" fmla="*/ 87842 w 2840271"/>
                  <a:gd name="connsiteY26" fmla="*/ 1858189 h 2442593"/>
                  <a:gd name="connsiteX27" fmla="*/ 203956 w 2840271"/>
                  <a:gd name="connsiteY27" fmla="*/ 2032361 h 2442593"/>
                  <a:gd name="connsiteX28" fmla="*/ 247499 w 2840271"/>
                  <a:gd name="connsiteY28" fmla="*/ 2061390 h 2442593"/>
                  <a:gd name="connsiteX29" fmla="*/ 334585 w 2840271"/>
                  <a:gd name="connsiteY29" fmla="*/ 2133961 h 2442593"/>
                  <a:gd name="connsiteX30" fmla="*/ 421670 w 2840271"/>
                  <a:gd name="connsiteY30" fmla="*/ 2192018 h 2442593"/>
                  <a:gd name="connsiteX31" fmla="*/ 537785 w 2840271"/>
                  <a:gd name="connsiteY31" fmla="*/ 2221047 h 2442593"/>
                  <a:gd name="connsiteX32" fmla="*/ 726470 w 2840271"/>
                  <a:gd name="connsiteY32" fmla="*/ 2264590 h 2442593"/>
                  <a:gd name="connsiteX33" fmla="*/ 813556 w 2840271"/>
                  <a:gd name="connsiteY33" fmla="*/ 2293618 h 2442593"/>
                  <a:gd name="connsiteX34" fmla="*/ 857099 w 2840271"/>
                  <a:gd name="connsiteY34" fmla="*/ 2308132 h 2442593"/>
                  <a:gd name="connsiteX35" fmla="*/ 900642 w 2840271"/>
                  <a:gd name="connsiteY35" fmla="*/ 2322647 h 2442593"/>
                  <a:gd name="connsiteX36" fmla="*/ 944185 w 2840271"/>
                  <a:gd name="connsiteY36" fmla="*/ 2337161 h 2442593"/>
                  <a:gd name="connsiteX37" fmla="*/ 1060299 w 2840271"/>
                  <a:gd name="connsiteY37" fmla="*/ 2380704 h 2442593"/>
                  <a:gd name="connsiteX38" fmla="*/ 1132870 w 2840271"/>
                  <a:gd name="connsiteY38" fmla="*/ 2395218 h 2442593"/>
                  <a:gd name="connsiteX39" fmla="*/ 987728 w 2840271"/>
                  <a:gd name="connsiteY39" fmla="*/ 2337161 h 2442593"/>
                  <a:gd name="connsiteX40" fmla="*/ 1234471 w 2840271"/>
                  <a:gd name="connsiteY40" fmla="*/ 2424247 h 2442593"/>
                  <a:gd name="connsiteX41" fmla="*/ 1350584 w 2840271"/>
                  <a:gd name="connsiteY41" fmla="*/ 2424246 h 2442593"/>
                  <a:gd name="connsiteX42" fmla="*/ 1495726 w 2840271"/>
                  <a:gd name="connsiteY42" fmla="*/ 2438761 h 2442593"/>
                  <a:gd name="connsiteX43" fmla="*/ 1698928 w 2840271"/>
                  <a:gd name="connsiteY43" fmla="*/ 2438760 h 2442593"/>
                  <a:gd name="connsiteX44" fmla="*/ 2642355 w 2840271"/>
                  <a:gd name="connsiteY44" fmla="*/ 2395218 h 2442593"/>
                  <a:gd name="connsiteX45" fmla="*/ 2714929 w 2840271"/>
                  <a:gd name="connsiteY45" fmla="*/ 2380703 h 2442593"/>
                  <a:gd name="connsiteX46" fmla="*/ 2831043 w 2840271"/>
                  <a:gd name="connsiteY46" fmla="*/ 2351675 h 2442593"/>
                  <a:gd name="connsiteX47" fmla="*/ 2816528 w 2840271"/>
                  <a:gd name="connsiteY47" fmla="*/ 2148476 h 2442593"/>
                  <a:gd name="connsiteX48" fmla="*/ 2685899 w 2840271"/>
                  <a:gd name="connsiteY48" fmla="*/ 2192018 h 2442593"/>
                  <a:gd name="connsiteX49" fmla="*/ 2511727 w 2840271"/>
                  <a:gd name="connsiteY49" fmla="*/ 2192018 h 2442593"/>
                  <a:gd name="connsiteX50" fmla="*/ 2468185 w 2840271"/>
                  <a:gd name="connsiteY50" fmla="*/ 2206533 h 2442593"/>
                  <a:gd name="connsiteX51" fmla="*/ 2352071 w 2840271"/>
                  <a:gd name="connsiteY51" fmla="*/ 2162990 h 2442593"/>
                  <a:gd name="connsiteX52" fmla="*/ 2235956 w 2840271"/>
                  <a:gd name="connsiteY52" fmla="*/ 1974305 h 2442593"/>
                  <a:gd name="connsiteX53" fmla="*/ 2105328 w 2840271"/>
                  <a:gd name="connsiteY53" fmla="*/ 1988818 h 2442593"/>
                  <a:gd name="connsiteX54" fmla="*/ 1974699 w 2840271"/>
                  <a:gd name="connsiteY54" fmla="*/ 2046876 h 2442593"/>
                  <a:gd name="connsiteX55" fmla="*/ 1902127 w 2840271"/>
                  <a:gd name="connsiteY55" fmla="*/ 2032360 h 2442593"/>
                  <a:gd name="connsiteX56" fmla="*/ 1539270 w 2840271"/>
                  <a:gd name="connsiteY56" fmla="*/ 1974304 h 2442593"/>
                  <a:gd name="connsiteX57" fmla="*/ 1452185 w 2840271"/>
                  <a:gd name="connsiteY57" fmla="*/ 1945275 h 2442593"/>
                  <a:gd name="connsiteX58" fmla="*/ 1336070 w 2840271"/>
                  <a:gd name="connsiteY58" fmla="*/ 1887218 h 2442593"/>
                  <a:gd name="connsiteX59" fmla="*/ 1176413 w 2840271"/>
                  <a:gd name="connsiteY59" fmla="*/ 1756590 h 2442593"/>
                  <a:gd name="connsiteX60" fmla="*/ 1089328 w 2840271"/>
                  <a:gd name="connsiteY60" fmla="*/ 1625961 h 2442593"/>
                  <a:gd name="connsiteX61" fmla="*/ 1060299 w 2840271"/>
                  <a:gd name="connsiteY61" fmla="*/ 1582418 h 2442593"/>
                  <a:gd name="connsiteX62" fmla="*/ 1016756 w 2840271"/>
                  <a:gd name="connsiteY62" fmla="*/ 1538875 h 2442593"/>
                  <a:gd name="connsiteX63" fmla="*/ 987728 w 2840271"/>
                  <a:gd name="connsiteY63" fmla="*/ 1466304 h 2442593"/>
                  <a:gd name="connsiteX64" fmla="*/ 900642 w 2840271"/>
                  <a:gd name="connsiteY64" fmla="*/ 1466304 h 2442593"/>
                  <a:gd name="connsiteX65" fmla="*/ 828071 w 2840271"/>
                  <a:gd name="connsiteY65" fmla="*/ 1437275 h 2442593"/>
                  <a:gd name="connsiteX66" fmla="*/ 799041 w 2840271"/>
                  <a:gd name="connsiteY66" fmla="*/ 1306647 h 2442593"/>
                  <a:gd name="connsiteX67" fmla="*/ 929671 w 2840271"/>
                  <a:gd name="connsiteY67" fmla="*/ 1248590 h 2442593"/>
                  <a:gd name="connsiteX68" fmla="*/ 973213 w 2840271"/>
                  <a:gd name="connsiteY68" fmla="*/ 885732 h 2442593"/>
                  <a:gd name="connsiteX69" fmla="*/ 1161899 w 2840271"/>
                  <a:gd name="connsiteY69" fmla="*/ 1001847 h 2442593"/>
                  <a:gd name="connsiteX70" fmla="*/ 1219956 w 2840271"/>
                  <a:gd name="connsiteY70" fmla="*/ 1016361 h 2442593"/>
                  <a:gd name="connsiteX71" fmla="*/ 1292528 w 2840271"/>
                  <a:gd name="connsiteY71" fmla="*/ 1045390 h 2442593"/>
                  <a:gd name="connsiteX72" fmla="*/ 1423156 w 2840271"/>
                  <a:gd name="connsiteY72" fmla="*/ 1059904 h 2442593"/>
                  <a:gd name="connsiteX73" fmla="*/ 1524756 w 2840271"/>
                  <a:gd name="connsiteY73" fmla="*/ 1074418 h 2442593"/>
                  <a:gd name="connsiteX74" fmla="*/ 1698928 w 2840271"/>
                  <a:gd name="connsiteY74" fmla="*/ 1059904 h 2442593"/>
                  <a:gd name="connsiteX75" fmla="*/ 1655385 w 2840271"/>
                  <a:gd name="connsiteY75" fmla="*/ 1016361 h 2442593"/>
                  <a:gd name="connsiteX76" fmla="*/ 1611842 w 2840271"/>
                  <a:gd name="connsiteY76" fmla="*/ 900247 h 2442593"/>
                  <a:gd name="connsiteX77" fmla="*/ 1640870 w 2840271"/>
                  <a:gd name="connsiteY77" fmla="*/ 798647 h 2442593"/>
                  <a:gd name="connsiteX78" fmla="*/ 1640870 w 2840271"/>
                  <a:gd name="connsiteY78" fmla="*/ 697047 h 2442593"/>
                  <a:gd name="connsiteX79" fmla="*/ 1539269 w 2840271"/>
                  <a:gd name="connsiteY79" fmla="*/ 638990 h 2442593"/>
                  <a:gd name="connsiteX80" fmla="*/ 1597328 w 2840271"/>
                  <a:gd name="connsiteY80" fmla="*/ 508361 h 2442593"/>
                  <a:gd name="connsiteX81" fmla="*/ 1742471 w 2840271"/>
                  <a:gd name="connsiteY81" fmla="*/ 508363 h 2442593"/>
                  <a:gd name="connsiteX82" fmla="*/ 1916642 w 2840271"/>
                  <a:gd name="connsiteY82" fmla="*/ 697046 h 2442593"/>
                  <a:gd name="connsiteX83" fmla="*/ 2032756 w 2840271"/>
                  <a:gd name="connsiteY83" fmla="*/ 813161 h 2442593"/>
                  <a:gd name="connsiteX84" fmla="*/ 2061785 w 2840271"/>
                  <a:gd name="connsiteY84" fmla="*/ 624475 h 2442593"/>
                  <a:gd name="connsiteX85" fmla="*/ 2076299 w 2840271"/>
                  <a:gd name="connsiteY85" fmla="*/ 566418 h 2442593"/>
                  <a:gd name="connsiteX86" fmla="*/ 1974699 w 2840271"/>
                  <a:gd name="connsiteY86" fmla="*/ 508361 h 2442593"/>
                  <a:gd name="connsiteX87" fmla="*/ 1916642 w 2840271"/>
                  <a:gd name="connsiteY87" fmla="*/ 479332 h 2442593"/>
                  <a:gd name="connsiteX88" fmla="*/ 1713442 w 2840271"/>
                  <a:gd name="connsiteY88" fmla="*/ 392247 h 2442593"/>
                  <a:gd name="connsiteX89" fmla="*/ 1611842 w 2840271"/>
                  <a:gd name="connsiteY89" fmla="*/ 319675 h 2442593"/>
                  <a:gd name="connsiteX90" fmla="*/ 1568299 w 2840271"/>
                  <a:gd name="connsiteY90" fmla="*/ 290647 h 2442593"/>
                  <a:gd name="connsiteX91" fmla="*/ 1510242 w 2840271"/>
                  <a:gd name="connsiteY91" fmla="*/ 247104 h 2442593"/>
                  <a:gd name="connsiteX92" fmla="*/ 1495728 w 2840271"/>
                  <a:gd name="connsiteY92" fmla="*/ 247104 h 2442593"/>
                  <a:gd name="connsiteX93" fmla="*/ 1350585 w 2840271"/>
                  <a:gd name="connsiteY93" fmla="*/ 145504 h 2442593"/>
                  <a:gd name="connsiteX94" fmla="*/ 1307042 w 2840271"/>
                  <a:gd name="connsiteY94" fmla="*/ 101961 h 2442593"/>
                  <a:gd name="connsiteX95" fmla="*/ 1278013 w 2840271"/>
                  <a:gd name="connsiteY95" fmla="*/ 58418 h 2442593"/>
                  <a:gd name="connsiteX96" fmla="*/ 1234470 w 2840271"/>
                  <a:gd name="connsiteY96" fmla="*/ 43904 h 2442593"/>
                  <a:gd name="connsiteX97" fmla="*/ 1219956 w 2840271"/>
                  <a:gd name="connsiteY97" fmla="*/ 361 h 2442593"/>
                  <a:gd name="connsiteX0" fmla="*/ 1232186 w 2852501"/>
                  <a:gd name="connsiteY0" fmla="*/ 361 h 2442593"/>
                  <a:gd name="connsiteX1" fmla="*/ 1188643 w 2852501"/>
                  <a:gd name="connsiteY1" fmla="*/ 72932 h 2442593"/>
                  <a:gd name="connsiteX2" fmla="*/ 1145100 w 2852501"/>
                  <a:gd name="connsiteY2" fmla="*/ 87447 h 2442593"/>
                  <a:gd name="connsiteX3" fmla="*/ 1101558 w 2852501"/>
                  <a:gd name="connsiteY3" fmla="*/ 130990 h 2442593"/>
                  <a:gd name="connsiteX4" fmla="*/ 1275729 w 2852501"/>
                  <a:gd name="connsiteY4" fmla="*/ 160019 h 2442593"/>
                  <a:gd name="connsiteX5" fmla="*/ 1333786 w 2852501"/>
                  <a:gd name="connsiteY5" fmla="*/ 203563 h 2442593"/>
                  <a:gd name="connsiteX6" fmla="*/ 1246702 w 2852501"/>
                  <a:gd name="connsiteY6" fmla="*/ 319676 h 2442593"/>
                  <a:gd name="connsiteX7" fmla="*/ 1087043 w 2852501"/>
                  <a:gd name="connsiteY7" fmla="*/ 160018 h 2442593"/>
                  <a:gd name="connsiteX8" fmla="*/ 883847 w 2852501"/>
                  <a:gd name="connsiteY8" fmla="*/ 348704 h 2442593"/>
                  <a:gd name="connsiteX9" fmla="*/ 840300 w 2852501"/>
                  <a:gd name="connsiteY9" fmla="*/ 406761 h 2442593"/>
                  <a:gd name="connsiteX10" fmla="*/ 767729 w 2852501"/>
                  <a:gd name="connsiteY10" fmla="*/ 493847 h 2442593"/>
                  <a:gd name="connsiteX11" fmla="*/ 680643 w 2852501"/>
                  <a:gd name="connsiteY11" fmla="*/ 580932 h 2442593"/>
                  <a:gd name="connsiteX12" fmla="*/ 666129 w 2852501"/>
                  <a:gd name="connsiteY12" fmla="*/ 609961 h 2442593"/>
                  <a:gd name="connsiteX13" fmla="*/ 550015 w 2852501"/>
                  <a:gd name="connsiteY13" fmla="*/ 740590 h 2442593"/>
                  <a:gd name="connsiteX14" fmla="*/ 506472 w 2852501"/>
                  <a:gd name="connsiteY14" fmla="*/ 769618 h 2442593"/>
                  <a:gd name="connsiteX15" fmla="*/ 448415 w 2852501"/>
                  <a:gd name="connsiteY15" fmla="*/ 827675 h 2442593"/>
                  <a:gd name="connsiteX16" fmla="*/ 419386 w 2852501"/>
                  <a:gd name="connsiteY16" fmla="*/ 871218 h 2442593"/>
                  <a:gd name="connsiteX17" fmla="*/ 375843 w 2852501"/>
                  <a:gd name="connsiteY17" fmla="*/ 914761 h 2442593"/>
                  <a:gd name="connsiteX18" fmla="*/ 332300 w 2852501"/>
                  <a:gd name="connsiteY18" fmla="*/ 972818 h 2442593"/>
                  <a:gd name="connsiteX19" fmla="*/ 259729 w 2852501"/>
                  <a:gd name="connsiteY19" fmla="*/ 1059904 h 2442593"/>
                  <a:gd name="connsiteX20" fmla="*/ 216186 w 2852501"/>
                  <a:gd name="connsiteY20" fmla="*/ 1117961 h 2442593"/>
                  <a:gd name="connsiteX21" fmla="*/ 158129 w 2852501"/>
                  <a:gd name="connsiteY21" fmla="*/ 1176018 h 2442593"/>
                  <a:gd name="connsiteX22" fmla="*/ 129100 w 2852501"/>
                  <a:gd name="connsiteY22" fmla="*/ 1234075 h 2442593"/>
                  <a:gd name="connsiteX23" fmla="*/ 71045 w 2852501"/>
                  <a:gd name="connsiteY23" fmla="*/ 1335676 h 2442593"/>
                  <a:gd name="connsiteX24" fmla="*/ 12987 w 2852501"/>
                  <a:gd name="connsiteY24" fmla="*/ 1509848 h 2442593"/>
                  <a:gd name="connsiteX25" fmla="*/ 42015 w 2852501"/>
                  <a:gd name="connsiteY25" fmla="*/ 1756589 h 2442593"/>
                  <a:gd name="connsiteX26" fmla="*/ 100072 w 2852501"/>
                  <a:gd name="connsiteY26" fmla="*/ 1858189 h 2442593"/>
                  <a:gd name="connsiteX27" fmla="*/ 216186 w 2852501"/>
                  <a:gd name="connsiteY27" fmla="*/ 2032361 h 2442593"/>
                  <a:gd name="connsiteX28" fmla="*/ 259729 w 2852501"/>
                  <a:gd name="connsiteY28" fmla="*/ 2061390 h 2442593"/>
                  <a:gd name="connsiteX29" fmla="*/ 346815 w 2852501"/>
                  <a:gd name="connsiteY29" fmla="*/ 2133961 h 2442593"/>
                  <a:gd name="connsiteX30" fmla="*/ 433900 w 2852501"/>
                  <a:gd name="connsiteY30" fmla="*/ 2192018 h 2442593"/>
                  <a:gd name="connsiteX31" fmla="*/ 550015 w 2852501"/>
                  <a:gd name="connsiteY31" fmla="*/ 2221047 h 2442593"/>
                  <a:gd name="connsiteX32" fmla="*/ 738700 w 2852501"/>
                  <a:gd name="connsiteY32" fmla="*/ 2264590 h 2442593"/>
                  <a:gd name="connsiteX33" fmla="*/ 825786 w 2852501"/>
                  <a:gd name="connsiteY33" fmla="*/ 2293618 h 2442593"/>
                  <a:gd name="connsiteX34" fmla="*/ 869329 w 2852501"/>
                  <a:gd name="connsiteY34" fmla="*/ 2308132 h 2442593"/>
                  <a:gd name="connsiteX35" fmla="*/ 912872 w 2852501"/>
                  <a:gd name="connsiteY35" fmla="*/ 2322647 h 2442593"/>
                  <a:gd name="connsiteX36" fmla="*/ 956415 w 2852501"/>
                  <a:gd name="connsiteY36" fmla="*/ 2337161 h 2442593"/>
                  <a:gd name="connsiteX37" fmla="*/ 1072529 w 2852501"/>
                  <a:gd name="connsiteY37" fmla="*/ 2380704 h 2442593"/>
                  <a:gd name="connsiteX38" fmla="*/ 1145100 w 2852501"/>
                  <a:gd name="connsiteY38" fmla="*/ 2395218 h 2442593"/>
                  <a:gd name="connsiteX39" fmla="*/ 999958 w 2852501"/>
                  <a:gd name="connsiteY39" fmla="*/ 2337161 h 2442593"/>
                  <a:gd name="connsiteX40" fmla="*/ 1246701 w 2852501"/>
                  <a:gd name="connsiteY40" fmla="*/ 2424247 h 2442593"/>
                  <a:gd name="connsiteX41" fmla="*/ 1362814 w 2852501"/>
                  <a:gd name="connsiteY41" fmla="*/ 2424246 h 2442593"/>
                  <a:gd name="connsiteX42" fmla="*/ 1507956 w 2852501"/>
                  <a:gd name="connsiteY42" fmla="*/ 2438761 h 2442593"/>
                  <a:gd name="connsiteX43" fmla="*/ 1711158 w 2852501"/>
                  <a:gd name="connsiteY43" fmla="*/ 2438760 h 2442593"/>
                  <a:gd name="connsiteX44" fmla="*/ 2654585 w 2852501"/>
                  <a:gd name="connsiteY44" fmla="*/ 2395218 h 2442593"/>
                  <a:gd name="connsiteX45" fmla="*/ 2727159 w 2852501"/>
                  <a:gd name="connsiteY45" fmla="*/ 2380703 h 2442593"/>
                  <a:gd name="connsiteX46" fmla="*/ 2843273 w 2852501"/>
                  <a:gd name="connsiteY46" fmla="*/ 2351675 h 2442593"/>
                  <a:gd name="connsiteX47" fmla="*/ 2828758 w 2852501"/>
                  <a:gd name="connsiteY47" fmla="*/ 2148476 h 2442593"/>
                  <a:gd name="connsiteX48" fmla="*/ 2698129 w 2852501"/>
                  <a:gd name="connsiteY48" fmla="*/ 2192018 h 2442593"/>
                  <a:gd name="connsiteX49" fmla="*/ 2523957 w 2852501"/>
                  <a:gd name="connsiteY49" fmla="*/ 2192018 h 2442593"/>
                  <a:gd name="connsiteX50" fmla="*/ 2480415 w 2852501"/>
                  <a:gd name="connsiteY50" fmla="*/ 2206533 h 2442593"/>
                  <a:gd name="connsiteX51" fmla="*/ 2364301 w 2852501"/>
                  <a:gd name="connsiteY51" fmla="*/ 2162990 h 2442593"/>
                  <a:gd name="connsiteX52" fmla="*/ 2248186 w 2852501"/>
                  <a:gd name="connsiteY52" fmla="*/ 1974305 h 2442593"/>
                  <a:gd name="connsiteX53" fmla="*/ 2117558 w 2852501"/>
                  <a:gd name="connsiteY53" fmla="*/ 1988818 h 2442593"/>
                  <a:gd name="connsiteX54" fmla="*/ 1986929 w 2852501"/>
                  <a:gd name="connsiteY54" fmla="*/ 2046876 h 2442593"/>
                  <a:gd name="connsiteX55" fmla="*/ 1914357 w 2852501"/>
                  <a:gd name="connsiteY55" fmla="*/ 2032360 h 2442593"/>
                  <a:gd name="connsiteX56" fmla="*/ 1551500 w 2852501"/>
                  <a:gd name="connsiteY56" fmla="*/ 1974304 h 2442593"/>
                  <a:gd name="connsiteX57" fmla="*/ 1464415 w 2852501"/>
                  <a:gd name="connsiteY57" fmla="*/ 1945275 h 2442593"/>
                  <a:gd name="connsiteX58" fmla="*/ 1348300 w 2852501"/>
                  <a:gd name="connsiteY58" fmla="*/ 1887218 h 2442593"/>
                  <a:gd name="connsiteX59" fmla="*/ 1188643 w 2852501"/>
                  <a:gd name="connsiteY59" fmla="*/ 1756590 h 2442593"/>
                  <a:gd name="connsiteX60" fmla="*/ 1101558 w 2852501"/>
                  <a:gd name="connsiteY60" fmla="*/ 1625961 h 2442593"/>
                  <a:gd name="connsiteX61" fmla="*/ 1072529 w 2852501"/>
                  <a:gd name="connsiteY61" fmla="*/ 1582418 h 2442593"/>
                  <a:gd name="connsiteX62" fmla="*/ 1028986 w 2852501"/>
                  <a:gd name="connsiteY62" fmla="*/ 1538875 h 2442593"/>
                  <a:gd name="connsiteX63" fmla="*/ 999958 w 2852501"/>
                  <a:gd name="connsiteY63" fmla="*/ 1466304 h 2442593"/>
                  <a:gd name="connsiteX64" fmla="*/ 912872 w 2852501"/>
                  <a:gd name="connsiteY64" fmla="*/ 1466304 h 2442593"/>
                  <a:gd name="connsiteX65" fmla="*/ 840301 w 2852501"/>
                  <a:gd name="connsiteY65" fmla="*/ 1437275 h 2442593"/>
                  <a:gd name="connsiteX66" fmla="*/ 811271 w 2852501"/>
                  <a:gd name="connsiteY66" fmla="*/ 1306647 h 2442593"/>
                  <a:gd name="connsiteX67" fmla="*/ 941901 w 2852501"/>
                  <a:gd name="connsiteY67" fmla="*/ 1248590 h 2442593"/>
                  <a:gd name="connsiteX68" fmla="*/ 985443 w 2852501"/>
                  <a:gd name="connsiteY68" fmla="*/ 885732 h 2442593"/>
                  <a:gd name="connsiteX69" fmla="*/ 1174129 w 2852501"/>
                  <a:gd name="connsiteY69" fmla="*/ 1001847 h 2442593"/>
                  <a:gd name="connsiteX70" fmla="*/ 1232186 w 2852501"/>
                  <a:gd name="connsiteY70" fmla="*/ 1016361 h 2442593"/>
                  <a:gd name="connsiteX71" fmla="*/ 1304758 w 2852501"/>
                  <a:gd name="connsiteY71" fmla="*/ 1045390 h 2442593"/>
                  <a:gd name="connsiteX72" fmla="*/ 1435386 w 2852501"/>
                  <a:gd name="connsiteY72" fmla="*/ 1059904 h 2442593"/>
                  <a:gd name="connsiteX73" fmla="*/ 1536986 w 2852501"/>
                  <a:gd name="connsiteY73" fmla="*/ 1074418 h 2442593"/>
                  <a:gd name="connsiteX74" fmla="*/ 1711158 w 2852501"/>
                  <a:gd name="connsiteY74" fmla="*/ 1059904 h 2442593"/>
                  <a:gd name="connsiteX75" fmla="*/ 1667615 w 2852501"/>
                  <a:gd name="connsiteY75" fmla="*/ 1016361 h 2442593"/>
                  <a:gd name="connsiteX76" fmla="*/ 1624072 w 2852501"/>
                  <a:gd name="connsiteY76" fmla="*/ 900247 h 2442593"/>
                  <a:gd name="connsiteX77" fmla="*/ 1653100 w 2852501"/>
                  <a:gd name="connsiteY77" fmla="*/ 798647 h 2442593"/>
                  <a:gd name="connsiteX78" fmla="*/ 1653100 w 2852501"/>
                  <a:gd name="connsiteY78" fmla="*/ 697047 h 2442593"/>
                  <a:gd name="connsiteX79" fmla="*/ 1551499 w 2852501"/>
                  <a:gd name="connsiteY79" fmla="*/ 638990 h 2442593"/>
                  <a:gd name="connsiteX80" fmla="*/ 1609558 w 2852501"/>
                  <a:gd name="connsiteY80" fmla="*/ 508361 h 2442593"/>
                  <a:gd name="connsiteX81" fmla="*/ 1754701 w 2852501"/>
                  <a:gd name="connsiteY81" fmla="*/ 508363 h 2442593"/>
                  <a:gd name="connsiteX82" fmla="*/ 1928872 w 2852501"/>
                  <a:gd name="connsiteY82" fmla="*/ 697046 h 2442593"/>
                  <a:gd name="connsiteX83" fmla="*/ 2044986 w 2852501"/>
                  <a:gd name="connsiteY83" fmla="*/ 813161 h 2442593"/>
                  <a:gd name="connsiteX84" fmla="*/ 2074015 w 2852501"/>
                  <a:gd name="connsiteY84" fmla="*/ 624475 h 2442593"/>
                  <a:gd name="connsiteX85" fmla="*/ 2088529 w 2852501"/>
                  <a:gd name="connsiteY85" fmla="*/ 566418 h 2442593"/>
                  <a:gd name="connsiteX86" fmla="*/ 1986929 w 2852501"/>
                  <a:gd name="connsiteY86" fmla="*/ 508361 h 2442593"/>
                  <a:gd name="connsiteX87" fmla="*/ 1928872 w 2852501"/>
                  <a:gd name="connsiteY87" fmla="*/ 479332 h 2442593"/>
                  <a:gd name="connsiteX88" fmla="*/ 1725672 w 2852501"/>
                  <a:gd name="connsiteY88" fmla="*/ 392247 h 2442593"/>
                  <a:gd name="connsiteX89" fmla="*/ 1624072 w 2852501"/>
                  <a:gd name="connsiteY89" fmla="*/ 319675 h 2442593"/>
                  <a:gd name="connsiteX90" fmla="*/ 1580529 w 2852501"/>
                  <a:gd name="connsiteY90" fmla="*/ 290647 h 2442593"/>
                  <a:gd name="connsiteX91" fmla="*/ 1522472 w 2852501"/>
                  <a:gd name="connsiteY91" fmla="*/ 247104 h 2442593"/>
                  <a:gd name="connsiteX92" fmla="*/ 1507958 w 2852501"/>
                  <a:gd name="connsiteY92" fmla="*/ 247104 h 2442593"/>
                  <a:gd name="connsiteX93" fmla="*/ 1362815 w 2852501"/>
                  <a:gd name="connsiteY93" fmla="*/ 145504 h 2442593"/>
                  <a:gd name="connsiteX94" fmla="*/ 1319272 w 2852501"/>
                  <a:gd name="connsiteY94" fmla="*/ 101961 h 2442593"/>
                  <a:gd name="connsiteX95" fmla="*/ 1290243 w 2852501"/>
                  <a:gd name="connsiteY95" fmla="*/ 58418 h 2442593"/>
                  <a:gd name="connsiteX96" fmla="*/ 1246700 w 2852501"/>
                  <a:gd name="connsiteY96" fmla="*/ 43904 h 2442593"/>
                  <a:gd name="connsiteX97" fmla="*/ 1232186 w 2852501"/>
                  <a:gd name="connsiteY97" fmla="*/ 361 h 2442593"/>
                  <a:gd name="connsiteX0" fmla="*/ 1196008 w 2816323"/>
                  <a:gd name="connsiteY0" fmla="*/ 361 h 2442593"/>
                  <a:gd name="connsiteX1" fmla="*/ 1152465 w 2816323"/>
                  <a:gd name="connsiteY1" fmla="*/ 72932 h 2442593"/>
                  <a:gd name="connsiteX2" fmla="*/ 1108922 w 2816323"/>
                  <a:gd name="connsiteY2" fmla="*/ 87447 h 2442593"/>
                  <a:gd name="connsiteX3" fmla="*/ 1065380 w 2816323"/>
                  <a:gd name="connsiteY3" fmla="*/ 130990 h 2442593"/>
                  <a:gd name="connsiteX4" fmla="*/ 1239551 w 2816323"/>
                  <a:gd name="connsiteY4" fmla="*/ 160019 h 2442593"/>
                  <a:gd name="connsiteX5" fmla="*/ 1297608 w 2816323"/>
                  <a:gd name="connsiteY5" fmla="*/ 203563 h 2442593"/>
                  <a:gd name="connsiteX6" fmla="*/ 1210524 w 2816323"/>
                  <a:gd name="connsiteY6" fmla="*/ 319676 h 2442593"/>
                  <a:gd name="connsiteX7" fmla="*/ 1050865 w 2816323"/>
                  <a:gd name="connsiteY7" fmla="*/ 160018 h 2442593"/>
                  <a:gd name="connsiteX8" fmla="*/ 847669 w 2816323"/>
                  <a:gd name="connsiteY8" fmla="*/ 348704 h 2442593"/>
                  <a:gd name="connsiteX9" fmla="*/ 804122 w 2816323"/>
                  <a:gd name="connsiteY9" fmla="*/ 406761 h 2442593"/>
                  <a:gd name="connsiteX10" fmla="*/ 731551 w 2816323"/>
                  <a:gd name="connsiteY10" fmla="*/ 493847 h 2442593"/>
                  <a:gd name="connsiteX11" fmla="*/ 644465 w 2816323"/>
                  <a:gd name="connsiteY11" fmla="*/ 580932 h 2442593"/>
                  <a:gd name="connsiteX12" fmla="*/ 629951 w 2816323"/>
                  <a:gd name="connsiteY12" fmla="*/ 609961 h 2442593"/>
                  <a:gd name="connsiteX13" fmla="*/ 513837 w 2816323"/>
                  <a:gd name="connsiteY13" fmla="*/ 740590 h 2442593"/>
                  <a:gd name="connsiteX14" fmla="*/ 470294 w 2816323"/>
                  <a:gd name="connsiteY14" fmla="*/ 769618 h 2442593"/>
                  <a:gd name="connsiteX15" fmla="*/ 412237 w 2816323"/>
                  <a:gd name="connsiteY15" fmla="*/ 827675 h 2442593"/>
                  <a:gd name="connsiteX16" fmla="*/ 383208 w 2816323"/>
                  <a:gd name="connsiteY16" fmla="*/ 871218 h 2442593"/>
                  <a:gd name="connsiteX17" fmla="*/ 339665 w 2816323"/>
                  <a:gd name="connsiteY17" fmla="*/ 914761 h 2442593"/>
                  <a:gd name="connsiteX18" fmla="*/ 296122 w 2816323"/>
                  <a:gd name="connsiteY18" fmla="*/ 972818 h 2442593"/>
                  <a:gd name="connsiteX19" fmla="*/ 223551 w 2816323"/>
                  <a:gd name="connsiteY19" fmla="*/ 1059904 h 2442593"/>
                  <a:gd name="connsiteX20" fmla="*/ 180008 w 2816323"/>
                  <a:gd name="connsiteY20" fmla="*/ 1117961 h 2442593"/>
                  <a:gd name="connsiteX21" fmla="*/ 121951 w 2816323"/>
                  <a:gd name="connsiteY21" fmla="*/ 1176018 h 2442593"/>
                  <a:gd name="connsiteX22" fmla="*/ 92922 w 2816323"/>
                  <a:gd name="connsiteY22" fmla="*/ 1234075 h 2442593"/>
                  <a:gd name="connsiteX23" fmla="*/ 34867 w 2816323"/>
                  <a:gd name="connsiteY23" fmla="*/ 1335676 h 2442593"/>
                  <a:gd name="connsiteX24" fmla="*/ 18519 w 2816323"/>
                  <a:gd name="connsiteY24" fmla="*/ 1509848 h 2442593"/>
                  <a:gd name="connsiteX25" fmla="*/ 5837 w 2816323"/>
                  <a:gd name="connsiteY25" fmla="*/ 1756589 h 2442593"/>
                  <a:gd name="connsiteX26" fmla="*/ 63894 w 2816323"/>
                  <a:gd name="connsiteY26" fmla="*/ 1858189 h 2442593"/>
                  <a:gd name="connsiteX27" fmla="*/ 180008 w 2816323"/>
                  <a:gd name="connsiteY27" fmla="*/ 2032361 h 2442593"/>
                  <a:gd name="connsiteX28" fmla="*/ 223551 w 2816323"/>
                  <a:gd name="connsiteY28" fmla="*/ 2061390 h 2442593"/>
                  <a:gd name="connsiteX29" fmla="*/ 310637 w 2816323"/>
                  <a:gd name="connsiteY29" fmla="*/ 2133961 h 2442593"/>
                  <a:gd name="connsiteX30" fmla="*/ 397722 w 2816323"/>
                  <a:gd name="connsiteY30" fmla="*/ 2192018 h 2442593"/>
                  <a:gd name="connsiteX31" fmla="*/ 513837 w 2816323"/>
                  <a:gd name="connsiteY31" fmla="*/ 2221047 h 2442593"/>
                  <a:gd name="connsiteX32" fmla="*/ 702522 w 2816323"/>
                  <a:gd name="connsiteY32" fmla="*/ 2264590 h 2442593"/>
                  <a:gd name="connsiteX33" fmla="*/ 789608 w 2816323"/>
                  <a:gd name="connsiteY33" fmla="*/ 2293618 h 2442593"/>
                  <a:gd name="connsiteX34" fmla="*/ 833151 w 2816323"/>
                  <a:gd name="connsiteY34" fmla="*/ 2308132 h 2442593"/>
                  <a:gd name="connsiteX35" fmla="*/ 876694 w 2816323"/>
                  <a:gd name="connsiteY35" fmla="*/ 2322647 h 2442593"/>
                  <a:gd name="connsiteX36" fmla="*/ 920237 w 2816323"/>
                  <a:gd name="connsiteY36" fmla="*/ 2337161 h 2442593"/>
                  <a:gd name="connsiteX37" fmla="*/ 1036351 w 2816323"/>
                  <a:gd name="connsiteY37" fmla="*/ 2380704 h 2442593"/>
                  <a:gd name="connsiteX38" fmla="*/ 1108922 w 2816323"/>
                  <a:gd name="connsiteY38" fmla="*/ 2395218 h 2442593"/>
                  <a:gd name="connsiteX39" fmla="*/ 963780 w 2816323"/>
                  <a:gd name="connsiteY39" fmla="*/ 2337161 h 2442593"/>
                  <a:gd name="connsiteX40" fmla="*/ 1210523 w 2816323"/>
                  <a:gd name="connsiteY40" fmla="*/ 2424247 h 2442593"/>
                  <a:gd name="connsiteX41" fmla="*/ 1326636 w 2816323"/>
                  <a:gd name="connsiteY41" fmla="*/ 2424246 h 2442593"/>
                  <a:gd name="connsiteX42" fmla="*/ 1471778 w 2816323"/>
                  <a:gd name="connsiteY42" fmla="*/ 2438761 h 2442593"/>
                  <a:gd name="connsiteX43" fmla="*/ 1674980 w 2816323"/>
                  <a:gd name="connsiteY43" fmla="*/ 2438760 h 2442593"/>
                  <a:gd name="connsiteX44" fmla="*/ 2618407 w 2816323"/>
                  <a:gd name="connsiteY44" fmla="*/ 2395218 h 2442593"/>
                  <a:gd name="connsiteX45" fmla="*/ 2690981 w 2816323"/>
                  <a:gd name="connsiteY45" fmla="*/ 2380703 h 2442593"/>
                  <a:gd name="connsiteX46" fmla="*/ 2807095 w 2816323"/>
                  <a:gd name="connsiteY46" fmla="*/ 2351675 h 2442593"/>
                  <a:gd name="connsiteX47" fmla="*/ 2792580 w 2816323"/>
                  <a:gd name="connsiteY47" fmla="*/ 2148476 h 2442593"/>
                  <a:gd name="connsiteX48" fmla="*/ 2661951 w 2816323"/>
                  <a:gd name="connsiteY48" fmla="*/ 2192018 h 2442593"/>
                  <a:gd name="connsiteX49" fmla="*/ 2487779 w 2816323"/>
                  <a:gd name="connsiteY49" fmla="*/ 2192018 h 2442593"/>
                  <a:gd name="connsiteX50" fmla="*/ 2444237 w 2816323"/>
                  <a:gd name="connsiteY50" fmla="*/ 2206533 h 2442593"/>
                  <a:gd name="connsiteX51" fmla="*/ 2328123 w 2816323"/>
                  <a:gd name="connsiteY51" fmla="*/ 2162990 h 2442593"/>
                  <a:gd name="connsiteX52" fmla="*/ 2212008 w 2816323"/>
                  <a:gd name="connsiteY52" fmla="*/ 1974305 h 2442593"/>
                  <a:gd name="connsiteX53" fmla="*/ 2081380 w 2816323"/>
                  <a:gd name="connsiteY53" fmla="*/ 1988818 h 2442593"/>
                  <a:gd name="connsiteX54" fmla="*/ 1950751 w 2816323"/>
                  <a:gd name="connsiteY54" fmla="*/ 2046876 h 2442593"/>
                  <a:gd name="connsiteX55" fmla="*/ 1878179 w 2816323"/>
                  <a:gd name="connsiteY55" fmla="*/ 2032360 h 2442593"/>
                  <a:gd name="connsiteX56" fmla="*/ 1515322 w 2816323"/>
                  <a:gd name="connsiteY56" fmla="*/ 1974304 h 2442593"/>
                  <a:gd name="connsiteX57" fmla="*/ 1428237 w 2816323"/>
                  <a:gd name="connsiteY57" fmla="*/ 1945275 h 2442593"/>
                  <a:gd name="connsiteX58" fmla="*/ 1312122 w 2816323"/>
                  <a:gd name="connsiteY58" fmla="*/ 1887218 h 2442593"/>
                  <a:gd name="connsiteX59" fmla="*/ 1152465 w 2816323"/>
                  <a:gd name="connsiteY59" fmla="*/ 1756590 h 2442593"/>
                  <a:gd name="connsiteX60" fmla="*/ 1065380 w 2816323"/>
                  <a:gd name="connsiteY60" fmla="*/ 1625961 h 2442593"/>
                  <a:gd name="connsiteX61" fmla="*/ 1036351 w 2816323"/>
                  <a:gd name="connsiteY61" fmla="*/ 1582418 h 2442593"/>
                  <a:gd name="connsiteX62" fmla="*/ 992808 w 2816323"/>
                  <a:gd name="connsiteY62" fmla="*/ 1538875 h 2442593"/>
                  <a:gd name="connsiteX63" fmla="*/ 963780 w 2816323"/>
                  <a:gd name="connsiteY63" fmla="*/ 1466304 h 2442593"/>
                  <a:gd name="connsiteX64" fmla="*/ 876694 w 2816323"/>
                  <a:gd name="connsiteY64" fmla="*/ 1466304 h 2442593"/>
                  <a:gd name="connsiteX65" fmla="*/ 804123 w 2816323"/>
                  <a:gd name="connsiteY65" fmla="*/ 1437275 h 2442593"/>
                  <a:gd name="connsiteX66" fmla="*/ 775093 w 2816323"/>
                  <a:gd name="connsiteY66" fmla="*/ 1306647 h 2442593"/>
                  <a:gd name="connsiteX67" fmla="*/ 905723 w 2816323"/>
                  <a:gd name="connsiteY67" fmla="*/ 1248590 h 2442593"/>
                  <a:gd name="connsiteX68" fmla="*/ 949265 w 2816323"/>
                  <a:gd name="connsiteY68" fmla="*/ 885732 h 2442593"/>
                  <a:gd name="connsiteX69" fmla="*/ 1137951 w 2816323"/>
                  <a:gd name="connsiteY69" fmla="*/ 1001847 h 2442593"/>
                  <a:gd name="connsiteX70" fmla="*/ 1196008 w 2816323"/>
                  <a:gd name="connsiteY70" fmla="*/ 1016361 h 2442593"/>
                  <a:gd name="connsiteX71" fmla="*/ 1268580 w 2816323"/>
                  <a:gd name="connsiteY71" fmla="*/ 1045390 h 2442593"/>
                  <a:gd name="connsiteX72" fmla="*/ 1399208 w 2816323"/>
                  <a:gd name="connsiteY72" fmla="*/ 1059904 h 2442593"/>
                  <a:gd name="connsiteX73" fmla="*/ 1500808 w 2816323"/>
                  <a:gd name="connsiteY73" fmla="*/ 1074418 h 2442593"/>
                  <a:gd name="connsiteX74" fmla="*/ 1674980 w 2816323"/>
                  <a:gd name="connsiteY74" fmla="*/ 1059904 h 2442593"/>
                  <a:gd name="connsiteX75" fmla="*/ 1631437 w 2816323"/>
                  <a:gd name="connsiteY75" fmla="*/ 1016361 h 2442593"/>
                  <a:gd name="connsiteX76" fmla="*/ 1587894 w 2816323"/>
                  <a:gd name="connsiteY76" fmla="*/ 900247 h 2442593"/>
                  <a:gd name="connsiteX77" fmla="*/ 1616922 w 2816323"/>
                  <a:gd name="connsiteY77" fmla="*/ 798647 h 2442593"/>
                  <a:gd name="connsiteX78" fmla="*/ 1616922 w 2816323"/>
                  <a:gd name="connsiteY78" fmla="*/ 697047 h 2442593"/>
                  <a:gd name="connsiteX79" fmla="*/ 1515321 w 2816323"/>
                  <a:gd name="connsiteY79" fmla="*/ 638990 h 2442593"/>
                  <a:gd name="connsiteX80" fmla="*/ 1573380 w 2816323"/>
                  <a:gd name="connsiteY80" fmla="*/ 508361 h 2442593"/>
                  <a:gd name="connsiteX81" fmla="*/ 1718523 w 2816323"/>
                  <a:gd name="connsiteY81" fmla="*/ 508363 h 2442593"/>
                  <a:gd name="connsiteX82" fmla="*/ 1892694 w 2816323"/>
                  <a:gd name="connsiteY82" fmla="*/ 697046 h 2442593"/>
                  <a:gd name="connsiteX83" fmla="*/ 2008808 w 2816323"/>
                  <a:gd name="connsiteY83" fmla="*/ 813161 h 2442593"/>
                  <a:gd name="connsiteX84" fmla="*/ 2037837 w 2816323"/>
                  <a:gd name="connsiteY84" fmla="*/ 624475 h 2442593"/>
                  <a:gd name="connsiteX85" fmla="*/ 2052351 w 2816323"/>
                  <a:gd name="connsiteY85" fmla="*/ 566418 h 2442593"/>
                  <a:gd name="connsiteX86" fmla="*/ 1950751 w 2816323"/>
                  <a:gd name="connsiteY86" fmla="*/ 508361 h 2442593"/>
                  <a:gd name="connsiteX87" fmla="*/ 1892694 w 2816323"/>
                  <a:gd name="connsiteY87" fmla="*/ 479332 h 2442593"/>
                  <a:gd name="connsiteX88" fmla="*/ 1689494 w 2816323"/>
                  <a:gd name="connsiteY88" fmla="*/ 392247 h 2442593"/>
                  <a:gd name="connsiteX89" fmla="*/ 1587894 w 2816323"/>
                  <a:gd name="connsiteY89" fmla="*/ 319675 h 2442593"/>
                  <a:gd name="connsiteX90" fmla="*/ 1544351 w 2816323"/>
                  <a:gd name="connsiteY90" fmla="*/ 290647 h 2442593"/>
                  <a:gd name="connsiteX91" fmla="*/ 1486294 w 2816323"/>
                  <a:gd name="connsiteY91" fmla="*/ 247104 h 2442593"/>
                  <a:gd name="connsiteX92" fmla="*/ 1471780 w 2816323"/>
                  <a:gd name="connsiteY92" fmla="*/ 247104 h 2442593"/>
                  <a:gd name="connsiteX93" fmla="*/ 1326637 w 2816323"/>
                  <a:gd name="connsiteY93" fmla="*/ 145504 h 2442593"/>
                  <a:gd name="connsiteX94" fmla="*/ 1283094 w 2816323"/>
                  <a:gd name="connsiteY94" fmla="*/ 101961 h 2442593"/>
                  <a:gd name="connsiteX95" fmla="*/ 1254065 w 2816323"/>
                  <a:gd name="connsiteY95" fmla="*/ 58418 h 2442593"/>
                  <a:gd name="connsiteX96" fmla="*/ 1210522 w 2816323"/>
                  <a:gd name="connsiteY96" fmla="*/ 43904 h 2442593"/>
                  <a:gd name="connsiteX97" fmla="*/ 1196008 w 2816323"/>
                  <a:gd name="connsiteY97" fmla="*/ 361 h 2442593"/>
                  <a:gd name="connsiteX0" fmla="*/ 1216567 w 2836882"/>
                  <a:gd name="connsiteY0" fmla="*/ 361 h 2442593"/>
                  <a:gd name="connsiteX1" fmla="*/ 1173024 w 2836882"/>
                  <a:gd name="connsiteY1" fmla="*/ 72932 h 2442593"/>
                  <a:gd name="connsiteX2" fmla="*/ 1129481 w 2836882"/>
                  <a:gd name="connsiteY2" fmla="*/ 87447 h 2442593"/>
                  <a:gd name="connsiteX3" fmla="*/ 1085939 w 2836882"/>
                  <a:gd name="connsiteY3" fmla="*/ 130990 h 2442593"/>
                  <a:gd name="connsiteX4" fmla="*/ 1260110 w 2836882"/>
                  <a:gd name="connsiteY4" fmla="*/ 160019 h 2442593"/>
                  <a:gd name="connsiteX5" fmla="*/ 1318167 w 2836882"/>
                  <a:gd name="connsiteY5" fmla="*/ 203563 h 2442593"/>
                  <a:gd name="connsiteX6" fmla="*/ 1231083 w 2836882"/>
                  <a:gd name="connsiteY6" fmla="*/ 319676 h 2442593"/>
                  <a:gd name="connsiteX7" fmla="*/ 1071424 w 2836882"/>
                  <a:gd name="connsiteY7" fmla="*/ 160018 h 2442593"/>
                  <a:gd name="connsiteX8" fmla="*/ 868228 w 2836882"/>
                  <a:gd name="connsiteY8" fmla="*/ 348704 h 2442593"/>
                  <a:gd name="connsiteX9" fmla="*/ 824681 w 2836882"/>
                  <a:gd name="connsiteY9" fmla="*/ 406761 h 2442593"/>
                  <a:gd name="connsiteX10" fmla="*/ 752110 w 2836882"/>
                  <a:gd name="connsiteY10" fmla="*/ 493847 h 2442593"/>
                  <a:gd name="connsiteX11" fmla="*/ 665024 w 2836882"/>
                  <a:gd name="connsiteY11" fmla="*/ 580932 h 2442593"/>
                  <a:gd name="connsiteX12" fmla="*/ 650510 w 2836882"/>
                  <a:gd name="connsiteY12" fmla="*/ 609961 h 2442593"/>
                  <a:gd name="connsiteX13" fmla="*/ 534396 w 2836882"/>
                  <a:gd name="connsiteY13" fmla="*/ 740590 h 2442593"/>
                  <a:gd name="connsiteX14" fmla="*/ 490853 w 2836882"/>
                  <a:gd name="connsiteY14" fmla="*/ 769618 h 2442593"/>
                  <a:gd name="connsiteX15" fmla="*/ 432796 w 2836882"/>
                  <a:gd name="connsiteY15" fmla="*/ 827675 h 2442593"/>
                  <a:gd name="connsiteX16" fmla="*/ 403767 w 2836882"/>
                  <a:gd name="connsiteY16" fmla="*/ 871218 h 2442593"/>
                  <a:gd name="connsiteX17" fmla="*/ 360224 w 2836882"/>
                  <a:gd name="connsiteY17" fmla="*/ 914761 h 2442593"/>
                  <a:gd name="connsiteX18" fmla="*/ 316681 w 2836882"/>
                  <a:gd name="connsiteY18" fmla="*/ 972818 h 2442593"/>
                  <a:gd name="connsiteX19" fmla="*/ 244110 w 2836882"/>
                  <a:gd name="connsiteY19" fmla="*/ 1059904 h 2442593"/>
                  <a:gd name="connsiteX20" fmla="*/ 200567 w 2836882"/>
                  <a:gd name="connsiteY20" fmla="*/ 1117961 h 2442593"/>
                  <a:gd name="connsiteX21" fmla="*/ 142510 w 2836882"/>
                  <a:gd name="connsiteY21" fmla="*/ 1176018 h 2442593"/>
                  <a:gd name="connsiteX22" fmla="*/ 113481 w 2836882"/>
                  <a:gd name="connsiteY22" fmla="*/ 1234075 h 2442593"/>
                  <a:gd name="connsiteX23" fmla="*/ 55426 w 2836882"/>
                  <a:gd name="connsiteY23" fmla="*/ 1335676 h 2442593"/>
                  <a:gd name="connsiteX24" fmla="*/ 39078 w 2836882"/>
                  <a:gd name="connsiteY24" fmla="*/ 1509848 h 2442593"/>
                  <a:gd name="connsiteX25" fmla="*/ 209 w 2836882"/>
                  <a:gd name="connsiteY25" fmla="*/ 1628645 h 2442593"/>
                  <a:gd name="connsiteX26" fmla="*/ 26396 w 2836882"/>
                  <a:gd name="connsiteY26" fmla="*/ 1756589 h 2442593"/>
                  <a:gd name="connsiteX27" fmla="*/ 84453 w 2836882"/>
                  <a:gd name="connsiteY27" fmla="*/ 1858189 h 2442593"/>
                  <a:gd name="connsiteX28" fmla="*/ 200567 w 2836882"/>
                  <a:gd name="connsiteY28" fmla="*/ 2032361 h 2442593"/>
                  <a:gd name="connsiteX29" fmla="*/ 244110 w 2836882"/>
                  <a:gd name="connsiteY29" fmla="*/ 2061390 h 2442593"/>
                  <a:gd name="connsiteX30" fmla="*/ 331196 w 2836882"/>
                  <a:gd name="connsiteY30" fmla="*/ 2133961 h 2442593"/>
                  <a:gd name="connsiteX31" fmla="*/ 418281 w 2836882"/>
                  <a:gd name="connsiteY31" fmla="*/ 2192018 h 2442593"/>
                  <a:gd name="connsiteX32" fmla="*/ 534396 w 2836882"/>
                  <a:gd name="connsiteY32" fmla="*/ 2221047 h 2442593"/>
                  <a:gd name="connsiteX33" fmla="*/ 723081 w 2836882"/>
                  <a:gd name="connsiteY33" fmla="*/ 2264590 h 2442593"/>
                  <a:gd name="connsiteX34" fmla="*/ 810167 w 2836882"/>
                  <a:gd name="connsiteY34" fmla="*/ 2293618 h 2442593"/>
                  <a:gd name="connsiteX35" fmla="*/ 853710 w 2836882"/>
                  <a:gd name="connsiteY35" fmla="*/ 2308132 h 2442593"/>
                  <a:gd name="connsiteX36" fmla="*/ 897253 w 2836882"/>
                  <a:gd name="connsiteY36" fmla="*/ 2322647 h 2442593"/>
                  <a:gd name="connsiteX37" fmla="*/ 940796 w 2836882"/>
                  <a:gd name="connsiteY37" fmla="*/ 2337161 h 2442593"/>
                  <a:gd name="connsiteX38" fmla="*/ 1056910 w 2836882"/>
                  <a:gd name="connsiteY38" fmla="*/ 2380704 h 2442593"/>
                  <a:gd name="connsiteX39" fmla="*/ 1129481 w 2836882"/>
                  <a:gd name="connsiteY39" fmla="*/ 2395218 h 2442593"/>
                  <a:gd name="connsiteX40" fmla="*/ 984339 w 2836882"/>
                  <a:gd name="connsiteY40" fmla="*/ 2337161 h 2442593"/>
                  <a:gd name="connsiteX41" fmla="*/ 1231082 w 2836882"/>
                  <a:gd name="connsiteY41" fmla="*/ 2424247 h 2442593"/>
                  <a:gd name="connsiteX42" fmla="*/ 1347195 w 2836882"/>
                  <a:gd name="connsiteY42" fmla="*/ 2424246 h 2442593"/>
                  <a:gd name="connsiteX43" fmla="*/ 1492337 w 2836882"/>
                  <a:gd name="connsiteY43" fmla="*/ 2438761 h 2442593"/>
                  <a:gd name="connsiteX44" fmla="*/ 1695539 w 2836882"/>
                  <a:gd name="connsiteY44" fmla="*/ 2438760 h 2442593"/>
                  <a:gd name="connsiteX45" fmla="*/ 2638966 w 2836882"/>
                  <a:gd name="connsiteY45" fmla="*/ 2395218 h 2442593"/>
                  <a:gd name="connsiteX46" fmla="*/ 2711540 w 2836882"/>
                  <a:gd name="connsiteY46" fmla="*/ 2380703 h 2442593"/>
                  <a:gd name="connsiteX47" fmla="*/ 2827654 w 2836882"/>
                  <a:gd name="connsiteY47" fmla="*/ 2351675 h 2442593"/>
                  <a:gd name="connsiteX48" fmla="*/ 2813139 w 2836882"/>
                  <a:gd name="connsiteY48" fmla="*/ 2148476 h 2442593"/>
                  <a:gd name="connsiteX49" fmla="*/ 2682510 w 2836882"/>
                  <a:gd name="connsiteY49" fmla="*/ 2192018 h 2442593"/>
                  <a:gd name="connsiteX50" fmla="*/ 2508338 w 2836882"/>
                  <a:gd name="connsiteY50" fmla="*/ 2192018 h 2442593"/>
                  <a:gd name="connsiteX51" fmla="*/ 2464796 w 2836882"/>
                  <a:gd name="connsiteY51" fmla="*/ 2206533 h 2442593"/>
                  <a:gd name="connsiteX52" fmla="*/ 2348682 w 2836882"/>
                  <a:gd name="connsiteY52" fmla="*/ 2162990 h 2442593"/>
                  <a:gd name="connsiteX53" fmla="*/ 2232567 w 2836882"/>
                  <a:gd name="connsiteY53" fmla="*/ 1974305 h 2442593"/>
                  <a:gd name="connsiteX54" fmla="*/ 2101939 w 2836882"/>
                  <a:gd name="connsiteY54" fmla="*/ 1988818 h 2442593"/>
                  <a:gd name="connsiteX55" fmla="*/ 1971310 w 2836882"/>
                  <a:gd name="connsiteY55" fmla="*/ 2046876 h 2442593"/>
                  <a:gd name="connsiteX56" fmla="*/ 1898738 w 2836882"/>
                  <a:gd name="connsiteY56" fmla="*/ 2032360 h 2442593"/>
                  <a:gd name="connsiteX57" fmla="*/ 1535881 w 2836882"/>
                  <a:gd name="connsiteY57" fmla="*/ 1974304 h 2442593"/>
                  <a:gd name="connsiteX58" fmla="*/ 1448796 w 2836882"/>
                  <a:gd name="connsiteY58" fmla="*/ 1945275 h 2442593"/>
                  <a:gd name="connsiteX59" fmla="*/ 1332681 w 2836882"/>
                  <a:gd name="connsiteY59" fmla="*/ 1887218 h 2442593"/>
                  <a:gd name="connsiteX60" fmla="*/ 1173024 w 2836882"/>
                  <a:gd name="connsiteY60" fmla="*/ 1756590 h 2442593"/>
                  <a:gd name="connsiteX61" fmla="*/ 1085939 w 2836882"/>
                  <a:gd name="connsiteY61" fmla="*/ 1625961 h 2442593"/>
                  <a:gd name="connsiteX62" fmla="*/ 1056910 w 2836882"/>
                  <a:gd name="connsiteY62" fmla="*/ 1582418 h 2442593"/>
                  <a:gd name="connsiteX63" fmla="*/ 1013367 w 2836882"/>
                  <a:gd name="connsiteY63" fmla="*/ 1538875 h 2442593"/>
                  <a:gd name="connsiteX64" fmla="*/ 984339 w 2836882"/>
                  <a:gd name="connsiteY64" fmla="*/ 1466304 h 2442593"/>
                  <a:gd name="connsiteX65" fmla="*/ 897253 w 2836882"/>
                  <a:gd name="connsiteY65" fmla="*/ 1466304 h 2442593"/>
                  <a:gd name="connsiteX66" fmla="*/ 824682 w 2836882"/>
                  <a:gd name="connsiteY66" fmla="*/ 1437275 h 2442593"/>
                  <a:gd name="connsiteX67" fmla="*/ 795652 w 2836882"/>
                  <a:gd name="connsiteY67" fmla="*/ 1306647 h 2442593"/>
                  <a:gd name="connsiteX68" fmla="*/ 926282 w 2836882"/>
                  <a:gd name="connsiteY68" fmla="*/ 1248590 h 2442593"/>
                  <a:gd name="connsiteX69" fmla="*/ 969824 w 2836882"/>
                  <a:gd name="connsiteY69" fmla="*/ 885732 h 2442593"/>
                  <a:gd name="connsiteX70" fmla="*/ 1158510 w 2836882"/>
                  <a:gd name="connsiteY70" fmla="*/ 1001847 h 2442593"/>
                  <a:gd name="connsiteX71" fmla="*/ 1216567 w 2836882"/>
                  <a:gd name="connsiteY71" fmla="*/ 1016361 h 2442593"/>
                  <a:gd name="connsiteX72" fmla="*/ 1289139 w 2836882"/>
                  <a:gd name="connsiteY72" fmla="*/ 1045390 h 2442593"/>
                  <a:gd name="connsiteX73" fmla="*/ 1419767 w 2836882"/>
                  <a:gd name="connsiteY73" fmla="*/ 1059904 h 2442593"/>
                  <a:gd name="connsiteX74" fmla="*/ 1521367 w 2836882"/>
                  <a:gd name="connsiteY74" fmla="*/ 1074418 h 2442593"/>
                  <a:gd name="connsiteX75" fmla="*/ 1695539 w 2836882"/>
                  <a:gd name="connsiteY75" fmla="*/ 1059904 h 2442593"/>
                  <a:gd name="connsiteX76" fmla="*/ 1651996 w 2836882"/>
                  <a:gd name="connsiteY76" fmla="*/ 1016361 h 2442593"/>
                  <a:gd name="connsiteX77" fmla="*/ 1608453 w 2836882"/>
                  <a:gd name="connsiteY77" fmla="*/ 900247 h 2442593"/>
                  <a:gd name="connsiteX78" fmla="*/ 1637481 w 2836882"/>
                  <a:gd name="connsiteY78" fmla="*/ 798647 h 2442593"/>
                  <a:gd name="connsiteX79" fmla="*/ 1637481 w 2836882"/>
                  <a:gd name="connsiteY79" fmla="*/ 697047 h 2442593"/>
                  <a:gd name="connsiteX80" fmla="*/ 1535880 w 2836882"/>
                  <a:gd name="connsiteY80" fmla="*/ 638990 h 2442593"/>
                  <a:gd name="connsiteX81" fmla="*/ 1593939 w 2836882"/>
                  <a:gd name="connsiteY81" fmla="*/ 508361 h 2442593"/>
                  <a:gd name="connsiteX82" fmla="*/ 1739082 w 2836882"/>
                  <a:gd name="connsiteY82" fmla="*/ 508363 h 2442593"/>
                  <a:gd name="connsiteX83" fmla="*/ 1913253 w 2836882"/>
                  <a:gd name="connsiteY83" fmla="*/ 697046 h 2442593"/>
                  <a:gd name="connsiteX84" fmla="*/ 2029367 w 2836882"/>
                  <a:gd name="connsiteY84" fmla="*/ 813161 h 2442593"/>
                  <a:gd name="connsiteX85" fmla="*/ 2058396 w 2836882"/>
                  <a:gd name="connsiteY85" fmla="*/ 624475 h 2442593"/>
                  <a:gd name="connsiteX86" fmla="*/ 2072910 w 2836882"/>
                  <a:gd name="connsiteY86" fmla="*/ 566418 h 2442593"/>
                  <a:gd name="connsiteX87" fmla="*/ 1971310 w 2836882"/>
                  <a:gd name="connsiteY87" fmla="*/ 508361 h 2442593"/>
                  <a:gd name="connsiteX88" fmla="*/ 1913253 w 2836882"/>
                  <a:gd name="connsiteY88" fmla="*/ 479332 h 2442593"/>
                  <a:gd name="connsiteX89" fmla="*/ 1710053 w 2836882"/>
                  <a:gd name="connsiteY89" fmla="*/ 392247 h 2442593"/>
                  <a:gd name="connsiteX90" fmla="*/ 1608453 w 2836882"/>
                  <a:gd name="connsiteY90" fmla="*/ 319675 h 2442593"/>
                  <a:gd name="connsiteX91" fmla="*/ 1564910 w 2836882"/>
                  <a:gd name="connsiteY91" fmla="*/ 290647 h 2442593"/>
                  <a:gd name="connsiteX92" fmla="*/ 1506853 w 2836882"/>
                  <a:gd name="connsiteY92" fmla="*/ 247104 h 2442593"/>
                  <a:gd name="connsiteX93" fmla="*/ 1492339 w 2836882"/>
                  <a:gd name="connsiteY93" fmla="*/ 247104 h 2442593"/>
                  <a:gd name="connsiteX94" fmla="*/ 1347196 w 2836882"/>
                  <a:gd name="connsiteY94" fmla="*/ 145504 h 2442593"/>
                  <a:gd name="connsiteX95" fmla="*/ 1303653 w 2836882"/>
                  <a:gd name="connsiteY95" fmla="*/ 101961 h 2442593"/>
                  <a:gd name="connsiteX96" fmla="*/ 1274624 w 2836882"/>
                  <a:gd name="connsiteY96" fmla="*/ 58418 h 2442593"/>
                  <a:gd name="connsiteX97" fmla="*/ 1231081 w 2836882"/>
                  <a:gd name="connsiteY97" fmla="*/ 43904 h 2442593"/>
                  <a:gd name="connsiteX98" fmla="*/ 1216567 w 2836882"/>
                  <a:gd name="connsiteY98" fmla="*/ 361 h 2442593"/>
                  <a:gd name="connsiteX0" fmla="*/ 1216568 w 2836883"/>
                  <a:gd name="connsiteY0" fmla="*/ 361 h 2442593"/>
                  <a:gd name="connsiteX1" fmla="*/ 1173025 w 2836883"/>
                  <a:gd name="connsiteY1" fmla="*/ 72932 h 2442593"/>
                  <a:gd name="connsiteX2" fmla="*/ 1129482 w 2836883"/>
                  <a:gd name="connsiteY2" fmla="*/ 87447 h 2442593"/>
                  <a:gd name="connsiteX3" fmla="*/ 1085940 w 2836883"/>
                  <a:gd name="connsiteY3" fmla="*/ 130990 h 2442593"/>
                  <a:gd name="connsiteX4" fmla="*/ 1260111 w 2836883"/>
                  <a:gd name="connsiteY4" fmla="*/ 160019 h 2442593"/>
                  <a:gd name="connsiteX5" fmla="*/ 1318168 w 2836883"/>
                  <a:gd name="connsiteY5" fmla="*/ 203563 h 2442593"/>
                  <a:gd name="connsiteX6" fmla="*/ 1231084 w 2836883"/>
                  <a:gd name="connsiteY6" fmla="*/ 319676 h 2442593"/>
                  <a:gd name="connsiteX7" fmla="*/ 1071425 w 2836883"/>
                  <a:gd name="connsiteY7" fmla="*/ 160018 h 2442593"/>
                  <a:gd name="connsiteX8" fmla="*/ 868229 w 2836883"/>
                  <a:gd name="connsiteY8" fmla="*/ 348704 h 2442593"/>
                  <a:gd name="connsiteX9" fmla="*/ 824682 w 2836883"/>
                  <a:gd name="connsiteY9" fmla="*/ 406761 h 2442593"/>
                  <a:gd name="connsiteX10" fmla="*/ 752111 w 2836883"/>
                  <a:gd name="connsiteY10" fmla="*/ 493847 h 2442593"/>
                  <a:gd name="connsiteX11" fmla="*/ 665025 w 2836883"/>
                  <a:gd name="connsiteY11" fmla="*/ 580932 h 2442593"/>
                  <a:gd name="connsiteX12" fmla="*/ 650511 w 2836883"/>
                  <a:gd name="connsiteY12" fmla="*/ 609961 h 2442593"/>
                  <a:gd name="connsiteX13" fmla="*/ 534397 w 2836883"/>
                  <a:gd name="connsiteY13" fmla="*/ 740590 h 2442593"/>
                  <a:gd name="connsiteX14" fmla="*/ 490854 w 2836883"/>
                  <a:gd name="connsiteY14" fmla="*/ 769618 h 2442593"/>
                  <a:gd name="connsiteX15" fmla="*/ 432797 w 2836883"/>
                  <a:gd name="connsiteY15" fmla="*/ 827675 h 2442593"/>
                  <a:gd name="connsiteX16" fmla="*/ 403768 w 2836883"/>
                  <a:gd name="connsiteY16" fmla="*/ 871218 h 2442593"/>
                  <a:gd name="connsiteX17" fmla="*/ 360225 w 2836883"/>
                  <a:gd name="connsiteY17" fmla="*/ 914761 h 2442593"/>
                  <a:gd name="connsiteX18" fmla="*/ 316682 w 2836883"/>
                  <a:gd name="connsiteY18" fmla="*/ 972818 h 2442593"/>
                  <a:gd name="connsiteX19" fmla="*/ 244111 w 2836883"/>
                  <a:gd name="connsiteY19" fmla="*/ 1059904 h 2442593"/>
                  <a:gd name="connsiteX20" fmla="*/ 200568 w 2836883"/>
                  <a:gd name="connsiteY20" fmla="*/ 1117961 h 2442593"/>
                  <a:gd name="connsiteX21" fmla="*/ 142511 w 2836883"/>
                  <a:gd name="connsiteY21" fmla="*/ 1176018 h 2442593"/>
                  <a:gd name="connsiteX22" fmla="*/ 113482 w 2836883"/>
                  <a:gd name="connsiteY22" fmla="*/ 1234075 h 2442593"/>
                  <a:gd name="connsiteX23" fmla="*/ 55427 w 2836883"/>
                  <a:gd name="connsiteY23" fmla="*/ 1335676 h 2442593"/>
                  <a:gd name="connsiteX24" fmla="*/ 39079 w 2836883"/>
                  <a:gd name="connsiteY24" fmla="*/ 1509848 h 2442593"/>
                  <a:gd name="connsiteX25" fmla="*/ 209 w 2836883"/>
                  <a:gd name="connsiteY25" fmla="*/ 1628645 h 2442593"/>
                  <a:gd name="connsiteX26" fmla="*/ 26397 w 2836883"/>
                  <a:gd name="connsiteY26" fmla="*/ 1756589 h 2442593"/>
                  <a:gd name="connsiteX27" fmla="*/ 84454 w 2836883"/>
                  <a:gd name="connsiteY27" fmla="*/ 1858189 h 2442593"/>
                  <a:gd name="connsiteX28" fmla="*/ 200568 w 2836883"/>
                  <a:gd name="connsiteY28" fmla="*/ 2032361 h 2442593"/>
                  <a:gd name="connsiteX29" fmla="*/ 244111 w 2836883"/>
                  <a:gd name="connsiteY29" fmla="*/ 2061390 h 2442593"/>
                  <a:gd name="connsiteX30" fmla="*/ 331197 w 2836883"/>
                  <a:gd name="connsiteY30" fmla="*/ 2133961 h 2442593"/>
                  <a:gd name="connsiteX31" fmla="*/ 418282 w 2836883"/>
                  <a:gd name="connsiteY31" fmla="*/ 2192018 h 2442593"/>
                  <a:gd name="connsiteX32" fmla="*/ 534397 w 2836883"/>
                  <a:gd name="connsiteY32" fmla="*/ 2221047 h 2442593"/>
                  <a:gd name="connsiteX33" fmla="*/ 723082 w 2836883"/>
                  <a:gd name="connsiteY33" fmla="*/ 2264590 h 2442593"/>
                  <a:gd name="connsiteX34" fmla="*/ 810168 w 2836883"/>
                  <a:gd name="connsiteY34" fmla="*/ 2293618 h 2442593"/>
                  <a:gd name="connsiteX35" fmla="*/ 853711 w 2836883"/>
                  <a:gd name="connsiteY35" fmla="*/ 2308132 h 2442593"/>
                  <a:gd name="connsiteX36" fmla="*/ 897254 w 2836883"/>
                  <a:gd name="connsiteY36" fmla="*/ 2322647 h 2442593"/>
                  <a:gd name="connsiteX37" fmla="*/ 940797 w 2836883"/>
                  <a:gd name="connsiteY37" fmla="*/ 2337161 h 2442593"/>
                  <a:gd name="connsiteX38" fmla="*/ 1056911 w 2836883"/>
                  <a:gd name="connsiteY38" fmla="*/ 2380704 h 2442593"/>
                  <a:gd name="connsiteX39" fmla="*/ 1129482 w 2836883"/>
                  <a:gd name="connsiteY39" fmla="*/ 2395218 h 2442593"/>
                  <a:gd name="connsiteX40" fmla="*/ 984340 w 2836883"/>
                  <a:gd name="connsiteY40" fmla="*/ 2337161 h 2442593"/>
                  <a:gd name="connsiteX41" fmla="*/ 1231083 w 2836883"/>
                  <a:gd name="connsiteY41" fmla="*/ 2424247 h 2442593"/>
                  <a:gd name="connsiteX42" fmla="*/ 1347196 w 2836883"/>
                  <a:gd name="connsiteY42" fmla="*/ 2424246 h 2442593"/>
                  <a:gd name="connsiteX43" fmla="*/ 1492338 w 2836883"/>
                  <a:gd name="connsiteY43" fmla="*/ 2438761 h 2442593"/>
                  <a:gd name="connsiteX44" fmla="*/ 1695540 w 2836883"/>
                  <a:gd name="connsiteY44" fmla="*/ 2438760 h 2442593"/>
                  <a:gd name="connsiteX45" fmla="*/ 2638967 w 2836883"/>
                  <a:gd name="connsiteY45" fmla="*/ 2395218 h 2442593"/>
                  <a:gd name="connsiteX46" fmla="*/ 2711541 w 2836883"/>
                  <a:gd name="connsiteY46" fmla="*/ 2380703 h 2442593"/>
                  <a:gd name="connsiteX47" fmla="*/ 2827655 w 2836883"/>
                  <a:gd name="connsiteY47" fmla="*/ 2351675 h 2442593"/>
                  <a:gd name="connsiteX48" fmla="*/ 2813140 w 2836883"/>
                  <a:gd name="connsiteY48" fmla="*/ 2148476 h 2442593"/>
                  <a:gd name="connsiteX49" fmla="*/ 2682511 w 2836883"/>
                  <a:gd name="connsiteY49" fmla="*/ 2192018 h 2442593"/>
                  <a:gd name="connsiteX50" fmla="*/ 2508339 w 2836883"/>
                  <a:gd name="connsiteY50" fmla="*/ 2192018 h 2442593"/>
                  <a:gd name="connsiteX51" fmla="*/ 2464797 w 2836883"/>
                  <a:gd name="connsiteY51" fmla="*/ 2206533 h 2442593"/>
                  <a:gd name="connsiteX52" fmla="*/ 2348683 w 2836883"/>
                  <a:gd name="connsiteY52" fmla="*/ 2162990 h 2442593"/>
                  <a:gd name="connsiteX53" fmla="*/ 2232568 w 2836883"/>
                  <a:gd name="connsiteY53" fmla="*/ 1974305 h 2442593"/>
                  <a:gd name="connsiteX54" fmla="*/ 2101940 w 2836883"/>
                  <a:gd name="connsiteY54" fmla="*/ 1988818 h 2442593"/>
                  <a:gd name="connsiteX55" fmla="*/ 1971311 w 2836883"/>
                  <a:gd name="connsiteY55" fmla="*/ 2046876 h 2442593"/>
                  <a:gd name="connsiteX56" fmla="*/ 1898739 w 2836883"/>
                  <a:gd name="connsiteY56" fmla="*/ 2032360 h 2442593"/>
                  <a:gd name="connsiteX57" fmla="*/ 1535882 w 2836883"/>
                  <a:gd name="connsiteY57" fmla="*/ 1974304 h 2442593"/>
                  <a:gd name="connsiteX58" fmla="*/ 1448797 w 2836883"/>
                  <a:gd name="connsiteY58" fmla="*/ 1945275 h 2442593"/>
                  <a:gd name="connsiteX59" fmla="*/ 1332682 w 2836883"/>
                  <a:gd name="connsiteY59" fmla="*/ 1887218 h 2442593"/>
                  <a:gd name="connsiteX60" fmla="*/ 1173025 w 2836883"/>
                  <a:gd name="connsiteY60" fmla="*/ 1756590 h 2442593"/>
                  <a:gd name="connsiteX61" fmla="*/ 1085940 w 2836883"/>
                  <a:gd name="connsiteY61" fmla="*/ 1625961 h 2442593"/>
                  <a:gd name="connsiteX62" fmla="*/ 1056911 w 2836883"/>
                  <a:gd name="connsiteY62" fmla="*/ 1582418 h 2442593"/>
                  <a:gd name="connsiteX63" fmla="*/ 1013368 w 2836883"/>
                  <a:gd name="connsiteY63" fmla="*/ 1538875 h 2442593"/>
                  <a:gd name="connsiteX64" fmla="*/ 984340 w 2836883"/>
                  <a:gd name="connsiteY64" fmla="*/ 1466304 h 2442593"/>
                  <a:gd name="connsiteX65" fmla="*/ 897254 w 2836883"/>
                  <a:gd name="connsiteY65" fmla="*/ 1466304 h 2442593"/>
                  <a:gd name="connsiteX66" fmla="*/ 824683 w 2836883"/>
                  <a:gd name="connsiteY66" fmla="*/ 1437275 h 2442593"/>
                  <a:gd name="connsiteX67" fmla="*/ 795653 w 2836883"/>
                  <a:gd name="connsiteY67" fmla="*/ 1306647 h 2442593"/>
                  <a:gd name="connsiteX68" fmla="*/ 926283 w 2836883"/>
                  <a:gd name="connsiteY68" fmla="*/ 1248590 h 2442593"/>
                  <a:gd name="connsiteX69" fmla="*/ 969825 w 2836883"/>
                  <a:gd name="connsiteY69" fmla="*/ 885732 h 2442593"/>
                  <a:gd name="connsiteX70" fmla="*/ 1158511 w 2836883"/>
                  <a:gd name="connsiteY70" fmla="*/ 1001847 h 2442593"/>
                  <a:gd name="connsiteX71" fmla="*/ 1216568 w 2836883"/>
                  <a:gd name="connsiteY71" fmla="*/ 1016361 h 2442593"/>
                  <a:gd name="connsiteX72" fmla="*/ 1289140 w 2836883"/>
                  <a:gd name="connsiteY72" fmla="*/ 1045390 h 2442593"/>
                  <a:gd name="connsiteX73" fmla="*/ 1419768 w 2836883"/>
                  <a:gd name="connsiteY73" fmla="*/ 1059904 h 2442593"/>
                  <a:gd name="connsiteX74" fmla="*/ 1521368 w 2836883"/>
                  <a:gd name="connsiteY74" fmla="*/ 1074418 h 2442593"/>
                  <a:gd name="connsiteX75" fmla="*/ 1695540 w 2836883"/>
                  <a:gd name="connsiteY75" fmla="*/ 1059904 h 2442593"/>
                  <a:gd name="connsiteX76" fmla="*/ 1651997 w 2836883"/>
                  <a:gd name="connsiteY76" fmla="*/ 1016361 h 2442593"/>
                  <a:gd name="connsiteX77" fmla="*/ 1608454 w 2836883"/>
                  <a:gd name="connsiteY77" fmla="*/ 900247 h 2442593"/>
                  <a:gd name="connsiteX78" fmla="*/ 1637482 w 2836883"/>
                  <a:gd name="connsiteY78" fmla="*/ 798647 h 2442593"/>
                  <a:gd name="connsiteX79" fmla="*/ 1637482 w 2836883"/>
                  <a:gd name="connsiteY79" fmla="*/ 697047 h 2442593"/>
                  <a:gd name="connsiteX80" fmla="*/ 1535881 w 2836883"/>
                  <a:gd name="connsiteY80" fmla="*/ 638990 h 2442593"/>
                  <a:gd name="connsiteX81" fmla="*/ 1593940 w 2836883"/>
                  <a:gd name="connsiteY81" fmla="*/ 508361 h 2442593"/>
                  <a:gd name="connsiteX82" fmla="*/ 1739083 w 2836883"/>
                  <a:gd name="connsiteY82" fmla="*/ 508363 h 2442593"/>
                  <a:gd name="connsiteX83" fmla="*/ 1913254 w 2836883"/>
                  <a:gd name="connsiteY83" fmla="*/ 697046 h 2442593"/>
                  <a:gd name="connsiteX84" fmla="*/ 2029368 w 2836883"/>
                  <a:gd name="connsiteY84" fmla="*/ 813161 h 2442593"/>
                  <a:gd name="connsiteX85" fmla="*/ 2058397 w 2836883"/>
                  <a:gd name="connsiteY85" fmla="*/ 624475 h 2442593"/>
                  <a:gd name="connsiteX86" fmla="*/ 2072911 w 2836883"/>
                  <a:gd name="connsiteY86" fmla="*/ 566418 h 2442593"/>
                  <a:gd name="connsiteX87" fmla="*/ 1971311 w 2836883"/>
                  <a:gd name="connsiteY87" fmla="*/ 508361 h 2442593"/>
                  <a:gd name="connsiteX88" fmla="*/ 1913254 w 2836883"/>
                  <a:gd name="connsiteY88" fmla="*/ 479332 h 2442593"/>
                  <a:gd name="connsiteX89" fmla="*/ 1710054 w 2836883"/>
                  <a:gd name="connsiteY89" fmla="*/ 392247 h 2442593"/>
                  <a:gd name="connsiteX90" fmla="*/ 1608454 w 2836883"/>
                  <a:gd name="connsiteY90" fmla="*/ 319675 h 2442593"/>
                  <a:gd name="connsiteX91" fmla="*/ 1564911 w 2836883"/>
                  <a:gd name="connsiteY91" fmla="*/ 290647 h 2442593"/>
                  <a:gd name="connsiteX92" fmla="*/ 1506854 w 2836883"/>
                  <a:gd name="connsiteY92" fmla="*/ 247104 h 2442593"/>
                  <a:gd name="connsiteX93" fmla="*/ 1492340 w 2836883"/>
                  <a:gd name="connsiteY93" fmla="*/ 247104 h 2442593"/>
                  <a:gd name="connsiteX94" fmla="*/ 1347197 w 2836883"/>
                  <a:gd name="connsiteY94" fmla="*/ 145504 h 2442593"/>
                  <a:gd name="connsiteX95" fmla="*/ 1303654 w 2836883"/>
                  <a:gd name="connsiteY95" fmla="*/ 101961 h 2442593"/>
                  <a:gd name="connsiteX96" fmla="*/ 1274625 w 2836883"/>
                  <a:gd name="connsiteY96" fmla="*/ 58418 h 2442593"/>
                  <a:gd name="connsiteX97" fmla="*/ 1231082 w 2836883"/>
                  <a:gd name="connsiteY97" fmla="*/ 43904 h 2442593"/>
                  <a:gd name="connsiteX98" fmla="*/ 1216568 w 2836883"/>
                  <a:gd name="connsiteY98" fmla="*/ 361 h 2442593"/>
                  <a:gd name="connsiteX0" fmla="*/ 1190172 w 2810487"/>
                  <a:gd name="connsiteY0" fmla="*/ 361 h 2442593"/>
                  <a:gd name="connsiteX1" fmla="*/ 1146629 w 2810487"/>
                  <a:gd name="connsiteY1" fmla="*/ 72932 h 2442593"/>
                  <a:gd name="connsiteX2" fmla="*/ 1103086 w 2810487"/>
                  <a:gd name="connsiteY2" fmla="*/ 87447 h 2442593"/>
                  <a:gd name="connsiteX3" fmla="*/ 1059544 w 2810487"/>
                  <a:gd name="connsiteY3" fmla="*/ 130990 h 2442593"/>
                  <a:gd name="connsiteX4" fmla="*/ 1233715 w 2810487"/>
                  <a:gd name="connsiteY4" fmla="*/ 160019 h 2442593"/>
                  <a:gd name="connsiteX5" fmla="*/ 1291772 w 2810487"/>
                  <a:gd name="connsiteY5" fmla="*/ 203563 h 2442593"/>
                  <a:gd name="connsiteX6" fmla="*/ 1204688 w 2810487"/>
                  <a:gd name="connsiteY6" fmla="*/ 319676 h 2442593"/>
                  <a:gd name="connsiteX7" fmla="*/ 1045029 w 2810487"/>
                  <a:gd name="connsiteY7" fmla="*/ 160018 h 2442593"/>
                  <a:gd name="connsiteX8" fmla="*/ 841833 w 2810487"/>
                  <a:gd name="connsiteY8" fmla="*/ 348704 h 2442593"/>
                  <a:gd name="connsiteX9" fmla="*/ 798286 w 2810487"/>
                  <a:gd name="connsiteY9" fmla="*/ 406761 h 2442593"/>
                  <a:gd name="connsiteX10" fmla="*/ 725715 w 2810487"/>
                  <a:gd name="connsiteY10" fmla="*/ 493847 h 2442593"/>
                  <a:gd name="connsiteX11" fmla="*/ 638629 w 2810487"/>
                  <a:gd name="connsiteY11" fmla="*/ 580932 h 2442593"/>
                  <a:gd name="connsiteX12" fmla="*/ 624115 w 2810487"/>
                  <a:gd name="connsiteY12" fmla="*/ 609961 h 2442593"/>
                  <a:gd name="connsiteX13" fmla="*/ 508001 w 2810487"/>
                  <a:gd name="connsiteY13" fmla="*/ 740590 h 2442593"/>
                  <a:gd name="connsiteX14" fmla="*/ 464458 w 2810487"/>
                  <a:gd name="connsiteY14" fmla="*/ 769618 h 2442593"/>
                  <a:gd name="connsiteX15" fmla="*/ 406401 w 2810487"/>
                  <a:gd name="connsiteY15" fmla="*/ 827675 h 2442593"/>
                  <a:gd name="connsiteX16" fmla="*/ 377372 w 2810487"/>
                  <a:gd name="connsiteY16" fmla="*/ 871218 h 2442593"/>
                  <a:gd name="connsiteX17" fmla="*/ 333829 w 2810487"/>
                  <a:gd name="connsiteY17" fmla="*/ 914761 h 2442593"/>
                  <a:gd name="connsiteX18" fmla="*/ 290286 w 2810487"/>
                  <a:gd name="connsiteY18" fmla="*/ 972818 h 2442593"/>
                  <a:gd name="connsiteX19" fmla="*/ 217715 w 2810487"/>
                  <a:gd name="connsiteY19" fmla="*/ 1059904 h 2442593"/>
                  <a:gd name="connsiteX20" fmla="*/ 174172 w 2810487"/>
                  <a:gd name="connsiteY20" fmla="*/ 1117961 h 2442593"/>
                  <a:gd name="connsiteX21" fmla="*/ 116115 w 2810487"/>
                  <a:gd name="connsiteY21" fmla="*/ 1176018 h 2442593"/>
                  <a:gd name="connsiteX22" fmla="*/ 87086 w 2810487"/>
                  <a:gd name="connsiteY22" fmla="*/ 1234075 h 2442593"/>
                  <a:gd name="connsiteX23" fmla="*/ 29031 w 2810487"/>
                  <a:gd name="connsiteY23" fmla="*/ 1335676 h 2442593"/>
                  <a:gd name="connsiteX24" fmla="*/ 12683 w 2810487"/>
                  <a:gd name="connsiteY24" fmla="*/ 1509848 h 2442593"/>
                  <a:gd name="connsiteX25" fmla="*/ 57230 w 2810487"/>
                  <a:gd name="connsiteY25" fmla="*/ 1650225 h 2442593"/>
                  <a:gd name="connsiteX26" fmla="*/ 1 w 2810487"/>
                  <a:gd name="connsiteY26" fmla="*/ 1756589 h 2442593"/>
                  <a:gd name="connsiteX27" fmla="*/ 58058 w 2810487"/>
                  <a:gd name="connsiteY27" fmla="*/ 1858189 h 2442593"/>
                  <a:gd name="connsiteX28" fmla="*/ 174172 w 2810487"/>
                  <a:gd name="connsiteY28" fmla="*/ 2032361 h 2442593"/>
                  <a:gd name="connsiteX29" fmla="*/ 217715 w 2810487"/>
                  <a:gd name="connsiteY29" fmla="*/ 2061390 h 2442593"/>
                  <a:gd name="connsiteX30" fmla="*/ 304801 w 2810487"/>
                  <a:gd name="connsiteY30" fmla="*/ 2133961 h 2442593"/>
                  <a:gd name="connsiteX31" fmla="*/ 391886 w 2810487"/>
                  <a:gd name="connsiteY31" fmla="*/ 2192018 h 2442593"/>
                  <a:gd name="connsiteX32" fmla="*/ 508001 w 2810487"/>
                  <a:gd name="connsiteY32" fmla="*/ 2221047 h 2442593"/>
                  <a:gd name="connsiteX33" fmla="*/ 696686 w 2810487"/>
                  <a:gd name="connsiteY33" fmla="*/ 2264590 h 2442593"/>
                  <a:gd name="connsiteX34" fmla="*/ 783772 w 2810487"/>
                  <a:gd name="connsiteY34" fmla="*/ 2293618 h 2442593"/>
                  <a:gd name="connsiteX35" fmla="*/ 827315 w 2810487"/>
                  <a:gd name="connsiteY35" fmla="*/ 2308132 h 2442593"/>
                  <a:gd name="connsiteX36" fmla="*/ 870858 w 2810487"/>
                  <a:gd name="connsiteY36" fmla="*/ 2322647 h 2442593"/>
                  <a:gd name="connsiteX37" fmla="*/ 914401 w 2810487"/>
                  <a:gd name="connsiteY37" fmla="*/ 2337161 h 2442593"/>
                  <a:gd name="connsiteX38" fmla="*/ 1030515 w 2810487"/>
                  <a:gd name="connsiteY38" fmla="*/ 2380704 h 2442593"/>
                  <a:gd name="connsiteX39" fmla="*/ 1103086 w 2810487"/>
                  <a:gd name="connsiteY39" fmla="*/ 2395218 h 2442593"/>
                  <a:gd name="connsiteX40" fmla="*/ 957944 w 2810487"/>
                  <a:gd name="connsiteY40" fmla="*/ 2337161 h 2442593"/>
                  <a:gd name="connsiteX41" fmla="*/ 1204687 w 2810487"/>
                  <a:gd name="connsiteY41" fmla="*/ 2424247 h 2442593"/>
                  <a:gd name="connsiteX42" fmla="*/ 1320800 w 2810487"/>
                  <a:gd name="connsiteY42" fmla="*/ 2424246 h 2442593"/>
                  <a:gd name="connsiteX43" fmla="*/ 1465942 w 2810487"/>
                  <a:gd name="connsiteY43" fmla="*/ 2438761 h 2442593"/>
                  <a:gd name="connsiteX44" fmla="*/ 1669144 w 2810487"/>
                  <a:gd name="connsiteY44" fmla="*/ 2438760 h 2442593"/>
                  <a:gd name="connsiteX45" fmla="*/ 2612571 w 2810487"/>
                  <a:gd name="connsiteY45" fmla="*/ 2395218 h 2442593"/>
                  <a:gd name="connsiteX46" fmla="*/ 2685145 w 2810487"/>
                  <a:gd name="connsiteY46" fmla="*/ 2380703 h 2442593"/>
                  <a:gd name="connsiteX47" fmla="*/ 2801259 w 2810487"/>
                  <a:gd name="connsiteY47" fmla="*/ 2351675 h 2442593"/>
                  <a:gd name="connsiteX48" fmla="*/ 2786744 w 2810487"/>
                  <a:gd name="connsiteY48" fmla="*/ 2148476 h 2442593"/>
                  <a:gd name="connsiteX49" fmla="*/ 2656115 w 2810487"/>
                  <a:gd name="connsiteY49" fmla="*/ 2192018 h 2442593"/>
                  <a:gd name="connsiteX50" fmla="*/ 2481943 w 2810487"/>
                  <a:gd name="connsiteY50" fmla="*/ 2192018 h 2442593"/>
                  <a:gd name="connsiteX51" fmla="*/ 2438401 w 2810487"/>
                  <a:gd name="connsiteY51" fmla="*/ 2206533 h 2442593"/>
                  <a:gd name="connsiteX52" fmla="*/ 2322287 w 2810487"/>
                  <a:gd name="connsiteY52" fmla="*/ 2162990 h 2442593"/>
                  <a:gd name="connsiteX53" fmla="*/ 2206172 w 2810487"/>
                  <a:gd name="connsiteY53" fmla="*/ 1974305 h 2442593"/>
                  <a:gd name="connsiteX54" fmla="*/ 2075544 w 2810487"/>
                  <a:gd name="connsiteY54" fmla="*/ 1988818 h 2442593"/>
                  <a:gd name="connsiteX55" fmla="*/ 1944915 w 2810487"/>
                  <a:gd name="connsiteY55" fmla="*/ 2046876 h 2442593"/>
                  <a:gd name="connsiteX56" fmla="*/ 1872343 w 2810487"/>
                  <a:gd name="connsiteY56" fmla="*/ 2032360 h 2442593"/>
                  <a:gd name="connsiteX57" fmla="*/ 1509486 w 2810487"/>
                  <a:gd name="connsiteY57" fmla="*/ 1974304 h 2442593"/>
                  <a:gd name="connsiteX58" fmla="*/ 1422401 w 2810487"/>
                  <a:gd name="connsiteY58" fmla="*/ 1945275 h 2442593"/>
                  <a:gd name="connsiteX59" fmla="*/ 1306286 w 2810487"/>
                  <a:gd name="connsiteY59" fmla="*/ 1887218 h 2442593"/>
                  <a:gd name="connsiteX60" fmla="*/ 1146629 w 2810487"/>
                  <a:gd name="connsiteY60" fmla="*/ 1756590 h 2442593"/>
                  <a:gd name="connsiteX61" fmla="*/ 1059544 w 2810487"/>
                  <a:gd name="connsiteY61" fmla="*/ 1625961 h 2442593"/>
                  <a:gd name="connsiteX62" fmla="*/ 1030515 w 2810487"/>
                  <a:gd name="connsiteY62" fmla="*/ 1582418 h 2442593"/>
                  <a:gd name="connsiteX63" fmla="*/ 986972 w 2810487"/>
                  <a:gd name="connsiteY63" fmla="*/ 1538875 h 2442593"/>
                  <a:gd name="connsiteX64" fmla="*/ 957944 w 2810487"/>
                  <a:gd name="connsiteY64" fmla="*/ 1466304 h 2442593"/>
                  <a:gd name="connsiteX65" fmla="*/ 870858 w 2810487"/>
                  <a:gd name="connsiteY65" fmla="*/ 1466304 h 2442593"/>
                  <a:gd name="connsiteX66" fmla="*/ 798287 w 2810487"/>
                  <a:gd name="connsiteY66" fmla="*/ 1437275 h 2442593"/>
                  <a:gd name="connsiteX67" fmla="*/ 769257 w 2810487"/>
                  <a:gd name="connsiteY67" fmla="*/ 1306647 h 2442593"/>
                  <a:gd name="connsiteX68" fmla="*/ 899887 w 2810487"/>
                  <a:gd name="connsiteY68" fmla="*/ 1248590 h 2442593"/>
                  <a:gd name="connsiteX69" fmla="*/ 943429 w 2810487"/>
                  <a:gd name="connsiteY69" fmla="*/ 885732 h 2442593"/>
                  <a:gd name="connsiteX70" fmla="*/ 1132115 w 2810487"/>
                  <a:gd name="connsiteY70" fmla="*/ 1001847 h 2442593"/>
                  <a:gd name="connsiteX71" fmla="*/ 1190172 w 2810487"/>
                  <a:gd name="connsiteY71" fmla="*/ 1016361 h 2442593"/>
                  <a:gd name="connsiteX72" fmla="*/ 1262744 w 2810487"/>
                  <a:gd name="connsiteY72" fmla="*/ 1045390 h 2442593"/>
                  <a:gd name="connsiteX73" fmla="*/ 1393372 w 2810487"/>
                  <a:gd name="connsiteY73" fmla="*/ 1059904 h 2442593"/>
                  <a:gd name="connsiteX74" fmla="*/ 1494972 w 2810487"/>
                  <a:gd name="connsiteY74" fmla="*/ 1074418 h 2442593"/>
                  <a:gd name="connsiteX75" fmla="*/ 1669144 w 2810487"/>
                  <a:gd name="connsiteY75" fmla="*/ 1059904 h 2442593"/>
                  <a:gd name="connsiteX76" fmla="*/ 1625601 w 2810487"/>
                  <a:gd name="connsiteY76" fmla="*/ 1016361 h 2442593"/>
                  <a:gd name="connsiteX77" fmla="*/ 1582058 w 2810487"/>
                  <a:gd name="connsiteY77" fmla="*/ 900247 h 2442593"/>
                  <a:gd name="connsiteX78" fmla="*/ 1611086 w 2810487"/>
                  <a:gd name="connsiteY78" fmla="*/ 798647 h 2442593"/>
                  <a:gd name="connsiteX79" fmla="*/ 1611086 w 2810487"/>
                  <a:gd name="connsiteY79" fmla="*/ 697047 h 2442593"/>
                  <a:gd name="connsiteX80" fmla="*/ 1509485 w 2810487"/>
                  <a:gd name="connsiteY80" fmla="*/ 638990 h 2442593"/>
                  <a:gd name="connsiteX81" fmla="*/ 1567544 w 2810487"/>
                  <a:gd name="connsiteY81" fmla="*/ 508361 h 2442593"/>
                  <a:gd name="connsiteX82" fmla="*/ 1712687 w 2810487"/>
                  <a:gd name="connsiteY82" fmla="*/ 508363 h 2442593"/>
                  <a:gd name="connsiteX83" fmla="*/ 1886858 w 2810487"/>
                  <a:gd name="connsiteY83" fmla="*/ 697046 h 2442593"/>
                  <a:gd name="connsiteX84" fmla="*/ 2002972 w 2810487"/>
                  <a:gd name="connsiteY84" fmla="*/ 813161 h 2442593"/>
                  <a:gd name="connsiteX85" fmla="*/ 2032001 w 2810487"/>
                  <a:gd name="connsiteY85" fmla="*/ 624475 h 2442593"/>
                  <a:gd name="connsiteX86" fmla="*/ 2046515 w 2810487"/>
                  <a:gd name="connsiteY86" fmla="*/ 566418 h 2442593"/>
                  <a:gd name="connsiteX87" fmla="*/ 1944915 w 2810487"/>
                  <a:gd name="connsiteY87" fmla="*/ 508361 h 2442593"/>
                  <a:gd name="connsiteX88" fmla="*/ 1886858 w 2810487"/>
                  <a:gd name="connsiteY88" fmla="*/ 479332 h 2442593"/>
                  <a:gd name="connsiteX89" fmla="*/ 1683658 w 2810487"/>
                  <a:gd name="connsiteY89" fmla="*/ 392247 h 2442593"/>
                  <a:gd name="connsiteX90" fmla="*/ 1582058 w 2810487"/>
                  <a:gd name="connsiteY90" fmla="*/ 319675 h 2442593"/>
                  <a:gd name="connsiteX91" fmla="*/ 1538515 w 2810487"/>
                  <a:gd name="connsiteY91" fmla="*/ 290647 h 2442593"/>
                  <a:gd name="connsiteX92" fmla="*/ 1480458 w 2810487"/>
                  <a:gd name="connsiteY92" fmla="*/ 247104 h 2442593"/>
                  <a:gd name="connsiteX93" fmla="*/ 1465944 w 2810487"/>
                  <a:gd name="connsiteY93" fmla="*/ 247104 h 2442593"/>
                  <a:gd name="connsiteX94" fmla="*/ 1320801 w 2810487"/>
                  <a:gd name="connsiteY94" fmla="*/ 145504 h 2442593"/>
                  <a:gd name="connsiteX95" fmla="*/ 1277258 w 2810487"/>
                  <a:gd name="connsiteY95" fmla="*/ 101961 h 2442593"/>
                  <a:gd name="connsiteX96" fmla="*/ 1248229 w 2810487"/>
                  <a:gd name="connsiteY96" fmla="*/ 58418 h 2442593"/>
                  <a:gd name="connsiteX97" fmla="*/ 1204686 w 2810487"/>
                  <a:gd name="connsiteY97" fmla="*/ 43904 h 2442593"/>
                  <a:gd name="connsiteX98" fmla="*/ 1190172 w 2810487"/>
                  <a:gd name="connsiteY98" fmla="*/ 361 h 2442593"/>
                  <a:gd name="connsiteX0" fmla="*/ 1191655 w 2811970"/>
                  <a:gd name="connsiteY0" fmla="*/ 361 h 2442593"/>
                  <a:gd name="connsiteX1" fmla="*/ 1148112 w 2811970"/>
                  <a:gd name="connsiteY1" fmla="*/ 72932 h 2442593"/>
                  <a:gd name="connsiteX2" fmla="*/ 1104569 w 2811970"/>
                  <a:gd name="connsiteY2" fmla="*/ 87447 h 2442593"/>
                  <a:gd name="connsiteX3" fmla="*/ 1061027 w 2811970"/>
                  <a:gd name="connsiteY3" fmla="*/ 130990 h 2442593"/>
                  <a:gd name="connsiteX4" fmla="*/ 1235198 w 2811970"/>
                  <a:gd name="connsiteY4" fmla="*/ 160019 h 2442593"/>
                  <a:gd name="connsiteX5" fmla="*/ 1293255 w 2811970"/>
                  <a:gd name="connsiteY5" fmla="*/ 203563 h 2442593"/>
                  <a:gd name="connsiteX6" fmla="*/ 1206171 w 2811970"/>
                  <a:gd name="connsiteY6" fmla="*/ 319676 h 2442593"/>
                  <a:gd name="connsiteX7" fmla="*/ 1046512 w 2811970"/>
                  <a:gd name="connsiteY7" fmla="*/ 160018 h 2442593"/>
                  <a:gd name="connsiteX8" fmla="*/ 843316 w 2811970"/>
                  <a:gd name="connsiteY8" fmla="*/ 348704 h 2442593"/>
                  <a:gd name="connsiteX9" fmla="*/ 799769 w 2811970"/>
                  <a:gd name="connsiteY9" fmla="*/ 406761 h 2442593"/>
                  <a:gd name="connsiteX10" fmla="*/ 727198 w 2811970"/>
                  <a:gd name="connsiteY10" fmla="*/ 493847 h 2442593"/>
                  <a:gd name="connsiteX11" fmla="*/ 640112 w 2811970"/>
                  <a:gd name="connsiteY11" fmla="*/ 580932 h 2442593"/>
                  <a:gd name="connsiteX12" fmla="*/ 625598 w 2811970"/>
                  <a:gd name="connsiteY12" fmla="*/ 609961 h 2442593"/>
                  <a:gd name="connsiteX13" fmla="*/ 509484 w 2811970"/>
                  <a:gd name="connsiteY13" fmla="*/ 740590 h 2442593"/>
                  <a:gd name="connsiteX14" fmla="*/ 465941 w 2811970"/>
                  <a:gd name="connsiteY14" fmla="*/ 769618 h 2442593"/>
                  <a:gd name="connsiteX15" fmla="*/ 407884 w 2811970"/>
                  <a:gd name="connsiteY15" fmla="*/ 827675 h 2442593"/>
                  <a:gd name="connsiteX16" fmla="*/ 378855 w 2811970"/>
                  <a:gd name="connsiteY16" fmla="*/ 871218 h 2442593"/>
                  <a:gd name="connsiteX17" fmla="*/ 335312 w 2811970"/>
                  <a:gd name="connsiteY17" fmla="*/ 914761 h 2442593"/>
                  <a:gd name="connsiteX18" fmla="*/ 291769 w 2811970"/>
                  <a:gd name="connsiteY18" fmla="*/ 972818 h 2442593"/>
                  <a:gd name="connsiteX19" fmla="*/ 219198 w 2811970"/>
                  <a:gd name="connsiteY19" fmla="*/ 1059904 h 2442593"/>
                  <a:gd name="connsiteX20" fmla="*/ 175655 w 2811970"/>
                  <a:gd name="connsiteY20" fmla="*/ 1117961 h 2442593"/>
                  <a:gd name="connsiteX21" fmla="*/ 117598 w 2811970"/>
                  <a:gd name="connsiteY21" fmla="*/ 1176018 h 2442593"/>
                  <a:gd name="connsiteX22" fmla="*/ 88569 w 2811970"/>
                  <a:gd name="connsiteY22" fmla="*/ 1234075 h 2442593"/>
                  <a:gd name="connsiteX23" fmla="*/ 30514 w 2811970"/>
                  <a:gd name="connsiteY23" fmla="*/ 1335676 h 2442593"/>
                  <a:gd name="connsiteX24" fmla="*/ 14166 w 2811970"/>
                  <a:gd name="connsiteY24" fmla="*/ 1509848 h 2442593"/>
                  <a:gd name="connsiteX25" fmla="*/ 17005 w 2811970"/>
                  <a:gd name="connsiteY25" fmla="*/ 1650225 h 2442593"/>
                  <a:gd name="connsiteX26" fmla="*/ 1484 w 2811970"/>
                  <a:gd name="connsiteY26" fmla="*/ 1756589 h 2442593"/>
                  <a:gd name="connsiteX27" fmla="*/ 59541 w 2811970"/>
                  <a:gd name="connsiteY27" fmla="*/ 1858189 h 2442593"/>
                  <a:gd name="connsiteX28" fmla="*/ 175655 w 2811970"/>
                  <a:gd name="connsiteY28" fmla="*/ 2032361 h 2442593"/>
                  <a:gd name="connsiteX29" fmla="*/ 219198 w 2811970"/>
                  <a:gd name="connsiteY29" fmla="*/ 2061390 h 2442593"/>
                  <a:gd name="connsiteX30" fmla="*/ 306284 w 2811970"/>
                  <a:gd name="connsiteY30" fmla="*/ 2133961 h 2442593"/>
                  <a:gd name="connsiteX31" fmla="*/ 393369 w 2811970"/>
                  <a:gd name="connsiteY31" fmla="*/ 2192018 h 2442593"/>
                  <a:gd name="connsiteX32" fmla="*/ 509484 w 2811970"/>
                  <a:gd name="connsiteY32" fmla="*/ 2221047 h 2442593"/>
                  <a:gd name="connsiteX33" fmla="*/ 698169 w 2811970"/>
                  <a:gd name="connsiteY33" fmla="*/ 2264590 h 2442593"/>
                  <a:gd name="connsiteX34" fmla="*/ 785255 w 2811970"/>
                  <a:gd name="connsiteY34" fmla="*/ 2293618 h 2442593"/>
                  <a:gd name="connsiteX35" fmla="*/ 828798 w 2811970"/>
                  <a:gd name="connsiteY35" fmla="*/ 2308132 h 2442593"/>
                  <a:gd name="connsiteX36" fmla="*/ 872341 w 2811970"/>
                  <a:gd name="connsiteY36" fmla="*/ 2322647 h 2442593"/>
                  <a:gd name="connsiteX37" fmla="*/ 915884 w 2811970"/>
                  <a:gd name="connsiteY37" fmla="*/ 2337161 h 2442593"/>
                  <a:gd name="connsiteX38" fmla="*/ 1031998 w 2811970"/>
                  <a:gd name="connsiteY38" fmla="*/ 2380704 h 2442593"/>
                  <a:gd name="connsiteX39" fmla="*/ 1104569 w 2811970"/>
                  <a:gd name="connsiteY39" fmla="*/ 2395218 h 2442593"/>
                  <a:gd name="connsiteX40" fmla="*/ 959427 w 2811970"/>
                  <a:gd name="connsiteY40" fmla="*/ 2337161 h 2442593"/>
                  <a:gd name="connsiteX41" fmla="*/ 1206170 w 2811970"/>
                  <a:gd name="connsiteY41" fmla="*/ 2424247 h 2442593"/>
                  <a:gd name="connsiteX42" fmla="*/ 1322283 w 2811970"/>
                  <a:gd name="connsiteY42" fmla="*/ 2424246 h 2442593"/>
                  <a:gd name="connsiteX43" fmla="*/ 1467425 w 2811970"/>
                  <a:gd name="connsiteY43" fmla="*/ 2438761 h 2442593"/>
                  <a:gd name="connsiteX44" fmla="*/ 1670627 w 2811970"/>
                  <a:gd name="connsiteY44" fmla="*/ 2438760 h 2442593"/>
                  <a:gd name="connsiteX45" fmla="*/ 2614054 w 2811970"/>
                  <a:gd name="connsiteY45" fmla="*/ 2395218 h 2442593"/>
                  <a:gd name="connsiteX46" fmla="*/ 2686628 w 2811970"/>
                  <a:gd name="connsiteY46" fmla="*/ 2380703 h 2442593"/>
                  <a:gd name="connsiteX47" fmla="*/ 2802742 w 2811970"/>
                  <a:gd name="connsiteY47" fmla="*/ 2351675 h 2442593"/>
                  <a:gd name="connsiteX48" fmla="*/ 2788227 w 2811970"/>
                  <a:gd name="connsiteY48" fmla="*/ 2148476 h 2442593"/>
                  <a:gd name="connsiteX49" fmla="*/ 2657598 w 2811970"/>
                  <a:gd name="connsiteY49" fmla="*/ 2192018 h 2442593"/>
                  <a:gd name="connsiteX50" fmla="*/ 2483426 w 2811970"/>
                  <a:gd name="connsiteY50" fmla="*/ 2192018 h 2442593"/>
                  <a:gd name="connsiteX51" fmla="*/ 2439884 w 2811970"/>
                  <a:gd name="connsiteY51" fmla="*/ 2206533 h 2442593"/>
                  <a:gd name="connsiteX52" fmla="*/ 2323770 w 2811970"/>
                  <a:gd name="connsiteY52" fmla="*/ 2162990 h 2442593"/>
                  <a:gd name="connsiteX53" fmla="*/ 2207655 w 2811970"/>
                  <a:gd name="connsiteY53" fmla="*/ 1974305 h 2442593"/>
                  <a:gd name="connsiteX54" fmla="*/ 2077027 w 2811970"/>
                  <a:gd name="connsiteY54" fmla="*/ 1988818 h 2442593"/>
                  <a:gd name="connsiteX55" fmla="*/ 1946398 w 2811970"/>
                  <a:gd name="connsiteY55" fmla="*/ 2046876 h 2442593"/>
                  <a:gd name="connsiteX56" fmla="*/ 1873826 w 2811970"/>
                  <a:gd name="connsiteY56" fmla="*/ 2032360 h 2442593"/>
                  <a:gd name="connsiteX57" fmla="*/ 1510969 w 2811970"/>
                  <a:gd name="connsiteY57" fmla="*/ 1974304 h 2442593"/>
                  <a:gd name="connsiteX58" fmla="*/ 1423884 w 2811970"/>
                  <a:gd name="connsiteY58" fmla="*/ 1945275 h 2442593"/>
                  <a:gd name="connsiteX59" fmla="*/ 1307769 w 2811970"/>
                  <a:gd name="connsiteY59" fmla="*/ 1887218 h 2442593"/>
                  <a:gd name="connsiteX60" fmla="*/ 1148112 w 2811970"/>
                  <a:gd name="connsiteY60" fmla="*/ 1756590 h 2442593"/>
                  <a:gd name="connsiteX61" fmla="*/ 1061027 w 2811970"/>
                  <a:gd name="connsiteY61" fmla="*/ 1625961 h 2442593"/>
                  <a:gd name="connsiteX62" fmla="*/ 1031998 w 2811970"/>
                  <a:gd name="connsiteY62" fmla="*/ 1582418 h 2442593"/>
                  <a:gd name="connsiteX63" fmla="*/ 988455 w 2811970"/>
                  <a:gd name="connsiteY63" fmla="*/ 1538875 h 2442593"/>
                  <a:gd name="connsiteX64" fmla="*/ 959427 w 2811970"/>
                  <a:gd name="connsiteY64" fmla="*/ 1466304 h 2442593"/>
                  <a:gd name="connsiteX65" fmla="*/ 872341 w 2811970"/>
                  <a:gd name="connsiteY65" fmla="*/ 1466304 h 2442593"/>
                  <a:gd name="connsiteX66" fmla="*/ 799770 w 2811970"/>
                  <a:gd name="connsiteY66" fmla="*/ 1437275 h 2442593"/>
                  <a:gd name="connsiteX67" fmla="*/ 770740 w 2811970"/>
                  <a:gd name="connsiteY67" fmla="*/ 1306647 h 2442593"/>
                  <a:gd name="connsiteX68" fmla="*/ 901370 w 2811970"/>
                  <a:gd name="connsiteY68" fmla="*/ 1248590 h 2442593"/>
                  <a:gd name="connsiteX69" fmla="*/ 944912 w 2811970"/>
                  <a:gd name="connsiteY69" fmla="*/ 885732 h 2442593"/>
                  <a:gd name="connsiteX70" fmla="*/ 1133598 w 2811970"/>
                  <a:gd name="connsiteY70" fmla="*/ 1001847 h 2442593"/>
                  <a:gd name="connsiteX71" fmla="*/ 1191655 w 2811970"/>
                  <a:gd name="connsiteY71" fmla="*/ 1016361 h 2442593"/>
                  <a:gd name="connsiteX72" fmla="*/ 1264227 w 2811970"/>
                  <a:gd name="connsiteY72" fmla="*/ 1045390 h 2442593"/>
                  <a:gd name="connsiteX73" fmla="*/ 1394855 w 2811970"/>
                  <a:gd name="connsiteY73" fmla="*/ 1059904 h 2442593"/>
                  <a:gd name="connsiteX74" fmla="*/ 1496455 w 2811970"/>
                  <a:gd name="connsiteY74" fmla="*/ 1074418 h 2442593"/>
                  <a:gd name="connsiteX75" fmla="*/ 1670627 w 2811970"/>
                  <a:gd name="connsiteY75" fmla="*/ 1059904 h 2442593"/>
                  <a:gd name="connsiteX76" fmla="*/ 1627084 w 2811970"/>
                  <a:gd name="connsiteY76" fmla="*/ 1016361 h 2442593"/>
                  <a:gd name="connsiteX77" fmla="*/ 1583541 w 2811970"/>
                  <a:gd name="connsiteY77" fmla="*/ 900247 h 2442593"/>
                  <a:gd name="connsiteX78" fmla="*/ 1612569 w 2811970"/>
                  <a:gd name="connsiteY78" fmla="*/ 798647 h 2442593"/>
                  <a:gd name="connsiteX79" fmla="*/ 1612569 w 2811970"/>
                  <a:gd name="connsiteY79" fmla="*/ 697047 h 2442593"/>
                  <a:gd name="connsiteX80" fmla="*/ 1510968 w 2811970"/>
                  <a:gd name="connsiteY80" fmla="*/ 638990 h 2442593"/>
                  <a:gd name="connsiteX81" fmla="*/ 1569027 w 2811970"/>
                  <a:gd name="connsiteY81" fmla="*/ 508361 h 2442593"/>
                  <a:gd name="connsiteX82" fmla="*/ 1714170 w 2811970"/>
                  <a:gd name="connsiteY82" fmla="*/ 508363 h 2442593"/>
                  <a:gd name="connsiteX83" fmla="*/ 1888341 w 2811970"/>
                  <a:gd name="connsiteY83" fmla="*/ 697046 h 2442593"/>
                  <a:gd name="connsiteX84" fmla="*/ 2004455 w 2811970"/>
                  <a:gd name="connsiteY84" fmla="*/ 813161 h 2442593"/>
                  <a:gd name="connsiteX85" fmla="*/ 2033484 w 2811970"/>
                  <a:gd name="connsiteY85" fmla="*/ 624475 h 2442593"/>
                  <a:gd name="connsiteX86" fmla="*/ 2047998 w 2811970"/>
                  <a:gd name="connsiteY86" fmla="*/ 566418 h 2442593"/>
                  <a:gd name="connsiteX87" fmla="*/ 1946398 w 2811970"/>
                  <a:gd name="connsiteY87" fmla="*/ 508361 h 2442593"/>
                  <a:gd name="connsiteX88" fmla="*/ 1888341 w 2811970"/>
                  <a:gd name="connsiteY88" fmla="*/ 479332 h 2442593"/>
                  <a:gd name="connsiteX89" fmla="*/ 1685141 w 2811970"/>
                  <a:gd name="connsiteY89" fmla="*/ 392247 h 2442593"/>
                  <a:gd name="connsiteX90" fmla="*/ 1583541 w 2811970"/>
                  <a:gd name="connsiteY90" fmla="*/ 319675 h 2442593"/>
                  <a:gd name="connsiteX91" fmla="*/ 1539998 w 2811970"/>
                  <a:gd name="connsiteY91" fmla="*/ 290647 h 2442593"/>
                  <a:gd name="connsiteX92" fmla="*/ 1481941 w 2811970"/>
                  <a:gd name="connsiteY92" fmla="*/ 247104 h 2442593"/>
                  <a:gd name="connsiteX93" fmla="*/ 1467427 w 2811970"/>
                  <a:gd name="connsiteY93" fmla="*/ 247104 h 2442593"/>
                  <a:gd name="connsiteX94" fmla="*/ 1322284 w 2811970"/>
                  <a:gd name="connsiteY94" fmla="*/ 145504 h 2442593"/>
                  <a:gd name="connsiteX95" fmla="*/ 1278741 w 2811970"/>
                  <a:gd name="connsiteY95" fmla="*/ 101961 h 2442593"/>
                  <a:gd name="connsiteX96" fmla="*/ 1249712 w 2811970"/>
                  <a:gd name="connsiteY96" fmla="*/ 58418 h 2442593"/>
                  <a:gd name="connsiteX97" fmla="*/ 1206169 w 2811970"/>
                  <a:gd name="connsiteY97" fmla="*/ 43904 h 2442593"/>
                  <a:gd name="connsiteX98" fmla="*/ 1191655 w 2811970"/>
                  <a:gd name="connsiteY98" fmla="*/ 361 h 2442593"/>
                  <a:gd name="connsiteX0" fmla="*/ 1177931 w 2798246"/>
                  <a:gd name="connsiteY0" fmla="*/ 361 h 2442593"/>
                  <a:gd name="connsiteX1" fmla="*/ 1134388 w 2798246"/>
                  <a:gd name="connsiteY1" fmla="*/ 72932 h 2442593"/>
                  <a:gd name="connsiteX2" fmla="*/ 1090845 w 2798246"/>
                  <a:gd name="connsiteY2" fmla="*/ 87447 h 2442593"/>
                  <a:gd name="connsiteX3" fmla="*/ 1047303 w 2798246"/>
                  <a:gd name="connsiteY3" fmla="*/ 130990 h 2442593"/>
                  <a:gd name="connsiteX4" fmla="*/ 1221474 w 2798246"/>
                  <a:gd name="connsiteY4" fmla="*/ 160019 h 2442593"/>
                  <a:gd name="connsiteX5" fmla="*/ 1279531 w 2798246"/>
                  <a:gd name="connsiteY5" fmla="*/ 203563 h 2442593"/>
                  <a:gd name="connsiteX6" fmla="*/ 1192447 w 2798246"/>
                  <a:gd name="connsiteY6" fmla="*/ 319676 h 2442593"/>
                  <a:gd name="connsiteX7" fmla="*/ 1032788 w 2798246"/>
                  <a:gd name="connsiteY7" fmla="*/ 160018 h 2442593"/>
                  <a:gd name="connsiteX8" fmla="*/ 829592 w 2798246"/>
                  <a:gd name="connsiteY8" fmla="*/ 348704 h 2442593"/>
                  <a:gd name="connsiteX9" fmla="*/ 786045 w 2798246"/>
                  <a:gd name="connsiteY9" fmla="*/ 406761 h 2442593"/>
                  <a:gd name="connsiteX10" fmla="*/ 713474 w 2798246"/>
                  <a:gd name="connsiteY10" fmla="*/ 493847 h 2442593"/>
                  <a:gd name="connsiteX11" fmla="*/ 626388 w 2798246"/>
                  <a:gd name="connsiteY11" fmla="*/ 580932 h 2442593"/>
                  <a:gd name="connsiteX12" fmla="*/ 611874 w 2798246"/>
                  <a:gd name="connsiteY12" fmla="*/ 609961 h 2442593"/>
                  <a:gd name="connsiteX13" fmla="*/ 495760 w 2798246"/>
                  <a:gd name="connsiteY13" fmla="*/ 740590 h 2442593"/>
                  <a:gd name="connsiteX14" fmla="*/ 452217 w 2798246"/>
                  <a:gd name="connsiteY14" fmla="*/ 769618 h 2442593"/>
                  <a:gd name="connsiteX15" fmla="*/ 394160 w 2798246"/>
                  <a:gd name="connsiteY15" fmla="*/ 827675 h 2442593"/>
                  <a:gd name="connsiteX16" fmla="*/ 365131 w 2798246"/>
                  <a:gd name="connsiteY16" fmla="*/ 871218 h 2442593"/>
                  <a:gd name="connsiteX17" fmla="*/ 321588 w 2798246"/>
                  <a:gd name="connsiteY17" fmla="*/ 914761 h 2442593"/>
                  <a:gd name="connsiteX18" fmla="*/ 278045 w 2798246"/>
                  <a:gd name="connsiteY18" fmla="*/ 972818 h 2442593"/>
                  <a:gd name="connsiteX19" fmla="*/ 205474 w 2798246"/>
                  <a:gd name="connsiteY19" fmla="*/ 1059904 h 2442593"/>
                  <a:gd name="connsiteX20" fmla="*/ 161931 w 2798246"/>
                  <a:gd name="connsiteY20" fmla="*/ 1117961 h 2442593"/>
                  <a:gd name="connsiteX21" fmla="*/ 103874 w 2798246"/>
                  <a:gd name="connsiteY21" fmla="*/ 1176018 h 2442593"/>
                  <a:gd name="connsiteX22" fmla="*/ 74845 w 2798246"/>
                  <a:gd name="connsiteY22" fmla="*/ 1234075 h 2442593"/>
                  <a:gd name="connsiteX23" fmla="*/ 16790 w 2798246"/>
                  <a:gd name="connsiteY23" fmla="*/ 1335676 h 2442593"/>
                  <a:gd name="connsiteX24" fmla="*/ 442 w 2798246"/>
                  <a:gd name="connsiteY24" fmla="*/ 1509848 h 2442593"/>
                  <a:gd name="connsiteX25" fmla="*/ 3281 w 2798246"/>
                  <a:gd name="connsiteY25" fmla="*/ 1650225 h 2442593"/>
                  <a:gd name="connsiteX26" fmla="*/ 8614 w 2798246"/>
                  <a:gd name="connsiteY26" fmla="*/ 1778169 h 2442593"/>
                  <a:gd name="connsiteX27" fmla="*/ 45817 w 2798246"/>
                  <a:gd name="connsiteY27" fmla="*/ 1858189 h 2442593"/>
                  <a:gd name="connsiteX28" fmla="*/ 161931 w 2798246"/>
                  <a:gd name="connsiteY28" fmla="*/ 2032361 h 2442593"/>
                  <a:gd name="connsiteX29" fmla="*/ 205474 w 2798246"/>
                  <a:gd name="connsiteY29" fmla="*/ 2061390 h 2442593"/>
                  <a:gd name="connsiteX30" fmla="*/ 292560 w 2798246"/>
                  <a:gd name="connsiteY30" fmla="*/ 2133961 h 2442593"/>
                  <a:gd name="connsiteX31" fmla="*/ 379645 w 2798246"/>
                  <a:gd name="connsiteY31" fmla="*/ 2192018 h 2442593"/>
                  <a:gd name="connsiteX32" fmla="*/ 495760 w 2798246"/>
                  <a:gd name="connsiteY32" fmla="*/ 2221047 h 2442593"/>
                  <a:gd name="connsiteX33" fmla="*/ 684445 w 2798246"/>
                  <a:gd name="connsiteY33" fmla="*/ 2264590 h 2442593"/>
                  <a:gd name="connsiteX34" fmla="*/ 771531 w 2798246"/>
                  <a:gd name="connsiteY34" fmla="*/ 2293618 h 2442593"/>
                  <a:gd name="connsiteX35" fmla="*/ 815074 w 2798246"/>
                  <a:gd name="connsiteY35" fmla="*/ 2308132 h 2442593"/>
                  <a:gd name="connsiteX36" fmla="*/ 858617 w 2798246"/>
                  <a:gd name="connsiteY36" fmla="*/ 2322647 h 2442593"/>
                  <a:gd name="connsiteX37" fmla="*/ 902160 w 2798246"/>
                  <a:gd name="connsiteY37" fmla="*/ 2337161 h 2442593"/>
                  <a:gd name="connsiteX38" fmla="*/ 1018274 w 2798246"/>
                  <a:gd name="connsiteY38" fmla="*/ 2380704 h 2442593"/>
                  <a:gd name="connsiteX39" fmla="*/ 1090845 w 2798246"/>
                  <a:gd name="connsiteY39" fmla="*/ 2395218 h 2442593"/>
                  <a:gd name="connsiteX40" fmla="*/ 945703 w 2798246"/>
                  <a:gd name="connsiteY40" fmla="*/ 2337161 h 2442593"/>
                  <a:gd name="connsiteX41" fmla="*/ 1192446 w 2798246"/>
                  <a:gd name="connsiteY41" fmla="*/ 2424247 h 2442593"/>
                  <a:gd name="connsiteX42" fmla="*/ 1308559 w 2798246"/>
                  <a:gd name="connsiteY42" fmla="*/ 2424246 h 2442593"/>
                  <a:gd name="connsiteX43" fmla="*/ 1453701 w 2798246"/>
                  <a:gd name="connsiteY43" fmla="*/ 2438761 h 2442593"/>
                  <a:gd name="connsiteX44" fmla="*/ 1656903 w 2798246"/>
                  <a:gd name="connsiteY44" fmla="*/ 2438760 h 2442593"/>
                  <a:gd name="connsiteX45" fmla="*/ 2600330 w 2798246"/>
                  <a:gd name="connsiteY45" fmla="*/ 2395218 h 2442593"/>
                  <a:gd name="connsiteX46" fmla="*/ 2672904 w 2798246"/>
                  <a:gd name="connsiteY46" fmla="*/ 2380703 h 2442593"/>
                  <a:gd name="connsiteX47" fmla="*/ 2789018 w 2798246"/>
                  <a:gd name="connsiteY47" fmla="*/ 2351675 h 2442593"/>
                  <a:gd name="connsiteX48" fmla="*/ 2774503 w 2798246"/>
                  <a:gd name="connsiteY48" fmla="*/ 2148476 h 2442593"/>
                  <a:gd name="connsiteX49" fmla="*/ 2643874 w 2798246"/>
                  <a:gd name="connsiteY49" fmla="*/ 2192018 h 2442593"/>
                  <a:gd name="connsiteX50" fmla="*/ 2469702 w 2798246"/>
                  <a:gd name="connsiteY50" fmla="*/ 2192018 h 2442593"/>
                  <a:gd name="connsiteX51" fmla="*/ 2426160 w 2798246"/>
                  <a:gd name="connsiteY51" fmla="*/ 2206533 h 2442593"/>
                  <a:gd name="connsiteX52" fmla="*/ 2310046 w 2798246"/>
                  <a:gd name="connsiteY52" fmla="*/ 2162990 h 2442593"/>
                  <a:gd name="connsiteX53" fmla="*/ 2193931 w 2798246"/>
                  <a:gd name="connsiteY53" fmla="*/ 1974305 h 2442593"/>
                  <a:gd name="connsiteX54" fmla="*/ 2063303 w 2798246"/>
                  <a:gd name="connsiteY54" fmla="*/ 1988818 h 2442593"/>
                  <a:gd name="connsiteX55" fmla="*/ 1932674 w 2798246"/>
                  <a:gd name="connsiteY55" fmla="*/ 2046876 h 2442593"/>
                  <a:gd name="connsiteX56" fmla="*/ 1860102 w 2798246"/>
                  <a:gd name="connsiteY56" fmla="*/ 2032360 h 2442593"/>
                  <a:gd name="connsiteX57" fmla="*/ 1497245 w 2798246"/>
                  <a:gd name="connsiteY57" fmla="*/ 1974304 h 2442593"/>
                  <a:gd name="connsiteX58" fmla="*/ 1410160 w 2798246"/>
                  <a:gd name="connsiteY58" fmla="*/ 1945275 h 2442593"/>
                  <a:gd name="connsiteX59" fmla="*/ 1294045 w 2798246"/>
                  <a:gd name="connsiteY59" fmla="*/ 1887218 h 2442593"/>
                  <a:gd name="connsiteX60" fmla="*/ 1134388 w 2798246"/>
                  <a:gd name="connsiteY60" fmla="*/ 1756590 h 2442593"/>
                  <a:gd name="connsiteX61" fmla="*/ 1047303 w 2798246"/>
                  <a:gd name="connsiteY61" fmla="*/ 1625961 h 2442593"/>
                  <a:gd name="connsiteX62" fmla="*/ 1018274 w 2798246"/>
                  <a:gd name="connsiteY62" fmla="*/ 1582418 h 2442593"/>
                  <a:gd name="connsiteX63" fmla="*/ 974731 w 2798246"/>
                  <a:gd name="connsiteY63" fmla="*/ 1538875 h 2442593"/>
                  <a:gd name="connsiteX64" fmla="*/ 945703 w 2798246"/>
                  <a:gd name="connsiteY64" fmla="*/ 1466304 h 2442593"/>
                  <a:gd name="connsiteX65" fmla="*/ 858617 w 2798246"/>
                  <a:gd name="connsiteY65" fmla="*/ 1466304 h 2442593"/>
                  <a:gd name="connsiteX66" fmla="*/ 786046 w 2798246"/>
                  <a:gd name="connsiteY66" fmla="*/ 1437275 h 2442593"/>
                  <a:gd name="connsiteX67" fmla="*/ 757016 w 2798246"/>
                  <a:gd name="connsiteY67" fmla="*/ 1306647 h 2442593"/>
                  <a:gd name="connsiteX68" fmla="*/ 887646 w 2798246"/>
                  <a:gd name="connsiteY68" fmla="*/ 1248590 h 2442593"/>
                  <a:gd name="connsiteX69" fmla="*/ 931188 w 2798246"/>
                  <a:gd name="connsiteY69" fmla="*/ 885732 h 2442593"/>
                  <a:gd name="connsiteX70" fmla="*/ 1119874 w 2798246"/>
                  <a:gd name="connsiteY70" fmla="*/ 1001847 h 2442593"/>
                  <a:gd name="connsiteX71" fmla="*/ 1177931 w 2798246"/>
                  <a:gd name="connsiteY71" fmla="*/ 1016361 h 2442593"/>
                  <a:gd name="connsiteX72" fmla="*/ 1250503 w 2798246"/>
                  <a:gd name="connsiteY72" fmla="*/ 1045390 h 2442593"/>
                  <a:gd name="connsiteX73" fmla="*/ 1381131 w 2798246"/>
                  <a:gd name="connsiteY73" fmla="*/ 1059904 h 2442593"/>
                  <a:gd name="connsiteX74" fmla="*/ 1482731 w 2798246"/>
                  <a:gd name="connsiteY74" fmla="*/ 1074418 h 2442593"/>
                  <a:gd name="connsiteX75" fmla="*/ 1656903 w 2798246"/>
                  <a:gd name="connsiteY75" fmla="*/ 1059904 h 2442593"/>
                  <a:gd name="connsiteX76" fmla="*/ 1613360 w 2798246"/>
                  <a:gd name="connsiteY76" fmla="*/ 1016361 h 2442593"/>
                  <a:gd name="connsiteX77" fmla="*/ 1569817 w 2798246"/>
                  <a:gd name="connsiteY77" fmla="*/ 900247 h 2442593"/>
                  <a:gd name="connsiteX78" fmla="*/ 1598845 w 2798246"/>
                  <a:gd name="connsiteY78" fmla="*/ 798647 h 2442593"/>
                  <a:gd name="connsiteX79" fmla="*/ 1598845 w 2798246"/>
                  <a:gd name="connsiteY79" fmla="*/ 697047 h 2442593"/>
                  <a:gd name="connsiteX80" fmla="*/ 1497244 w 2798246"/>
                  <a:gd name="connsiteY80" fmla="*/ 638990 h 2442593"/>
                  <a:gd name="connsiteX81" fmla="*/ 1555303 w 2798246"/>
                  <a:gd name="connsiteY81" fmla="*/ 508361 h 2442593"/>
                  <a:gd name="connsiteX82" fmla="*/ 1700446 w 2798246"/>
                  <a:gd name="connsiteY82" fmla="*/ 508363 h 2442593"/>
                  <a:gd name="connsiteX83" fmla="*/ 1874617 w 2798246"/>
                  <a:gd name="connsiteY83" fmla="*/ 697046 h 2442593"/>
                  <a:gd name="connsiteX84" fmla="*/ 1990731 w 2798246"/>
                  <a:gd name="connsiteY84" fmla="*/ 813161 h 2442593"/>
                  <a:gd name="connsiteX85" fmla="*/ 2019760 w 2798246"/>
                  <a:gd name="connsiteY85" fmla="*/ 624475 h 2442593"/>
                  <a:gd name="connsiteX86" fmla="*/ 2034274 w 2798246"/>
                  <a:gd name="connsiteY86" fmla="*/ 566418 h 2442593"/>
                  <a:gd name="connsiteX87" fmla="*/ 1932674 w 2798246"/>
                  <a:gd name="connsiteY87" fmla="*/ 508361 h 2442593"/>
                  <a:gd name="connsiteX88" fmla="*/ 1874617 w 2798246"/>
                  <a:gd name="connsiteY88" fmla="*/ 479332 h 2442593"/>
                  <a:gd name="connsiteX89" fmla="*/ 1671417 w 2798246"/>
                  <a:gd name="connsiteY89" fmla="*/ 392247 h 2442593"/>
                  <a:gd name="connsiteX90" fmla="*/ 1569817 w 2798246"/>
                  <a:gd name="connsiteY90" fmla="*/ 319675 h 2442593"/>
                  <a:gd name="connsiteX91" fmla="*/ 1526274 w 2798246"/>
                  <a:gd name="connsiteY91" fmla="*/ 290647 h 2442593"/>
                  <a:gd name="connsiteX92" fmla="*/ 1468217 w 2798246"/>
                  <a:gd name="connsiteY92" fmla="*/ 247104 h 2442593"/>
                  <a:gd name="connsiteX93" fmla="*/ 1453703 w 2798246"/>
                  <a:gd name="connsiteY93" fmla="*/ 247104 h 2442593"/>
                  <a:gd name="connsiteX94" fmla="*/ 1308560 w 2798246"/>
                  <a:gd name="connsiteY94" fmla="*/ 145504 h 2442593"/>
                  <a:gd name="connsiteX95" fmla="*/ 1265017 w 2798246"/>
                  <a:gd name="connsiteY95" fmla="*/ 101961 h 2442593"/>
                  <a:gd name="connsiteX96" fmla="*/ 1235988 w 2798246"/>
                  <a:gd name="connsiteY96" fmla="*/ 58418 h 2442593"/>
                  <a:gd name="connsiteX97" fmla="*/ 1192445 w 2798246"/>
                  <a:gd name="connsiteY97" fmla="*/ 43904 h 2442593"/>
                  <a:gd name="connsiteX98" fmla="*/ 1177931 w 2798246"/>
                  <a:gd name="connsiteY98"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221593 w 2798365"/>
                  <a:gd name="connsiteY4" fmla="*/ 160019 h 2442593"/>
                  <a:gd name="connsiteX5" fmla="*/ 1279650 w 2798365"/>
                  <a:gd name="connsiteY5" fmla="*/ 203563 h 2442593"/>
                  <a:gd name="connsiteX6" fmla="*/ 1192566 w 2798365"/>
                  <a:gd name="connsiteY6" fmla="*/ 319676 h 2442593"/>
                  <a:gd name="connsiteX7" fmla="*/ 1032907 w 2798365"/>
                  <a:gd name="connsiteY7" fmla="*/ 160018 h 2442593"/>
                  <a:gd name="connsiteX8" fmla="*/ 829711 w 2798365"/>
                  <a:gd name="connsiteY8" fmla="*/ 348704 h 2442593"/>
                  <a:gd name="connsiteX9" fmla="*/ 786164 w 2798365"/>
                  <a:gd name="connsiteY9" fmla="*/ 406761 h 2442593"/>
                  <a:gd name="connsiteX10" fmla="*/ 713593 w 2798365"/>
                  <a:gd name="connsiteY10" fmla="*/ 493847 h 2442593"/>
                  <a:gd name="connsiteX11" fmla="*/ 626507 w 2798365"/>
                  <a:gd name="connsiteY11" fmla="*/ 580932 h 2442593"/>
                  <a:gd name="connsiteX12" fmla="*/ 611993 w 2798365"/>
                  <a:gd name="connsiteY12" fmla="*/ 609961 h 2442593"/>
                  <a:gd name="connsiteX13" fmla="*/ 495879 w 2798365"/>
                  <a:gd name="connsiteY13" fmla="*/ 740590 h 2442593"/>
                  <a:gd name="connsiteX14" fmla="*/ 452336 w 2798365"/>
                  <a:gd name="connsiteY14" fmla="*/ 769618 h 2442593"/>
                  <a:gd name="connsiteX15" fmla="*/ 394279 w 2798365"/>
                  <a:gd name="connsiteY15" fmla="*/ 827675 h 2442593"/>
                  <a:gd name="connsiteX16" fmla="*/ 365250 w 2798365"/>
                  <a:gd name="connsiteY16" fmla="*/ 871218 h 2442593"/>
                  <a:gd name="connsiteX17" fmla="*/ 321707 w 2798365"/>
                  <a:gd name="connsiteY17" fmla="*/ 914761 h 2442593"/>
                  <a:gd name="connsiteX18" fmla="*/ 278164 w 2798365"/>
                  <a:gd name="connsiteY18" fmla="*/ 972818 h 2442593"/>
                  <a:gd name="connsiteX19" fmla="*/ 205593 w 2798365"/>
                  <a:gd name="connsiteY19" fmla="*/ 1059904 h 2442593"/>
                  <a:gd name="connsiteX20" fmla="*/ 162050 w 2798365"/>
                  <a:gd name="connsiteY20" fmla="*/ 1117961 h 2442593"/>
                  <a:gd name="connsiteX21" fmla="*/ 103993 w 2798365"/>
                  <a:gd name="connsiteY21" fmla="*/ 1176018 h 2442593"/>
                  <a:gd name="connsiteX22" fmla="*/ 74964 w 2798365"/>
                  <a:gd name="connsiteY22" fmla="*/ 1234075 h 2442593"/>
                  <a:gd name="connsiteX23" fmla="*/ 16909 w 2798365"/>
                  <a:gd name="connsiteY23" fmla="*/ 1335676 h 2442593"/>
                  <a:gd name="connsiteX24" fmla="*/ 561 w 2798365"/>
                  <a:gd name="connsiteY24" fmla="*/ 1509848 h 2442593"/>
                  <a:gd name="connsiteX25" fmla="*/ 3400 w 2798365"/>
                  <a:gd name="connsiteY25" fmla="*/ 1650225 h 2442593"/>
                  <a:gd name="connsiteX26" fmla="*/ 8733 w 2798365"/>
                  <a:gd name="connsiteY26" fmla="*/ 1778169 h 2442593"/>
                  <a:gd name="connsiteX27" fmla="*/ 87644 w 2798365"/>
                  <a:gd name="connsiteY27" fmla="*/ 1879768 h 2442593"/>
                  <a:gd name="connsiteX28" fmla="*/ 162050 w 2798365"/>
                  <a:gd name="connsiteY28" fmla="*/ 2032361 h 2442593"/>
                  <a:gd name="connsiteX29" fmla="*/ 205593 w 2798365"/>
                  <a:gd name="connsiteY29" fmla="*/ 2061390 h 2442593"/>
                  <a:gd name="connsiteX30" fmla="*/ 292679 w 2798365"/>
                  <a:gd name="connsiteY30" fmla="*/ 2133961 h 2442593"/>
                  <a:gd name="connsiteX31" fmla="*/ 379764 w 2798365"/>
                  <a:gd name="connsiteY31" fmla="*/ 2192018 h 2442593"/>
                  <a:gd name="connsiteX32" fmla="*/ 495879 w 2798365"/>
                  <a:gd name="connsiteY32" fmla="*/ 2221047 h 2442593"/>
                  <a:gd name="connsiteX33" fmla="*/ 684564 w 2798365"/>
                  <a:gd name="connsiteY33" fmla="*/ 2264590 h 2442593"/>
                  <a:gd name="connsiteX34" fmla="*/ 771650 w 2798365"/>
                  <a:gd name="connsiteY34" fmla="*/ 2293618 h 2442593"/>
                  <a:gd name="connsiteX35" fmla="*/ 815193 w 2798365"/>
                  <a:gd name="connsiteY35" fmla="*/ 2308132 h 2442593"/>
                  <a:gd name="connsiteX36" fmla="*/ 858736 w 2798365"/>
                  <a:gd name="connsiteY36" fmla="*/ 2322647 h 2442593"/>
                  <a:gd name="connsiteX37" fmla="*/ 902279 w 2798365"/>
                  <a:gd name="connsiteY37" fmla="*/ 2337161 h 2442593"/>
                  <a:gd name="connsiteX38" fmla="*/ 1018393 w 2798365"/>
                  <a:gd name="connsiteY38" fmla="*/ 2380704 h 2442593"/>
                  <a:gd name="connsiteX39" fmla="*/ 1090964 w 2798365"/>
                  <a:gd name="connsiteY39" fmla="*/ 2395218 h 2442593"/>
                  <a:gd name="connsiteX40" fmla="*/ 945822 w 2798365"/>
                  <a:gd name="connsiteY40" fmla="*/ 2337161 h 2442593"/>
                  <a:gd name="connsiteX41" fmla="*/ 1192565 w 2798365"/>
                  <a:gd name="connsiteY41" fmla="*/ 2424247 h 2442593"/>
                  <a:gd name="connsiteX42" fmla="*/ 1308678 w 2798365"/>
                  <a:gd name="connsiteY42" fmla="*/ 2424246 h 2442593"/>
                  <a:gd name="connsiteX43" fmla="*/ 1453820 w 2798365"/>
                  <a:gd name="connsiteY43" fmla="*/ 2438761 h 2442593"/>
                  <a:gd name="connsiteX44" fmla="*/ 1657022 w 2798365"/>
                  <a:gd name="connsiteY44" fmla="*/ 2438760 h 2442593"/>
                  <a:gd name="connsiteX45" fmla="*/ 2600449 w 2798365"/>
                  <a:gd name="connsiteY45" fmla="*/ 2395218 h 2442593"/>
                  <a:gd name="connsiteX46" fmla="*/ 2673023 w 2798365"/>
                  <a:gd name="connsiteY46" fmla="*/ 2380703 h 2442593"/>
                  <a:gd name="connsiteX47" fmla="*/ 2789137 w 2798365"/>
                  <a:gd name="connsiteY47" fmla="*/ 2351675 h 2442593"/>
                  <a:gd name="connsiteX48" fmla="*/ 2774622 w 2798365"/>
                  <a:gd name="connsiteY48" fmla="*/ 2148476 h 2442593"/>
                  <a:gd name="connsiteX49" fmla="*/ 2643993 w 2798365"/>
                  <a:gd name="connsiteY49" fmla="*/ 2192018 h 2442593"/>
                  <a:gd name="connsiteX50" fmla="*/ 2469821 w 2798365"/>
                  <a:gd name="connsiteY50" fmla="*/ 2192018 h 2442593"/>
                  <a:gd name="connsiteX51" fmla="*/ 2426279 w 2798365"/>
                  <a:gd name="connsiteY51" fmla="*/ 2206533 h 2442593"/>
                  <a:gd name="connsiteX52" fmla="*/ 2310165 w 2798365"/>
                  <a:gd name="connsiteY52" fmla="*/ 2162990 h 2442593"/>
                  <a:gd name="connsiteX53" fmla="*/ 2194050 w 2798365"/>
                  <a:gd name="connsiteY53" fmla="*/ 1974305 h 2442593"/>
                  <a:gd name="connsiteX54" fmla="*/ 2063422 w 2798365"/>
                  <a:gd name="connsiteY54" fmla="*/ 1988818 h 2442593"/>
                  <a:gd name="connsiteX55" fmla="*/ 1932793 w 2798365"/>
                  <a:gd name="connsiteY55" fmla="*/ 2046876 h 2442593"/>
                  <a:gd name="connsiteX56" fmla="*/ 1860221 w 2798365"/>
                  <a:gd name="connsiteY56" fmla="*/ 2032360 h 2442593"/>
                  <a:gd name="connsiteX57" fmla="*/ 1497364 w 2798365"/>
                  <a:gd name="connsiteY57" fmla="*/ 1974304 h 2442593"/>
                  <a:gd name="connsiteX58" fmla="*/ 1410279 w 2798365"/>
                  <a:gd name="connsiteY58" fmla="*/ 1945275 h 2442593"/>
                  <a:gd name="connsiteX59" fmla="*/ 1294164 w 2798365"/>
                  <a:gd name="connsiteY59" fmla="*/ 1887218 h 2442593"/>
                  <a:gd name="connsiteX60" fmla="*/ 1134507 w 2798365"/>
                  <a:gd name="connsiteY60" fmla="*/ 1756590 h 2442593"/>
                  <a:gd name="connsiteX61" fmla="*/ 1047422 w 2798365"/>
                  <a:gd name="connsiteY61" fmla="*/ 1625961 h 2442593"/>
                  <a:gd name="connsiteX62" fmla="*/ 1018393 w 2798365"/>
                  <a:gd name="connsiteY62" fmla="*/ 1582418 h 2442593"/>
                  <a:gd name="connsiteX63" fmla="*/ 974850 w 2798365"/>
                  <a:gd name="connsiteY63" fmla="*/ 1538875 h 2442593"/>
                  <a:gd name="connsiteX64" fmla="*/ 945822 w 2798365"/>
                  <a:gd name="connsiteY64" fmla="*/ 1466304 h 2442593"/>
                  <a:gd name="connsiteX65" fmla="*/ 858736 w 2798365"/>
                  <a:gd name="connsiteY65" fmla="*/ 1466304 h 2442593"/>
                  <a:gd name="connsiteX66" fmla="*/ 786165 w 2798365"/>
                  <a:gd name="connsiteY66" fmla="*/ 1437275 h 2442593"/>
                  <a:gd name="connsiteX67" fmla="*/ 757135 w 2798365"/>
                  <a:gd name="connsiteY67" fmla="*/ 1306647 h 2442593"/>
                  <a:gd name="connsiteX68" fmla="*/ 887765 w 2798365"/>
                  <a:gd name="connsiteY68" fmla="*/ 1248590 h 2442593"/>
                  <a:gd name="connsiteX69" fmla="*/ 931307 w 2798365"/>
                  <a:gd name="connsiteY69" fmla="*/ 885732 h 2442593"/>
                  <a:gd name="connsiteX70" fmla="*/ 1119993 w 2798365"/>
                  <a:gd name="connsiteY70" fmla="*/ 1001847 h 2442593"/>
                  <a:gd name="connsiteX71" fmla="*/ 1178050 w 2798365"/>
                  <a:gd name="connsiteY71" fmla="*/ 1016361 h 2442593"/>
                  <a:gd name="connsiteX72" fmla="*/ 1250622 w 2798365"/>
                  <a:gd name="connsiteY72" fmla="*/ 1045390 h 2442593"/>
                  <a:gd name="connsiteX73" fmla="*/ 1381250 w 2798365"/>
                  <a:gd name="connsiteY73" fmla="*/ 1059904 h 2442593"/>
                  <a:gd name="connsiteX74" fmla="*/ 1482850 w 2798365"/>
                  <a:gd name="connsiteY74" fmla="*/ 1074418 h 2442593"/>
                  <a:gd name="connsiteX75" fmla="*/ 1657022 w 2798365"/>
                  <a:gd name="connsiteY75" fmla="*/ 1059904 h 2442593"/>
                  <a:gd name="connsiteX76" fmla="*/ 1613479 w 2798365"/>
                  <a:gd name="connsiteY76" fmla="*/ 1016361 h 2442593"/>
                  <a:gd name="connsiteX77" fmla="*/ 1569936 w 2798365"/>
                  <a:gd name="connsiteY77" fmla="*/ 900247 h 2442593"/>
                  <a:gd name="connsiteX78" fmla="*/ 1598964 w 2798365"/>
                  <a:gd name="connsiteY78" fmla="*/ 798647 h 2442593"/>
                  <a:gd name="connsiteX79" fmla="*/ 1598964 w 2798365"/>
                  <a:gd name="connsiteY79" fmla="*/ 697047 h 2442593"/>
                  <a:gd name="connsiteX80" fmla="*/ 1497363 w 2798365"/>
                  <a:gd name="connsiteY80" fmla="*/ 638990 h 2442593"/>
                  <a:gd name="connsiteX81" fmla="*/ 1555422 w 2798365"/>
                  <a:gd name="connsiteY81" fmla="*/ 508361 h 2442593"/>
                  <a:gd name="connsiteX82" fmla="*/ 1700565 w 2798365"/>
                  <a:gd name="connsiteY82" fmla="*/ 508363 h 2442593"/>
                  <a:gd name="connsiteX83" fmla="*/ 1874736 w 2798365"/>
                  <a:gd name="connsiteY83" fmla="*/ 697046 h 2442593"/>
                  <a:gd name="connsiteX84" fmla="*/ 1990850 w 2798365"/>
                  <a:gd name="connsiteY84" fmla="*/ 813161 h 2442593"/>
                  <a:gd name="connsiteX85" fmla="*/ 2019879 w 2798365"/>
                  <a:gd name="connsiteY85" fmla="*/ 624475 h 2442593"/>
                  <a:gd name="connsiteX86" fmla="*/ 2034393 w 2798365"/>
                  <a:gd name="connsiteY86" fmla="*/ 566418 h 2442593"/>
                  <a:gd name="connsiteX87" fmla="*/ 1932793 w 2798365"/>
                  <a:gd name="connsiteY87" fmla="*/ 508361 h 2442593"/>
                  <a:gd name="connsiteX88" fmla="*/ 1874736 w 2798365"/>
                  <a:gd name="connsiteY88" fmla="*/ 479332 h 2442593"/>
                  <a:gd name="connsiteX89" fmla="*/ 1671536 w 2798365"/>
                  <a:gd name="connsiteY89" fmla="*/ 392247 h 2442593"/>
                  <a:gd name="connsiteX90" fmla="*/ 1569936 w 2798365"/>
                  <a:gd name="connsiteY90" fmla="*/ 319675 h 2442593"/>
                  <a:gd name="connsiteX91" fmla="*/ 1526393 w 2798365"/>
                  <a:gd name="connsiteY91" fmla="*/ 290647 h 2442593"/>
                  <a:gd name="connsiteX92" fmla="*/ 1468336 w 2798365"/>
                  <a:gd name="connsiteY92" fmla="*/ 247104 h 2442593"/>
                  <a:gd name="connsiteX93" fmla="*/ 1453822 w 2798365"/>
                  <a:gd name="connsiteY93" fmla="*/ 247104 h 2442593"/>
                  <a:gd name="connsiteX94" fmla="*/ 1308679 w 2798365"/>
                  <a:gd name="connsiteY94" fmla="*/ 145504 h 2442593"/>
                  <a:gd name="connsiteX95" fmla="*/ 1265136 w 2798365"/>
                  <a:gd name="connsiteY95" fmla="*/ 101961 h 2442593"/>
                  <a:gd name="connsiteX96" fmla="*/ 1236107 w 2798365"/>
                  <a:gd name="connsiteY96" fmla="*/ 58418 h 2442593"/>
                  <a:gd name="connsiteX97" fmla="*/ 1192564 w 2798365"/>
                  <a:gd name="connsiteY97" fmla="*/ 43904 h 2442593"/>
                  <a:gd name="connsiteX98" fmla="*/ 1178050 w 2798365"/>
                  <a:gd name="connsiteY98"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221593 w 2798365"/>
                  <a:gd name="connsiteY4" fmla="*/ 160019 h 2442593"/>
                  <a:gd name="connsiteX5" fmla="*/ 1279650 w 2798365"/>
                  <a:gd name="connsiteY5" fmla="*/ 203563 h 2442593"/>
                  <a:gd name="connsiteX6" fmla="*/ 1192566 w 2798365"/>
                  <a:gd name="connsiteY6" fmla="*/ 319676 h 2442593"/>
                  <a:gd name="connsiteX7" fmla="*/ 1032907 w 2798365"/>
                  <a:gd name="connsiteY7" fmla="*/ 160018 h 2442593"/>
                  <a:gd name="connsiteX8" fmla="*/ 829711 w 2798365"/>
                  <a:gd name="connsiteY8" fmla="*/ 348704 h 2442593"/>
                  <a:gd name="connsiteX9" fmla="*/ 786164 w 2798365"/>
                  <a:gd name="connsiteY9" fmla="*/ 406761 h 2442593"/>
                  <a:gd name="connsiteX10" fmla="*/ 713593 w 2798365"/>
                  <a:gd name="connsiteY10" fmla="*/ 493847 h 2442593"/>
                  <a:gd name="connsiteX11" fmla="*/ 626507 w 2798365"/>
                  <a:gd name="connsiteY11" fmla="*/ 580932 h 2442593"/>
                  <a:gd name="connsiteX12" fmla="*/ 611993 w 2798365"/>
                  <a:gd name="connsiteY12" fmla="*/ 609961 h 2442593"/>
                  <a:gd name="connsiteX13" fmla="*/ 495879 w 2798365"/>
                  <a:gd name="connsiteY13" fmla="*/ 740590 h 2442593"/>
                  <a:gd name="connsiteX14" fmla="*/ 452336 w 2798365"/>
                  <a:gd name="connsiteY14" fmla="*/ 769618 h 2442593"/>
                  <a:gd name="connsiteX15" fmla="*/ 394279 w 2798365"/>
                  <a:gd name="connsiteY15" fmla="*/ 827675 h 2442593"/>
                  <a:gd name="connsiteX16" fmla="*/ 365250 w 2798365"/>
                  <a:gd name="connsiteY16" fmla="*/ 871218 h 2442593"/>
                  <a:gd name="connsiteX17" fmla="*/ 321707 w 2798365"/>
                  <a:gd name="connsiteY17" fmla="*/ 914761 h 2442593"/>
                  <a:gd name="connsiteX18" fmla="*/ 278164 w 2798365"/>
                  <a:gd name="connsiteY18" fmla="*/ 972818 h 2442593"/>
                  <a:gd name="connsiteX19" fmla="*/ 205593 w 2798365"/>
                  <a:gd name="connsiteY19" fmla="*/ 1059904 h 2442593"/>
                  <a:gd name="connsiteX20" fmla="*/ 162050 w 2798365"/>
                  <a:gd name="connsiteY20" fmla="*/ 1117961 h 2442593"/>
                  <a:gd name="connsiteX21" fmla="*/ 103993 w 2798365"/>
                  <a:gd name="connsiteY21" fmla="*/ 1176018 h 2442593"/>
                  <a:gd name="connsiteX22" fmla="*/ 74964 w 2798365"/>
                  <a:gd name="connsiteY22" fmla="*/ 1234075 h 2442593"/>
                  <a:gd name="connsiteX23" fmla="*/ 16909 w 2798365"/>
                  <a:gd name="connsiteY23" fmla="*/ 1335676 h 2442593"/>
                  <a:gd name="connsiteX24" fmla="*/ 561 w 2798365"/>
                  <a:gd name="connsiteY24" fmla="*/ 1509848 h 2442593"/>
                  <a:gd name="connsiteX25" fmla="*/ 3400 w 2798365"/>
                  <a:gd name="connsiteY25" fmla="*/ 1650225 h 2442593"/>
                  <a:gd name="connsiteX26" fmla="*/ 8733 w 2798365"/>
                  <a:gd name="connsiteY26" fmla="*/ 1778169 h 2442593"/>
                  <a:gd name="connsiteX27" fmla="*/ 87644 w 2798365"/>
                  <a:gd name="connsiteY27" fmla="*/ 1879768 h 2442593"/>
                  <a:gd name="connsiteX28" fmla="*/ 162050 w 2798365"/>
                  <a:gd name="connsiteY28" fmla="*/ 2032361 h 2442593"/>
                  <a:gd name="connsiteX29" fmla="*/ 205593 w 2798365"/>
                  <a:gd name="connsiteY29" fmla="*/ 2061390 h 2442593"/>
                  <a:gd name="connsiteX30" fmla="*/ 292679 w 2798365"/>
                  <a:gd name="connsiteY30" fmla="*/ 2133961 h 2442593"/>
                  <a:gd name="connsiteX31" fmla="*/ 379764 w 2798365"/>
                  <a:gd name="connsiteY31" fmla="*/ 2192018 h 2442593"/>
                  <a:gd name="connsiteX32" fmla="*/ 495879 w 2798365"/>
                  <a:gd name="connsiteY32" fmla="*/ 2221047 h 2442593"/>
                  <a:gd name="connsiteX33" fmla="*/ 684564 w 2798365"/>
                  <a:gd name="connsiteY33" fmla="*/ 2264590 h 2442593"/>
                  <a:gd name="connsiteX34" fmla="*/ 771650 w 2798365"/>
                  <a:gd name="connsiteY34" fmla="*/ 2293618 h 2442593"/>
                  <a:gd name="connsiteX35" fmla="*/ 815193 w 2798365"/>
                  <a:gd name="connsiteY35" fmla="*/ 2308132 h 2442593"/>
                  <a:gd name="connsiteX36" fmla="*/ 858736 w 2798365"/>
                  <a:gd name="connsiteY36" fmla="*/ 2322647 h 2442593"/>
                  <a:gd name="connsiteX37" fmla="*/ 902279 w 2798365"/>
                  <a:gd name="connsiteY37" fmla="*/ 2337161 h 2442593"/>
                  <a:gd name="connsiteX38" fmla="*/ 1018393 w 2798365"/>
                  <a:gd name="connsiteY38" fmla="*/ 2380704 h 2442593"/>
                  <a:gd name="connsiteX39" fmla="*/ 1090964 w 2798365"/>
                  <a:gd name="connsiteY39" fmla="*/ 2395218 h 2442593"/>
                  <a:gd name="connsiteX40" fmla="*/ 945822 w 2798365"/>
                  <a:gd name="connsiteY40" fmla="*/ 2337161 h 2442593"/>
                  <a:gd name="connsiteX41" fmla="*/ 1192565 w 2798365"/>
                  <a:gd name="connsiteY41" fmla="*/ 2424247 h 2442593"/>
                  <a:gd name="connsiteX42" fmla="*/ 1308678 w 2798365"/>
                  <a:gd name="connsiteY42" fmla="*/ 2424246 h 2442593"/>
                  <a:gd name="connsiteX43" fmla="*/ 1453820 w 2798365"/>
                  <a:gd name="connsiteY43" fmla="*/ 2438761 h 2442593"/>
                  <a:gd name="connsiteX44" fmla="*/ 1657022 w 2798365"/>
                  <a:gd name="connsiteY44" fmla="*/ 2438760 h 2442593"/>
                  <a:gd name="connsiteX45" fmla="*/ 2600449 w 2798365"/>
                  <a:gd name="connsiteY45" fmla="*/ 2395218 h 2442593"/>
                  <a:gd name="connsiteX46" fmla="*/ 2673023 w 2798365"/>
                  <a:gd name="connsiteY46" fmla="*/ 2380703 h 2442593"/>
                  <a:gd name="connsiteX47" fmla="*/ 2789137 w 2798365"/>
                  <a:gd name="connsiteY47" fmla="*/ 2351675 h 2442593"/>
                  <a:gd name="connsiteX48" fmla="*/ 2774622 w 2798365"/>
                  <a:gd name="connsiteY48" fmla="*/ 2148476 h 2442593"/>
                  <a:gd name="connsiteX49" fmla="*/ 2643993 w 2798365"/>
                  <a:gd name="connsiteY49" fmla="*/ 2192018 h 2442593"/>
                  <a:gd name="connsiteX50" fmla="*/ 2469821 w 2798365"/>
                  <a:gd name="connsiteY50" fmla="*/ 2192018 h 2442593"/>
                  <a:gd name="connsiteX51" fmla="*/ 2426279 w 2798365"/>
                  <a:gd name="connsiteY51" fmla="*/ 2206533 h 2442593"/>
                  <a:gd name="connsiteX52" fmla="*/ 2310165 w 2798365"/>
                  <a:gd name="connsiteY52" fmla="*/ 2162990 h 2442593"/>
                  <a:gd name="connsiteX53" fmla="*/ 2194050 w 2798365"/>
                  <a:gd name="connsiteY53" fmla="*/ 1974305 h 2442593"/>
                  <a:gd name="connsiteX54" fmla="*/ 2063422 w 2798365"/>
                  <a:gd name="connsiteY54" fmla="*/ 1988818 h 2442593"/>
                  <a:gd name="connsiteX55" fmla="*/ 1932793 w 2798365"/>
                  <a:gd name="connsiteY55" fmla="*/ 2046876 h 2442593"/>
                  <a:gd name="connsiteX56" fmla="*/ 1860221 w 2798365"/>
                  <a:gd name="connsiteY56" fmla="*/ 2032360 h 2442593"/>
                  <a:gd name="connsiteX57" fmla="*/ 1497364 w 2798365"/>
                  <a:gd name="connsiteY57" fmla="*/ 1974304 h 2442593"/>
                  <a:gd name="connsiteX58" fmla="*/ 1410279 w 2798365"/>
                  <a:gd name="connsiteY58" fmla="*/ 1945275 h 2442593"/>
                  <a:gd name="connsiteX59" fmla="*/ 1294164 w 2798365"/>
                  <a:gd name="connsiteY59" fmla="*/ 1887218 h 2442593"/>
                  <a:gd name="connsiteX60" fmla="*/ 1134507 w 2798365"/>
                  <a:gd name="connsiteY60" fmla="*/ 1756590 h 2442593"/>
                  <a:gd name="connsiteX61" fmla="*/ 1047422 w 2798365"/>
                  <a:gd name="connsiteY61" fmla="*/ 1625961 h 2442593"/>
                  <a:gd name="connsiteX62" fmla="*/ 1018393 w 2798365"/>
                  <a:gd name="connsiteY62" fmla="*/ 1582418 h 2442593"/>
                  <a:gd name="connsiteX63" fmla="*/ 974850 w 2798365"/>
                  <a:gd name="connsiteY63" fmla="*/ 1538875 h 2442593"/>
                  <a:gd name="connsiteX64" fmla="*/ 945822 w 2798365"/>
                  <a:gd name="connsiteY64" fmla="*/ 1466304 h 2442593"/>
                  <a:gd name="connsiteX65" fmla="*/ 858736 w 2798365"/>
                  <a:gd name="connsiteY65" fmla="*/ 1466304 h 2442593"/>
                  <a:gd name="connsiteX66" fmla="*/ 786165 w 2798365"/>
                  <a:gd name="connsiteY66" fmla="*/ 1437275 h 2442593"/>
                  <a:gd name="connsiteX67" fmla="*/ 757135 w 2798365"/>
                  <a:gd name="connsiteY67" fmla="*/ 1306647 h 2442593"/>
                  <a:gd name="connsiteX68" fmla="*/ 887765 w 2798365"/>
                  <a:gd name="connsiteY68" fmla="*/ 1248590 h 2442593"/>
                  <a:gd name="connsiteX69" fmla="*/ 931307 w 2798365"/>
                  <a:gd name="connsiteY69" fmla="*/ 885732 h 2442593"/>
                  <a:gd name="connsiteX70" fmla="*/ 1119993 w 2798365"/>
                  <a:gd name="connsiteY70" fmla="*/ 1001847 h 2442593"/>
                  <a:gd name="connsiteX71" fmla="*/ 1178050 w 2798365"/>
                  <a:gd name="connsiteY71" fmla="*/ 1016361 h 2442593"/>
                  <a:gd name="connsiteX72" fmla="*/ 1250622 w 2798365"/>
                  <a:gd name="connsiteY72" fmla="*/ 1045390 h 2442593"/>
                  <a:gd name="connsiteX73" fmla="*/ 1381250 w 2798365"/>
                  <a:gd name="connsiteY73" fmla="*/ 1059904 h 2442593"/>
                  <a:gd name="connsiteX74" fmla="*/ 1482850 w 2798365"/>
                  <a:gd name="connsiteY74" fmla="*/ 1074418 h 2442593"/>
                  <a:gd name="connsiteX75" fmla="*/ 1657022 w 2798365"/>
                  <a:gd name="connsiteY75" fmla="*/ 1059904 h 2442593"/>
                  <a:gd name="connsiteX76" fmla="*/ 1613479 w 2798365"/>
                  <a:gd name="connsiteY76" fmla="*/ 1016361 h 2442593"/>
                  <a:gd name="connsiteX77" fmla="*/ 1569936 w 2798365"/>
                  <a:gd name="connsiteY77" fmla="*/ 900247 h 2442593"/>
                  <a:gd name="connsiteX78" fmla="*/ 1598964 w 2798365"/>
                  <a:gd name="connsiteY78" fmla="*/ 798647 h 2442593"/>
                  <a:gd name="connsiteX79" fmla="*/ 1598964 w 2798365"/>
                  <a:gd name="connsiteY79" fmla="*/ 697047 h 2442593"/>
                  <a:gd name="connsiteX80" fmla="*/ 1497363 w 2798365"/>
                  <a:gd name="connsiteY80" fmla="*/ 638990 h 2442593"/>
                  <a:gd name="connsiteX81" fmla="*/ 1555422 w 2798365"/>
                  <a:gd name="connsiteY81" fmla="*/ 508361 h 2442593"/>
                  <a:gd name="connsiteX82" fmla="*/ 1700565 w 2798365"/>
                  <a:gd name="connsiteY82" fmla="*/ 508363 h 2442593"/>
                  <a:gd name="connsiteX83" fmla="*/ 1874736 w 2798365"/>
                  <a:gd name="connsiteY83" fmla="*/ 697046 h 2442593"/>
                  <a:gd name="connsiteX84" fmla="*/ 1990850 w 2798365"/>
                  <a:gd name="connsiteY84" fmla="*/ 813161 h 2442593"/>
                  <a:gd name="connsiteX85" fmla="*/ 2019879 w 2798365"/>
                  <a:gd name="connsiteY85" fmla="*/ 624475 h 2442593"/>
                  <a:gd name="connsiteX86" fmla="*/ 2034393 w 2798365"/>
                  <a:gd name="connsiteY86" fmla="*/ 566418 h 2442593"/>
                  <a:gd name="connsiteX87" fmla="*/ 1932793 w 2798365"/>
                  <a:gd name="connsiteY87" fmla="*/ 508361 h 2442593"/>
                  <a:gd name="connsiteX88" fmla="*/ 1874736 w 2798365"/>
                  <a:gd name="connsiteY88" fmla="*/ 479332 h 2442593"/>
                  <a:gd name="connsiteX89" fmla="*/ 1671536 w 2798365"/>
                  <a:gd name="connsiteY89" fmla="*/ 392247 h 2442593"/>
                  <a:gd name="connsiteX90" fmla="*/ 1569936 w 2798365"/>
                  <a:gd name="connsiteY90" fmla="*/ 319675 h 2442593"/>
                  <a:gd name="connsiteX91" fmla="*/ 1526393 w 2798365"/>
                  <a:gd name="connsiteY91" fmla="*/ 290647 h 2442593"/>
                  <a:gd name="connsiteX92" fmla="*/ 1468336 w 2798365"/>
                  <a:gd name="connsiteY92" fmla="*/ 247104 h 2442593"/>
                  <a:gd name="connsiteX93" fmla="*/ 1453822 w 2798365"/>
                  <a:gd name="connsiteY93" fmla="*/ 247104 h 2442593"/>
                  <a:gd name="connsiteX94" fmla="*/ 1308679 w 2798365"/>
                  <a:gd name="connsiteY94" fmla="*/ 145504 h 2442593"/>
                  <a:gd name="connsiteX95" fmla="*/ 1265136 w 2798365"/>
                  <a:gd name="connsiteY95" fmla="*/ 101961 h 2442593"/>
                  <a:gd name="connsiteX96" fmla="*/ 1236107 w 2798365"/>
                  <a:gd name="connsiteY96" fmla="*/ 58418 h 2442593"/>
                  <a:gd name="connsiteX97" fmla="*/ 1192564 w 2798365"/>
                  <a:gd name="connsiteY97" fmla="*/ 43904 h 2442593"/>
                  <a:gd name="connsiteX98" fmla="*/ 1178050 w 2798365"/>
                  <a:gd name="connsiteY98"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221593 w 2798365"/>
                  <a:gd name="connsiteY4" fmla="*/ 160019 h 2442593"/>
                  <a:gd name="connsiteX5" fmla="*/ 1279650 w 2798365"/>
                  <a:gd name="connsiteY5" fmla="*/ 203563 h 2442593"/>
                  <a:gd name="connsiteX6" fmla="*/ 1192566 w 2798365"/>
                  <a:gd name="connsiteY6" fmla="*/ 319676 h 2442593"/>
                  <a:gd name="connsiteX7" fmla="*/ 1089652 w 2798365"/>
                  <a:gd name="connsiteY7" fmla="*/ 260946 h 2442593"/>
                  <a:gd name="connsiteX8" fmla="*/ 1032907 w 2798365"/>
                  <a:gd name="connsiteY8" fmla="*/ 160018 h 2442593"/>
                  <a:gd name="connsiteX9" fmla="*/ 829711 w 2798365"/>
                  <a:gd name="connsiteY9" fmla="*/ 348704 h 2442593"/>
                  <a:gd name="connsiteX10" fmla="*/ 786164 w 2798365"/>
                  <a:gd name="connsiteY10" fmla="*/ 406761 h 2442593"/>
                  <a:gd name="connsiteX11" fmla="*/ 713593 w 2798365"/>
                  <a:gd name="connsiteY11" fmla="*/ 493847 h 2442593"/>
                  <a:gd name="connsiteX12" fmla="*/ 626507 w 2798365"/>
                  <a:gd name="connsiteY12" fmla="*/ 580932 h 2442593"/>
                  <a:gd name="connsiteX13" fmla="*/ 611993 w 2798365"/>
                  <a:gd name="connsiteY13" fmla="*/ 609961 h 2442593"/>
                  <a:gd name="connsiteX14" fmla="*/ 495879 w 2798365"/>
                  <a:gd name="connsiteY14" fmla="*/ 740590 h 2442593"/>
                  <a:gd name="connsiteX15" fmla="*/ 452336 w 2798365"/>
                  <a:gd name="connsiteY15" fmla="*/ 769618 h 2442593"/>
                  <a:gd name="connsiteX16" fmla="*/ 394279 w 2798365"/>
                  <a:gd name="connsiteY16" fmla="*/ 827675 h 2442593"/>
                  <a:gd name="connsiteX17" fmla="*/ 365250 w 2798365"/>
                  <a:gd name="connsiteY17" fmla="*/ 871218 h 2442593"/>
                  <a:gd name="connsiteX18" fmla="*/ 321707 w 2798365"/>
                  <a:gd name="connsiteY18" fmla="*/ 914761 h 2442593"/>
                  <a:gd name="connsiteX19" fmla="*/ 278164 w 2798365"/>
                  <a:gd name="connsiteY19" fmla="*/ 972818 h 2442593"/>
                  <a:gd name="connsiteX20" fmla="*/ 205593 w 2798365"/>
                  <a:gd name="connsiteY20" fmla="*/ 1059904 h 2442593"/>
                  <a:gd name="connsiteX21" fmla="*/ 162050 w 2798365"/>
                  <a:gd name="connsiteY21" fmla="*/ 1117961 h 2442593"/>
                  <a:gd name="connsiteX22" fmla="*/ 103993 w 2798365"/>
                  <a:gd name="connsiteY22" fmla="*/ 1176018 h 2442593"/>
                  <a:gd name="connsiteX23" fmla="*/ 74964 w 2798365"/>
                  <a:gd name="connsiteY23" fmla="*/ 1234075 h 2442593"/>
                  <a:gd name="connsiteX24" fmla="*/ 16909 w 2798365"/>
                  <a:gd name="connsiteY24" fmla="*/ 1335676 h 2442593"/>
                  <a:gd name="connsiteX25" fmla="*/ 561 w 2798365"/>
                  <a:gd name="connsiteY25" fmla="*/ 1509848 h 2442593"/>
                  <a:gd name="connsiteX26" fmla="*/ 3400 w 2798365"/>
                  <a:gd name="connsiteY26" fmla="*/ 1650225 h 2442593"/>
                  <a:gd name="connsiteX27" fmla="*/ 8733 w 2798365"/>
                  <a:gd name="connsiteY27" fmla="*/ 1778169 h 2442593"/>
                  <a:gd name="connsiteX28" fmla="*/ 87644 w 2798365"/>
                  <a:gd name="connsiteY28" fmla="*/ 1879768 h 2442593"/>
                  <a:gd name="connsiteX29" fmla="*/ 162050 w 2798365"/>
                  <a:gd name="connsiteY29" fmla="*/ 2032361 h 2442593"/>
                  <a:gd name="connsiteX30" fmla="*/ 205593 w 2798365"/>
                  <a:gd name="connsiteY30" fmla="*/ 2061390 h 2442593"/>
                  <a:gd name="connsiteX31" fmla="*/ 292679 w 2798365"/>
                  <a:gd name="connsiteY31" fmla="*/ 2133961 h 2442593"/>
                  <a:gd name="connsiteX32" fmla="*/ 379764 w 2798365"/>
                  <a:gd name="connsiteY32" fmla="*/ 2192018 h 2442593"/>
                  <a:gd name="connsiteX33" fmla="*/ 495879 w 2798365"/>
                  <a:gd name="connsiteY33" fmla="*/ 2221047 h 2442593"/>
                  <a:gd name="connsiteX34" fmla="*/ 684564 w 2798365"/>
                  <a:gd name="connsiteY34" fmla="*/ 2264590 h 2442593"/>
                  <a:gd name="connsiteX35" fmla="*/ 771650 w 2798365"/>
                  <a:gd name="connsiteY35" fmla="*/ 2293618 h 2442593"/>
                  <a:gd name="connsiteX36" fmla="*/ 815193 w 2798365"/>
                  <a:gd name="connsiteY36" fmla="*/ 2308132 h 2442593"/>
                  <a:gd name="connsiteX37" fmla="*/ 858736 w 2798365"/>
                  <a:gd name="connsiteY37" fmla="*/ 2322647 h 2442593"/>
                  <a:gd name="connsiteX38" fmla="*/ 902279 w 2798365"/>
                  <a:gd name="connsiteY38" fmla="*/ 2337161 h 2442593"/>
                  <a:gd name="connsiteX39" fmla="*/ 1018393 w 2798365"/>
                  <a:gd name="connsiteY39" fmla="*/ 2380704 h 2442593"/>
                  <a:gd name="connsiteX40" fmla="*/ 1090964 w 2798365"/>
                  <a:gd name="connsiteY40" fmla="*/ 2395218 h 2442593"/>
                  <a:gd name="connsiteX41" fmla="*/ 945822 w 2798365"/>
                  <a:gd name="connsiteY41" fmla="*/ 2337161 h 2442593"/>
                  <a:gd name="connsiteX42" fmla="*/ 1192565 w 2798365"/>
                  <a:gd name="connsiteY42" fmla="*/ 2424247 h 2442593"/>
                  <a:gd name="connsiteX43" fmla="*/ 1308678 w 2798365"/>
                  <a:gd name="connsiteY43" fmla="*/ 2424246 h 2442593"/>
                  <a:gd name="connsiteX44" fmla="*/ 1453820 w 2798365"/>
                  <a:gd name="connsiteY44" fmla="*/ 2438761 h 2442593"/>
                  <a:gd name="connsiteX45" fmla="*/ 1657022 w 2798365"/>
                  <a:gd name="connsiteY45" fmla="*/ 2438760 h 2442593"/>
                  <a:gd name="connsiteX46" fmla="*/ 2600449 w 2798365"/>
                  <a:gd name="connsiteY46" fmla="*/ 2395218 h 2442593"/>
                  <a:gd name="connsiteX47" fmla="*/ 2673023 w 2798365"/>
                  <a:gd name="connsiteY47" fmla="*/ 2380703 h 2442593"/>
                  <a:gd name="connsiteX48" fmla="*/ 2789137 w 2798365"/>
                  <a:gd name="connsiteY48" fmla="*/ 2351675 h 2442593"/>
                  <a:gd name="connsiteX49" fmla="*/ 2774622 w 2798365"/>
                  <a:gd name="connsiteY49" fmla="*/ 2148476 h 2442593"/>
                  <a:gd name="connsiteX50" fmla="*/ 2643993 w 2798365"/>
                  <a:gd name="connsiteY50" fmla="*/ 2192018 h 2442593"/>
                  <a:gd name="connsiteX51" fmla="*/ 2469821 w 2798365"/>
                  <a:gd name="connsiteY51" fmla="*/ 2192018 h 2442593"/>
                  <a:gd name="connsiteX52" fmla="*/ 2426279 w 2798365"/>
                  <a:gd name="connsiteY52" fmla="*/ 2206533 h 2442593"/>
                  <a:gd name="connsiteX53" fmla="*/ 2310165 w 2798365"/>
                  <a:gd name="connsiteY53" fmla="*/ 2162990 h 2442593"/>
                  <a:gd name="connsiteX54" fmla="*/ 2194050 w 2798365"/>
                  <a:gd name="connsiteY54" fmla="*/ 1974305 h 2442593"/>
                  <a:gd name="connsiteX55" fmla="*/ 2063422 w 2798365"/>
                  <a:gd name="connsiteY55" fmla="*/ 1988818 h 2442593"/>
                  <a:gd name="connsiteX56" fmla="*/ 1932793 w 2798365"/>
                  <a:gd name="connsiteY56" fmla="*/ 2046876 h 2442593"/>
                  <a:gd name="connsiteX57" fmla="*/ 1860221 w 2798365"/>
                  <a:gd name="connsiteY57" fmla="*/ 2032360 h 2442593"/>
                  <a:gd name="connsiteX58" fmla="*/ 1497364 w 2798365"/>
                  <a:gd name="connsiteY58" fmla="*/ 1974304 h 2442593"/>
                  <a:gd name="connsiteX59" fmla="*/ 1410279 w 2798365"/>
                  <a:gd name="connsiteY59" fmla="*/ 1945275 h 2442593"/>
                  <a:gd name="connsiteX60" fmla="*/ 1294164 w 2798365"/>
                  <a:gd name="connsiteY60" fmla="*/ 1887218 h 2442593"/>
                  <a:gd name="connsiteX61" fmla="*/ 1134507 w 2798365"/>
                  <a:gd name="connsiteY61" fmla="*/ 1756590 h 2442593"/>
                  <a:gd name="connsiteX62" fmla="*/ 1047422 w 2798365"/>
                  <a:gd name="connsiteY62" fmla="*/ 1625961 h 2442593"/>
                  <a:gd name="connsiteX63" fmla="*/ 1018393 w 2798365"/>
                  <a:gd name="connsiteY63" fmla="*/ 1582418 h 2442593"/>
                  <a:gd name="connsiteX64" fmla="*/ 974850 w 2798365"/>
                  <a:gd name="connsiteY64" fmla="*/ 1538875 h 2442593"/>
                  <a:gd name="connsiteX65" fmla="*/ 945822 w 2798365"/>
                  <a:gd name="connsiteY65" fmla="*/ 1466304 h 2442593"/>
                  <a:gd name="connsiteX66" fmla="*/ 858736 w 2798365"/>
                  <a:gd name="connsiteY66" fmla="*/ 1466304 h 2442593"/>
                  <a:gd name="connsiteX67" fmla="*/ 786165 w 2798365"/>
                  <a:gd name="connsiteY67" fmla="*/ 1437275 h 2442593"/>
                  <a:gd name="connsiteX68" fmla="*/ 757135 w 2798365"/>
                  <a:gd name="connsiteY68" fmla="*/ 1306647 h 2442593"/>
                  <a:gd name="connsiteX69" fmla="*/ 887765 w 2798365"/>
                  <a:gd name="connsiteY69" fmla="*/ 1248590 h 2442593"/>
                  <a:gd name="connsiteX70" fmla="*/ 931307 w 2798365"/>
                  <a:gd name="connsiteY70" fmla="*/ 885732 h 2442593"/>
                  <a:gd name="connsiteX71" fmla="*/ 1119993 w 2798365"/>
                  <a:gd name="connsiteY71" fmla="*/ 1001847 h 2442593"/>
                  <a:gd name="connsiteX72" fmla="*/ 1178050 w 2798365"/>
                  <a:gd name="connsiteY72" fmla="*/ 1016361 h 2442593"/>
                  <a:gd name="connsiteX73" fmla="*/ 1250622 w 2798365"/>
                  <a:gd name="connsiteY73" fmla="*/ 1045390 h 2442593"/>
                  <a:gd name="connsiteX74" fmla="*/ 1381250 w 2798365"/>
                  <a:gd name="connsiteY74" fmla="*/ 1059904 h 2442593"/>
                  <a:gd name="connsiteX75" fmla="*/ 1482850 w 2798365"/>
                  <a:gd name="connsiteY75" fmla="*/ 1074418 h 2442593"/>
                  <a:gd name="connsiteX76" fmla="*/ 1657022 w 2798365"/>
                  <a:gd name="connsiteY76" fmla="*/ 1059904 h 2442593"/>
                  <a:gd name="connsiteX77" fmla="*/ 1613479 w 2798365"/>
                  <a:gd name="connsiteY77" fmla="*/ 1016361 h 2442593"/>
                  <a:gd name="connsiteX78" fmla="*/ 1569936 w 2798365"/>
                  <a:gd name="connsiteY78" fmla="*/ 900247 h 2442593"/>
                  <a:gd name="connsiteX79" fmla="*/ 1598964 w 2798365"/>
                  <a:gd name="connsiteY79" fmla="*/ 798647 h 2442593"/>
                  <a:gd name="connsiteX80" fmla="*/ 1598964 w 2798365"/>
                  <a:gd name="connsiteY80" fmla="*/ 697047 h 2442593"/>
                  <a:gd name="connsiteX81" fmla="*/ 1497363 w 2798365"/>
                  <a:gd name="connsiteY81" fmla="*/ 638990 h 2442593"/>
                  <a:gd name="connsiteX82" fmla="*/ 1555422 w 2798365"/>
                  <a:gd name="connsiteY82" fmla="*/ 508361 h 2442593"/>
                  <a:gd name="connsiteX83" fmla="*/ 1700565 w 2798365"/>
                  <a:gd name="connsiteY83" fmla="*/ 508363 h 2442593"/>
                  <a:gd name="connsiteX84" fmla="*/ 1874736 w 2798365"/>
                  <a:gd name="connsiteY84" fmla="*/ 697046 h 2442593"/>
                  <a:gd name="connsiteX85" fmla="*/ 1990850 w 2798365"/>
                  <a:gd name="connsiteY85" fmla="*/ 813161 h 2442593"/>
                  <a:gd name="connsiteX86" fmla="*/ 2019879 w 2798365"/>
                  <a:gd name="connsiteY86" fmla="*/ 624475 h 2442593"/>
                  <a:gd name="connsiteX87" fmla="*/ 2034393 w 2798365"/>
                  <a:gd name="connsiteY87" fmla="*/ 566418 h 2442593"/>
                  <a:gd name="connsiteX88" fmla="*/ 1932793 w 2798365"/>
                  <a:gd name="connsiteY88" fmla="*/ 508361 h 2442593"/>
                  <a:gd name="connsiteX89" fmla="*/ 1874736 w 2798365"/>
                  <a:gd name="connsiteY89" fmla="*/ 479332 h 2442593"/>
                  <a:gd name="connsiteX90" fmla="*/ 1671536 w 2798365"/>
                  <a:gd name="connsiteY90" fmla="*/ 392247 h 2442593"/>
                  <a:gd name="connsiteX91" fmla="*/ 1569936 w 2798365"/>
                  <a:gd name="connsiteY91" fmla="*/ 319675 h 2442593"/>
                  <a:gd name="connsiteX92" fmla="*/ 1526393 w 2798365"/>
                  <a:gd name="connsiteY92" fmla="*/ 290647 h 2442593"/>
                  <a:gd name="connsiteX93" fmla="*/ 1468336 w 2798365"/>
                  <a:gd name="connsiteY93" fmla="*/ 247104 h 2442593"/>
                  <a:gd name="connsiteX94" fmla="*/ 1453822 w 2798365"/>
                  <a:gd name="connsiteY94" fmla="*/ 247104 h 2442593"/>
                  <a:gd name="connsiteX95" fmla="*/ 1308679 w 2798365"/>
                  <a:gd name="connsiteY95" fmla="*/ 145504 h 2442593"/>
                  <a:gd name="connsiteX96" fmla="*/ 1265136 w 2798365"/>
                  <a:gd name="connsiteY96" fmla="*/ 101961 h 2442593"/>
                  <a:gd name="connsiteX97" fmla="*/ 1236107 w 2798365"/>
                  <a:gd name="connsiteY97" fmla="*/ 58418 h 2442593"/>
                  <a:gd name="connsiteX98" fmla="*/ 1192564 w 2798365"/>
                  <a:gd name="connsiteY98" fmla="*/ 43904 h 2442593"/>
                  <a:gd name="connsiteX99" fmla="*/ 1178050 w 2798365"/>
                  <a:gd name="connsiteY99"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221593 w 2798365"/>
                  <a:gd name="connsiteY4" fmla="*/ 160019 h 2442593"/>
                  <a:gd name="connsiteX5" fmla="*/ 1279650 w 2798365"/>
                  <a:gd name="connsiteY5" fmla="*/ 203563 h 2442593"/>
                  <a:gd name="connsiteX6" fmla="*/ 1192566 w 2798365"/>
                  <a:gd name="connsiteY6" fmla="*/ 319676 h 2442593"/>
                  <a:gd name="connsiteX7" fmla="*/ 1089652 w 2798365"/>
                  <a:gd name="connsiteY7" fmla="*/ 292449 h 2442593"/>
                  <a:gd name="connsiteX8" fmla="*/ 1032907 w 2798365"/>
                  <a:gd name="connsiteY8" fmla="*/ 160018 h 2442593"/>
                  <a:gd name="connsiteX9" fmla="*/ 829711 w 2798365"/>
                  <a:gd name="connsiteY9" fmla="*/ 348704 h 2442593"/>
                  <a:gd name="connsiteX10" fmla="*/ 786164 w 2798365"/>
                  <a:gd name="connsiteY10" fmla="*/ 406761 h 2442593"/>
                  <a:gd name="connsiteX11" fmla="*/ 713593 w 2798365"/>
                  <a:gd name="connsiteY11" fmla="*/ 493847 h 2442593"/>
                  <a:gd name="connsiteX12" fmla="*/ 626507 w 2798365"/>
                  <a:gd name="connsiteY12" fmla="*/ 580932 h 2442593"/>
                  <a:gd name="connsiteX13" fmla="*/ 611993 w 2798365"/>
                  <a:gd name="connsiteY13" fmla="*/ 609961 h 2442593"/>
                  <a:gd name="connsiteX14" fmla="*/ 495879 w 2798365"/>
                  <a:gd name="connsiteY14" fmla="*/ 740590 h 2442593"/>
                  <a:gd name="connsiteX15" fmla="*/ 452336 w 2798365"/>
                  <a:gd name="connsiteY15" fmla="*/ 769618 h 2442593"/>
                  <a:gd name="connsiteX16" fmla="*/ 394279 w 2798365"/>
                  <a:gd name="connsiteY16" fmla="*/ 827675 h 2442593"/>
                  <a:gd name="connsiteX17" fmla="*/ 365250 w 2798365"/>
                  <a:gd name="connsiteY17" fmla="*/ 871218 h 2442593"/>
                  <a:gd name="connsiteX18" fmla="*/ 321707 w 2798365"/>
                  <a:gd name="connsiteY18" fmla="*/ 914761 h 2442593"/>
                  <a:gd name="connsiteX19" fmla="*/ 278164 w 2798365"/>
                  <a:gd name="connsiteY19" fmla="*/ 972818 h 2442593"/>
                  <a:gd name="connsiteX20" fmla="*/ 205593 w 2798365"/>
                  <a:gd name="connsiteY20" fmla="*/ 1059904 h 2442593"/>
                  <a:gd name="connsiteX21" fmla="*/ 162050 w 2798365"/>
                  <a:gd name="connsiteY21" fmla="*/ 1117961 h 2442593"/>
                  <a:gd name="connsiteX22" fmla="*/ 103993 w 2798365"/>
                  <a:gd name="connsiteY22" fmla="*/ 1176018 h 2442593"/>
                  <a:gd name="connsiteX23" fmla="*/ 74964 w 2798365"/>
                  <a:gd name="connsiteY23" fmla="*/ 1234075 h 2442593"/>
                  <a:gd name="connsiteX24" fmla="*/ 16909 w 2798365"/>
                  <a:gd name="connsiteY24" fmla="*/ 1335676 h 2442593"/>
                  <a:gd name="connsiteX25" fmla="*/ 561 w 2798365"/>
                  <a:gd name="connsiteY25" fmla="*/ 1509848 h 2442593"/>
                  <a:gd name="connsiteX26" fmla="*/ 3400 w 2798365"/>
                  <a:gd name="connsiteY26" fmla="*/ 1650225 h 2442593"/>
                  <a:gd name="connsiteX27" fmla="*/ 8733 w 2798365"/>
                  <a:gd name="connsiteY27" fmla="*/ 1778169 h 2442593"/>
                  <a:gd name="connsiteX28" fmla="*/ 87644 w 2798365"/>
                  <a:gd name="connsiteY28" fmla="*/ 1879768 h 2442593"/>
                  <a:gd name="connsiteX29" fmla="*/ 162050 w 2798365"/>
                  <a:gd name="connsiteY29" fmla="*/ 2032361 h 2442593"/>
                  <a:gd name="connsiteX30" fmla="*/ 205593 w 2798365"/>
                  <a:gd name="connsiteY30" fmla="*/ 2061390 h 2442593"/>
                  <a:gd name="connsiteX31" fmla="*/ 292679 w 2798365"/>
                  <a:gd name="connsiteY31" fmla="*/ 2133961 h 2442593"/>
                  <a:gd name="connsiteX32" fmla="*/ 379764 w 2798365"/>
                  <a:gd name="connsiteY32" fmla="*/ 2192018 h 2442593"/>
                  <a:gd name="connsiteX33" fmla="*/ 495879 w 2798365"/>
                  <a:gd name="connsiteY33" fmla="*/ 2221047 h 2442593"/>
                  <a:gd name="connsiteX34" fmla="*/ 684564 w 2798365"/>
                  <a:gd name="connsiteY34" fmla="*/ 2264590 h 2442593"/>
                  <a:gd name="connsiteX35" fmla="*/ 771650 w 2798365"/>
                  <a:gd name="connsiteY35" fmla="*/ 2293618 h 2442593"/>
                  <a:gd name="connsiteX36" fmla="*/ 815193 w 2798365"/>
                  <a:gd name="connsiteY36" fmla="*/ 2308132 h 2442593"/>
                  <a:gd name="connsiteX37" fmla="*/ 858736 w 2798365"/>
                  <a:gd name="connsiteY37" fmla="*/ 2322647 h 2442593"/>
                  <a:gd name="connsiteX38" fmla="*/ 902279 w 2798365"/>
                  <a:gd name="connsiteY38" fmla="*/ 2337161 h 2442593"/>
                  <a:gd name="connsiteX39" fmla="*/ 1018393 w 2798365"/>
                  <a:gd name="connsiteY39" fmla="*/ 2380704 h 2442593"/>
                  <a:gd name="connsiteX40" fmla="*/ 1090964 w 2798365"/>
                  <a:gd name="connsiteY40" fmla="*/ 2395218 h 2442593"/>
                  <a:gd name="connsiteX41" fmla="*/ 945822 w 2798365"/>
                  <a:gd name="connsiteY41" fmla="*/ 2337161 h 2442593"/>
                  <a:gd name="connsiteX42" fmla="*/ 1192565 w 2798365"/>
                  <a:gd name="connsiteY42" fmla="*/ 2424247 h 2442593"/>
                  <a:gd name="connsiteX43" fmla="*/ 1308678 w 2798365"/>
                  <a:gd name="connsiteY43" fmla="*/ 2424246 h 2442593"/>
                  <a:gd name="connsiteX44" fmla="*/ 1453820 w 2798365"/>
                  <a:gd name="connsiteY44" fmla="*/ 2438761 h 2442593"/>
                  <a:gd name="connsiteX45" fmla="*/ 1657022 w 2798365"/>
                  <a:gd name="connsiteY45" fmla="*/ 2438760 h 2442593"/>
                  <a:gd name="connsiteX46" fmla="*/ 2600449 w 2798365"/>
                  <a:gd name="connsiteY46" fmla="*/ 2395218 h 2442593"/>
                  <a:gd name="connsiteX47" fmla="*/ 2673023 w 2798365"/>
                  <a:gd name="connsiteY47" fmla="*/ 2380703 h 2442593"/>
                  <a:gd name="connsiteX48" fmla="*/ 2789137 w 2798365"/>
                  <a:gd name="connsiteY48" fmla="*/ 2351675 h 2442593"/>
                  <a:gd name="connsiteX49" fmla="*/ 2774622 w 2798365"/>
                  <a:gd name="connsiteY49" fmla="*/ 2148476 h 2442593"/>
                  <a:gd name="connsiteX50" fmla="*/ 2643993 w 2798365"/>
                  <a:gd name="connsiteY50" fmla="*/ 2192018 h 2442593"/>
                  <a:gd name="connsiteX51" fmla="*/ 2469821 w 2798365"/>
                  <a:gd name="connsiteY51" fmla="*/ 2192018 h 2442593"/>
                  <a:gd name="connsiteX52" fmla="*/ 2426279 w 2798365"/>
                  <a:gd name="connsiteY52" fmla="*/ 2206533 h 2442593"/>
                  <a:gd name="connsiteX53" fmla="*/ 2310165 w 2798365"/>
                  <a:gd name="connsiteY53" fmla="*/ 2162990 h 2442593"/>
                  <a:gd name="connsiteX54" fmla="*/ 2194050 w 2798365"/>
                  <a:gd name="connsiteY54" fmla="*/ 1974305 h 2442593"/>
                  <a:gd name="connsiteX55" fmla="*/ 2063422 w 2798365"/>
                  <a:gd name="connsiteY55" fmla="*/ 1988818 h 2442593"/>
                  <a:gd name="connsiteX56" fmla="*/ 1932793 w 2798365"/>
                  <a:gd name="connsiteY56" fmla="*/ 2046876 h 2442593"/>
                  <a:gd name="connsiteX57" fmla="*/ 1860221 w 2798365"/>
                  <a:gd name="connsiteY57" fmla="*/ 2032360 h 2442593"/>
                  <a:gd name="connsiteX58" fmla="*/ 1497364 w 2798365"/>
                  <a:gd name="connsiteY58" fmla="*/ 1974304 h 2442593"/>
                  <a:gd name="connsiteX59" fmla="*/ 1410279 w 2798365"/>
                  <a:gd name="connsiteY59" fmla="*/ 1945275 h 2442593"/>
                  <a:gd name="connsiteX60" fmla="*/ 1294164 w 2798365"/>
                  <a:gd name="connsiteY60" fmla="*/ 1887218 h 2442593"/>
                  <a:gd name="connsiteX61" fmla="*/ 1134507 w 2798365"/>
                  <a:gd name="connsiteY61" fmla="*/ 1756590 h 2442593"/>
                  <a:gd name="connsiteX62" fmla="*/ 1047422 w 2798365"/>
                  <a:gd name="connsiteY62" fmla="*/ 1625961 h 2442593"/>
                  <a:gd name="connsiteX63" fmla="*/ 1018393 w 2798365"/>
                  <a:gd name="connsiteY63" fmla="*/ 1582418 h 2442593"/>
                  <a:gd name="connsiteX64" fmla="*/ 974850 w 2798365"/>
                  <a:gd name="connsiteY64" fmla="*/ 1538875 h 2442593"/>
                  <a:gd name="connsiteX65" fmla="*/ 945822 w 2798365"/>
                  <a:gd name="connsiteY65" fmla="*/ 1466304 h 2442593"/>
                  <a:gd name="connsiteX66" fmla="*/ 858736 w 2798365"/>
                  <a:gd name="connsiteY66" fmla="*/ 1466304 h 2442593"/>
                  <a:gd name="connsiteX67" fmla="*/ 786165 w 2798365"/>
                  <a:gd name="connsiteY67" fmla="*/ 1437275 h 2442593"/>
                  <a:gd name="connsiteX68" fmla="*/ 757135 w 2798365"/>
                  <a:gd name="connsiteY68" fmla="*/ 1306647 h 2442593"/>
                  <a:gd name="connsiteX69" fmla="*/ 887765 w 2798365"/>
                  <a:gd name="connsiteY69" fmla="*/ 1248590 h 2442593"/>
                  <a:gd name="connsiteX70" fmla="*/ 931307 w 2798365"/>
                  <a:gd name="connsiteY70" fmla="*/ 885732 h 2442593"/>
                  <a:gd name="connsiteX71" fmla="*/ 1119993 w 2798365"/>
                  <a:gd name="connsiteY71" fmla="*/ 1001847 h 2442593"/>
                  <a:gd name="connsiteX72" fmla="*/ 1178050 w 2798365"/>
                  <a:gd name="connsiteY72" fmla="*/ 1016361 h 2442593"/>
                  <a:gd name="connsiteX73" fmla="*/ 1250622 w 2798365"/>
                  <a:gd name="connsiteY73" fmla="*/ 1045390 h 2442593"/>
                  <a:gd name="connsiteX74" fmla="*/ 1381250 w 2798365"/>
                  <a:gd name="connsiteY74" fmla="*/ 1059904 h 2442593"/>
                  <a:gd name="connsiteX75" fmla="*/ 1482850 w 2798365"/>
                  <a:gd name="connsiteY75" fmla="*/ 1074418 h 2442593"/>
                  <a:gd name="connsiteX76" fmla="*/ 1657022 w 2798365"/>
                  <a:gd name="connsiteY76" fmla="*/ 1059904 h 2442593"/>
                  <a:gd name="connsiteX77" fmla="*/ 1613479 w 2798365"/>
                  <a:gd name="connsiteY77" fmla="*/ 1016361 h 2442593"/>
                  <a:gd name="connsiteX78" fmla="*/ 1569936 w 2798365"/>
                  <a:gd name="connsiteY78" fmla="*/ 900247 h 2442593"/>
                  <a:gd name="connsiteX79" fmla="*/ 1598964 w 2798365"/>
                  <a:gd name="connsiteY79" fmla="*/ 798647 h 2442593"/>
                  <a:gd name="connsiteX80" fmla="*/ 1598964 w 2798365"/>
                  <a:gd name="connsiteY80" fmla="*/ 697047 h 2442593"/>
                  <a:gd name="connsiteX81" fmla="*/ 1497363 w 2798365"/>
                  <a:gd name="connsiteY81" fmla="*/ 638990 h 2442593"/>
                  <a:gd name="connsiteX82" fmla="*/ 1555422 w 2798365"/>
                  <a:gd name="connsiteY82" fmla="*/ 508361 h 2442593"/>
                  <a:gd name="connsiteX83" fmla="*/ 1700565 w 2798365"/>
                  <a:gd name="connsiteY83" fmla="*/ 508363 h 2442593"/>
                  <a:gd name="connsiteX84" fmla="*/ 1874736 w 2798365"/>
                  <a:gd name="connsiteY84" fmla="*/ 697046 h 2442593"/>
                  <a:gd name="connsiteX85" fmla="*/ 1990850 w 2798365"/>
                  <a:gd name="connsiteY85" fmla="*/ 813161 h 2442593"/>
                  <a:gd name="connsiteX86" fmla="*/ 2019879 w 2798365"/>
                  <a:gd name="connsiteY86" fmla="*/ 624475 h 2442593"/>
                  <a:gd name="connsiteX87" fmla="*/ 2034393 w 2798365"/>
                  <a:gd name="connsiteY87" fmla="*/ 566418 h 2442593"/>
                  <a:gd name="connsiteX88" fmla="*/ 1932793 w 2798365"/>
                  <a:gd name="connsiteY88" fmla="*/ 508361 h 2442593"/>
                  <a:gd name="connsiteX89" fmla="*/ 1874736 w 2798365"/>
                  <a:gd name="connsiteY89" fmla="*/ 479332 h 2442593"/>
                  <a:gd name="connsiteX90" fmla="*/ 1671536 w 2798365"/>
                  <a:gd name="connsiteY90" fmla="*/ 392247 h 2442593"/>
                  <a:gd name="connsiteX91" fmla="*/ 1569936 w 2798365"/>
                  <a:gd name="connsiteY91" fmla="*/ 319675 h 2442593"/>
                  <a:gd name="connsiteX92" fmla="*/ 1526393 w 2798365"/>
                  <a:gd name="connsiteY92" fmla="*/ 290647 h 2442593"/>
                  <a:gd name="connsiteX93" fmla="*/ 1468336 w 2798365"/>
                  <a:gd name="connsiteY93" fmla="*/ 247104 h 2442593"/>
                  <a:gd name="connsiteX94" fmla="*/ 1453822 w 2798365"/>
                  <a:gd name="connsiteY94" fmla="*/ 247104 h 2442593"/>
                  <a:gd name="connsiteX95" fmla="*/ 1308679 w 2798365"/>
                  <a:gd name="connsiteY95" fmla="*/ 145504 h 2442593"/>
                  <a:gd name="connsiteX96" fmla="*/ 1265136 w 2798365"/>
                  <a:gd name="connsiteY96" fmla="*/ 101961 h 2442593"/>
                  <a:gd name="connsiteX97" fmla="*/ 1236107 w 2798365"/>
                  <a:gd name="connsiteY97" fmla="*/ 58418 h 2442593"/>
                  <a:gd name="connsiteX98" fmla="*/ 1192564 w 2798365"/>
                  <a:gd name="connsiteY98" fmla="*/ 43904 h 2442593"/>
                  <a:gd name="connsiteX99" fmla="*/ 1178050 w 2798365"/>
                  <a:gd name="connsiteY99"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32907 w 2798365"/>
                  <a:gd name="connsiteY9" fmla="*/ 160018 h 2442593"/>
                  <a:gd name="connsiteX10" fmla="*/ 829711 w 2798365"/>
                  <a:gd name="connsiteY10" fmla="*/ 348704 h 2442593"/>
                  <a:gd name="connsiteX11" fmla="*/ 786164 w 2798365"/>
                  <a:gd name="connsiteY11" fmla="*/ 406761 h 2442593"/>
                  <a:gd name="connsiteX12" fmla="*/ 713593 w 2798365"/>
                  <a:gd name="connsiteY12" fmla="*/ 493847 h 2442593"/>
                  <a:gd name="connsiteX13" fmla="*/ 626507 w 2798365"/>
                  <a:gd name="connsiteY13" fmla="*/ 580932 h 2442593"/>
                  <a:gd name="connsiteX14" fmla="*/ 611993 w 2798365"/>
                  <a:gd name="connsiteY14" fmla="*/ 609961 h 2442593"/>
                  <a:gd name="connsiteX15" fmla="*/ 495879 w 2798365"/>
                  <a:gd name="connsiteY15" fmla="*/ 740590 h 2442593"/>
                  <a:gd name="connsiteX16" fmla="*/ 452336 w 2798365"/>
                  <a:gd name="connsiteY16" fmla="*/ 769618 h 2442593"/>
                  <a:gd name="connsiteX17" fmla="*/ 394279 w 2798365"/>
                  <a:gd name="connsiteY17" fmla="*/ 827675 h 2442593"/>
                  <a:gd name="connsiteX18" fmla="*/ 365250 w 2798365"/>
                  <a:gd name="connsiteY18" fmla="*/ 871218 h 2442593"/>
                  <a:gd name="connsiteX19" fmla="*/ 321707 w 2798365"/>
                  <a:gd name="connsiteY19" fmla="*/ 914761 h 2442593"/>
                  <a:gd name="connsiteX20" fmla="*/ 278164 w 2798365"/>
                  <a:gd name="connsiteY20" fmla="*/ 972818 h 2442593"/>
                  <a:gd name="connsiteX21" fmla="*/ 205593 w 2798365"/>
                  <a:gd name="connsiteY21" fmla="*/ 1059904 h 2442593"/>
                  <a:gd name="connsiteX22" fmla="*/ 162050 w 2798365"/>
                  <a:gd name="connsiteY22" fmla="*/ 1117961 h 2442593"/>
                  <a:gd name="connsiteX23" fmla="*/ 103993 w 2798365"/>
                  <a:gd name="connsiteY23" fmla="*/ 1176018 h 2442593"/>
                  <a:gd name="connsiteX24" fmla="*/ 74964 w 2798365"/>
                  <a:gd name="connsiteY24" fmla="*/ 1234075 h 2442593"/>
                  <a:gd name="connsiteX25" fmla="*/ 16909 w 2798365"/>
                  <a:gd name="connsiteY25" fmla="*/ 1335676 h 2442593"/>
                  <a:gd name="connsiteX26" fmla="*/ 561 w 2798365"/>
                  <a:gd name="connsiteY26" fmla="*/ 1509848 h 2442593"/>
                  <a:gd name="connsiteX27" fmla="*/ 3400 w 2798365"/>
                  <a:gd name="connsiteY27" fmla="*/ 1650225 h 2442593"/>
                  <a:gd name="connsiteX28" fmla="*/ 8733 w 2798365"/>
                  <a:gd name="connsiteY28" fmla="*/ 1778169 h 2442593"/>
                  <a:gd name="connsiteX29" fmla="*/ 87644 w 2798365"/>
                  <a:gd name="connsiteY29" fmla="*/ 1879768 h 2442593"/>
                  <a:gd name="connsiteX30" fmla="*/ 162050 w 2798365"/>
                  <a:gd name="connsiteY30" fmla="*/ 2032361 h 2442593"/>
                  <a:gd name="connsiteX31" fmla="*/ 205593 w 2798365"/>
                  <a:gd name="connsiteY31" fmla="*/ 2061390 h 2442593"/>
                  <a:gd name="connsiteX32" fmla="*/ 292679 w 2798365"/>
                  <a:gd name="connsiteY32" fmla="*/ 2133961 h 2442593"/>
                  <a:gd name="connsiteX33" fmla="*/ 379764 w 2798365"/>
                  <a:gd name="connsiteY33" fmla="*/ 2192018 h 2442593"/>
                  <a:gd name="connsiteX34" fmla="*/ 495879 w 2798365"/>
                  <a:gd name="connsiteY34" fmla="*/ 2221047 h 2442593"/>
                  <a:gd name="connsiteX35" fmla="*/ 684564 w 2798365"/>
                  <a:gd name="connsiteY35" fmla="*/ 2264590 h 2442593"/>
                  <a:gd name="connsiteX36" fmla="*/ 771650 w 2798365"/>
                  <a:gd name="connsiteY36" fmla="*/ 2293618 h 2442593"/>
                  <a:gd name="connsiteX37" fmla="*/ 815193 w 2798365"/>
                  <a:gd name="connsiteY37" fmla="*/ 2308132 h 2442593"/>
                  <a:gd name="connsiteX38" fmla="*/ 858736 w 2798365"/>
                  <a:gd name="connsiteY38" fmla="*/ 2322647 h 2442593"/>
                  <a:gd name="connsiteX39" fmla="*/ 902279 w 2798365"/>
                  <a:gd name="connsiteY39" fmla="*/ 2337161 h 2442593"/>
                  <a:gd name="connsiteX40" fmla="*/ 1018393 w 2798365"/>
                  <a:gd name="connsiteY40" fmla="*/ 2380704 h 2442593"/>
                  <a:gd name="connsiteX41" fmla="*/ 1090964 w 2798365"/>
                  <a:gd name="connsiteY41" fmla="*/ 2395218 h 2442593"/>
                  <a:gd name="connsiteX42" fmla="*/ 945822 w 2798365"/>
                  <a:gd name="connsiteY42" fmla="*/ 2337161 h 2442593"/>
                  <a:gd name="connsiteX43" fmla="*/ 1192565 w 2798365"/>
                  <a:gd name="connsiteY43" fmla="*/ 2424247 h 2442593"/>
                  <a:gd name="connsiteX44" fmla="*/ 1308678 w 2798365"/>
                  <a:gd name="connsiteY44" fmla="*/ 2424246 h 2442593"/>
                  <a:gd name="connsiteX45" fmla="*/ 1453820 w 2798365"/>
                  <a:gd name="connsiteY45" fmla="*/ 2438761 h 2442593"/>
                  <a:gd name="connsiteX46" fmla="*/ 1657022 w 2798365"/>
                  <a:gd name="connsiteY46" fmla="*/ 2438760 h 2442593"/>
                  <a:gd name="connsiteX47" fmla="*/ 2600449 w 2798365"/>
                  <a:gd name="connsiteY47" fmla="*/ 2395218 h 2442593"/>
                  <a:gd name="connsiteX48" fmla="*/ 2673023 w 2798365"/>
                  <a:gd name="connsiteY48" fmla="*/ 2380703 h 2442593"/>
                  <a:gd name="connsiteX49" fmla="*/ 2789137 w 2798365"/>
                  <a:gd name="connsiteY49" fmla="*/ 2351675 h 2442593"/>
                  <a:gd name="connsiteX50" fmla="*/ 2774622 w 2798365"/>
                  <a:gd name="connsiteY50" fmla="*/ 2148476 h 2442593"/>
                  <a:gd name="connsiteX51" fmla="*/ 2643993 w 2798365"/>
                  <a:gd name="connsiteY51" fmla="*/ 2192018 h 2442593"/>
                  <a:gd name="connsiteX52" fmla="*/ 2469821 w 2798365"/>
                  <a:gd name="connsiteY52" fmla="*/ 2192018 h 2442593"/>
                  <a:gd name="connsiteX53" fmla="*/ 2426279 w 2798365"/>
                  <a:gd name="connsiteY53" fmla="*/ 2206533 h 2442593"/>
                  <a:gd name="connsiteX54" fmla="*/ 2310165 w 2798365"/>
                  <a:gd name="connsiteY54" fmla="*/ 2162990 h 2442593"/>
                  <a:gd name="connsiteX55" fmla="*/ 2194050 w 2798365"/>
                  <a:gd name="connsiteY55" fmla="*/ 1974305 h 2442593"/>
                  <a:gd name="connsiteX56" fmla="*/ 2063422 w 2798365"/>
                  <a:gd name="connsiteY56" fmla="*/ 1988818 h 2442593"/>
                  <a:gd name="connsiteX57" fmla="*/ 1932793 w 2798365"/>
                  <a:gd name="connsiteY57" fmla="*/ 2046876 h 2442593"/>
                  <a:gd name="connsiteX58" fmla="*/ 1860221 w 2798365"/>
                  <a:gd name="connsiteY58" fmla="*/ 2032360 h 2442593"/>
                  <a:gd name="connsiteX59" fmla="*/ 1497364 w 2798365"/>
                  <a:gd name="connsiteY59" fmla="*/ 1974304 h 2442593"/>
                  <a:gd name="connsiteX60" fmla="*/ 1410279 w 2798365"/>
                  <a:gd name="connsiteY60" fmla="*/ 1945275 h 2442593"/>
                  <a:gd name="connsiteX61" fmla="*/ 1294164 w 2798365"/>
                  <a:gd name="connsiteY61" fmla="*/ 1887218 h 2442593"/>
                  <a:gd name="connsiteX62" fmla="*/ 1134507 w 2798365"/>
                  <a:gd name="connsiteY62" fmla="*/ 1756590 h 2442593"/>
                  <a:gd name="connsiteX63" fmla="*/ 1047422 w 2798365"/>
                  <a:gd name="connsiteY63" fmla="*/ 1625961 h 2442593"/>
                  <a:gd name="connsiteX64" fmla="*/ 1018393 w 2798365"/>
                  <a:gd name="connsiteY64" fmla="*/ 1582418 h 2442593"/>
                  <a:gd name="connsiteX65" fmla="*/ 974850 w 2798365"/>
                  <a:gd name="connsiteY65" fmla="*/ 1538875 h 2442593"/>
                  <a:gd name="connsiteX66" fmla="*/ 945822 w 2798365"/>
                  <a:gd name="connsiteY66" fmla="*/ 1466304 h 2442593"/>
                  <a:gd name="connsiteX67" fmla="*/ 858736 w 2798365"/>
                  <a:gd name="connsiteY67" fmla="*/ 1466304 h 2442593"/>
                  <a:gd name="connsiteX68" fmla="*/ 786165 w 2798365"/>
                  <a:gd name="connsiteY68" fmla="*/ 1437275 h 2442593"/>
                  <a:gd name="connsiteX69" fmla="*/ 757135 w 2798365"/>
                  <a:gd name="connsiteY69" fmla="*/ 1306647 h 2442593"/>
                  <a:gd name="connsiteX70" fmla="*/ 887765 w 2798365"/>
                  <a:gd name="connsiteY70" fmla="*/ 1248590 h 2442593"/>
                  <a:gd name="connsiteX71" fmla="*/ 931307 w 2798365"/>
                  <a:gd name="connsiteY71" fmla="*/ 885732 h 2442593"/>
                  <a:gd name="connsiteX72" fmla="*/ 1119993 w 2798365"/>
                  <a:gd name="connsiteY72" fmla="*/ 1001847 h 2442593"/>
                  <a:gd name="connsiteX73" fmla="*/ 1178050 w 2798365"/>
                  <a:gd name="connsiteY73" fmla="*/ 1016361 h 2442593"/>
                  <a:gd name="connsiteX74" fmla="*/ 1250622 w 2798365"/>
                  <a:gd name="connsiteY74" fmla="*/ 1045390 h 2442593"/>
                  <a:gd name="connsiteX75" fmla="*/ 1381250 w 2798365"/>
                  <a:gd name="connsiteY75" fmla="*/ 1059904 h 2442593"/>
                  <a:gd name="connsiteX76" fmla="*/ 1482850 w 2798365"/>
                  <a:gd name="connsiteY76" fmla="*/ 1074418 h 2442593"/>
                  <a:gd name="connsiteX77" fmla="*/ 1657022 w 2798365"/>
                  <a:gd name="connsiteY77" fmla="*/ 1059904 h 2442593"/>
                  <a:gd name="connsiteX78" fmla="*/ 1613479 w 2798365"/>
                  <a:gd name="connsiteY78" fmla="*/ 1016361 h 2442593"/>
                  <a:gd name="connsiteX79" fmla="*/ 1569936 w 2798365"/>
                  <a:gd name="connsiteY79" fmla="*/ 900247 h 2442593"/>
                  <a:gd name="connsiteX80" fmla="*/ 1598964 w 2798365"/>
                  <a:gd name="connsiteY80" fmla="*/ 798647 h 2442593"/>
                  <a:gd name="connsiteX81" fmla="*/ 1598964 w 2798365"/>
                  <a:gd name="connsiteY81" fmla="*/ 697047 h 2442593"/>
                  <a:gd name="connsiteX82" fmla="*/ 1497363 w 2798365"/>
                  <a:gd name="connsiteY82" fmla="*/ 638990 h 2442593"/>
                  <a:gd name="connsiteX83" fmla="*/ 1555422 w 2798365"/>
                  <a:gd name="connsiteY83" fmla="*/ 508361 h 2442593"/>
                  <a:gd name="connsiteX84" fmla="*/ 1700565 w 2798365"/>
                  <a:gd name="connsiteY84" fmla="*/ 508363 h 2442593"/>
                  <a:gd name="connsiteX85" fmla="*/ 1874736 w 2798365"/>
                  <a:gd name="connsiteY85" fmla="*/ 697046 h 2442593"/>
                  <a:gd name="connsiteX86" fmla="*/ 1990850 w 2798365"/>
                  <a:gd name="connsiteY86" fmla="*/ 813161 h 2442593"/>
                  <a:gd name="connsiteX87" fmla="*/ 2019879 w 2798365"/>
                  <a:gd name="connsiteY87" fmla="*/ 624475 h 2442593"/>
                  <a:gd name="connsiteX88" fmla="*/ 2034393 w 2798365"/>
                  <a:gd name="connsiteY88" fmla="*/ 566418 h 2442593"/>
                  <a:gd name="connsiteX89" fmla="*/ 1932793 w 2798365"/>
                  <a:gd name="connsiteY89" fmla="*/ 508361 h 2442593"/>
                  <a:gd name="connsiteX90" fmla="*/ 1874736 w 2798365"/>
                  <a:gd name="connsiteY90" fmla="*/ 479332 h 2442593"/>
                  <a:gd name="connsiteX91" fmla="*/ 1671536 w 2798365"/>
                  <a:gd name="connsiteY91" fmla="*/ 392247 h 2442593"/>
                  <a:gd name="connsiteX92" fmla="*/ 1569936 w 2798365"/>
                  <a:gd name="connsiteY92" fmla="*/ 319675 h 2442593"/>
                  <a:gd name="connsiteX93" fmla="*/ 1526393 w 2798365"/>
                  <a:gd name="connsiteY93" fmla="*/ 290647 h 2442593"/>
                  <a:gd name="connsiteX94" fmla="*/ 1468336 w 2798365"/>
                  <a:gd name="connsiteY94" fmla="*/ 247104 h 2442593"/>
                  <a:gd name="connsiteX95" fmla="*/ 1453822 w 2798365"/>
                  <a:gd name="connsiteY95" fmla="*/ 247104 h 2442593"/>
                  <a:gd name="connsiteX96" fmla="*/ 1308679 w 2798365"/>
                  <a:gd name="connsiteY96" fmla="*/ 145504 h 2442593"/>
                  <a:gd name="connsiteX97" fmla="*/ 1265136 w 2798365"/>
                  <a:gd name="connsiteY97" fmla="*/ 101961 h 2442593"/>
                  <a:gd name="connsiteX98" fmla="*/ 1236107 w 2798365"/>
                  <a:gd name="connsiteY98" fmla="*/ 58418 h 2442593"/>
                  <a:gd name="connsiteX99" fmla="*/ 1192564 w 2798365"/>
                  <a:gd name="connsiteY99" fmla="*/ 43904 h 2442593"/>
                  <a:gd name="connsiteX100" fmla="*/ 1178050 w 2798365"/>
                  <a:gd name="connsiteY100"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98964 w 2798365"/>
                  <a:gd name="connsiteY82" fmla="*/ 697047 h 2442593"/>
                  <a:gd name="connsiteX83" fmla="*/ 1497363 w 2798365"/>
                  <a:gd name="connsiteY83" fmla="*/ 638990 h 2442593"/>
                  <a:gd name="connsiteX84" fmla="*/ 1555422 w 2798365"/>
                  <a:gd name="connsiteY84" fmla="*/ 508361 h 2442593"/>
                  <a:gd name="connsiteX85" fmla="*/ 1700565 w 2798365"/>
                  <a:gd name="connsiteY85" fmla="*/ 508363 h 2442593"/>
                  <a:gd name="connsiteX86" fmla="*/ 1874736 w 2798365"/>
                  <a:gd name="connsiteY86" fmla="*/ 697046 h 2442593"/>
                  <a:gd name="connsiteX87" fmla="*/ 1990850 w 2798365"/>
                  <a:gd name="connsiteY87" fmla="*/ 813161 h 2442593"/>
                  <a:gd name="connsiteX88" fmla="*/ 2019879 w 2798365"/>
                  <a:gd name="connsiteY88" fmla="*/ 624475 h 2442593"/>
                  <a:gd name="connsiteX89" fmla="*/ 2034393 w 2798365"/>
                  <a:gd name="connsiteY89" fmla="*/ 566418 h 2442593"/>
                  <a:gd name="connsiteX90" fmla="*/ 1932793 w 2798365"/>
                  <a:gd name="connsiteY90" fmla="*/ 508361 h 2442593"/>
                  <a:gd name="connsiteX91" fmla="*/ 1874736 w 2798365"/>
                  <a:gd name="connsiteY91" fmla="*/ 479332 h 2442593"/>
                  <a:gd name="connsiteX92" fmla="*/ 1671536 w 2798365"/>
                  <a:gd name="connsiteY92" fmla="*/ 392247 h 2442593"/>
                  <a:gd name="connsiteX93" fmla="*/ 1569936 w 2798365"/>
                  <a:gd name="connsiteY93" fmla="*/ 319675 h 2442593"/>
                  <a:gd name="connsiteX94" fmla="*/ 1526393 w 2798365"/>
                  <a:gd name="connsiteY94" fmla="*/ 290647 h 2442593"/>
                  <a:gd name="connsiteX95" fmla="*/ 1468336 w 2798365"/>
                  <a:gd name="connsiteY95" fmla="*/ 247104 h 2442593"/>
                  <a:gd name="connsiteX96" fmla="*/ 1453822 w 2798365"/>
                  <a:gd name="connsiteY96" fmla="*/ 247104 h 2442593"/>
                  <a:gd name="connsiteX97" fmla="*/ 1308679 w 2798365"/>
                  <a:gd name="connsiteY97" fmla="*/ 145504 h 2442593"/>
                  <a:gd name="connsiteX98" fmla="*/ 1265136 w 2798365"/>
                  <a:gd name="connsiteY98" fmla="*/ 101961 h 2442593"/>
                  <a:gd name="connsiteX99" fmla="*/ 1236107 w 2798365"/>
                  <a:gd name="connsiteY99" fmla="*/ 58418 h 2442593"/>
                  <a:gd name="connsiteX100" fmla="*/ 1192564 w 2798365"/>
                  <a:gd name="connsiteY100" fmla="*/ 43904 h 2442593"/>
                  <a:gd name="connsiteX101" fmla="*/ 1178050 w 2798365"/>
                  <a:gd name="connsiteY101"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98964 w 2798365"/>
                  <a:gd name="connsiteY82" fmla="*/ 697047 h 2442593"/>
                  <a:gd name="connsiteX83" fmla="*/ 1497363 w 2798365"/>
                  <a:gd name="connsiteY83" fmla="*/ 638990 h 2442593"/>
                  <a:gd name="connsiteX84" fmla="*/ 1463192 w 2798365"/>
                  <a:gd name="connsiteY84" fmla="*/ 424353 h 2442593"/>
                  <a:gd name="connsiteX85" fmla="*/ 1700565 w 2798365"/>
                  <a:gd name="connsiteY85" fmla="*/ 508363 h 2442593"/>
                  <a:gd name="connsiteX86" fmla="*/ 1874736 w 2798365"/>
                  <a:gd name="connsiteY86" fmla="*/ 697046 h 2442593"/>
                  <a:gd name="connsiteX87" fmla="*/ 1990850 w 2798365"/>
                  <a:gd name="connsiteY87" fmla="*/ 813161 h 2442593"/>
                  <a:gd name="connsiteX88" fmla="*/ 2019879 w 2798365"/>
                  <a:gd name="connsiteY88" fmla="*/ 624475 h 2442593"/>
                  <a:gd name="connsiteX89" fmla="*/ 2034393 w 2798365"/>
                  <a:gd name="connsiteY89" fmla="*/ 566418 h 2442593"/>
                  <a:gd name="connsiteX90" fmla="*/ 1932793 w 2798365"/>
                  <a:gd name="connsiteY90" fmla="*/ 508361 h 2442593"/>
                  <a:gd name="connsiteX91" fmla="*/ 1874736 w 2798365"/>
                  <a:gd name="connsiteY91" fmla="*/ 479332 h 2442593"/>
                  <a:gd name="connsiteX92" fmla="*/ 1671536 w 2798365"/>
                  <a:gd name="connsiteY92" fmla="*/ 392247 h 2442593"/>
                  <a:gd name="connsiteX93" fmla="*/ 1569936 w 2798365"/>
                  <a:gd name="connsiteY93" fmla="*/ 319675 h 2442593"/>
                  <a:gd name="connsiteX94" fmla="*/ 1526393 w 2798365"/>
                  <a:gd name="connsiteY94" fmla="*/ 290647 h 2442593"/>
                  <a:gd name="connsiteX95" fmla="*/ 1468336 w 2798365"/>
                  <a:gd name="connsiteY95" fmla="*/ 247104 h 2442593"/>
                  <a:gd name="connsiteX96" fmla="*/ 1453822 w 2798365"/>
                  <a:gd name="connsiteY96" fmla="*/ 247104 h 2442593"/>
                  <a:gd name="connsiteX97" fmla="*/ 1308679 w 2798365"/>
                  <a:gd name="connsiteY97" fmla="*/ 145504 h 2442593"/>
                  <a:gd name="connsiteX98" fmla="*/ 1265136 w 2798365"/>
                  <a:gd name="connsiteY98" fmla="*/ 101961 h 2442593"/>
                  <a:gd name="connsiteX99" fmla="*/ 1236107 w 2798365"/>
                  <a:gd name="connsiteY99" fmla="*/ 58418 h 2442593"/>
                  <a:gd name="connsiteX100" fmla="*/ 1192564 w 2798365"/>
                  <a:gd name="connsiteY100" fmla="*/ 43904 h 2442593"/>
                  <a:gd name="connsiteX101" fmla="*/ 1178050 w 2798365"/>
                  <a:gd name="connsiteY101"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98964 w 2798365"/>
                  <a:gd name="connsiteY82" fmla="*/ 697047 h 2442593"/>
                  <a:gd name="connsiteX83" fmla="*/ 1497363 w 2798365"/>
                  <a:gd name="connsiteY83" fmla="*/ 638990 h 2442593"/>
                  <a:gd name="connsiteX84" fmla="*/ 1320223 w 2798365"/>
                  <a:gd name="connsiteY84" fmla="*/ 586478 h 2442593"/>
                  <a:gd name="connsiteX85" fmla="*/ 1463192 w 2798365"/>
                  <a:gd name="connsiteY85" fmla="*/ 424353 h 2442593"/>
                  <a:gd name="connsiteX86" fmla="*/ 1700565 w 2798365"/>
                  <a:gd name="connsiteY86" fmla="*/ 508363 h 2442593"/>
                  <a:gd name="connsiteX87" fmla="*/ 1874736 w 2798365"/>
                  <a:gd name="connsiteY87" fmla="*/ 697046 h 2442593"/>
                  <a:gd name="connsiteX88" fmla="*/ 1990850 w 2798365"/>
                  <a:gd name="connsiteY88" fmla="*/ 813161 h 2442593"/>
                  <a:gd name="connsiteX89" fmla="*/ 2019879 w 2798365"/>
                  <a:gd name="connsiteY89" fmla="*/ 624475 h 2442593"/>
                  <a:gd name="connsiteX90" fmla="*/ 2034393 w 2798365"/>
                  <a:gd name="connsiteY90" fmla="*/ 566418 h 2442593"/>
                  <a:gd name="connsiteX91" fmla="*/ 1932793 w 2798365"/>
                  <a:gd name="connsiteY91" fmla="*/ 508361 h 2442593"/>
                  <a:gd name="connsiteX92" fmla="*/ 1874736 w 2798365"/>
                  <a:gd name="connsiteY92" fmla="*/ 479332 h 2442593"/>
                  <a:gd name="connsiteX93" fmla="*/ 1671536 w 2798365"/>
                  <a:gd name="connsiteY93" fmla="*/ 392247 h 2442593"/>
                  <a:gd name="connsiteX94" fmla="*/ 1569936 w 2798365"/>
                  <a:gd name="connsiteY94" fmla="*/ 319675 h 2442593"/>
                  <a:gd name="connsiteX95" fmla="*/ 1526393 w 2798365"/>
                  <a:gd name="connsiteY95" fmla="*/ 290647 h 2442593"/>
                  <a:gd name="connsiteX96" fmla="*/ 1468336 w 2798365"/>
                  <a:gd name="connsiteY96" fmla="*/ 247104 h 2442593"/>
                  <a:gd name="connsiteX97" fmla="*/ 1453822 w 2798365"/>
                  <a:gd name="connsiteY97" fmla="*/ 247104 h 2442593"/>
                  <a:gd name="connsiteX98" fmla="*/ 1308679 w 2798365"/>
                  <a:gd name="connsiteY98" fmla="*/ 145504 h 2442593"/>
                  <a:gd name="connsiteX99" fmla="*/ 1265136 w 2798365"/>
                  <a:gd name="connsiteY99" fmla="*/ 101961 h 2442593"/>
                  <a:gd name="connsiteX100" fmla="*/ 1236107 w 2798365"/>
                  <a:gd name="connsiteY100" fmla="*/ 58418 h 2442593"/>
                  <a:gd name="connsiteX101" fmla="*/ 1192564 w 2798365"/>
                  <a:gd name="connsiteY101" fmla="*/ 43904 h 2442593"/>
                  <a:gd name="connsiteX102" fmla="*/ 1178050 w 2798365"/>
                  <a:gd name="connsiteY102"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41321 w 2798365"/>
                  <a:gd name="connsiteY82" fmla="*/ 697047 h 2442593"/>
                  <a:gd name="connsiteX83" fmla="*/ 1497363 w 2798365"/>
                  <a:gd name="connsiteY83" fmla="*/ 638990 h 2442593"/>
                  <a:gd name="connsiteX84" fmla="*/ 1320223 w 2798365"/>
                  <a:gd name="connsiteY84" fmla="*/ 586478 h 2442593"/>
                  <a:gd name="connsiteX85" fmla="*/ 1463192 w 2798365"/>
                  <a:gd name="connsiteY85" fmla="*/ 424353 h 2442593"/>
                  <a:gd name="connsiteX86" fmla="*/ 1700565 w 2798365"/>
                  <a:gd name="connsiteY86" fmla="*/ 508363 h 2442593"/>
                  <a:gd name="connsiteX87" fmla="*/ 1874736 w 2798365"/>
                  <a:gd name="connsiteY87" fmla="*/ 697046 h 2442593"/>
                  <a:gd name="connsiteX88" fmla="*/ 1990850 w 2798365"/>
                  <a:gd name="connsiteY88" fmla="*/ 813161 h 2442593"/>
                  <a:gd name="connsiteX89" fmla="*/ 2019879 w 2798365"/>
                  <a:gd name="connsiteY89" fmla="*/ 624475 h 2442593"/>
                  <a:gd name="connsiteX90" fmla="*/ 2034393 w 2798365"/>
                  <a:gd name="connsiteY90" fmla="*/ 566418 h 2442593"/>
                  <a:gd name="connsiteX91" fmla="*/ 1932793 w 2798365"/>
                  <a:gd name="connsiteY91" fmla="*/ 508361 h 2442593"/>
                  <a:gd name="connsiteX92" fmla="*/ 1874736 w 2798365"/>
                  <a:gd name="connsiteY92" fmla="*/ 479332 h 2442593"/>
                  <a:gd name="connsiteX93" fmla="*/ 1671536 w 2798365"/>
                  <a:gd name="connsiteY93" fmla="*/ 392247 h 2442593"/>
                  <a:gd name="connsiteX94" fmla="*/ 1569936 w 2798365"/>
                  <a:gd name="connsiteY94" fmla="*/ 319675 h 2442593"/>
                  <a:gd name="connsiteX95" fmla="*/ 1526393 w 2798365"/>
                  <a:gd name="connsiteY95" fmla="*/ 290647 h 2442593"/>
                  <a:gd name="connsiteX96" fmla="*/ 1468336 w 2798365"/>
                  <a:gd name="connsiteY96" fmla="*/ 247104 h 2442593"/>
                  <a:gd name="connsiteX97" fmla="*/ 1453822 w 2798365"/>
                  <a:gd name="connsiteY97" fmla="*/ 247104 h 2442593"/>
                  <a:gd name="connsiteX98" fmla="*/ 1308679 w 2798365"/>
                  <a:gd name="connsiteY98" fmla="*/ 145504 h 2442593"/>
                  <a:gd name="connsiteX99" fmla="*/ 1265136 w 2798365"/>
                  <a:gd name="connsiteY99" fmla="*/ 101961 h 2442593"/>
                  <a:gd name="connsiteX100" fmla="*/ 1236107 w 2798365"/>
                  <a:gd name="connsiteY100" fmla="*/ 58418 h 2442593"/>
                  <a:gd name="connsiteX101" fmla="*/ 1192564 w 2798365"/>
                  <a:gd name="connsiteY101" fmla="*/ 43904 h 2442593"/>
                  <a:gd name="connsiteX102" fmla="*/ 1178050 w 2798365"/>
                  <a:gd name="connsiteY102"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41321 w 2798365"/>
                  <a:gd name="connsiteY82" fmla="*/ 697047 h 2442593"/>
                  <a:gd name="connsiteX83" fmla="*/ 1497363 w 2798365"/>
                  <a:gd name="connsiteY83" fmla="*/ 638990 h 2442593"/>
                  <a:gd name="connsiteX84" fmla="*/ 1285637 w 2798365"/>
                  <a:gd name="connsiteY84" fmla="*/ 575977 h 2442593"/>
                  <a:gd name="connsiteX85" fmla="*/ 1463192 w 2798365"/>
                  <a:gd name="connsiteY85" fmla="*/ 424353 h 2442593"/>
                  <a:gd name="connsiteX86" fmla="*/ 1700565 w 2798365"/>
                  <a:gd name="connsiteY86" fmla="*/ 508363 h 2442593"/>
                  <a:gd name="connsiteX87" fmla="*/ 1874736 w 2798365"/>
                  <a:gd name="connsiteY87" fmla="*/ 697046 h 2442593"/>
                  <a:gd name="connsiteX88" fmla="*/ 1990850 w 2798365"/>
                  <a:gd name="connsiteY88" fmla="*/ 813161 h 2442593"/>
                  <a:gd name="connsiteX89" fmla="*/ 2019879 w 2798365"/>
                  <a:gd name="connsiteY89" fmla="*/ 624475 h 2442593"/>
                  <a:gd name="connsiteX90" fmla="*/ 2034393 w 2798365"/>
                  <a:gd name="connsiteY90" fmla="*/ 566418 h 2442593"/>
                  <a:gd name="connsiteX91" fmla="*/ 1932793 w 2798365"/>
                  <a:gd name="connsiteY91" fmla="*/ 508361 h 2442593"/>
                  <a:gd name="connsiteX92" fmla="*/ 1874736 w 2798365"/>
                  <a:gd name="connsiteY92" fmla="*/ 479332 h 2442593"/>
                  <a:gd name="connsiteX93" fmla="*/ 1671536 w 2798365"/>
                  <a:gd name="connsiteY93" fmla="*/ 392247 h 2442593"/>
                  <a:gd name="connsiteX94" fmla="*/ 1569936 w 2798365"/>
                  <a:gd name="connsiteY94" fmla="*/ 319675 h 2442593"/>
                  <a:gd name="connsiteX95" fmla="*/ 1526393 w 2798365"/>
                  <a:gd name="connsiteY95" fmla="*/ 290647 h 2442593"/>
                  <a:gd name="connsiteX96" fmla="*/ 1468336 w 2798365"/>
                  <a:gd name="connsiteY96" fmla="*/ 247104 h 2442593"/>
                  <a:gd name="connsiteX97" fmla="*/ 1453822 w 2798365"/>
                  <a:gd name="connsiteY97" fmla="*/ 247104 h 2442593"/>
                  <a:gd name="connsiteX98" fmla="*/ 1308679 w 2798365"/>
                  <a:gd name="connsiteY98" fmla="*/ 145504 h 2442593"/>
                  <a:gd name="connsiteX99" fmla="*/ 1265136 w 2798365"/>
                  <a:gd name="connsiteY99" fmla="*/ 101961 h 2442593"/>
                  <a:gd name="connsiteX100" fmla="*/ 1236107 w 2798365"/>
                  <a:gd name="connsiteY100" fmla="*/ 58418 h 2442593"/>
                  <a:gd name="connsiteX101" fmla="*/ 1192564 w 2798365"/>
                  <a:gd name="connsiteY101" fmla="*/ 43904 h 2442593"/>
                  <a:gd name="connsiteX102" fmla="*/ 1178050 w 2798365"/>
                  <a:gd name="connsiteY102"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41321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2034393 w 2798365"/>
                  <a:gd name="connsiteY91" fmla="*/ 566418 h 2442593"/>
                  <a:gd name="connsiteX92" fmla="*/ 1932793 w 2798365"/>
                  <a:gd name="connsiteY92" fmla="*/ 508361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2034393 w 2798365"/>
                  <a:gd name="connsiteY91" fmla="*/ 566418 h 2442593"/>
                  <a:gd name="connsiteX92" fmla="*/ 1932793 w 2798365"/>
                  <a:gd name="connsiteY92" fmla="*/ 508361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2022865 w 2798365"/>
                  <a:gd name="connsiteY91" fmla="*/ 587420 h 2442593"/>
                  <a:gd name="connsiteX92" fmla="*/ 1932793 w 2798365"/>
                  <a:gd name="connsiteY92" fmla="*/ 508361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1988279 w 2798365"/>
                  <a:gd name="connsiteY91" fmla="*/ 597921 h 2442593"/>
                  <a:gd name="connsiteX92" fmla="*/ 1932793 w 2798365"/>
                  <a:gd name="connsiteY92" fmla="*/ 508361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1996821 w 2798365"/>
                  <a:gd name="connsiteY90" fmla="*/ 645477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74721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1996821 w 2798365"/>
                  <a:gd name="connsiteY90" fmla="*/ 645477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74721 w 2798365"/>
                  <a:gd name="connsiteY86" fmla="*/ 424353 h 2442593"/>
                  <a:gd name="connsiteX87" fmla="*/ 1642922 w 2798365"/>
                  <a:gd name="connsiteY87" fmla="*/ 539866 h 2442593"/>
                  <a:gd name="connsiteX88" fmla="*/ 1874736 w 2798365"/>
                  <a:gd name="connsiteY88" fmla="*/ 697046 h 2442593"/>
                  <a:gd name="connsiteX89" fmla="*/ 1990850 w 2798365"/>
                  <a:gd name="connsiteY89" fmla="*/ 813161 h 2442593"/>
                  <a:gd name="connsiteX90" fmla="*/ 1996821 w 2798365"/>
                  <a:gd name="connsiteY90" fmla="*/ 645477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97778 w 2798365"/>
                  <a:gd name="connsiteY86" fmla="*/ 392850 h 2442593"/>
                  <a:gd name="connsiteX87" fmla="*/ 1642922 w 2798365"/>
                  <a:gd name="connsiteY87" fmla="*/ 539866 h 2442593"/>
                  <a:gd name="connsiteX88" fmla="*/ 1874736 w 2798365"/>
                  <a:gd name="connsiteY88" fmla="*/ 697046 h 2442593"/>
                  <a:gd name="connsiteX89" fmla="*/ 1990850 w 2798365"/>
                  <a:gd name="connsiteY89" fmla="*/ 813161 h 2442593"/>
                  <a:gd name="connsiteX90" fmla="*/ 1996821 w 2798365"/>
                  <a:gd name="connsiteY90" fmla="*/ 645477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2448 h 2402676"/>
                  <a:gd name="connsiteX1" fmla="*/ 1134507 w 2798365"/>
                  <a:gd name="connsiteY1" fmla="*/ 33015 h 2402676"/>
                  <a:gd name="connsiteX2" fmla="*/ 1090964 w 2798365"/>
                  <a:gd name="connsiteY2" fmla="*/ 47530 h 2402676"/>
                  <a:gd name="connsiteX3" fmla="*/ 1047422 w 2798365"/>
                  <a:gd name="connsiteY3" fmla="*/ 91073 h 2402676"/>
                  <a:gd name="connsiteX4" fmla="*/ 1135766 w 2798365"/>
                  <a:gd name="connsiteY4" fmla="*/ 147522 h 2402676"/>
                  <a:gd name="connsiteX5" fmla="*/ 1221593 w 2798365"/>
                  <a:gd name="connsiteY5" fmla="*/ 120102 h 2402676"/>
                  <a:gd name="connsiteX6" fmla="*/ 1279650 w 2798365"/>
                  <a:gd name="connsiteY6" fmla="*/ 163646 h 2402676"/>
                  <a:gd name="connsiteX7" fmla="*/ 1192566 w 2798365"/>
                  <a:gd name="connsiteY7" fmla="*/ 279759 h 2402676"/>
                  <a:gd name="connsiteX8" fmla="*/ 1089652 w 2798365"/>
                  <a:gd name="connsiteY8" fmla="*/ 252532 h 2402676"/>
                  <a:gd name="connsiteX9" fmla="*/ 1089652 w 2798365"/>
                  <a:gd name="connsiteY9" fmla="*/ 179025 h 2402676"/>
                  <a:gd name="connsiteX10" fmla="*/ 1032907 w 2798365"/>
                  <a:gd name="connsiteY10" fmla="*/ 120101 h 2402676"/>
                  <a:gd name="connsiteX11" fmla="*/ 829711 w 2798365"/>
                  <a:gd name="connsiteY11" fmla="*/ 308787 h 2402676"/>
                  <a:gd name="connsiteX12" fmla="*/ 786164 w 2798365"/>
                  <a:gd name="connsiteY12" fmla="*/ 366844 h 2402676"/>
                  <a:gd name="connsiteX13" fmla="*/ 713593 w 2798365"/>
                  <a:gd name="connsiteY13" fmla="*/ 453930 h 2402676"/>
                  <a:gd name="connsiteX14" fmla="*/ 626507 w 2798365"/>
                  <a:gd name="connsiteY14" fmla="*/ 541015 h 2402676"/>
                  <a:gd name="connsiteX15" fmla="*/ 611993 w 2798365"/>
                  <a:gd name="connsiteY15" fmla="*/ 570044 h 2402676"/>
                  <a:gd name="connsiteX16" fmla="*/ 495879 w 2798365"/>
                  <a:gd name="connsiteY16" fmla="*/ 700673 h 2402676"/>
                  <a:gd name="connsiteX17" fmla="*/ 452336 w 2798365"/>
                  <a:gd name="connsiteY17" fmla="*/ 729701 h 2402676"/>
                  <a:gd name="connsiteX18" fmla="*/ 394279 w 2798365"/>
                  <a:gd name="connsiteY18" fmla="*/ 787758 h 2402676"/>
                  <a:gd name="connsiteX19" fmla="*/ 365250 w 2798365"/>
                  <a:gd name="connsiteY19" fmla="*/ 831301 h 2402676"/>
                  <a:gd name="connsiteX20" fmla="*/ 321707 w 2798365"/>
                  <a:gd name="connsiteY20" fmla="*/ 874844 h 2402676"/>
                  <a:gd name="connsiteX21" fmla="*/ 278164 w 2798365"/>
                  <a:gd name="connsiteY21" fmla="*/ 932901 h 2402676"/>
                  <a:gd name="connsiteX22" fmla="*/ 205593 w 2798365"/>
                  <a:gd name="connsiteY22" fmla="*/ 1019987 h 2402676"/>
                  <a:gd name="connsiteX23" fmla="*/ 162050 w 2798365"/>
                  <a:gd name="connsiteY23" fmla="*/ 1078044 h 2402676"/>
                  <a:gd name="connsiteX24" fmla="*/ 103993 w 2798365"/>
                  <a:gd name="connsiteY24" fmla="*/ 1136101 h 2402676"/>
                  <a:gd name="connsiteX25" fmla="*/ 74964 w 2798365"/>
                  <a:gd name="connsiteY25" fmla="*/ 1194158 h 2402676"/>
                  <a:gd name="connsiteX26" fmla="*/ 16909 w 2798365"/>
                  <a:gd name="connsiteY26" fmla="*/ 1295759 h 2402676"/>
                  <a:gd name="connsiteX27" fmla="*/ 561 w 2798365"/>
                  <a:gd name="connsiteY27" fmla="*/ 1469931 h 2402676"/>
                  <a:gd name="connsiteX28" fmla="*/ 3400 w 2798365"/>
                  <a:gd name="connsiteY28" fmla="*/ 1610308 h 2402676"/>
                  <a:gd name="connsiteX29" fmla="*/ 8733 w 2798365"/>
                  <a:gd name="connsiteY29" fmla="*/ 1738252 h 2402676"/>
                  <a:gd name="connsiteX30" fmla="*/ 87644 w 2798365"/>
                  <a:gd name="connsiteY30" fmla="*/ 1839851 h 2402676"/>
                  <a:gd name="connsiteX31" fmla="*/ 162050 w 2798365"/>
                  <a:gd name="connsiteY31" fmla="*/ 1992444 h 2402676"/>
                  <a:gd name="connsiteX32" fmla="*/ 205593 w 2798365"/>
                  <a:gd name="connsiteY32" fmla="*/ 2021473 h 2402676"/>
                  <a:gd name="connsiteX33" fmla="*/ 292679 w 2798365"/>
                  <a:gd name="connsiteY33" fmla="*/ 2094044 h 2402676"/>
                  <a:gd name="connsiteX34" fmla="*/ 379764 w 2798365"/>
                  <a:gd name="connsiteY34" fmla="*/ 2152101 h 2402676"/>
                  <a:gd name="connsiteX35" fmla="*/ 495879 w 2798365"/>
                  <a:gd name="connsiteY35" fmla="*/ 2181130 h 2402676"/>
                  <a:gd name="connsiteX36" fmla="*/ 684564 w 2798365"/>
                  <a:gd name="connsiteY36" fmla="*/ 2224673 h 2402676"/>
                  <a:gd name="connsiteX37" fmla="*/ 771650 w 2798365"/>
                  <a:gd name="connsiteY37" fmla="*/ 2253701 h 2402676"/>
                  <a:gd name="connsiteX38" fmla="*/ 815193 w 2798365"/>
                  <a:gd name="connsiteY38" fmla="*/ 2268215 h 2402676"/>
                  <a:gd name="connsiteX39" fmla="*/ 858736 w 2798365"/>
                  <a:gd name="connsiteY39" fmla="*/ 2282730 h 2402676"/>
                  <a:gd name="connsiteX40" fmla="*/ 902279 w 2798365"/>
                  <a:gd name="connsiteY40" fmla="*/ 2297244 h 2402676"/>
                  <a:gd name="connsiteX41" fmla="*/ 1018393 w 2798365"/>
                  <a:gd name="connsiteY41" fmla="*/ 2340787 h 2402676"/>
                  <a:gd name="connsiteX42" fmla="*/ 1090964 w 2798365"/>
                  <a:gd name="connsiteY42" fmla="*/ 2355301 h 2402676"/>
                  <a:gd name="connsiteX43" fmla="*/ 945822 w 2798365"/>
                  <a:gd name="connsiteY43" fmla="*/ 2297244 h 2402676"/>
                  <a:gd name="connsiteX44" fmla="*/ 1192565 w 2798365"/>
                  <a:gd name="connsiteY44" fmla="*/ 2384330 h 2402676"/>
                  <a:gd name="connsiteX45" fmla="*/ 1308678 w 2798365"/>
                  <a:gd name="connsiteY45" fmla="*/ 2384329 h 2402676"/>
                  <a:gd name="connsiteX46" fmla="*/ 1453820 w 2798365"/>
                  <a:gd name="connsiteY46" fmla="*/ 2398844 h 2402676"/>
                  <a:gd name="connsiteX47" fmla="*/ 1657022 w 2798365"/>
                  <a:gd name="connsiteY47" fmla="*/ 2398843 h 2402676"/>
                  <a:gd name="connsiteX48" fmla="*/ 2600449 w 2798365"/>
                  <a:gd name="connsiteY48" fmla="*/ 2355301 h 2402676"/>
                  <a:gd name="connsiteX49" fmla="*/ 2673023 w 2798365"/>
                  <a:gd name="connsiteY49" fmla="*/ 2340786 h 2402676"/>
                  <a:gd name="connsiteX50" fmla="*/ 2789137 w 2798365"/>
                  <a:gd name="connsiteY50" fmla="*/ 2311758 h 2402676"/>
                  <a:gd name="connsiteX51" fmla="*/ 2774622 w 2798365"/>
                  <a:gd name="connsiteY51" fmla="*/ 2108559 h 2402676"/>
                  <a:gd name="connsiteX52" fmla="*/ 2643993 w 2798365"/>
                  <a:gd name="connsiteY52" fmla="*/ 2152101 h 2402676"/>
                  <a:gd name="connsiteX53" fmla="*/ 2469821 w 2798365"/>
                  <a:gd name="connsiteY53" fmla="*/ 2152101 h 2402676"/>
                  <a:gd name="connsiteX54" fmla="*/ 2426279 w 2798365"/>
                  <a:gd name="connsiteY54" fmla="*/ 2166616 h 2402676"/>
                  <a:gd name="connsiteX55" fmla="*/ 2310165 w 2798365"/>
                  <a:gd name="connsiteY55" fmla="*/ 2123073 h 2402676"/>
                  <a:gd name="connsiteX56" fmla="*/ 2194050 w 2798365"/>
                  <a:gd name="connsiteY56" fmla="*/ 1934388 h 2402676"/>
                  <a:gd name="connsiteX57" fmla="*/ 2063422 w 2798365"/>
                  <a:gd name="connsiteY57" fmla="*/ 1948901 h 2402676"/>
                  <a:gd name="connsiteX58" fmla="*/ 1932793 w 2798365"/>
                  <a:gd name="connsiteY58" fmla="*/ 2006959 h 2402676"/>
                  <a:gd name="connsiteX59" fmla="*/ 1860221 w 2798365"/>
                  <a:gd name="connsiteY59" fmla="*/ 1992443 h 2402676"/>
                  <a:gd name="connsiteX60" fmla="*/ 1497364 w 2798365"/>
                  <a:gd name="connsiteY60" fmla="*/ 1934387 h 2402676"/>
                  <a:gd name="connsiteX61" fmla="*/ 1410279 w 2798365"/>
                  <a:gd name="connsiteY61" fmla="*/ 1905358 h 2402676"/>
                  <a:gd name="connsiteX62" fmla="*/ 1294164 w 2798365"/>
                  <a:gd name="connsiteY62" fmla="*/ 1847301 h 2402676"/>
                  <a:gd name="connsiteX63" fmla="*/ 1134507 w 2798365"/>
                  <a:gd name="connsiteY63" fmla="*/ 1716673 h 2402676"/>
                  <a:gd name="connsiteX64" fmla="*/ 1047422 w 2798365"/>
                  <a:gd name="connsiteY64" fmla="*/ 1586044 h 2402676"/>
                  <a:gd name="connsiteX65" fmla="*/ 1018393 w 2798365"/>
                  <a:gd name="connsiteY65" fmla="*/ 1542501 h 2402676"/>
                  <a:gd name="connsiteX66" fmla="*/ 974850 w 2798365"/>
                  <a:gd name="connsiteY66" fmla="*/ 1498958 h 2402676"/>
                  <a:gd name="connsiteX67" fmla="*/ 945822 w 2798365"/>
                  <a:gd name="connsiteY67" fmla="*/ 1426387 h 2402676"/>
                  <a:gd name="connsiteX68" fmla="*/ 858736 w 2798365"/>
                  <a:gd name="connsiteY68" fmla="*/ 1426387 h 2402676"/>
                  <a:gd name="connsiteX69" fmla="*/ 786165 w 2798365"/>
                  <a:gd name="connsiteY69" fmla="*/ 1397358 h 2402676"/>
                  <a:gd name="connsiteX70" fmla="*/ 757135 w 2798365"/>
                  <a:gd name="connsiteY70" fmla="*/ 1266730 h 2402676"/>
                  <a:gd name="connsiteX71" fmla="*/ 887765 w 2798365"/>
                  <a:gd name="connsiteY71" fmla="*/ 1208673 h 2402676"/>
                  <a:gd name="connsiteX72" fmla="*/ 931307 w 2798365"/>
                  <a:gd name="connsiteY72" fmla="*/ 845815 h 2402676"/>
                  <a:gd name="connsiteX73" fmla="*/ 1119993 w 2798365"/>
                  <a:gd name="connsiteY73" fmla="*/ 961930 h 2402676"/>
                  <a:gd name="connsiteX74" fmla="*/ 1178050 w 2798365"/>
                  <a:gd name="connsiteY74" fmla="*/ 976444 h 2402676"/>
                  <a:gd name="connsiteX75" fmla="*/ 1250622 w 2798365"/>
                  <a:gd name="connsiteY75" fmla="*/ 1005473 h 2402676"/>
                  <a:gd name="connsiteX76" fmla="*/ 1381250 w 2798365"/>
                  <a:gd name="connsiteY76" fmla="*/ 1019987 h 2402676"/>
                  <a:gd name="connsiteX77" fmla="*/ 1482850 w 2798365"/>
                  <a:gd name="connsiteY77" fmla="*/ 1034501 h 2402676"/>
                  <a:gd name="connsiteX78" fmla="*/ 1657022 w 2798365"/>
                  <a:gd name="connsiteY78" fmla="*/ 1019987 h 2402676"/>
                  <a:gd name="connsiteX79" fmla="*/ 1613479 w 2798365"/>
                  <a:gd name="connsiteY79" fmla="*/ 976444 h 2402676"/>
                  <a:gd name="connsiteX80" fmla="*/ 1569936 w 2798365"/>
                  <a:gd name="connsiteY80" fmla="*/ 860330 h 2402676"/>
                  <a:gd name="connsiteX81" fmla="*/ 1598964 w 2798365"/>
                  <a:gd name="connsiteY81" fmla="*/ 758730 h 2402676"/>
                  <a:gd name="connsiteX82" fmla="*/ 1575907 w 2798365"/>
                  <a:gd name="connsiteY82" fmla="*/ 657130 h 2402676"/>
                  <a:gd name="connsiteX83" fmla="*/ 1497363 w 2798365"/>
                  <a:gd name="connsiteY83" fmla="*/ 599073 h 2402676"/>
                  <a:gd name="connsiteX84" fmla="*/ 1389395 w 2798365"/>
                  <a:gd name="connsiteY84" fmla="*/ 599065 h 2402676"/>
                  <a:gd name="connsiteX85" fmla="*/ 1285637 w 2798365"/>
                  <a:gd name="connsiteY85" fmla="*/ 536060 h 2402676"/>
                  <a:gd name="connsiteX86" fmla="*/ 1497778 w 2798365"/>
                  <a:gd name="connsiteY86" fmla="*/ 352933 h 2402676"/>
                  <a:gd name="connsiteX87" fmla="*/ 1642922 w 2798365"/>
                  <a:gd name="connsiteY87" fmla="*/ 499949 h 2402676"/>
                  <a:gd name="connsiteX88" fmla="*/ 1874736 w 2798365"/>
                  <a:gd name="connsiteY88" fmla="*/ 657129 h 2402676"/>
                  <a:gd name="connsiteX89" fmla="*/ 1990850 w 2798365"/>
                  <a:gd name="connsiteY89" fmla="*/ 773244 h 2402676"/>
                  <a:gd name="connsiteX90" fmla="*/ 1996821 w 2798365"/>
                  <a:gd name="connsiteY90" fmla="*/ 605560 h 2402676"/>
                  <a:gd name="connsiteX91" fmla="*/ 1988279 w 2798365"/>
                  <a:gd name="connsiteY91" fmla="*/ 558004 h 2402676"/>
                  <a:gd name="connsiteX92" fmla="*/ 1990436 w 2798365"/>
                  <a:gd name="connsiteY92" fmla="*/ 499947 h 2402676"/>
                  <a:gd name="connsiteX93" fmla="*/ 1874736 w 2798365"/>
                  <a:gd name="connsiteY93" fmla="*/ 439415 h 2402676"/>
                  <a:gd name="connsiteX94" fmla="*/ 1671536 w 2798365"/>
                  <a:gd name="connsiteY94" fmla="*/ 352330 h 2402676"/>
                  <a:gd name="connsiteX95" fmla="*/ 1569936 w 2798365"/>
                  <a:gd name="connsiteY95" fmla="*/ 279758 h 2402676"/>
                  <a:gd name="connsiteX96" fmla="*/ 1526393 w 2798365"/>
                  <a:gd name="connsiteY96" fmla="*/ 250730 h 2402676"/>
                  <a:gd name="connsiteX97" fmla="*/ 1468336 w 2798365"/>
                  <a:gd name="connsiteY97" fmla="*/ 207187 h 2402676"/>
                  <a:gd name="connsiteX98" fmla="*/ 1453822 w 2798365"/>
                  <a:gd name="connsiteY98" fmla="*/ 207187 h 2402676"/>
                  <a:gd name="connsiteX99" fmla="*/ 1308679 w 2798365"/>
                  <a:gd name="connsiteY99" fmla="*/ 105587 h 2402676"/>
                  <a:gd name="connsiteX100" fmla="*/ 1265136 w 2798365"/>
                  <a:gd name="connsiteY100" fmla="*/ 62044 h 2402676"/>
                  <a:gd name="connsiteX101" fmla="*/ 1236107 w 2798365"/>
                  <a:gd name="connsiteY101" fmla="*/ 18501 h 2402676"/>
                  <a:gd name="connsiteX102" fmla="*/ 1192564 w 2798365"/>
                  <a:gd name="connsiteY102" fmla="*/ 3987 h 2402676"/>
                  <a:gd name="connsiteX103" fmla="*/ 1178050 w 2798365"/>
                  <a:gd name="connsiteY103" fmla="*/ 2448 h 2402676"/>
                  <a:gd name="connsiteX0" fmla="*/ 1143464 w 2798365"/>
                  <a:gd name="connsiteY0" fmla="*/ 634 h 2421863"/>
                  <a:gd name="connsiteX1" fmla="*/ 1134507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29711 w 2798365"/>
                  <a:gd name="connsiteY11" fmla="*/ 327974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29711 w 2798365"/>
                  <a:gd name="connsiteY11" fmla="*/ 327974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64297 w 2798365"/>
                  <a:gd name="connsiteY11" fmla="*/ 348976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75826 w 2798365"/>
                  <a:gd name="connsiteY11" fmla="*/ 327975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52769 w 2798365"/>
                  <a:gd name="connsiteY11" fmla="*/ 296472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64298 w 2798365"/>
                  <a:gd name="connsiteY11" fmla="*/ 317474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4375 w 2799276"/>
                  <a:gd name="connsiteY0" fmla="*/ 634 h 2421863"/>
                  <a:gd name="connsiteX1" fmla="*/ 1123890 w 2799276"/>
                  <a:gd name="connsiteY1" fmla="*/ 52202 h 2421863"/>
                  <a:gd name="connsiteX2" fmla="*/ 1091875 w 2799276"/>
                  <a:gd name="connsiteY2" fmla="*/ 66717 h 2421863"/>
                  <a:gd name="connsiteX3" fmla="*/ 1048333 w 2799276"/>
                  <a:gd name="connsiteY3" fmla="*/ 110260 h 2421863"/>
                  <a:gd name="connsiteX4" fmla="*/ 1136677 w 2799276"/>
                  <a:gd name="connsiteY4" fmla="*/ 166709 h 2421863"/>
                  <a:gd name="connsiteX5" fmla="*/ 1222504 w 2799276"/>
                  <a:gd name="connsiteY5" fmla="*/ 139289 h 2421863"/>
                  <a:gd name="connsiteX6" fmla="*/ 1280561 w 2799276"/>
                  <a:gd name="connsiteY6" fmla="*/ 182833 h 2421863"/>
                  <a:gd name="connsiteX7" fmla="*/ 1193477 w 2799276"/>
                  <a:gd name="connsiteY7" fmla="*/ 298946 h 2421863"/>
                  <a:gd name="connsiteX8" fmla="*/ 1090563 w 2799276"/>
                  <a:gd name="connsiteY8" fmla="*/ 271719 h 2421863"/>
                  <a:gd name="connsiteX9" fmla="*/ 1090563 w 2799276"/>
                  <a:gd name="connsiteY9" fmla="*/ 198212 h 2421863"/>
                  <a:gd name="connsiteX10" fmla="*/ 1033818 w 2799276"/>
                  <a:gd name="connsiteY10" fmla="*/ 139288 h 2421863"/>
                  <a:gd name="connsiteX11" fmla="*/ 865209 w 2799276"/>
                  <a:gd name="connsiteY11" fmla="*/ 317474 h 2421863"/>
                  <a:gd name="connsiteX12" fmla="*/ 787075 w 2799276"/>
                  <a:gd name="connsiteY12" fmla="*/ 386031 h 2421863"/>
                  <a:gd name="connsiteX13" fmla="*/ 714504 w 2799276"/>
                  <a:gd name="connsiteY13" fmla="*/ 473117 h 2421863"/>
                  <a:gd name="connsiteX14" fmla="*/ 627418 w 2799276"/>
                  <a:gd name="connsiteY14" fmla="*/ 560202 h 2421863"/>
                  <a:gd name="connsiteX15" fmla="*/ 612904 w 2799276"/>
                  <a:gd name="connsiteY15" fmla="*/ 589231 h 2421863"/>
                  <a:gd name="connsiteX16" fmla="*/ 496790 w 2799276"/>
                  <a:gd name="connsiteY16" fmla="*/ 719860 h 2421863"/>
                  <a:gd name="connsiteX17" fmla="*/ 453247 w 2799276"/>
                  <a:gd name="connsiteY17" fmla="*/ 748888 h 2421863"/>
                  <a:gd name="connsiteX18" fmla="*/ 395190 w 2799276"/>
                  <a:gd name="connsiteY18" fmla="*/ 806945 h 2421863"/>
                  <a:gd name="connsiteX19" fmla="*/ 366161 w 2799276"/>
                  <a:gd name="connsiteY19" fmla="*/ 850488 h 2421863"/>
                  <a:gd name="connsiteX20" fmla="*/ 322618 w 2799276"/>
                  <a:gd name="connsiteY20" fmla="*/ 894031 h 2421863"/>
                  <a:gd name="connsiteX21" fmla="*/ 279075 w 2799276"/>
                  <a:gd name="connsiteY21" fmla="*/ 952088 h 2421863"/>
                  <a:gd name="connsiteX22" fmla="*/ 206504 w 2799276"/>
                  <a:gd name="connsiteY22" fmla="*/ 1039174 h 2421863"/>
                  <a:gd name="connsiteX23" fmla="*/ 162961 w 2799276"/>
                  <a:gd name="connsiteY23" fmla="*/ 1097231 h 2421863"/>
                  <a:gd name="connsiteX24" fmla="*/ 104904 w 2799276"/>
                  <a:gd name="connsiteY24" fmla="*/ 1155288 h 2421863"/>
                  <a:gd name="connsiteX25" fmla="*/ 75875 w 2799276"/>
                  <a:gd name="connsiteY25" fmla="*/ 1213345 h 2421863"/>
                  <a:gd name="connsiteX26" fmla="*/ 17820 w 2799276"/>
                  <a:gd name="connsiteY26" fmla="*/ 1314946 h 2421863"/>
                  <a:gd name="connsiteX27" fmla="*/ 1472 w 2799276"/>
                  <a:gd name="connsiteY27" fmla="*/ 1489118 h 2421863"/>
                  <a:gd name="connsiteX28" fmla="*/ 4311 w 2799276"/>
                  <a:gd name="connsiteY28" fmla="*/ 1629495 h 2421863"/>
                  <a:gd name="connsiteX29" fmla="*/ 32702 w 2799276"/>
                  <a:gd name="connsiteY29" fmla="*/ 1757439 h 2421863"/>
                  <a:gd name="connsiteX30" fmla="*/ 88555 w 2799276"/>
                  <a:gd name="connsiteY30" fmla="*/ 1859038 h 2421863"/>
                  <a:gd name="connsiteX31" fmla="*/ 162961 w 2799276"/>
                  <a:gd name="connsiteY31" fmla="*/ 2011631 h 2421863"/>
                  <a:gd name="connsiteX32" fmla="*/ 206504 w 2799276"/>
                  <a:gd name="connsiteY32" fmla="*/ 2040660 h 2421863"/>
                  <a:gd name="connsiteX33" fmla="*/ 293590 w 2799276"/>
                  <a:gd name="connsiteY33" fmla="*/ 2113231 h 2421863"/>
                  <a:gd name="connsiteX34" fmla="*/ 380675 w 2799276"/>
                  <a:gd name="connsiteY34" fmla="*/ 2171288 h 2421863"/>
                  <a:gd name="connsiteX35" fmla="*/ 496790 w 2799276"/>
                  <a:gd name="connsiteY35" fmla="*/ 2200317 h 2421863"/>
                  <a:gd name="connsiteX36" fmla="*/ 685475 w 2799276"/>
                  <a:gd name="connsiteY36" fmla="*/ 2243860 h 2421863"/>
                  <a:gd name="connsiteX37" fmla="*/ 772561 w 2799276"/>
                  <a:gd name="connsiteY37" fmla="*/ 2272888 h 2421863"/>
                  <a:gd name="connsiteX38" fmla="*/ 816104 w 2799276"/>
                  <a:gd name="connsiteY38" fmla="*/ 2287402 h 2421863"/>
                  <a:gd name="connsiteX39" fmla="*/ 859647 w 2799276"/>
                  <a:gd name="connsiteY39" fmla="*/ 2301917 h 2421863"/>
                  <a:gd name="connsiteX40" fmla="*/ 903190 w 2799276"/>
                  <a:gd name="connsiteY40" fmla="*/ 2316431 h 2421863"/>
                  <a:gd name="connsiteX41" fmla="*/ 1019304 w 2799276"/>
                  <a:gd name="connsiteY41" fmla="*/ 2359974 h 2421863"/>
                  <a:gd name="connsiteX42" fmla="*/ 1091875 w 2799276"/>
                  <a:gd name="connsiteY42" fmla="*/ 2374488 h 2421863"/>
                  <a:gd name="connsiteX43" fmla="*/ 946733 w 2799276"/>
                  <a:gd name="connsiteY43" fmla="*/ 2316431 h 2421863"/>
                  <a:gd name="connsiteX44" fmla="*/ 1193476 w 2799276"/>
                  <a:gd name="connsiteY44" fmla="*/ 2403517 h 2421863"/>
                  <a:gd name="connsiteX45" fmla="*/ 1309589 w 2799276"/>
                  <a:gd name="connsiteY45" fmla="*/ 2403516 h 2421863"/>
                  <a:gd name="connsiteX46" fmla="*/ 1454731 w 2799276"/>
                  <a:gd name="connsiteY46" fmla="*/ 2418031 h 2421863"/>
                  <a:gd name="connsiteX47" fmla="*/ 1657933 w 2799276"/>
                  <a:gd name="connsiteY47" fmla="*/ 2418030 h 2421863"/>
                  <a:gd name="connsiteX48" fmla="*/ 2601360 w 2799276"/>
                  <a:gd name="connsiteY48" fmla="*/ 2374488 h 2421863"/>
                  <a:gd name="connsiteX49" fmla="*/ 2673934 w 2799276"/>
                  <a:gd name="connsiteY49" fmla="*/ 2359973 h 2421863"/>
                  <a:gd name="connsiteX50" fmla="*/ 2790048 w 2799276"/>
                  <a:gd name="connsiteY50" fmla="*/ 2330945 h 2421863"/>
                  <a:gd name="connsiteX51" fmla="*/ 2775533 w 2799276"/>
                  <a:gd name="connsiteY51" fmla="*/ 2127746 h 2421863"/>
                  <a:gd name="connsiteX52" fmla="*/ 2644904 w 2799276"/>
                  <a:gd name="connsiteY52" fmla="*/ 2171288 h 2421863"/>
                  <a:gd name="connsiteX53" fmla="*/ 2470732 w 2799276"/>
                  <a:gd name="connsiteY53" fmla="*/ 2171288 h 2421863"/>
                  <a:gd name="connsiteX54" fmla="*/ 2427190 w 2799276"/>
                  <a:gd name="connsiteY54" fmla="*/ 2185803 h 2421863"/>
                  <a:gd name="connsiteX55" fmla="*/ 2311076 w 2799276"/>
                  <a:gd name="connsiteY55" fmla="*/ 2142260 h 2421863"/>
                  <a:gd name="connsiteX56" fmla="*/ 2194961 w 2799276"/>
                  <a:gd name="connsiteY56" fmla="*/ 1953575 h 2421863"/>
                  <a:gd name="connsiteX57" fmla="*/ 2064333 w 2799276"/>
                  <a:gd name="connsiteY57" fmla="*/ 1968088 h 2421863"/>
                  <a:gd name="connsiteX58" fmla="*/ 1933704 w 2799276"/>
                  <a:gd name="connsiteY58" fmla="*/ 2026146 h 2421863"/>
                  <a:gd name="connsiteX59" fmla="*/ 1861132 w 2799276"/>
                  <a:gd name="connsiteY59" fmla="*/ 2011630 h 2421863"/>
                  <a:gd name="connsiteX60" fmla="*/ 1498275 w 2799276"/>
                  <a:gd name="connsiteY60" fmla="*/ 1953574 h 2421863"/>
                  <a:gd name="connsiteX61" fmla="*/ 1411190 w 2799276"/>
                  <a:gd name="connsiteY61" fmla="*/ 1924545 h 2421863"/>
                  <a:gd name="connsiteX62" fmla="*/ 1295075 w 2799276"/>
                  <a:gd name="connsiteY62" fmla="*/ 1866488 h 2421863"/>
                  <a:gd name="connsiteX63" fmla="*/ 1135418 w 2799276"/>
                  <a:gd name="connsiteY63" fmla="*/ 1735860 h 2421863"/>
                  <a:gd name="connsiteX64" fmla="*/ 1048333 w 2799276"/>
                  <a:gd name="connsiteY64" fmla="*/ 1605231 h 2421863"/>
                  <a:gd name="connsiteX65" fmla="*/ 1019304 w 2799276"/>
                  <a:gd name="connsiteY65" fmla="*/ 1561688 h 2421863"/>
                  <a:gd name="connsiteX66" fmla="*/ 975761 w 2799276"/>
                  <a:gd name="connsiteY66" fmla="*/ 1518145 h 2421863"/>
                  <a:gd name="connsiteX67" fmla="*/ 946733 w 2799276"/>
                  <a:gd name="connsiteY67" fmla="*/ 1445574 h 2421863"/>
                  <a:gd name="connsiteX68" fmla="*/ 859647 w 2799276"/>
                  <a:gd name="connsiteY68" fmla="*/ 1445574 h 2421863"/>
                  <a:gd name="connsiteX69" fmla="*/ 787076 w 2799276"/>
                  <a:gd name="connsiteY69" fmla="*/ 1416545 h 2421863"/>
                  <a:gd name="connsiteX70" fmla="*/ 758046 w 2799276"/>
                  <a:gd name="connsiteY70" fmla="*/ 1285917 h 2421863"/>
                  <a:gd name="connsiteX71" fmla="*/ 888676 w 2799276"/>
                  <a:gd name="connsiteY71" fmla="*/ 1227860 h 2421863"/>
                  <a:gd name="connsiteX72" fmla="*/ 932218 w 2799276"/>
                  <a:gd name="connsiteY72" fmla="*/ 865002 h 2421863"/>
                  <a:gd name="connsiteX73" fmla="*/ 1120904 w 2799276"/>
                  <a:gd name="connsiteY73" fmla="*/ 981117 h 2421863"/>
                  <a:gd name="connsiteX74" fmla="*/ 1178961 w 2799276"/>
                  <a:gd name="connsiteY74" fmla="*/ 995631 h 2421863"/>
                  <a:gd name="connsiteX75" fmla="*/ 1251533 w 2799276"/>
                  <a:gd name="connsiteY75" fmla="*/ 1024660 h 2421863"/>
                  <a:gd name="connsiteX76" fmla="*/ 1382161 w 2799276"/>
                  <a:gd name="connsiteY76" fmla="*/ 1039174 h 2421863"/>
                  <a:gd name="connsiteX77" fmla="*/ 1483761 w 2799276"/>
                  <a:gd name="connsiteY77" fmla="*/ 1053688 h 2421863"/>
                  <a:gd name="connsiteX78" fmla="*/ 1657933 w 2799276"/>
                  <a:gd name="connsiteY78" fmla="*/ 1039174 h 2421863"/>
                  <a:gd name="connsiteX79" fmla="*/ 1614390 w 2799276"/>
                  <a:gd name="connsiteY79" fmla="*/ 995631 h 2421863"/>
                  <a:gd name="connsiteX80" fmla="*/ 1570847 w 2799276"/>
                  <a:gd name="connsiteY80" fmla="*/ 879517 h 2421863"/>
                  <a:gd name="connsiteX81" fmla="*/ 1599875 w 2799276"/>
                  <a:gd name="connsiteY81" fmla="*/ 777917 h 2421863"/>
                  <a:gd name="connsiteX82" fmla="*/ 1576818 w 2799276"/>
                  <a:gd name="connsiteY82" fmla="*/ 676317 h 2421863"/>
                  <a:gd name="connsiteX83" fmla="*/ 1498274 w 2799276"/>
                  <a:gd name="connsiteY83" fmla="*/ 618260 h 2421863"/>
                  <a:gd name="connsiteX84" fmla="*/ 1390306 w 2799276"/>
                  <a:gd name="connsiteY84" fmla="*/ 618252 h 2421863"/>
                  <a:gd name="connsiteX85" fmla="*/ 1286548 w 2799276"/>
                  <a:gd name="connsiteY85" fmla="*/ 555247 h 2421863"/>
                  <a:gd name="connsiteX86" fmla="*/ 1498689 w 2799276"/>
                  <a:gd name="connsiteY86" fmla="*/ 372120 h 2421863"/>
                  <a:gd name="connsiteX87" fmla="*/ 1643833 w 2799276"/>
                  <a:gd name="connsiteY87" fmla="*/ 519136 h 2421863"/>
                  <a:gd name="connsiteX88" fmla="*/ 1875647 w 2799276"/>
                  <a:gd name="connsiteY88" fmla="*/ 676316 h 2421863"/>
                  <a:gd name="connsiteX89" fmla="*/ 1991761 w 2799276"/>
                  <a:gd name="connsiteY89" fmla="*/ 792431 h 2421863"/>
                  <a:gd name="connsiteX90" fmla="*/ 1997732 w 2799276"/>
                  <a:gd name="connsiteY90" fmla="*/ 624747 h 2421863"/>
                  <a:gd name="connsiteX91" fmla="*/ 1989190 w 2799276"/>
                  <a:gd name="connsiteY91" fmla="*/ 577191 h 2421863"/>
                  <a:gd name="connsiteX92" fmla="*/ 1991347 w 2799276"/>
                  <a:gd name="connsiteY92" fmla="*/ 519134 h 2421863"/>
                  <a:gd name="connsiteX93" fmla="*/ 1875647 w 2799276"/>
                  <a:gd name="connsiteY93" fmla="*/ 458602 h 2421863"/>
                  <a:gd name="connsiteX94" fmla="*/ 1672447 w 2799276"/>
                  <a:gd name="connsiteY94" fmla="*/ 371517 h 2421863"/>
                  <a:gd name="connsiteX95" fmla="*/ 1570847 w 2799276"/>
                  <a:gd name="connsiteY95" fmla="*/ 298945 h 2421863"/>
                  <a:gd name="connsiteX96" fmla="*/ 1527304 w 2799276"/>
                  <a:gd name="connsiteY96" fmla="*/ 269917 h 2421863"/>
                  <a:gd name="connsiteX97" fmla="*/ 1469247 w 2799276"/>
                  <a:gd name="connsiteY97" fmla="*/ 226374 h 2421863"/>
                  <a:gd name="connsiteX98" fmla="*/ 1454733 w 2799276"/>
                  <a:gd name="connsiteY98" fmla="*/ 226374 h 2421863"/>
                  <a:gd name="connsiteX99" fmla="*/ 1309590 w 2799276"/>
                  <a:gd name="connsiteY99" fmla="*/ 124774 h 2421863"/>
                  <a:gd name="connsiteX100" fmla="*/ 1266047 w 2799276"/>
                  <a:gd name="connsiteY100" fmla="*/ 81231 h 2421863"/>
                  <a:gd name="connsiteX101" fmla="*/ 1237018 w 2799276"/>
                  <a:gd name="connsiteY101" fmla="*/ 37688 h 2421863"/>
                  <a:gd name="connsiteX102" fmla="*/ 1193475 w 2799276"/>
                  <a:gd name="connsiteY102" fmla="*/ 23174 h 2421863"/>
                  <a:gd name="connsiteX103" fmla="*/ 1144375 w 2799276"/>
                  <a:gd name="connsiteY103" fmla="*/ 634 h 2421863"/>
                  <a:gd name="connsiteX0" fmla="*/ 1144375 w 2799276"/>
                  <a:gd name="connsiteY0" fmla="*/ 634 h 2421863"/>
                  <a:gd name="connsiteX1" fmla="*/ 1123890 w 2799276"/>
                  <a:gd name="connsiteY1" fmla="*/ 52202 h 2421863"/>
                  <a:gd name="connsiteX2" fmla="*/ 1091875 w 2799276"/>
                  <a:gd name="connsiteY2" fmla="*/ 66717 h 2421863"/>
                  <a:gd name="connsiteX3" fmla="*/ 1048333 w 2799276"/>
                  <a:gd name="connsiteY3" fmla="*/ 110260 h 2421863"/>
                  <a:gd name="connsiteX4" fmla="*/ 1136677 w 2799276"/>
                  <a:gd name="connsiteY4" fmla="*/ 166709 h 2421863"/>
                  <a:gd name="connsiteX5" fmla="*/ 1222504 w 2799276"/>
                  <a:gd name="connsiteY5" fmla="*/ 139289 h 2421863"/>
                  <a:gd name="connsiteX6" fmla="*/ 1280561 w 2799276"/>
                  <a:gd name="connsiteY6" fmla="*/ 182833 h 2421863"/>
                  <a:gd name="connsiteX7" fmla="*/ 1193477 w 2799276"/>
                  <a:gd name="connsiteY7" fmla="*/ 298946 h 2421863"/>
                  <a:gd name="connsiteX8" fmla="*/ 1090563 w 2799276"/>
                  <a:gd name="connsiteY8" fmla="*/ 271719 h 2421863"/>
                  <a:gd name="connsiteX9" fmla="*/ 1090563 w 2799276"/>
                  <a:gd name="connsiteY9" fmla="*/ 198212 h 2421863"/>
                  <a:gd name="connsiteX10" fmla="*/ 1033818 w 2799276"/>
                  <a:gd name="connsiteY10" fmla="*/ 139288 h 2421863"/>
                  <a:gd name="connsiteX11" fmla="*/ 865209 w 2799276"/>
                  <a:gd name="connsiteY11" fmla="*/ 317474 h 2421863"/>
                  <a:gd name="connsiteX12" fmla="*/ 787075 w 2799276"/>
                  <a:gd name="connsiteY12" fmla="*/ 386031 h 2421863"/>
                  <a:gd name="connsiteX13" fmla="*/ 714504 w 2799276"/>
                  <a:gd name="connsiteY13" fmla="*/ 473117 h 2421863"/>
                  <a:gd name="connsiteX14" fmla="*/ 627418 w 2799276"/>
                  <a:gd name="connsiteY14" fmla="*/ 560202 h 2421863"/>
                  <a:gd name="connsiteX15" fmla="*/ 612904 w 2799276"/>
                  <a:gd name="connsiteY15" fmla="*/ 589231 h 2421863"/>
                  <a:gd name="connsiteX16" fmla="*/ 496790 w 2799276"/>
                  <a:gd name="connsiteY16" fmla="*/ 719860 h 2421863"/>
                  <a:gd name="connsiteX17" fmla="*/ 453247 w 2799276"/>
                  <a:gd name="connsiteY17" fmla="*/ 748888 h 2421863"/>
                  <a:gd name="connsiteX18" fmla="*/ 395190 w 2799276"/>
                  <a:gd name="connsiteY18" fmla="*/ 806945 h 2421863"/>
                  <a:gd name="connsiteX19" fmla="*/ 366161 w 2799276"/>
                  <a:gd name="connsiteY19" fmla="*/ 850488 h 2421863"/>
                  <a:gd name="connsiteX20" fmla="*/ 322618 w 2799276"/>
                  <a:gd name="connsiteY20" fmla="*/ 894031 h 2421863"/>
                  <a:gd name="connsiteX21" fmla="*/ 279075 w 2799276"/>
                  <a:gd name="connsiteY21" fmla="*/ 952088 h 2421863"/>
                  <a:gd name="connsiteX22" fmla="*/ 206504 w 2799276"/>
                  <a:gd name="connsiteY22" fmla="*/ 1039174 h 2421863"/>
                  <a:gd name="connsiteX23" fmla="*/ 162961 w 2799276"/>
                  <a:gd name="connsiteY23" fmla="*/ 1097231 h 2421863"/>
                  <a:gd name="connsiteX24" fmla="*/ 104904 w 2799276"/>
                  <a:gd name="connsiteY24" fmla="*/ 1155288 h 2421863"/>
                  <a:gd name="connsiteX25" fmla="*/ 75875 w 2799276"/>
                  <a:gd name="connsiteY25" fmla="*/ 1213345 h 2421863"/>
                  <a:gd name="connsiteX26" fmla="*/ 17820 w 2799276"/>
                  <a:gd name="connsiteY26" fmla="*/ 1314946 h 2421863"/>
                  <a:gd name="connsiteX27" fmla="*/ 1472 w 2799276"/>
                  <a:gd name="connsiteY27" fmla="*/ 1489118 h 2421863"/>
                  <a:gd name="connsiteX28" fmla="*/ 4311 w 2799276"/>
                  <a:gd name="connsiteY28" fmla="*/ 1629495 h 2421863"/>
                  <a:gd name="connsiteX29" fmla="*/ 32702 w 2799276"/>
                  <a:gd name="connsiteY29" fmla="*/ 1757439 h 2421863"/>
                  <a:gd name="connsiteX30" fmla="*/ 88555 w 2799276"/>
                  <a:gd name="connsiteY30" fmla="*/ 1880041 h 2421863"/>
                  <a:gd name="connsiteX31" fmla="*/ 162961 w 2799276"/>
                  <a:gd name="connsiteY31" fmla="*/ 2011631 h 2421863"/>
                  <a:gd name="connsiteX32" fmla="*/ 206504 w 2799276"/>
                  <a:gd name="connsiteY32" fmla="*/ 2040660 h 2421863"/>
                  <a:gd name="connsiteX33" fmla="*/ 293590 w 2799276"/>
                  <a:gd name="connsiteY33" fmla="*/ 2113231 h 2421863"/>
                  <a:gd name="connsiteX34" fmla="*/ 380675 w 2799276"/>
                  <a:gd name="connsiteY34" fmla="*/ 2171288 h 2421863"/>
                  <a:gd name="connsiteX35" fmla="*/ 496790 w 2799276"/>
                  <a:gd name="connsiteY35" fmla="*/ 2200317 h 2421863"/>
                  <a:gd name="connsiteX36" fmla="*/ 685475 w 2799276"/>
                  <a:gd name="connsiteY36" fmla="*/ 2243860 h 2421863"/>
                  <a:gd name="connsiteX37" fmla="*/ 772561 w 2799276"/>
                  <a:gd name="connsiteY37" fmla="*/ 2272888 h 2421863"/>
                  <a:gd name="connsiteX38" fmla="*/ 816104 w 2799276"/>
                  <a:gd name="connsiteY38" fmla="*/ 2287402 h 2421863"/>
                  <a:gd name="connsiteX39" fmla="*/ 859647 w 2799276"/>
                  <a:gd name="connsiteY39" fmla="*/ 2301917 h 2421863"/>
                  <a:gd name="connsiteX40" fmla="*/ 903190 w 2799276"/>
                  <a:gd name="connsiteY40" fmla="*/ 2316431 h 2421863"/>
                  <a:gd name="connsiteX41" fmla="*/ 1019304 w 2799276"/>
                  <a:gd name="connsiteY41" fmla="*/ 2359974 h 2421863"/>
                  <a:gd name="connsiteX42" fmla="*/ 1091875 w 2799276"/>
                  <a:gd name="connsiteY42" fmla="*/ 2374488 h 2421863"/>
                  <a:gd name="connsiteX43" fmla="*/ 946733 w 2799276"/>
                  <a:gd name="connsiteY43" fmla="*/ 2316431 h 2421863"/>
                  <a:gd name="connsiteX44" fmla="*/ 1193476 w 2799276"/>
                  <a:gd name="connsiteY44" fmla="*/ 2403517 h 2421863"/>
                  <a:gd name="connsiteX45" fmla="*/ 1309589 w 2799276"/>
                  <a:gd name="connsiteY45" fmla="*/ 2403516 h 2421863"/>
                  <a:gd name="connsiteX46" fmla="*/ 1454731 w 2799276"/>
                  <a:gd name="connsiteY46" fmla="*/ 2418031 h 2421863"/>
                  <a:gd name="connsiteX47" fmla="*/ 1657933 w 2799276"/>
                  <a:gd name="connsiteY47" fmla="*/ 2418030 h 2421863"/>
                  <a:gd name="connsiteX48" fmla="*/ 2601360 w 2799276"/>
                  <a:gd name="connsiteY48" fmla="*/ 2374488 h 2421863"/>
                  <a:gd name="connsiteX49" fmla="*/ 2673934 w 2799276"/>
                  <a:gd name="connsiteY49" fmla="*/ 2359973 h 2421863"/>
                  <a:gd name="connsiteX50" fmla="*/ 2790048 w 2799276"/>
                  <a:gd name="connsiteY50" fmla="*/ 2330945 h 2421863"/>
                  <a:gd name="connsiteX51" fmla="*/ 2775533 w 2799276"/>
                  <a:gd name="connsiteY51" fmla="*/ 2127746 h 2421863"/>
                  <a:gd name="connsiteX52" fmla="*/ 2644904 w 2799276"/>
                  <a:gd name="connsiteY52" fmla="*/ 2171288 h 2421863"/>
                  <a:gd name="connsiteX53" fmla="*/ 2470732 w 2799276"/>
                  <a:gd name="connsiteY53" fmla="*/ 2171288 h 2421863"/>
                  <a:gd name="connsiteX54" fmla="*/ 2427190 w 2799276"/>
                  <a:gd name="connsiteY54" fmla="*/ 2185803 h 2421863"/>
                  <a:gd name="connsiteX55" fmla="*/ 2311076 w 2799276"/>
                  <a:gd name="connsiteY55" fmla="*/ 2142260 h 2421863"/>
                  <a:gd name="connsiteX56" fmla="*/ 2194961 w 2799276"/>
                  <a:gd name="connsiteY56" fmla="*/ 1953575 h 2421863"/>
                  <a:gd name="connsiteX57" fmla="*/ 2064333 w 2799276"/>
                  <a:gd name="connsiteY57" fmla="*/ 1968088 h 2421863"/>
                  <a:gd name="connsiteX58" fmla="*/ 1933704 w 2799276"/>
                  <a:gd name="connsiteY58" fmla="*/ 2026146 h 2421863"/>
                  <a:gd name="connsiteX59" fmla="*/ 1861132 w 2799276"/>
                  <a:gd name="connsiteY59" fmla="*/ 2011630 h 2421863"/>
                  <a:gd name="connsiteX60" fmla="*/ 1498275 w 2799276"/>
                  <a:gd name="connsiteY60" fmla="*/ 1953574 h 2421863"/>
                  <a:gd name="connsiteX61" fmla="*/ 1411190 w 2799276"/>
                  <a:gd name="connsiteY61" fmla="*/ 1924545 h 2421863"/>
                  <a:gd name="connsiteX62" fmla="*/ 1295075 w 2799276"/>
                  <a:gd name="connsiteY62" fmla="*/ 1866488 h 2421863"/>
                  <a:gd name="connsiteX63" fmla="*/ 1135418 w 2799276"/>
                  <a:gd name="connsiteY63" fmla="*/ 1735860 h 2421863"/>
                  <a:gd name="connsiteX64" fmla="*/ 1048333 w 2799276"/>
                  <a:gd name="connsiteY64" fmla="*/ 1605231 h 2421863"/>
                  <a:gd name="connsiteX65" fmla="*/ 1019304 w 2799276"/>
                  <a:gd name="connsiteY65" fmla="*/ 1561688 h 2421863"/>
                  <a:gd name="connsiteX66" fmla="*/ 975761 w 2799276"/>
                  <a:gd name="connsiteY66" fmla="*/ 1518145 h 2421863"/>
                  <a:gd name="connsiteX67" fmla="*/ 946733 w 2799276"/>
                  <a:gd name="connsiteY67" fmla="*/ 1445574 h 2421863"/>
                  <a:gd name="connsiteX68" fmla="*/ 859647 w 2799276"/>
                  <a:gd name="connsiteY68" fmla="*/ 1445574 h 2421863"/>
                  <a:gd name="connsiteX69" fmla="*/ 787076 w 2799276"/>
                  <a:gd name="connsiteY69" fmla="*/ 1416545 h 2421863"/>
                  <a:gd name="connsiteX70" fmla="*/ 758046 w 2799276"/>
                  <a:gd name="connsiteY70" fmla="*/ 1285917 h 2421863"/>
                  <a:gd name="connsiteX71" fmla="*/ 888676 w 2799276"/>
                  <a:gd name="connsiteY71" fmla="*/ 1227860 h 2421863"/>
                  <a:gd name="connsiteX72" fmla="*/ 932218 w 2799276"/>
                  <a:gd name="connsiteY72" fmla="*/ 865002 h 2421863"/>
                  <a:gd name="connsiteX73" fmla="*/ 1120904 w 2799276"/>
                  <a:gd name="connsiteY73" fmla="*/ 981117 h 2421863"/>
                  <a:gd name="connsiteX74" fmla="*/ 1178961 w 2799276"/>
                  <a:gd name="connsiteY74" fmla="*/ 995631 h 2421863"/>
                  <a:gd name="connsiteX75" fmla="*/ 1251533 w 2799276"/>
                  <a:gd name="connsiteY75" fmla="*/ 1024660 h 2421863"/>
                  <a:gd name="connsiteX76" fmla="*/ 1382161 w 2799276"/>
                  <a:gd name="connsiteY76" fmla="*/ 1039174 h 2421863"/>
                  <a:gd name="connsiteX77" fmla="*/ 1483761 w 2799276"/>
                  <a:gd name="connsiteY77" fmla="*/ 1053688 h 2421863"/>
                  <a:gd name="connsiteX78" fmla="*/ 1657933 w 2799276"/>
                  <a:gd name="connsiteY78" fmla="*/ 1039174 h 2421863"/>
                  <a:gd name="connsiteX79" fmla="*/ 1614390 w 2799276"/>
                  <a:gd name="connsiteY79" fmla="*/ 995631 h 2421863"/>
                  <a:gd name="connsiteX80" fmla="*/ 1570847 w 2799276"/>
                  <a:gd name="connsiteY80" fmla="*/ 879517 h 2421863"/>
                  <a:gd name="connsiteX81" fmla="*/ 1599875 w 2799276"/>
                  <a:gd name="connsiteY81" fmla="*/ 777917 h 2421863"/>
                  <a:gd name="connsiteX82" fmla="*/ 1576818 w 2799276"/>
                  <a:gd name="connsiteY82" fmla="*/ 676317 h 2421863"/>
                  <a:gd name="connsiteX83" fmla="*/ 1498274 w 2799276"/>
                  <a:gd name="connsiteY83" fmla="*/ 618260 h 2421863"/>
                  <a:gd name="connsiteX84" fmla="*/ 1390306 w 2799276"/>
                  <a:gd name="connsiteY84" fmla="*/ 618252 h 2421863"/>
                  <a:gd name="connsiteX85" fmla="*/ 1286548 w 2799276"/>
                  <a:gd name="connsiteY85" fmla="*/ 555247 h 2421863"/>
                  <a:gd name="connsiteX86" fmla="*/ 1498689 w 2799276"/>
                  <a:gd name="connsiteY86" fmla="*/ 372120 h 2421863"/>
                  <a:gd name="connsiteX87" fmla="*/ 1643833 w 2799276"/>
                  <a:gd name="connsiteY87" fmla="*/ 519136 h 2421863"/>
                  <a:gd name="connsiteX88" fmla="*/ 1875647 w 2799276"/>
                  <a:gd name="connsiteY88" fmla="*/ 676316 h 2421863"/>
                  <a:gd name="connsiteX89" fmla="*/ 1991761 w 2799276"/>
                  <a:gd name="connsiteY89" fmla="*/ 792431 h 2421863"/>
                  <a:gd name="connsiteX90" fmla="*/ 1997732 w 2799276"/>
                  <a:gd name="connsiteY90" fmla="*/ 624747 h 2421863"/>
                  <a:gd name="connsiteX91" fmla="*/ 1989190 w 2799276"/>
                  <a:gd name="connsiteY91" fmla="*/ 577191 h 2421863"/>
                  <a:gd name="connsiteX92" fmla="*/ 1991347 w 2799276"/>
                  <a:gd name="connsiteY92" fmla="*/ 519134 h 2421863"/>
                  <a:gd name="connsiteX93" fmla="*/ 1875647 w 2799276"/>
                  <a:gd name="connsiteY93" fmla="*/ 458602 h 2421863"/>
                  <a:gd name="connsiteX94" fmla="*/ 1672447 w 2799276"/>
                  <a:gd name="connsiteY94" fmla="*/ 371517 h 2421863"/>
                  <a:gd name="connsiteX95" fmla="*/ 1570847 w 2799276"/>
                  <a:gd name="connsiteY95" fmla="*/ 298945 h 2421863"/>
                  <a:gd name="connsiteX96" fmla="*/ 1527304 w 2799276"/>
                  <a:gd name="connsiteY96" fmla="*/ 269917 h 2421863"/>
                  <a:gd name="connsiteX97" fmla="*/ 1469247 w 2799276"/>
                  <a:gd name="connsiteY97" fmla="*/ 226374 h 2421863"/>
                  <a:gd name="connsiteX98" fmla="*/ 1454733 w 2799276"/>
                  <a:gd name="connsiteY98" fmla="*/ 226374 h 2421863"/>
                  <a:gd name="connsiteX99" fmla="*/ 1309590 w 2799276"/>
                  <a:gd name="connsiteY99" fmla="*/ 124774 h 2421863"/>
                  <a:gd name="connsiteX100" fmla="*/ 1266047 w 2799276"/>
                  <a:gd name="connsiteY100" fmla="*/ 81231 h 2421863"/>
                  <a:gd name="connsiteX101" fmla="*/ 1237018 w 2799276"/>
                  <a:gd name="connsiteY101" fmla="*/ 37688 h 2421863"/>
                  <a:gd name="connsiteX102" fmla="*/ 1193475 w 2799276"/>
                  <a:gd name="connsiteY102" fmla="*/ 23174 h 2421863"/>
                  <a:gd name="connsiteX103" fmla="*/ 1144375 w 2799276"/>
                  <a:gd name="connsiteY103" fmla="*/ 634 h 2421863"/>
                  <a:gd name="connsiteX0" fmla="*/ 1144375 w 2791727"/>
                  <a:gd name="connsiteY0" fmla="*/ 634 h 2421863"/>
                  <a:gd name="connsiteX1" fmla="*/ 1123890 w 2791727"/>
                  <a:gd name="connsiteY1" fmla="*/ 52202 h 2421863"/>
                  <a:gd name="connsiteX2" fmla="*/ 1091875 w 2791727"/>
                  <a:gd name="connsiteY2" fmla="*/ 66717 h 2421863"/>
                  <a:gd name="connsiteX3" fmla="*/ 1048333 w 2791727"/>
                  <a:gd name="connsiteY3" fmla="*/ 110260 h 2421863"/>
                  <a:gd name="connsiteX4" fmla="*/ 1136677 w 2791727"/>
                  <a:gd name="connsiteY4" fmla="*/ 166709 h 2421863"/>
                  <a:gd name="connsiteX5" fmla="*/ 1222504 w 2791727"/>
                  <a:gd name="connsiteY5" fmla="*/ 139289 h 2421863"/>
                  <a:gd name="connsiteX6" fmla="*/ 1280561 w 2791727"/>
                  <a:gd name="connsiteY6" fmla="*/ 182833 h 2421863"/>
                  <a:gd name="connsiteX7" fmla="*/ 1193477 w 2791727"/>
                  <a:gd name="connsiteY7" fmla="*/ 298946 h 2421863"/>
                  <a:gd name="connsiteX8" fmla="*/ 1090563 w 2791727"/>
                  <a:gd name="connsiteY8" fmla="*/ 271719 h 2421863"/>
                  <a:gd name="connsiteX9" fmla="*/ 1090563 w 2791727"/>
                  <a:gd name="connsiteY9" fmla="*/ 198212 h 2421863"/>
                  <a:gd name="connsiteX10" fmla="*/ 1033818 w 2791727"/>
                  <a:gd name="connsiteY10" fmla="*/ 139288 h 2421863"/>
                  <a:gd name="connsiteX11" fmla="*/ 865209 w 2791727"/>
                  <a:gd name="connsiteY11" fmla="*/ 317474 h 2421863"/>
                  <a:gd name="connsiteX12" fmla="*/ 787075 w 2791727"/>
                  <a:gd name="connsiteY12" fmla="*/ 386031 h 2421863"/>
                  <a:gd name="connsiteX13" fmla="*/ 714504 w 2791727"/>
                  <a:gd name="connsiteY13" fmla="*/ 473117 h 2421863"/>
                  <a:gd name="connsiteX14" fmla="*/ 627418 w 2791727"/>
                  <a:gd name="connsiteY14" fmla="*/ 560202 h 2421863"/>
                  <a:gd name="connsiteX15" fmla="*/ 612904 w 2791727"/>
                  <a:gd name="connsiteY15" fmla="*/ 589231 h 2421863"/>
                  <a:gd name="connsiteX16" fmla="*/ 496790 w 2791727"/>
                  <a:gd name="connsiteY16" fmla="*/ 719860 h 2421863"/>
                  <a:gd name="connsiteX17" fmla="*/ 453247 w 2791727"/>
                  <a:gd name="connsiteY17" fmla="*/ 748888 h 2421863"/>
                  <a:gd name="connsiteX18" fmla="*/ 395190 w 2791727"/>
                  <a:gd name="connsiteY18" fmla="*/ 806945 h 2421863"/>
                  <a:gd name="connsiteX19" fmla="*/ 366161 w 2791727"/>
                  <a:gd name="connsiteY19" fmla="*/ 850488 h 2421863"/>
                  <a:gd name="connsiteX20" fmla="*/ 322618 w 2791727"/>
                  <a:gd name="connsiteY20" fmla="*/ 894031 h 2421863"/>
                  <a:gd name="connsiteX21" fmla="*/ 279075 w 2791727"/>
                  <a:gd name="connsiteY21" fmla="*/ 952088 h 2421863"/>
                  <a:gd name="connsiteX22" fmla="*/ 206504 w 2791727"/>
                  <a:gd name="connsiteY22" fmla="*/ 1039174 h 2421863"/>
                  <a:gd name="connsiteX23" fmla="*/ 162961 w 2791727"/>
                  <a:gd name="connsiteY23" fmla="*/ 1097231 h 2421863"/>
                  <a:gd name="connsiteX24" fmla="*/ 104904 w 2791727"/>
                  <a:gd name="connsiteY24" fmla="*/ 1155288 h 2421863"/>
                  <a:gd name="connsiteX25" fmla="*/ 75875 w 2791727"/>
                  <a:gd name="connsiteY25" fmla="*/ 1213345 h 2421863"/>
                  <a:gd name="connsiteX26" fmla="*/ 17820 w 2791727"/>
                  <a:gd name="connsiteY26" fmla="*/ 1314946 h 2421863"/>
                  <a:gd name="connsiteX27" fmla="*/ 1472 w 2791727"/>
                  <a:gd name="connsiteY27" fmla="*/ 1489118 h 2421863"/>
                  <a:gd name="connsiteX28" fmla="*/ 4311 w 2791727"/>
                  <a:gd name="connsiteY28" fmla="*/ 1629495 h 2421863"/>
                  <a:gd name="connsiteX29" fmla="*/ 32702 w 2791727"/>
                  <a:gd name="connsiteY29" fmla="*/ 1757439 h 2421863"/>
                  <a:gd name="connsiteX30" fmla="*/ 88555 w 2791727"/>
                  <a:gd name="connsiteY30" fmla="*/ 1880041 h 2421863"/>
                  <a:gd name="connsiteX31" fmla="*/ 162961 w 2791727"/>
                  <a:gd name="connsiteY31" fmla="*/ 2011631 h 2421863"/>
                  <a:gd name="connsiteX32" fmla="*/ 206504 w 2791727"/>
                  <a:gd name="connsiteY32" fmla="*/ 2040660 h 2421863"/>
                  <a:gd name="connsiteX33" fmla="*/ 293590 w 2791727"/>
                  <a:gd name="connsiteY33" fmla="*/ 2113231 h 2421863"/>
                  <a:gd name="connsiteX34" fmla="*/ 380675 w 2791727"/>
                  <a:gd name="connsiteY34" fmla="*/ 2171288 h 2421863"/>
                  <a:gd name="connsiteX35" fmla="*/ 496790 w 2791727"/>
                  <a:gd name="connsiteY35" fmla="*/ 2200317 h 2421863"/>
                  <a:gd name="connsiteX36" fmla="*/ 685475 w 2791727"/>
                  <a:gd name="connsiteY36" fmla="*/ 2243860 h 2421863"/>
                  <a:gd name="connsiteX37" fmla="*/ 772561 w 2791727"/>
                  <a:gd name="connsiteY37" fmla="*/ 2272888 h 2421863"/>
                  <a:gd name="connsiteX38" fmla="*/ 816104 w 2791727"/>
                  <a:gd name="connsiteY38" fmla="*/ 2287402 h 2421863"/>
                  <a:gd name="connsiteX39" fmla="*/ 859647 w 2791727"/>
                  <a:gd name="connsiteY39" fmla="*/ 2301917 h 2421863"/>
                  <a:gd name="connsiteX40" fmla="*/ 903190 w 2791727"/>
                  <a:gd name="connsiteY40" fmla="*/ 2316431 h 2421863"/>
                  <a:gd name="connsiteX41" fmla="*/ 1019304 w 2791727"/>
                  <a:gd name="connsiteY41" fmla="*/ 2359974 h 2421863"/>
                  <a:gd name="connsiteX42" fmla="*/ 1091875 w 2791727"/>
                  <a:gd name="connsiteY42" fmla="*/ 2374488 h 2421863"/>
                  <a:gd name="connsiteX43" fmla="*/ 946733 w 2791727"/>
                  <a:gd name="connsiteY43" fmla="*/ 2316431 h 2421863"/>
                  <a:gd name="connsiteX44" fmla="*/ 1193476 w 2791727"/>
                  <a:gd name="connsiteY44" fmla="*/ 2403517 h 2421863"/>
                  <a:gd name="connsiteX45" fmla="*/ 1309589 w 2791727"/>
                  <a:gd name="connsiteY45" fmla="*/ 2403516 h 2421863"/>
                  <a:gd name="connsiteX46" fmla="*/ 1454731 w 2791727"/>
                  <a:gd name="connsiteY46" fmla="*/ 2418031 h 2421863"/>
                  <a:gd name="connsiteX47" fmla="*/ 1657933 w 2791727"/>
                  <a:gd name="connsiteY47" fmla="*/ 2418030 h 2421863"/>
                  <a:gd name="connsiteX48" fmla="*/ 2601360 w 2791727"/>
                  <a:gd name="connsiteY48" fmla="*/ 2374488 h 2421863"/>
                  <a:gd name="connsiteX49" fmla="*/ 2673934 w 2791727"/>
                  <a:gd name="connsiteY49" fmla="*/ 2359973 h 2421863"/>
                  <a:gd name="connsiteX50" fmla="*/ 2778519 w 2791727"/>
                  <a:gd name="connsiteY50" fmla="*/ 2320444 h 2421863"/>
                  <a:gd name="connsiteX51" fmla="*/ 2775533 w 2791727"/>
                  <a:gd name="connsiteY51" fmla="*/ 2127746 h 2421863"/>
                  <a:gd name="connsiteX52" fmla="*/ 2644904 w 2791727"/>
                  <a:gd name="connsiteY52" fmla="*/ 2171288 h 2421863"/>
                  <a:gd name="connsiteX53" fmla="*/ 2470732 w 2791727"/>
                  <a:gd name="connsiteY53" fmla="*/ 2171288 h 2421863"/>
                  <a:gd name="connsiteX54" fmla="*/ 2427190 w 2791727"/>
                  <a:gd name="connsiteY54" fmla="*/ 2185803 h 2421863"/>
                  <a:gd name="connsiteX55" fmla="*/ 2311076 w 2791727"/>
                  <a:gd name="connsiteY55" fmla="*/ 2142260 h 2421863"/>
                  <a:gd name="connsiteX56" fmla="*/ 2194961 w 2791727"/>
                  <a:gd name="connsiteY56" fmla="*/ 1953575 h 2421863"/>
                  <a:gd name="connsiteX57" fmla="*/ 2064333 w 2791727"/>
                  <a:gd name="connsiteY57" fmla="*/ 1968088 h 2421863"/>
                  <a:gd name="connsiteX58" fmla="*/ 1933704 w 2791727"/>
                  <a:gd name="connsiteY58" fmla="*/ 2026146 h 2421863"/>
                  <a:gd name="connsiteX59" fmla="*/ 1861132 w 2791727"/>
                  <a:gd name="connsiteY59" fmla="*/ 2011630 h 2421863"/>
                  <a:gd name="connsiteX60" fmla="*/ 1498275 w 2791727"/>
                  <a:gd name="connsiteY60" fmla="*/ 1953574 h 2421863"/>
                  <a:gd name="connsiteX61" fmla="*/ 1411190 w 2791727"/>
                  <a:gd name="connsiteY61" fmla="*/ 1924545 h 2421863"/>
                  <a:gd name="connsiteX62" fmla="*/ 1295075 w 2791727"/>
                  <a:gd name="connsiteY62" fmla="*/ 1866488 h 2421863"/>
                  <a:gd name="connsiteX63" fmla="*/ 1135418 w 2791727"/>
                  <a:gd name="connsiteY63" fmla="*/ 1735860 h 2421863"/>
                  <a:gd name="connsiteX64" fmla="*/ 1048333 w 2791727"/>
                  <a:gd name="connsiteY64" fmla="*/ 1605231 h 2421863"/>
                  <a:gd name="connsiteX65" fmla="*/ 1019304 w 2791727"/>
                  <a:gd name="connsiteY65" fmla="*/ 1561688 h 2421863"/>
                  <a:gd name="connsiteX66" fmla="*/ 975761 w 2791727"/>
                  <a:gd name="connsiteY66" fmla="*/ 1518145 h 2421863"/>
                  <a:gd name="connsiteX67" fmla="*/ 946733 w 2791727"/>
                  <a:gd name="connsiteY67" fmla="*/ 1445574 h 2421863"/>
                  <a:gd name="connsiteX68" fmla="*/ 859647 w 2791727"/>
                  <a:gd name="connsiteY68" fmla="*/ 1445574 h 2421863"/>
                  <a:gd name="connsiteX69" fmla="*/ 787076 w 2791727"/>
                  <a:gd name="connsiteY69" fmla="*/ 1416545 h 2421863"/>
                  <a:gd name="connsiteX70" fmla="*/ 758046 w 2791727"/>
                  <a:gd name="connsiteY70" fmla="*/ 1285917 h 2421863"/>
                  <a:gd name="connsiteX71" fmla="*/ 888676 w 2791727"/>
                  <a:gd name="connsiteY71" fmla="*/ 1227860 h 2421863"/>
                  <a:gd name="connsiteX72" fmla="*/ 932218 w 2791727"/>
                  <a:gd name="connsiteY72" fmla="*/ 865002 h 2421863"/>
                  <a:gd name="connsiteX73" fmla="*/ 1120904 w 2791727"/>
                  <a:gd name="connsiteY73" fmla="*/ 981117 h 2421863"/>
                  <a:gd name="connsiteX74" fmla="*/ 1178961 w 2791727"/>
                  <a:gd name="connsiteY74" fmla="*/ 995631 h 2421863"/>
                  <a:gd name="connsiteX75" fmla="*/ 1251533 w 2791727"/>
                  <a:gd name="connsiteY75" fmla="*/ 1024660 h 2421863"/>
                  <a:gd name="connsiteX76" fmla="*/ 1382161 w 2791727"/>
                  <a:gd name="connsiteY76" fmla="*/ 1039174 h 2421863"/>
                  <a:gd name="connsiteX77" fmla="*/ 1483761 w 2791727"/>
                  <a:gd name="connsiteY77" fmla="*/ 1053688 h 2421863"/>
                  <a:gd name="connsiteX78" fmla="*/ 1657933 w 2791727"/>
                  <a:gd name="connsiteY78" fmla="*/ 1039174 h 2421863"/>
                  <a:gd name="connsiteX79" fmla="*/ 1614390 w 2791727"/>
                  <a:gd name="connsiteY79" fmla="*/ 995631 h 2421863"/>
                  <a:gd name="connsiteX80" fmla="*/ 1570847 w 2791727"/>
                  <a:gd name="connsiteY80" fmla="*/ 879517 h 2421863"/>
                  <a:gd name="connsiteX81" fmla="*/ 1599875 w 2791727"/>
                  <a:gd name="connsiteY81" fmla="*/ 777917 h 2421863"/>
                  <a:gd name="connsiteX82" fmla="*/ 1576818 w 2791727"/>
                  <a:gd name="connsiteY82" fmla="*/ 676317 h 2421863"/>
                  <a:gd name="connsiteX83" fmla="*/ 1498274 w 2791727"/>
                  <a:gd name="connsiteY83" fmla="*/ 618260 h 2421863"/>
                  <a:gd name="connsiteX84" fmla="*/ 1390306 w 2791727"/>
                  <a:gd name="connsiteY84" fmla="*/ 618252 h 2421863"/>
                  <a:gd name="connsiteX85" fmla="*/ 1286548 w 2791727"/>
                  <a:gd name="connsiteY85" fmla="*/ 555247 h 2421863"/>
                  <a:gd name="connsiteX86" fmla="*/ 1498689 w 2791727"/>
                  <a:gd name="connsiteY86" fmla="*/ 372120 h 2421863"/>
                  <a:gd name="connsiteX87" fmla="*/ 1643833 w 2791727"/>
                  <a:gd name="connsiteY87" fmla="*/ 519136 h 2421863"/>
                  <a:gd name="connsiteX88" fmla="*/ 1875647 w 2791727"/>
                  <a:gd name="connsiteY88" fmla="*/ 676316 h 2421863"/>
                  <a:gd name="connsiteX89" fmla="*/ 1991761 w 2791727"/>
                  <a:gd name="connsiteY89" fmla="*/ 792431 h 2421863"/>
                  <a:gd name="connsiteX90" fmla="*/ 1997732 w 2791727"/>
                  <a:gd name="connsiteY90" fmla="*/ 624747 h 2421863"/>
                  <a:gd name="connsiteX91" fmla="*/ 1989190 w 2791727"/>
                  <a:gd name="connsiteY91" fmla="*/ 577191 h 2421863"/>
                  <a:gd name="connsiteX92" fmla="*/ 1991347 w 2791727"/>
                  <a:gd name="connsiteY92" fmla="*/ 519134 h 2421863"/>
                  <a:gd name="connsiteX93" fmla="*/ 1875647 w 2791727"/>
                  <a:gd name="connsiteY93" fmla="*/ 458602 h 2421863"/>
                  <a:gd name="connsiteX94" fmla="*/ 1672447 w 2791727"/>
                  <a:gd name="connsiteY94" fmla="*/ 371517 h 2421863"/>
                  <a:gd name="connsiteX95" fmla="*/ 1570847 w 2791727"/>
                  <a:gd name="connsiteY95" fmla="*/ 298945 h 2421863"/>
                  <a:gd name="connsiteX96" fmla="*/ 1527304 w 2791727"/>
                  <a:gd name="connsiteY96" fmla="*/ 269917 h 2421863"/>
                  <a:gd name="connsiteX97" fmla="*/ 1469247 w 2791727"/>
                  <a:gd name="connsiteY97" fmla="*/ 226374 h 2421863"/>
                  <a:gd name="connsiteX98" fmla="*/ 1454733 w 2791727"/>
                  <a:gd name="connsiteY98" fmla="*/ 226374 h 2421863"/>
                  <a:gd name="connsiteX99" fmla="*/ 1309590 w 2791727"/>
                  <a:gd name="connsiteY99" fmla="*/ 124774 h 2421863"/>
                  <a:gd name="connsiteX100" fmla="*/ 1266047 w 2791727"/>
                  <a:gd name="connsiteY100" fmla="*/ 81231 h 2421863"/>
                  <a:gd name="connsiteX101" fmla="*/ 1237018 w 2791727"/>
                  <a:gd name="connsiteY101" fmla="*/ 37688 h 2421863"/>
                  <a:gd name="connsiteX102" fmla="*/ 1193475 w 2791727"/>
                  <a:gd name="connsiteY102" fmla="*/ 23174 h 2421863"/>
                  <a:gd name="connsiteX103" fmla="*/ 1144375 w 2791727"/>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00317 h 2421863"/>
                  <a:gd name="connsiteX36" fmla="*/ 685475 w 2821291"/>
                  <a:gd name="connsiteY36" fmla="*/ 2243860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00317 h 2421863"/>
                  <a:gd name="connsiteX36" fmla="*/ 685475 w 2821291"/>
                  <a:gd name="connsiteY36" fmla="*/ 2243860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685475 w 2821291"/>
                  <a:gd name="connsiteY36" fmla="*/ 2243860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535603 w 2821291"/>
                  <a:gd name="connsiteY36" fmla="*/ 2117848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501017 w 2821291"/>
                  <a:gd name="connsiteY36" fmla="*/ 2117848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501017 w 2821291"/>
                  <a:gd name="connsiteY36" fmla="*/ 2117848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385731 w 2821291"/>
                  <a:gd name="connsiteY36" fmla="*/ 1981335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385731 w 2821291"/>
                  <a:gd name="connsiteY36" fmla="*/ 1981335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600548 w 2821291"/>
                  <a:gd name="connsiteY35" fmla="*/ 2252822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600548 w 2821291"/>
                  <a:gd name="connsiteY35" fmla="*/ 2252822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218847 w 2821291"/>
                  <a:gd name="connsiteY55" fmla="*/ 2236768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600548 w 2821291"/>
                  <a:gd name="connsiteY35" fmla="*/ 2252822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207319 w 2821291"/>
                  <a:gd name="connsiteY55" fmla="*/ 2184264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13056"/>
                  <a:gd name="connsiteY0" fmla="*/ 634 h 2421863"/>
                  <a:gd name="connsiteX1" fmla="*/ 1123890 w 2813056"/>
                  <a:gd name="connsiteY1" fmla="*/ 52202 h 2421863"/>
                  <a:gd name="connsiteX2" fmla="*/ 1091875 w 2813056"/>
                  <a:gd name="connsiteY2" fmla="*/ 66717 h 2421863"/>
                  <a:gd name="connsiteX3" fmla="*/ 1048333 w 2813056"/>
                  <a:gd name="connsiteY3" fmla="*/ 110260 h 2421863"/>
                  <a:gd name="connsiteX4" fmla="*/ 1136677 w 2813056"/>
                  <a:gd name="connsiteY4" fmla="*/ 166709 h 2421863"/>
                  <a:gd name="connsiteX5" fmla="*/ 1222504 w 2813056"/>
                  <a:gd name="connsiteY5" fmla="*/ 139289 h 2421863"/>
                  <a:gd name="connsiteX6" fmla="*/ 1280561 w 2813056"/>
                  <a:gd name="connsiteY6" fmla="*/ 182833 h 2421863"/>
                  <a:gd name="connsiteX7" fmla="*/ 1193477 w 2813056"/>
                  <a:gd name="connsiteY7" fmla="*/ 298946 h 2421863"/>
                  <a:gd name="connsiteX8" fmla="*/ 1090563 w 2813056"/>
                  <a:gd name="connsiteY8" fmla="*/ 271719 h 2421863"/>
                  <a:gd name="connsiteX9" fmla="*/ 1090563 w 2813056"/>
                  <a:gd name="connsiteY9" fmla="*/ 198212 h 2421863"/>
                  <a:gd name="connsiteX10" fmla="*/ 1033818 w 2813056"/>
                  <a:gd name="connsiteY10" fmla="*/ 139288 h 2421863"/>
                  <a:gd name="connsiteX11" fmla="*/ 865209 w 2813056"/>
                  <a:gd name="connsiteY11" fmla="*/ 317474 h 2421863"/>
                  <a:gd name="connsiteX12" fmla="*/ 787075 w 2813056"/>
                  <a:gd name="connsiteY12" fmla="*/ 386031 h 2421863"/>
                  <a:gd name="connsiteX13" fmla="*/ 714504 w 2813056"/>
                  <a:gd name="connsiteY13" fmla="*/ 473117 h 2421863"/>
                  <a:gd name="connsiteX14" fmla="*/ 627418 w 2813056"/>
                  <a:gd name="connsiteY14" fmla="*/ 560202 h 2421863"/>
                  <a:gd name="connsiteX15" fmla="*/ 612904 w 2813056"/>
                  <a:gd name="connsiteY15" fmla="*/ 589231 h 2421863"/>
                  <a:gd name="connsiteX16" fmla="*/ 496790 w 2813056"/>
                  <a:gd name="connsiteY16" fmla="*/ 719860 h 2421863"/>
                  <a:gd name="connsiteX17" fmla="*/ 453247 w 2813056"/>
                  <a:gd name="connsiteY17" fmla="*/ 748888 h 2421863"/>
                  <a:gd name="connsiteX18" fmla="*/ 395190 w 2813056"/>
                  <a:gd name="connsiteY18" fmla="*/ 806945 h 2421863"/>
                  <a:gd name="connsiteX19" fmla="*/ 366161 w 2813056"/>
                  <a:gd name="connsiteY19" fmla="*/ 850488 h 2421863"/>
                  <a:gd name="connsiteX20" fmla="*/ 322618 w 2813056"/>
                  <a:gd name="connsiteY20" fmla="*/ 894031 h 2421863"/>
                  <a:gd name="connsiteX21" fmla="*/ 279075 w 2813056"/>
                  <a:gd name="connsiteY21" fmla="*/ 952088 h 2421863"/>
                  <a:gd name="connsiteX22" fmla="*/ 206504 w 2813056"/>
                  <a:gd name="connsiteY22" fmla="*/ 1039174 h 2421863"/>
                  <a:gd name="connsiteX23" fmla="*/ 162961 w 2813056"/>
                  <a:gd name="connsiteY23" fmla="*/ 1097231 h 2421863"/>
                  <a:gd name="connsiteX24" fmla="*/ 104904 w 2813056"/>
                  <a:gd name="connsiteY24" fmla="*/ 1155288 h 2421863"/>
                  <a:gd name="connsiteX25" fmla="*/ 75875 w 2813056"/>
                  <a:gd name="connsiteY25" fmla="*/ 1213345 h 2421863"/>
                  <a:gd name="connsiteX26" fmla="*/ 17820 w 2813056"/>
                  <a:gd name="connsiteY26" fmla="*/ 1314946 h 2421863"/>
                  <a:gd name="connsiteX27" fmla="*/ 1472 w 2813056"/>
                  <a:gd name="connsiteY27" fmla="*/ 1489118 h 2421863"/>
                  <a:gd name="connsiteX28" fmla="*/ 4311 w 2813056"/>
                  <a:gd name="connsiteY28" fmla="*/ 1629495 h 2421863"/>
                  <a:gd name="connsiteX29" fmla="*/ 32702 w 2813056"/>
                  <a:gd name="connsiteY29" fmla="*/ 1757439 h 2421863"/>
                  <a:gd name="connsiteX30" fmla="*/ 88555 w 2813056"/>
                  <a:gd name="connsiteY30" fmla="*/ 1880041 h 2421863"/>
                  <a:gd name="connsiteX31" fmla="*/ 162961 w 2813056"/>
                  <a:gd name="connsiteY31" fmla="*/ 2011631 h 2421863"/>
                  <a:gd name="connsiteX32" fmla="*/ 206504 w 2813056"/>
                  <a:gd name="connsiteY32" fmla="*/ 2040660 h 2421863"/>
                  <a:gd name="connsiteX33" fmla="*/ 293590 w 2813056"/>
                  <a:gd name="connsiteY33" fmla="*/ 2113231 h 2421863"/>
                  <a:gd name="connsiteX34" fmla="*/ 380675 w 2813056"/>
                  <a:gd name="connsiteY34" fmla="*/ 2171288 h 2421863"/>
                  <a:gd name="connsiteX35" fmla="*/ 600548 w 2813056"/>
                  <a:gd name="connsiteY35" fmla="*/ 2252822 h 2421863"/>
                  <a:gd name="connsiteX36" fmla="*/ 281974 w 2813056"/>
                  <a:gd name="connsiteY36" fmla="*/ 2002337 h 2421863"/>
                  <a:gd name="connsiteX37" fmla="*/ 772561 w 2813056"/>
                  <a:gd name="connsiteY37" fmla="*/ 2272888 h 2421863"/>
                  <a:gd name="connsiteX38" fmla="*/ 816104 w 2813056"/>
                  <a:gd name="connsiteY38" fmla="*/ 2287402 h 2421863"/>
                  <a:gd name="connsiteX39" fmla="*/ 859647 w 2813056"/>
                  <a:gd name="connsiteY39" fmla="*/ 2301917 h 2421863"/>
                  <a:gd name="connsiteX40" fmla="*/ 903190 w 2813056"/>
                  <a:gd name="connsiteY40" fmla="*/ 2316431 h 2421863"/>
                  <a:gd name="connsiteX41" fmla="*/ 1019304 w 2813056"/>
                  <a:gd name="connsiteY41" fmla="*/ 2359974 h 2421863"/>
                  <a:gd name="connsiteX42" fmla="*/ 1091875 w 2813056"/>
                  <a:gd name="connsiteY42" fmla="*/ 2374488 h 2421863"/>
                  <a:gd name="connsiteX43" fmla="*/ 946733 w 2813056"/>
                  <a:gd name="connsiteY43" fmla="*/ 2316431 h 2421863"/>
                  <a:gd name="connsiteX44" fmla="*/ 1193476 w 2813056"/>
                  <a:gd name="connsiteY44" fmla="*/ 2403517 h 2421863"/>
                  <a:gd name="connsiteX45" fmla="*/ 1309589 w 2813056"/>
                  <a:gd name="connsiteY45" fmla="*/ 2403516 h 2421863"/>
                  <a:gd name="connsiteX46" fmla="*/ 1454731 w 2813056"/>
                  <a:gd name="connsiteY46" fmla="*/ 2418031 h 2421863"/>
                  <a:gd name="connsiteX47" fmla="*/ 1657933 w 2813056"/>
                  <a:gd name="connsiteY47" fmla="*/ 2418030 h 2421863"/>
                  <a:gd name="connsiteX48" fmla="*/ 2601360 w 2813056"/>
                  <a:gd name="connsiteY48" fmla="*/ 2374488 h 2421863"/>
                  <a:gd name="connsiteX49" fmla="*/ 2673934 w 2813056"/>
                  <a:gd name="connsiteY49" fmla="*/ 2359973 h 2421863"/>
                  <a:gd name="connsiteX50" fmla="*/ 2766991 w 2813056"/>
                  <a:gd name="connsiteY50" fmla="*/ 2320444 h 2421863"/>
                  <a:gd name="connsiteX51" fmla="*/ 2775533 w 2813056"/>
                  <a:gd name="connsiteY51" fmla="*/ 2127746 h 2421863"/>
                  <a:gd name="connsiteX52" fmla="*/ 2644904 w 2813056"/>
                  <a:gd name="connsiteY52" fmla="*/ 2171288 h 2421863"/>
                  <a:gd name="connsiteX53" fmla="*/ 2470732 w 2813056"/>
                  <a:gd name="connsiteY53" fmla="*/ 2171288 h 2421863"/>
                  <a:gd name="connsiteX54" fmla="*/ 2427190 w 2813056"/>
                  <a:gd name="connsiteY54" fmla="*/ 2185803 h 2421863"/>
                  <a:gd name="connsiteX55" fmla="*/ 2207319 w 2813056"/>
                  <a:gd name="connsiteY55" fmla="*/ 2184264 h 2421863"/>
                  <a:gd name="connsiteX56" fmla="*/ 2194961 w 2813056"/>
                  <a:gd name="connsiteY56" fmla="*/ 1953575 h 2421863"/>
                  <a:gd name="connsiteX57" fmla="*/ 2064333 w 2813056"/>
                  <a:gd name="connsiteY57" fmla="*/ 1968088 h 2421863"/>
                  <a:gd name="connsiteX58" fmla="*/ 1933704 w 2813056"/>
                  <a:gd name="connsiteY58" fmla="*/ 2026146 h 2421863"/>
                  <a:gd name="connsiteX59" fmla="*/ 1861132 w 2813056"/>
                  <a:gd name="connsiteY59" fmla="*/ 2011630 h 2421863"/>
                  <a:gd name="connsiteX60" fmla="*/ 1498275 w 2813056"/>
                  <a:gd name="connsiteY60" fmla="*/ 1953574 h 2421863"/>
                  <a:gd name="connsiteX61" fmla="*/ 1411190 w 2813056"/>
                  <a:gd name="connsiteY61" fmla="*/ 1924545 h 2421863"/>
                  <a:gd name="connsiteX62" fmla="*/ 1295075 w 2813056"/>
                  <a:gd name="connsiteY62" fmla="*/ 1866488 h 2421863"/>
                  <a:gd name="connsiteX63" fmla="*/ 1135418 w 2813056"/>
                  <a:gd name="connsiteY63" fmla="*/ 1735860 h 2421863"/>
                  <a:gd name="connsiteX64" fmla="*/ 1048333 w 2813056"/>
                  <a:gd name="connsiteY64" fmla="*/ 1605231 h 2421863"/>
                  <a:gd name="connsiteX65" fmla="*/ 1019304 w 2813056"/>
                  <a:gd name="connsiteY65" fmla="*/ 1561688 h 2421863"/>
                  <a:gd name="connsiteX66" fmla="*/ 975761 w 2813056"/>
                  <a:gd name="connsiteY66" fmla="*/ 1518145 h 2421863"/>
                  <a:gd name="connsiteX67" fmla="*/ 946733 w 2813056"/>
                  <a:gd name="connsiteY67" fmla="*/ 1445574 h 2421863"/>
                  <a:gd name="connsiteX68" fmla="*/ 859647 w 2813056"/>
                  <a:gd name="connsiteY68" fmla="*/ 1445574 h 2421863"/>
                  <a:gd name="connsiteX69" fmla="*/ 787076 w 2813056"/>
                  <a:gd name="connsiteY69" fmla="*/ 1416545 h 2421863"/>
                  <a:gd name="connsiteX70" fmla="*/ 758046 w 2813056"/>
                  <a:gd name="connsiteY70" fmla="*/ 1285917 h 2421863"/>
                  <a:gd name="connsiteX71" fmla="*/ 888676 w 2813056"/>
                  <a:gd name="connsiteY71" fmla="*/ 1227860 h 2421863"/>
                  <a:gd name="connsiteX72" fmla="*/ 932218 w 2813056"/>
                  <a:gd name="connsiteY72" fmla="*/ 865002 h 2421863"/>
                  <a:gd name="connsiteX73" fmla="*/ 1120904 w 2813056"/>
                  <a:gd name="connsiteY73" fmla="*/ 981117 h 2421863"/>
                  <a:gd name="connsiteX74" fmla="*/ 1178961 w 2813056"/>
                  <a:gd name="connsiteY74" fmla="*/ 995631 h 2421863"/>
                  <a:gd name="connsiteX75" fmla="*/ 1251533 w 2813056"/>
                  <a:gd name="connsiteY75" fmla="*/ 1024660 h 2421863"/>
                  <a:gd name="connsiteX76" fmla="*/ 1382161 w 2813056"/>
                  <a:gd name="connsiteY76" fmla="*/ 1039174 h 2421863"/>
                  <a:gd name="connsiteX77" fmla="*/ 1483761 w 2813056"/>
                  <a:gd name="connsiteY77" fmla="*/ 1053688 h 2421863"/>
                  <a:gd name="connsiteX78" fmla="*/ 1657933 w 2813056"/>
                  <a:gd name="connsiteY78" fmla="*/ 1039174 h 2421863"/>
                  <a:gd name="connsiteX79" fmla="*/ 1614390 w 2813056"/>
                  <a:gd name="connsiteY79" fmla="*/ 995631 h 2421863"/>
                  <a:gd name="connsiteX80" fmla="*/ 1570847 w 2813056"/>
                  <a:gd name="connsiteY80" fmla="*/ 879517 h 2421863"/>
                  <a:gd name="connsiteX81" fmla="*/ 1599875 w 2813056"/>
                  <a:gd name="connsiteY81" fmla="*/ 777917 h 2421863"/>
                  <a:gd name="connsiteX82" fmla="*/ 1576818 w 2813056"/>
                  <a:gd name="connsiteY82" fmla="*/ 676317 h 2421863"/>
                  <a:gd name="connsiteX83" fmla="*/ 1498274 w 2813056"/>
                  <a:gd name="connsiteY83" fmla="*/ 618260 h 2421863"/>
                  <a:gd name="connsiteX84" fmla="*/ 1390306 w 2813056"/>
                  <a:gd name="connsiteY84" fmla="*/ 618252 h 2421863"/>
                  <a:gd name="connsiteX85" fmla="*/ 1286548 w 2813056"/>
                  <a:gd name="connsiteY85" fmla="*/ 555247 h 2421863"/>
                  <a:gd name="connsiteX86" fmla="*/ 1498689 w 2813056"/>
                  <a:gd name="connsiteY86" fmla="*/ 372120 h 2421863"/>
                  <a:gd name="connsiteX87" fmla="*/ 1643833 w 2813056"/>
                  <a:gd name="connsiteY87" fmla="*/ 519136 h 2421863"/>
                  <a:gd name="connsiteX88" fmla="*/ 1875647 w 2813056"/>
                  <a:gd name="connsiteY88" fmla="*/ 676316 h 2421863"/>
                  <a:gd name="connsiteX89" fmla="*/ 1991761 w 2813056"/>
                  <a:gd name="connsiteY89" fmla="*/ 792431 h 2421863"/>
                  <a:gd name="connsiteX90" fmla="*/ 1997732 w 2813056"/>
                  <a:gd name="connsiteY90" fmla="*/ 624747 h 2421863"/>
                  <a:gd name="connsiteX91" fmla="*/ 1989190 w 2813056"/>
                  <a:gd name="connsiteY91" fmla="*/ 577191 h 2421863"/>
                  <a:gd name="connsiteX92" fmla="*/ 1991347 w 2813056"/>
                  <a:gd name="connsiteY92" fmla="*/ 519134 h 2421863"/>
                  <a:gd name="connsiteX93" fmla="*/ 1875647 w 2813056"/>
                  <a:gd name="connsiteY93" fmla="*/ 458602 h 2421863"/>
                  <a:gd name="connsiteX94" fmla="*/ 1672447 w 2813056"/>
                  <a:gd name="connsiteY94" fmla="*/ 371517 h 2421863"/>
                  <a:gd name="connsiteX95" fmla="*/ 1570847 w 2813056"/>
                  <a:gd name="connsiteY95" fmla="*/ 298945 h 2421863"/>
                  <a:gd name="connsiteX96" fmla="*/ 1527304 w 2813056"/>
                  <a:gd name="connsiteY96" fmla="*/ 269917 h 2421863"/>
                  <a:gd name="connsiteX97" fmla="*/ 1469247 w 2813056"/>
                  <a:gd name="connsiteY97" fmla="*/ 226374 h 2421863"/>
                  <a:gd name="connsiteX98" fmla="*/ 1454733 w 2813056"/>
                  <a:gd name="connsiteY98" fmla="*/ 226374 h 2421863"/>
                  <a:gd name="connsiteX99" fmla="*/ 1309590 w 2813056"/>
                  <a:gd name="connsiteY99" fmla="*/ 124774 h 2421863"/>
                  <a:gd name="connsiteX100" fmla="*/ 1266047 w 2813056"/>
                  <a:gd name="connsiteY100" fmla="*/ 81231 h 2421863"/>
                  <a:gd name="connsiteX101" fmla="*/ 1237018 w 2813056"/>
                  <a:gd name="connsiteY101" fmla="*/ 37688 h 2421863"/>
                  <a:gd name="connsiteX102" fmla="*/ 1193475 w 2813056"/>
                  <a:gd name="connsiteY102" fmla="*/ 23174 h 2421863"/>
                  <a:gd name="connsiteX103" fmla="*/ 1144375 w 2813056"/>
                  <a:gd name="connsiteY103" fmla="*/ 634 h 2421863"/>
                  <a:gd name="connsiteX0" fmla="*/ 1144375 w 2789721"/>
                  <a:gd name="connsiteY0" fmla="*/ 634 h 2421863"/>
                  <a:gd name="connsiteX1" fmla="*/ 1123890 w 2789721"/>
                  <a:gd name="connsiteY1" fmla="*/ 52202 h 2421863"/>
                  <a:gd name="connsiteX2" fmla="*/ 1091875 w 2789721"/>
                  <a:gd name="connsiteY2" fmla="*/ 66717 h 2421863"/>
                  <a:gd name="connsiteX3" fmla="*/ 1048333 w 2789721"/>
                  <a:gd name="connsiteY3" fmla="*/ 110260 h 2421863"/>
                  <a:gd name="connsiteX4" fmla="*/ 1136677 w 2789721"/>
                  <a:gd name="connsiteY4" fmla="*/ 166709 h 2421863"/>
                  <a:gd name="connsiteX5" fmla="*/ 1222504 w 2789721"/>
                  <a:gd name="connsiteY5" fmla="*/ 139289 h 2421863"/>
                  <a:gd name="connsiteX6" fmla="*/ 1280561 w 2789721"/>
                  <a:gd name="connsiteY6" fmla="*/ 182833 h 2421863"/>
                  <a:gd name="connsiteX7" fmla="*/ 1193477 w 2789721"/>
                  <a:gd name="connsiteY7" fmla="*/ 298946 h 2421863"/>
                  <a:gd name="connsiteX8" fmla="*/ 1090563 w 2789721"/>
                  <a:gd name="connsiteY8" fmla="*/ 271719 h 2421863"/>
                  <a:gd name="connsiteX9" fmla="*/ 1090563 w 2789721"/>
                  <a:gd name="connsiteY9" fmla="*/ 198212 h 2421863"/>
                  <a:gd name="connsiteX10" fmla="*/ 1033818 w 2789721"/>
                  <a:gd name="connsiteY10" fmla="*/ 139288 h 2421863"/>
                  <a:gd name="connsiteX11" fmla="*/ 865209 w 2789721"/>
                  <a:gd name="connsiteY11" fmla="*/ 317474 h 2421863"/>
                  <a:gd name="connsiteX12" fmla="*/ 787075 w 2789721"/>
                  <a:gd name="connsiteY12" fmla="*/ 386031 h 2421863"/>
                  <a:gd name="connsiteX13" fmla="*/ 714504 w 2789721"/>
                  <a:gd name="connsiteY13" fmla="*/ 473117 h 2421863"/>
                  <a:gd name="connsiteX14" fmla="*/ 627418 w 2789721"/>
                  <a:gd name="connsiteY14" fmla="*/ 560202 h 2421863"/>
                  <a:gd name="connsiteX15" fmla="*/ 612904 w 2789721"/>
                  <a:gd name="connsiteY15" fmla="*/ 589231 h 2421863"/>
                  <a:gd name="connsiteX16" fmla="*/ 496790 w 2789721"/>
                  <a:gd name="connsiteY16" fmla="*/ 719860 h 2421863"/>
                  <a:gd name="connsiteX17" fmla="*/ 453247 w 2789721"/>
                  <a:gd name="connsiteY17" fmla="*/ 748888 h 2421863"/>
                  <a:gd name="connsiteX18" fmla="*/ 395190 w 2789721"/>
                  <a:gd name="connsiteY18" fmla="*/ 806945 h 2421863"/>
                  <a:gd name="connsiteX19" fmla="*/ 366161 w 2789721"/>
                  <a:gd name="connsiteY19" fmla="*/ 850488 h 2421863"/>
                  <a:gd name="connsiteX20" fmla="*/ 322618 w 2789721"/>
                  <a:gd name="connsiteY20" fmla="*/ 894031 h 2421863"/>
                  <a:gd name="connsiteX21" fmla="*/ 279075 w 2789721"/>
                  <a:gd name="connsiteY21" fmla="*/ 952088 h 2421863"/>
                  <a:gd name="connsiteX22" fmla="*/ 206504 w 2789721"/>
                  <a:gd name="connsiteY22" fmla="*/ 1039174 h 2421863"/>
                  <a:gd name="connsiteX23" fmla="*/ 162961 w 2789721"/>
                  <a:gd name="connsiteY23" fmla="*/ 1097231 h 2421863"/>
                  <a:gd name="connsiteX24" fmla="*/ 104904 w 2789721"/>
                  <a:gd name="connsiteY24" fmla="*/ 1155288 h 2421863"/>
                  <a:gd name="connsiteX25" fmla="*/ 75875 w 2789721"/>
                  <a:gd name="connsiteY25" fmla="*/ 1213345 h 2421863"/>
                  <a:gd name="connsiteX26" fmla="*/ 17820 w 2789721"/>
                  <a:gd name="connsiteY26" fmla="*/ 1314946 h 2421863"/>
                  <a:gd name="connsiteX27" fmla="*/ 1472 w 2789721"/>
                  <a:gd name="connsiteY27" fmla="*/ 1489118 h 2421863"/>
                  <a:gd name="connsiteX28" fmla="*/ 4311 w 2789721"/>
                  <a:gd name="connsiteY28" fmla="*/ 1629495 h 2421863"/>
                  <a:gd name="connsiteX29" fmla="*/ 32702 w 2789721"/>
                  <a:gd name="connsiteY29" fmla="*/ 1757439 h 2421863"/>
                  <a:gd name="connsiteX30" fmla="*/ 88555 w 2789721"/>
                  <a:gd name="connsiteY30" fmla="*/ 1880041 h 2421863"/>
                  <a:gd name="connsiteX31" fmla="*/ 162961 w 2789721"/>
                  <a:gd name="connsiteY31" fmla="*/ 2011631 h 2421863"/>
                  <a:gd name="connsiteX32" fmla="*/ 206504 w 2789721"/>
                  <a:gd name="connsiteY32" fmla="*/ 2040660 h 2421863"/>
                  <a:gd name="connsiteX33" fmla="*/ 293590 w 2789721"/>
                  <a:gd name="connsiteY33" fmla="*/ 2113231 h 2421863"/>
                  <a:gd name="connsiteX34" fmla="*/ 380675 w 2789721"/>
                  <a:gd name="connsiteY34" fmla="*/ 2171288 h 2421863"/>
                  <a:gd name="connsiteX35" fmla="*/ 600548 w 2789721"/>
                  <a:gd name="connsiteY35" fmla="*/ 2252822 h 2421863"/>
                  <a:gd name="connsiteX36" fmla="*/ 281974 w 2789721"/>
                  <a:gd name="connsiteY36" fmla="*/ 2002337 h 2421863"/>
                  <a:gd name="connsiteX37" fmla="*/ 772561 w 2789721"/>
                  <a:gd name="connsiteY37" fmla="*/ 2272888 h 2421863"/>
                  <a:gd name="connsiteX38" fmla="*/ 816104 w 2789721"/>
                  <a:gd name="connsiteY38" fmla="*/ 2287402 h 2421863"/>
                  <a:gd name="connsiteX39" fmla="*/ 859647 w 2789721"/>
                  <a:gd name="connsiteY39" fmla="*/ 2301917 h 2421863"/>
                  <a:gd name="connsiteX40" fmla="*/ 903190 w 2789721"/>
                  <a:gd name="connsiteY40" fmla="*/ 2316431 h 2421863"/>
                  <a:gd name="connsiteX41" fmla="*/ 1019304 w 2789721"/>
                  <a:gd name="connsiteY41" fmla="*/ 2359974 h 2421863"/>
                  <a:gd name="connsiteX42" fmla="*/ 1091875 w 2789721"/>
                  <a:gd name="connsiteY42" fmla="*/ 2374488 h 2421863"/>
                  <a:gd name="connsiteX43" fmla="*/ 946733 w 2789721"/>
                  <a:gd name="connsiteY43" fmla="*/ 2316431 h 2421863"/>
                  <a:gd name="connsiteX44" fmla="*/ 1193476 w 2789721"/>
                  <a:gd name="connsiteY44" fmla="*/ 2403517 h 2421863"/>
                  <a:gd name="connsiteX45" fmla="*/ 1309589 w 2789721"/>
                  <a:gd name="connsiteY45" fmla="*/ 2403516 h 2421863"/>
                  <a:gd name="connsiteX46" fmla="*/ 1454731 w 2789721"/>
                  <a:gd name="connsiteY46" fmla="*/ 2418031 h 2421863"/>
                  <a:gd name="connsiteX47" fmla="*/ 1657933 w 2789721"/>
                  <a:gd name="connsiteY47" fmla="*/ 2418030 h 2421863"/>
                  <a:gd name="connsiteX48" fmla="*/ 2601360 w 2789721"/>
                  <a:gd name="connsiteY48" fmla="*/ 2374488 h 2421863"/>
                  <a:gd name="connsiteX49" fmla="*/ 2673934 w 2789721"/>
                  <a:gd name="connsiteY49" fmla="*/ 2359973 h 2421863"/>
                  <a:gd name="connsiteX50" fmla="*/ 2766991 w 2789721"/>
                  <a:gd name="connsiteY50" fmla="*/ 2320444 h 2421863"/>
                  <a:gd name="connsiteX51" fmla="*/ 2775533 w 2789721"/>
                  <a:gd name="connsiteY51" fmla="*/ 2127746 h 2421863"/>
                  <a:gd name="connsiteX52" fmla="*/ 2644904 w 2789721"/>
                  <a:gd name="connsiteY52" fmla="*/ 2171288 h 2421863"/>
                  <a:gd name="connsiteX53" fmla="*/ 2470732 w 2789721"/>
                  <a:gd name="connsiteY53" fmla="*/ 2171288 h 2421863"/>
                  <a:gd name="connsiteX54" fmla="*/ 2427190 w 2789721"/>
                  <a:gd name="connsiteY54" fmla="*/ 2185803 h 2421863"/>
                  <a:gd name="connsiteX55" fmla="*/ 2207319 w 2789721"/>
                  <a:gd name="connsiteY55" fmla="*/ 2184264 h 2421863"/>
                  <a:gd name="connsiteX56" fmla="*/ 2194961 w 2789721"/>
                  <a:gd name="connsiteY56" fmla="*/ 1953575 h 2421863"/>
                  <a:gd name="connsiteX57" fmla="*/ 2064333 w 2789721"/>
                  <a:gd name="connsiteY57" fmla="*/ 1968088 h 2421863"/>
                  <a:gd name="connsiteX58" fmla="*/ 1933704 w 2789721"/>
                  <a:gd name="connsiteY58" fmla="*/ 2026146 h 2421863"/>
                  <a:gd name="connsiteX59" fmla="*/ 1861132 w 2789721"/>
                  <a:gd name="connsiteY59" fmla="*/ 2011630 h 2421863"/>
                  <a:gd name="connsiteX60" fmla="*/ 1498275 w 2789721"/>
                  <a:gd name="connsiteY60" fmla="*/ 1953574 h 2421863"/>
                  <a:gd name="connsiteX61" fmla="*/ 1411190 w 2789721"/>
                  <a:gd name="connsiteY61" fmla="*/ 1924545 h 2421863"/>
                  <a:gd name="connsiteX62" fmla="*/ 1295075 w 2789721"/>
                  <a:gd name="connsiteY62" fmla="*/ 1866488 h 2421863"/>
                  <a:gd name="connsiteX63" fmla="*/ 1135418 w 2789721"/>
                  <a:gd name="connsiteY63" fmla="*/ 1735860 h 2421863"/>
                  <a:gd name="connsiteX64" fmla="*/ 1048333 w 2789721"/>
                  <a:gd name="connsiteY64" fmla="*/ 1605231 h 2421863"/>
                  <a:gd name="connsiteX65" fmla="*/ 1019304 w 2789721"/>
                  <a:gd name="connsiteY65" fmla="*/ 1561688 h 2421863"/>
                  <a:gd name="connsiteX66" fmla="*/ 975761 w 2789721"/>
                  <a:gd name="connsiteY66" fmla="*/ 1518145 h 2421863"/>
                  <a:gd name="connsiteX67" fmla="*/ 946733 w 2789721"/>
                  <a:gd name="connsiteY67" fmla="*/ 1445574 h 2421863"/>
                  <a:gd name="connsiteX68" fmla="*/ 859647 w 2789721"/>
                  <a:gd name="connsiteY68" fmla="*/ 1445574 h 2421863"/>
                  <a:gd name="connsiteX69" fmla="*/ 787076 w 2789721"/>
                  <a:gd name="connsiteY69" fmla="*/ 1416545 h 2421863"/>
                  <a:gd name="connsiteX70" fmla="*/ 758046 w 2789721"/>
                  <a:gd name="connsiteY70" fmla="*/ 1285917 h 2421863"/>
                  <a:gd name="connsiteX71" fmla="*/ 888676 w 2789721"/>
                  <a:gd name="connsiteY71" fmla="*/ 1227860 h 2421863"/>
                  <a:gd name="connsiteX72" fmla="*/ 932218 w 2789721"/>
                  <a:gd name="connsiteY72" fmla="*/ 865002 h 2421863"/>
                  <a:gd name="connsiteX73" fmla="*/ 1120904 w 2789721"/>
                  <a:gd name="connsiteY73" fmla="*/ 981117 h 2421863"/>
                  <a:gd name="connsiteX74" fmla="*/ 1178961 w 2789721"/>
                  <a:gd name="connsiteY74" fmla="*/ 995631 h 2421863"/>
                  <a:gd name="connsiteX75" fmla="*/ 1251533 w 2789721"/>
                  <a:gd name="connsiteY75" fmla="*/ 1024660 h 2421863"/>
                  <a:gd name="connsiteX76" fmla="*/ 1382161 w 2789721"/>
                  <a:gd name="connsiteY76" fmla="*/ 1039174 h 2421863"/>
                  <a:gd name="connsiteX77" fmla="*/ 1483761 w 2789721"/>
                  <a:gd name="connsiteY77" fmla="*/ 1053688 h 2421863"/>
                  <a:gd name="connsiteX78" fmla="*/ 1657933 w 2789721"/>
                  <a:gd name="connsiteY78" fmla="*/ 1039174 h 2421863"/>
                  <a:gd name="connsiteX79" fmla="*/ 1614390 w 2789721"/>
                  <a:gd name="connsiteY79" fmla="*/ 995631 h 2421863"/>
                  <a:gd name="connsiteX80" fmla="*/ 1570847 w 2789721"/>
                  <a:gd name="connsiteY80" fmla="*/ 879517 h 2421863"/>
                  <a:gd name="connsiteX81" fmla="*/ 1599875 w 2789721"/>
                  <a:gd name="connsiteY81" fmla="*/ 777917 h 2421863"/>
                  <a:gd name="connsiteX82" fmla="*/ 1576818 w 2789721"/>
                  <a:gd name="connsiteY82" fmla="*/ 676317 h 2421863"/>
                  <a:gd name="connsiteX83" fmla="*/ 1498274 w 2789721"/>
                  <a:gd name="connsiteY83" fmla="*/ 618260 h 2421863"/>
                  <a:gd name="connsiteX84" fmla="*/ 1390306 w 2789721"/>
                  <a:gd name="connsiteY84" fmla="*/ 618252 h 2421863"/>
                  <a:gd name="connsiteX85" fmla="*/ 1286548 w 2789721"/>
                  <a:gd name="connsiteY85" fmla="*/ 555247 h 2421863"/>
                  <a:gd name="connsiteX86" fmla="*/ 1498689 w 2789721"/>
                  <a:gd name="connsiteY86" fmla="*/ 372120 h 2421863"/>
                  <a:gd name="connsiteX87" fmla="*/ 1643833 w 2789721"/>
                  <a:gd name="connsiteY87" fmla="*/ 519136 h 2421863"/>
                  <a:gd name="connsiteX88" fmla="*/ 1875647 w 2789721"/>
                  <a:gd name="connsiteY88" fmla="*/ 676316 h 2421863"/>
                  <a:gd name="connsiteX89" fmla="*/ 1991761 w 2789721"/>
                  <a:gd name="connsiteY89" fmla="*/ 792431 h 2421863"/>
                  <a:gd name="connsiteX90" fmla="*/ 1997732 w 2789721"/>
                  <a:gd name="connsiteY90" fmla="*/ 624747 h 2421863"/>
                  <a:gd name="connsiteX91" fmla="*/ 1989190 w 2789721"/>
                  <a:gd name="connsiteY91" fmla="*/ 577191 h 2421863"/>
                  <a:gd name="connsiteX92" fmla="*/ 1991347 w 2789721"/>
                  <a:gd name="connsiteY92" fmla="*/ 519134 h 2421863"/>
                  <a:gd name="connsiteX93" fmla="*/ 1875647 w 2789721"/>
                  <a:gd name="connsiteY93" fmla="*/ 458602 h 2421863"/>
                  <a:gd name="connsiteX94" fmla="*/ 1672447 w 2789721"/>
                  <a:gd name="connsiteY94" fmla="*/ 371517 h 2421863"/>
                  <a:gd name="connsiteX95" fmla="*/ 1570847 w 2789721"/>
                  <a:gd name="connsiteY95" fmla="*/ 298945 h 2421863"/>
                  <a:gd name="connsiteX96" fmla="*/ 1527304 w 2789721"/>
                  <a:gd name="connsiteY96" fmla="*/ 269917 h 2421863"/>
                  <a:gd name="connsiteX97" fmla="*/ 1469247 w 2789721"/>
                  <a:gd name="connsiteY97" fmla="*/ 226374 h 2421863"/>
                  <a:gd name="connsiteX98" fmla="*/ 1454733 w 2789721"/>
                  <a:gd name="connsiteY98" fmla="*/ 226374 h 2421863"/>
                  <a:gd name="connsiteX99" fmla="*/ 1309590 w 2789721"/>
                  <a:gd name="connsiteY99" fmla="*/ 124774 h 2421863"/>
                  <a:gd name="connsiteX100" fmla="*/ 1266047 w 2789721"/>
                  <a:gd name="connsiteY100" fmla="*/ 81231 h 2421863"/>
                  <a:gd name="connsiteX101" fmla="*/ 1237018 w 2789721"/>
                  <a:gd name="connsiteY101" fmla="*/ 37688 h 2421863"/>
                  <a:gd name="connsiteX102" fmla="*/ 1193475 w 2789721"/>
                  <a:gd name="connsiteY102" fmla="*/ 23174 h 2421863"/>
                  <a:gd name="connsiteX103" fmla="*/ 1144375 w 2789721"/>
                  <a:gd name="connsiteY103" fmla="*/ 634 h 2421863"/>
                  <a:gd name="connsiteX0" fmla="*/ 1144375 w 2787300"/>
                  <a:gd name="connsiteY0" fmla="*/ 634 h 2421863"/>
                  <a:gd name="connsiteX1" fmla="*/ 1123890 w 2787300"/>
                  <a:gd name="connsiteY1" fmla="*/ 52202 h 2421863"/>
                  <a:gd name="connsiteX2" fmla="*/ 1091875 w 2787300"/>
                  <a:gd name="connsiteY2" fmla="*/ 66717 h 2421863"/>
                  <a:gd name="connsiteX3" fmla="*/ 1048333 w 2787300"/>
                  <a:gd name="connsiteY3" fmla="*/ 110260 h 2421863"/>
                  <a:gd name="connsiteX4" fmla="*/ 1136677 w 2787300"/>
                  <a:gd name="connsiteY4" fmla="*/ 166709 h 2421863"/>
                  <a:gd name="connsiteX5" fmla="*/ 1222504 w 2787300"/>
                  <a:gd name="connsiteY5" fmla="*/ 139289 h 2421863"/>
                  <a:gd name="connsiteX6" fmla="*/ 1280561 w 2787300"/>
                  <a:gd name="connsiteY6" fmla="*/ 182833 h 2421863"/>
                  <a:gd name="connsiteX7" fmla="*/ 1193477 w 2787300"/>
                  <a:gd name="connsiteY7" fmla="*/ 298946 h 2421863"/>
                  <a:gd name="connsiteX8" fmla="*/ 1090563 w 2787300"/>
                  <a:gd name="connsiteY8" fmla="*/ 271719 h 2421863"/>
                  <a:gd name="connsiteX9" fmla="*/ 1090563 w 2787300"/>
                  <a:gd name="connsiteY9" fmla="*/ 198212 h 2421863"/>
                  <a:gd name="connsiteX10" fmla="*/ 1033818 w 2787300"/>
                  <a:gd name="connsiteY10" fmla="*/ 139288 h 2421863"/>
                  <a:gd name="connsiteX11" fmla="*/ 865209 w 2787300"/>
                  <a:gd name="connsiteY11" fmla="*/ 317474 h 2421863"/>
                  <a:gd name="connsiteX12" fmla="*/ 787075 w 2787300"/>
                  <a:gd name="connsiteY12" fmla="*/ 386031 h 2421863"/>
                  <a:gd name="connsiteX13" fmla="*/ 714504 w 2787300"/>
                  <a:gd name="connsiteY13" fmla="*/ 473117 h 2421863"/>
                  <a:gd name="connsiteX14" fmla="*/ 627418 w 2787300"/>
                  <a:gd name="connsiteY14" fmla="*/ 560202 h 2421863"/>
                  <a:gd name="connsiteX15" fmla="*/ 612904 w 2787300"/>
                  <a:gd name="connsiteY15" fmla="*/ 589231 h 2421863"/>
                  <a:gd name="connsiteX16" fmla="*/ 496790 w 2787300"/>
                  <a:gd name="connsiteY16" fmla="*/ 719860 h 2421863"/>
                  <a:gd name="connsiteX17" fmla="*/ 453247 w 2787300"/>
                  <a:gd name="connsiteY17" fmla="*/ 748888 h 2421863"/>
                  <a:gd name="connsiteX18" fmla="*/ 395190 w 2787300"/>
                  <a:gd name="connsiteY18" fmla="*/ 806945 h 2421863"/>
                  <a:gd name="connsiteX19" fmla="*/ 366161 w 2787300"/>
                  <a:gd name="connsiteY19" fmla="*/ 850488 h 2421863"/>
                  <a:gd name="connsiteX20" fmla="*/ 322618 w 2787300"/>
                  <a:gd name="connsiteY20" fmla="*/ 894031 h 2421863"/>
                  <a:gd name="connsiteX21" fmla="*/ 279075 w 2787300"/>
                  <a:gd name="connsiteY21" fmla="*/ 952088 h 2421863"/>
                  <a:gd name="connsiteX22" fmla="*/ 206504 w 2787300"/>
                  <a:gd name="connsiteY22" fmla="*/ 1039174 h 2421863"/>
                  <a:gd name="connsiteX23" fmla="*/ 162961 w 2787300"/>
                  <a:gd name="connsiteY23" fmla="*/ 1097231 h 2421863"/>
                  <a:gd name="connsiteX24" fmla="*/ 104904 w 2787300"/>
                  <a:gd name="connsiteY24" fmla="*/ 1155288 h 2421863"/>
                  <a:gd name="connsiteX25" fmla="*/ 75875 w 2787300"/>
                  <a:gd name="connsiteY25" fmla="*/ 1213345 h 2421863"/>
                  <a:gd name="connsiteX26" fmla="*/ 17820 w 2787300"/>
                  <a:gd name="connsiteY26" fmla="*/ 1314946 h 2421863"/>
                  <a:gd name="connsiteX27" fmla="*/ 1472 w 2787300"/>
                  <a:gd name="connsiteY27" fmla="*/ 1489118 h 2421863"/>
                  <a:gd name="connsiteX28" fmla="*/ 4311 w 2787300"/>
                  <a:gd name="connsiteY28" fmla="*/ 1629495 h 2421863"/>
                  <a:gd name="connsiteX29" fmla="*/ 32702 w 2787300"/>
                  <a:gd name="connsiteY29" fmla="*/ 1757439 h 2421863"/>
                  <a:gd name="connsiteX30" fmla="*/ 88555 w 2787300"/>
                  <a:gd name="connsiteY30" fmla="*/ 1880041 h 2421863"/>
                  <a:gd name="connsiteX31" fmla="*/ 162961 w 2787300"/>
                  <a:gd name="connsiteY31" fmla="*/ 2011631 h 2421863"/>
                  <a:gd name="connsiteX32" fmla="*/ 206504 w 2787300"/>
                  <a:gd name="connsiteY32" fmla="*/ 2040660 h 2421863"/>
                  <a:gd name="connsiteX33" fmla="*/ 293590 w 2787300"/>
                  <a:gd name="connsiteY33" fmla="*/ 2113231 h 2421863"/>
                  <a:gd name="connsiteX34" fmla="*/ 380675 w 2787300"/>
                  <a:gd name="connsiteY34" fmla="*/ 2171288 h 2421863"/>
                  <a:gd name="connsiteX35" fmla="*/ 600548 w 2787300"/>
                  <a:gd name="connsiteY35" fmla="*/ 2252822 h 2421863"/>
                  <a:gd name="connsiteX36" fmla="*/ 281974 w 2787300"/>
                  <a:gd name="connsiteY36" fmla="*/ 2002337 h 2421863"/>
                  <a:gd name="connsiteX37" fmla="*/ 772561 w 2787300"/>
                  <a:gd name="connsiteY37" fmla="*/ 2272888 h 2421863"/>
                  <a:gd name="connsiteX38" fmla="*/ 816104 w 2787300"/>
                  <a:gd name="connsiteY38" fmla="*/ 2287402 h 2421863"/>
                  <a:gd name="connsiteX39" fmla="*/ 859647 w 2787300"/>
                  <a:gd name="connsiteY39" fmla="*/ 2301917 h 2421863"/>
                  <a:gd name="connsiteX40" fmla="*/ 903190 w 2787300"/>
                  <a:gd name="connsiteY40" fmla="*/ 2316431 h 2421863"/>
                  <a:gd name="connsiteX41" fmla="*/ 1019304 w 2787300"/>
                  <a:gd name="connsiteY41" fmla="*/ 2359974 h 2421863"/>
                  <a:gd name="connsiteX42" fmla="*/ 1091875 w 2787300"/>
                  <a:gd name="connsiteY42" fmla="*/ 2374488 h 2421863"/>
                  <a:gd name="connsiteX43" fmla="*/ 946733 w 2787300"/>
                  <a:gd name="connsiteY43" fmla="*/ 2316431 h 2421863"/>
                  <a:gd name="connsiteX44" fmla="*/ 1193476 w 2787300"/>
                  <a:gd name="connsiteY44" fmla="*/ 2403517 h 2421863"/>
                  <a:gd name="connsiteX45" fmla="*/ 1309589 w 2787300"/>
                  <a:gd name="connsiteY45" fmla="*/ 2403516 h 2421863"/>
                  <a:gd name="connsiteX46" fmla="*/ 1454731 w 2787300"/>
                  <a:gd name="connsiteY46" fmla="*/ 2418031 h 2421863"/>
                  <a:gd name="connsiteX47" fmla="*/ 1657933 w 2787300"/>
                  <a:gd name="connsiteY47" fmla="*/ 2418030 h 2421863"/>
                  <a:gd name="connsiteX48" fmla="*/ 2601360 w 2787300"/>
                  <a:gd name="connsiteY48" fmla="*/ 2374488 h 2421863"/>
                  <a:gd name="connsiteX49" fmla="*/ 2650877 w 2787300"/>
                  <a:gd name="connsiteY49" fmla="*/ 2328470 h 2421863"/>
                  <a:gd name="connsiteX50" fmla="*/ 2766991 w 2787300"/>
                  <a:gd name="connsiteY50" fmla="*/ 2320444 h 2421863"/>
                  <a:gd name="connsiteX51" fmla="*/ 2775533 w 2787300"/>
                  <a:gd name="connsiteY51" fmla="*/ 2127746 h 2421863"/>
                  <a:gd name="connsiteX52" fmla="*/ 2644904 w 2787300"/>
                  <a:gd name="connsiteY52" fmla="*/ 2171288 h 2421863"/>
                  <a:gd name="connsiteX53" fmla="*/ 2470732 w 2787300"/>
                  <a:gd name="connsiteY53" fmla="*/ 2171288 h 2421863"/>
                  <a:gd name="connsiteX54" fmla="*/ 2427190 w 2787300"/>
                  <a:gd name="connsiteY54" fmla="*/ 2185803 h 2421863"/>
                  <a:gd name="connsiteX55" fmla="*/ 2207319 w 2787300"/>
                  <a:gd name="connsiteY55" fmla="*/ 2184264 h 2421863"/>
                  <a:gd name="connsiteX56" fmla="*/ 2194961 w 2787300"/>
                  <a:gd name="connsiteY56" fmla="*/ 1953575 h 2421863"/>
                  <a:gd name="connsiteX57" fmla="*/ 2064333 w 2787300"/>
                  <a:gd name="connsiteY57" fmla="*/ 1968088 h 2421863"/>
                  <a:gd name="connsiteX58" fmla="*/ 1933704 w 2787300"/>
                  <a:gd name="connsiteY58" fmla="*/ 2026146 h 2421863"/>
                  <a:gd name="connsiteX59" fmla="*/ 1861132 w 2787300"/>
                  <a:gd name="connsiteY59" fmla="*/ 2011630 h 2421863"/>
                  <a:gd name="connsiteX60" fmla="*/ 1498275 w 2787300"/>
                  <a:gd name="connsiteY60" fmla="*/ 1953574 h 2421863"/>
                  <a:gd name="connsiteX61" fmla="*/ 1411190 w 2787300"/>
                  <a:gd name="connsiteY61" fmla="*/ 1924545 h 2421863"/>
                  <a:gd name="connsiteX62" fmla="*/ 1295075 w 2787300"/>
                  <a:gd name="connsiteY62" fmla="*/ 1866488 h 2421863"/>
                  <a:gd name="connsiteX63" fmla="*/ 1135418 w 2787300"/>
                  <a:gd name="connsiteY63" fmla="*/ 1735860 h 2421863"/>
                  <a:gd name="connsiteX64" fmla="*/ 1048333 w 2787300"/>
                  <a:gd name="connsiteY64" fmla="*/ 1605231 h 2421863"/>
                  <a:gd name="connsiteX65" fmla="*/ 1019304 w 2787300"/>
                  <a:gd name="connsiteY65" fmla="*/ 1561688 h 2421863"/>
                  <a:gd name="connsiteX66" fmla="*/ 975761 w 2787300"/>
                  <a:gd name="connsiteY66" fmla="*/ 1518145 h 2421863"/>
                  <a:gd name="connsiteX67" fmla="*/ 946733 w 2787300"/>
                  <a:gd name="connsiteY67" fmla="*/ 1445574 h 2421863"/>
                  <a:gd name="connsiteX68" fmla="*/ 859647 w 2787300"/>
                  <a:gd name="connsiteY68" fmla="*/ 1445574 h 2421863"/>
                  <a:gd name="connsiteX69" fmla="*/ 787076 w 2787300"/>
                  <a:gd name="connsiteY69" fmla="*/ 1416545 h 2421863"/>
                  <a:gd name="connsiteX70" fmla="*/ 758046 w 2787300"/>
                  <a:gd name="connsiteY70" fmla="*/ 1285917 h 2421863"/>
                  <a:gd name="connsiteX71" fmla="*/ 888676 w 2787300"/>
                  <a:gd name="connsiteY71" fmla="*/ 1227860 h 2421863"/>
                  <a:gd name="connsiteX72" fmla="*/ 932218 w 2787300"/>
                  <a:gd name="connsiteY72" fmla="*/ 865002 h 2421863"/>
                  <a:gd name="connsiteX73" fmla="*/ 1120904 w 2787300"/>
                  <a:gd name="connsiteY73" fmla="*/ 981117 h 2421863"/>
                  <a:gd name="connsiteX74" fmla="*/ 1178961 w 2787300"/>
                  <a:gd name="connsiteY74" fmla="*/ 995631 h 2421863"/>
                  <a:gd name="connsiteX75" fmla="*/ 1251533 w 2787300"/>
                  <a:gd name="connsiteY75" fmla="*/ 1024660 h 2421863"/>
                  <a:gd name="connsiteX76" fmla="*/ 1382161 w 2787300"/>
                  <a:gd name="connsiteY76" fmla="*/ 1039174 h 2421863"/>
                  <a:gd name="connsiteX77" fmla="*/ 1483761 w 2787300"/>
                  <a:gd name="connsiteY77" fmla="*/ 1053688 h 2421863"/>
                  <a:gd name="connsiteX78" fmla="*/ 1657933 w 2787300"/>
                  <a:gd name="connsiteY78" fmla="*/ 1039174 h 2421863"/>
                  <a:gd name="connsiteX79" fmla="*/ 1614390 w 2787300"/>
                  <a:gd name="connsiteY79" fmla="*/ 995631 h 2421863"/>
                  <a:gd name="connsiteX80" fmla="*/ 1570847 w 2787300"/>
                  <a:gd name="connsiteY80" fmla="*/ 879517 h 2421863"/>
                  <a:gd name="connsiteX81" fmla="*/ 1599875 w 2787300"/>
                  <a:gd name="connsiteY81" fmla="*/ 777917 h 2421863"/>
                  <a:gd name="connsiteX82" fmla="*/ 1576818 w 2787300"/>
                  <a:gd name="connsiteY82" fmla="*/ 676317 h 2421863"/>
                  <a:gd name="connsiteX83" fmla="*/ 1498274 w 2787300"/>
                  <a:gd name="connsiteY83" fmla="*/ 618260 h 2421863"/>
                  <a:gd name="connsiteX84" fmla="*/ 1390306 w 2787300"/>
                  <a:gd name="connsiteY84" fmla="*/ 618252 h 2421863"/>
                  <a:gd name="connsiteX85" fmla="*/ 1286548 w 2787300"/>
                  <a:gd name="connsiteY85" fmla="*/ 555247 h 2421863"/>
                  <a:gd name="connsiteX86" fmla="*/ 1498689 w 2787300"/>
                  <a:gd name="connsiteY86" fmla="*/ 372120 h 2421863"/>
                  <a:gd name="connsiteX87" fmla="*/ 1643833 w 2787300"/>
                  <a:gd name="connsiteY87" fmla="*/ 519136 h 2421863"/>
                  <a:gd name="connsiteX88" fmla="*/ 1875647 w 2787300"/>
                  <a:gd name="connsiteY88" fmla="*/ 676316 h 2421863"/>
                  <a:gd name="connsiteX89" fmla="*/ 1991761 w 2787300"/>
                  <a:gd name="connsiteY89" fmla="*/ 792431 h 2421863"/>
                  <a:gd name="connsiteX90" fmla="*/ 1997732 w 2787300"/>
                  <a:gd name="connsiteY90" fmla="*/ 624747 h 2421863"/>
                  <a:gd name="connsiteX91" fmla="*/ 1989190 w 2787300"/>
                  <a:gd name="connsiteY91" fmla="*/ 577191 h 2421863"/>
                  <a:gd name="connsiteX92" fmla="*/ 1991347 w 2787300"/>
                  <a:gd name="connsiteY92" fmla="*/ 519134 h 2421863"/>
                  <a:gd name="connsiteX93" fmla="*/ 1875647 w 2787300"/>
                  <a:gd name="connsiteY93" fmla="*/ 458602 h 2421863"/>
                  <a:gd name="connsiteX94" fmla="*/ 1672447 w 2787300"/>
                  <a:gd name="connsiteY94" fmla="*/ 371517 h 2421863"/>
                  <a:gd name="connsiteX95" fmla="*/ 1570847 w 2787300"/>
                  <a:gd name="connsiteY95" fmla="*/ 298945 h 2421863"/>
                  <a:gd name="connsiteX96" fmla="*/ 1527304 w 2787300"/>
                  <a:gd name="connsiteY96" fmla="*/ 269917 h 2421863"/>
                  <a:gd name="connsiteX97" fmla="*/ 1469247 w 2787300"/>
                  <a:gd name="connsiteY97" fmla="*/ 226374 h 2421863"/>
                  <a:gd name="connsiteX98" fmla="*/ 1454733 w 2787300"/>
                  <a:gd name="connsiteY98" fmla="*/ 226374 h 2421863"/>
                  <a:gd name="connsiteX99" fmla="*/ 1309590 w 2787300"/>
                  <a:gd name="connsiteY99" fmla="*/ 124774 h 2421863"/>
                  <a:gd name="connsiteX100" fmla="*/ 1266047 w 2787300"/>
                  <a:gd name="connsiteY100" fmla="*/ 81231 h 2421863"/>
                  <a:gd name="connsiteX101" fmla="*/ 1237018 w 2787300"/>
                  <a:gd name="connsiteY101" fmla="*/ 37688 h 2421863"/>
                  <a:gd name="connsiteX102" fmla="*/ 1193475 w 2787300"/>
                  <a:gd name="connsiteY102" fmla="*/ 23174 h 2421863"/>
                  <a:gd name="connsiteX103" fmla="*/ 1144375 w 2787300"/>
                  <a:gd name="connsiteY103" fmla="*/ 634 h 2421863"/>
                  <a:gd name="connsiteX0" fmla="*/ 1144375 w 2787300"/>
                  <a:gd name="connsiteY0" fmla="*/ 634 h 2421863"/>
                  <a:gd name="connsiteX1" fmla="*/ 1123890 w 2787300"/>
                  <a:gd name="connsiteY1" fmla="*/ 52202 h 2421863"/>
                  <a:gd name="connsiteX2" fmla="*/ 1091875 w 2787300"/>
                  <a:gd name="connsiteY2" fmla="*/ 66717 h 2421863"/>
                  <a:gd name="connsiteX3" fmla="*/ 1048333 w 2787300"/>
                  <a:gd name="connsiteY3" fmla="*/ 110260 h 2421863"/>
                  <a:gd name="connsiteX4" fmla="*/ 1136677 w 2787300"/>
                  <a:gd name="connsiteY4" fmla="*/ 166709 h 2421863"/>
                  <a:gd name="connsiteX5" fmla="*/ 1222504 w 2787300"/>
                  <a:gd name="connsiteY5" fmla="*/ 139289 h 2421863"/>
                  <a:gd name="connsiteX6" fmla="*/ 1280561 w 2787300"/>
                  <a:gd name="connsiteY6" fmla="*/ 182833 h 2421863"/>
                  <a:gd name="connsiteX7" fmla="*/ 1193477 w 2787300"/>
                  <a:gd name="connsiteY7" fmla="*/ 298946 h 2421863"/>
                  <a:gd name="connsiteX8" fmla="*/ 1090563 w 2787300"/>
                  <a:gd name="connsiteY8" fmla="*/ 271719 h 2421863"/>
                  <a:gd name="connsiteX9" fmla="*/ 1090563 w 2787300"/>
                  <a:gd name="connsiteY9" fmla="*/ 198212 h 2421863"/>
                  <a:gd name="connsiteX10" fmla="*/ 1033818 w 2787300"/>
                  <a:gd name="connsiteY10" fmla="*/ 139288 h 2421863"/>
                  <a:gd name="connsiteX11" fmla="*/ 865209 w 2787300"/>
                  <a:gd name="connsiteY11" fmla="*/ 317474 h 2421863"/>
                  <a:gd name="connsiteX12" fmla="*/ 787075 w 2787300"/>
                  <a:gd name="connsiteY12" fmla="*/ 386031 h 2421863"/>
                  <a:gd name="connsiteX13" fmla="*/ 714504 w 2787300"/>
                  <a:gd name="connsiteY13" fmla="*/ 473117 h 2421863"/>
                  <a:gd name="connsiteX14" fmla="*/ 627418 w 2787300"/>
                  <a:gd name="connsiteY14" fmla="*/ 560202 h 2421863"/>
                  <a:gd name="connsiteX15" fmla="*/ 612904 w 2787300"/>
                  <a:gd name="connsiteY15" fmla="*/ 589231 h 2421863"/>
                  <a:gd name="connsiteX16" fmla="*/ 496790 w 2787300"/>
                  <a:gd name="connsiteY16" fmla="*/ 719860 h 2421863"/>
                  <a:gd name="connsiteX17" fmla="*/ 453247 w 2787300"/>
                  <a:gd name="connsiteY17" fmla="*/ 748888 h 2421863"/>
                  <a:gd name="connsiteX18" fmla="*/ 395190 w 2787300"/>
                  <a:gd name="connsiteY18" fmla="*/ 806945 h 2421863"/>
                  <a:gd name="connsiteX19" fmla="*/ 366161 w 2787300"/>
                  <a:gd name="connsiteY19" fmla="*/ 850488 h 2421863"/>
                  <a:gd name="connsiteX20" fmla="*/ 322618 w 2787300"/>
                  <a:gd name="connsiteY20" fmla="*/ 894031 h 2421863"/>
                  <a:gd name="connsiteX21" fmla="*/ 279075 w 2787300"/>
                  <a:gd name="connsiteY21" fmla="*/ 952088 h 2421863"/>
                  <a:gd name="connsiteX22" fmla="*/ 206504 w 2787300"/>
                  <a:gd name="connsiteY22" fmla="*/ 1039174 h 2421863"/>
                  <a:gd name="connsiteX23" fmla="*/ 162961 w 2787300"/>
                  <a:gd name="connsiteY23" fmla="*/ 1097231 h 2421863"/>
                  <a:gd name="connsiteX24" fmla="*/ 104904 w 2787300"/>
                  <a:gd name="connsiteY24" fmla="*/ 1155288 h 2421863"/>
                  <a:gd name="connsiteX25" fmla="*/ 75875 w 2787300"/>
                  <a:gd name="connsiteY25" fmla="*/ 1213345 h 2421863"/>
                  <a:gd name="connsiteX26" fmla="*/ 17820 w 2787300"/>
                  <a:gd name="connsiteY26" fmla="*/ 1314946 h 2421863"/>
                  <a:gd name="connsiteX27" fmla="*/ 1472 w 2787300"/>
                  <a:gd name="connsiteY27" fmla="*/ 1489118 h 2421863"/>
                  <a:gd name="connsiteX28" fmla="*/ 4311 w 2787300"/>
                  <a:gd name="connsiteY28" fmla="*/ 1629495 h 2421863"/>
                  <a:gd name="connsiteX29" fmla="*/ 32702 w 2787300"/>
                  <a:gd name="connsiteY29" fmla="*/ 1757439 h 2421863"/>
                  <a:gd name="connsiteX30" fmla="*/ 88555 w 2787300"/>
                  <a:gd name="connsiteY30" fmla="*/ 1880041 h 2421863"/>
                  <a:gd name="connsiteX31" fmla="*/ 162961 w 2787300"/>
                  <a:gd name="connsiteY31" fmla="*/ 2011631 h 2421863"/>
                  <a:gd name="connsiteX32" fmla="*/ 206504 w 2787300"/>
                  <a:gd name="connsiteY32" fmla="*/ 2040660 h 2421863"/>
                  <a:gd name="connsiteX33" fmla="*/ 293590 w 2787300"/>
                  <a:gd name="connsiteY33" fmla="*/ 2113231 h 2421863"/>
                  <a:gd name="connsiteX34" fmla="*/ 380675 w 2787300"/>
                  <a:gd name="connsiteY34" fmla="*/ 2171288 h 2421863"/>
                  <a:gd name="connsiteX35" fmla="*/ 600548 w 2787300"/>
                  <a:gd name="connsiteY35" fmla="*/ 2252822 h 2421863"/>
                  <a:gd name="connsiteX36" fmla="*/ 281974 w 2787300"/>
                  <a:gd name="connsiteY36" fmla="*/ 2002337 h 2421863"/>
                  <a:gd name="connsiteX37" fmla="*/ 772561 w 2787300"/>
                  <a:gd name="connsiteY37" fmla="*/ 2272888 h 2421863"/>
                  <a:gd name="connsiteX38" fmla="*/ 816104 w 2787300"/>
                  <a:gd name="connsiteY38" fmla="*/ 2287402 h 2421863"/>
                  <a:gd name="connsiteX39" fmla="*/ 859647 w 2787300"/>
                  <a:gd name="connsiteY39" fmla="*/ 2301917 h 2421863"/>
                  <a:gd name="connsiteX40" fmla="*/ 903190 w 2787300"/>
                  <a:gd name="connsiteY40" fmla="*/ 2316431 h 2421863"/>
                  <a:gd name="connsiteX41" fmla="*/ 1019304 w 2787300"/>
                  <a:gd name="connsiteY41" fmla="*/ 2359974 h 2421863"/>
                  <a:gd name="connsiteX42" fmla="*/ 1091875 w 2787300"/>
                  <a:gd name="connsiteY42" fmla="*/ 2374488 h 2421863"/>
                  <a:gd name="connsiteX43" fmla="*/ 946733 w 2787300"/>
                  <a:gd name="connsiteY43" fmla="*/ 2316431 h 2421863"/>
                  <a:gd name="connsiteX44" fmla="*/ 1193476 w 2787300"/>
                  <a:gd name="connsiteY44" fmla="*/ 2403517 h 2421863"/>
                  <a:gd name="connsiteX45" fmla="*/ 1309589 w 2787300"/>
                  <a:gd name="connsiteY45" fmla="*/ 2403516 h 2421863"/>
                  <a:gd name="connsiteX46" fmla="*/ 1454731 w 2787300"/>
                  <a:gd name="connsiteY46" fmla="*/ 2418031 h 2421863"/>
                  <a:gd name="connsiteX47" fmla="*/ 1657933 w 2787300"/>
                  <a:gd name="connsiteY47" fmla="*/ 2418030 h 2421863"/>
                  <a:gd name="connsiteX48" fmla="*/ 2543718 w 2787300"/>
                  <a:gd name="connsiteY48" fmla="*/ 2342985 h 2421863"/>
                  <a:gd name="connsiteX49" fmla="*/ 2650877 w 2787300"/>
                  <a:gd name="connsiteY49" fmla="*/ 2328470 h 2421863"/>
                  <a:gd name="connsiteX50" fmla="*/ 2766991 w 2787300"/>
                  <a:gd name="connsiteY50" fmla="*/ 2320444 h 2421863"/>
                  <a:gd name="connsiteX51" fmla="*/ 2775533 w 2787300"/>
                  <a:gd name="connsiteY51" fmla="*/ 2127746 h 2421863"/>
                  <a:gd name="connsiteX52" fmla="*/ 2644904 w 2787300"/>
                  <a:gd name="connsiteY52" fmla="*/ 2171288 h 2421863"/>
                  <a:gd name="connsiteX53" fmla="*/ 2470732 w 2787300"/>
                  <a:gd name="connsiteY53" fmla="*/ 2171288 h 2421863"/>
                  <a:gd name="connsiteX54" fmla="*/ 2427190 w 2787300"/>
                  <a:gd name="connsiteY54" fmla="*/ 2185803 h 2421863"/>
                  <a:gd name="connsiteX55" fmla="*/ 2207319 w 2787300"/>
                  <a:gd name="connsiteY55" fmla="*/ 2184264 h 2421863"/>
                  <a:gd name="connsiteX56" fmla="*/ 2194961 w 2787300"/>
                  <a:gd name="connsiteY56" fmla="*/ 1953575 h 2421863"/>
                  <a:gd name="connsiteX57" fmla="*/ 2064333 w 2787300"/>
                  <a:gd name="connsiteY57" fmla="*/ 1968088 h 2421863"/>
                  <a:gd name="connsiteX58" fmla="*/ 1933704 w 2787300"/>
                  <a:gd name="connsiteY58" fmla="*/ 2026146 h 2421863"/>
                  <a:gd name="connsiteX59" fmla="*/ 1861132 w 2787300"/>
                  <a:gd name="connsiteY59" fmla="*/ 2011630 h 2421863"/>
                  <a:gd name="connsiteX60" fmla="*/ 1498275 w 2787300"/>
                  <a:gd name="connsiteY60" fmla="*/ 1953574 h 2421863"/>
                  <a:gd name="connsiteX61" fmla="*/ 1411190 w 2787300"/>
                  <a:gd name="connsiteY61" fmla="*/ 1924545 h 2421863"/>
                  <a:gd name="connsiteX62" fmla="*/ 1295075 w 2787300"/>
                  <a:gd name="connsiteY62" fmla="*/ 1866488 h 2421863"/>
                  <a:gd name="connsiteX63" fmla="*/ 1135418 w 2787300"/>
                  <a:gd name="connsiteY63" fmla="*/ 1735860 h 2421863"/>
                  <a:gd name="connsiteX64" fmla="*/ 1048333 w 2787300"/>
                  <a:gd name="connsiteY64" fmla="*/ 1605231 h 2421863"/>
                  <a:gd name="connsiteX65" fmla="*/ 1019304 w 2787300"/>
                  <a:gd name="connsiteY65" fmla="*/ 1561688 h 2421863"/>
                  <a:gd name="connsiteX66" fmla="*/ 975761 w 2787300"/>
                  <a:gd name="connsiteY66" fmla="*/ 1518145 h 2421863"/>
                  <a:gd name="connsiteX67" fmla="*/ 946733 w 2787300"/>
                  <a:gd name="connsiteY67" fmla="*/ 1445574 h 2421863"/>
                  <a:gd name="connsiteX68" fmla="*/ 859647 w 2787300"/>
                  <a:gd name="connsiteY68" fmla="*/ 1445574 h 2421863"/>
                  <a:gd name="connsiteX69" fmla="*/ 787076 w 2787300"/>
                  <a:gd name="connsiteY69" fmla="*/ 1416545 h 2421863"/>
                  <a:gd name="connsiteX70" fmla="*/ 758046 w 2787300"/>
                  <a:gd name="connsiteY70" fmla="*/ 1285917 h 2421863"/>
                  <a:gd name="connsiteX71" fmla="*/ 888676 w 2787300"/>
                  <a:gd name="connsiteY71" fmla="*/ 1227860 h 2421863"/>
                  <a:gd name="connsiteX72" fmla="*/ 932218 w 2787300"/>
                  <a:gd name="connsiteY72" fmla="*/ 865002 h 2421863"/>
                  <a:gd name="connsiteX73" fmla="*/ 1120904 w 2787300"/>
                  <a:gd name="connsiteY73" fmla="*/ 981117 h 2421863"/>
                  <a:gd name="connsiteX74" fmla="*/ 1178961 w 2787300"/>
                  <a:gd name="connsiteY74" fmla="*/ 995631 h 2421863"/>
                  <a:gd name="connsiteX75" fmla="*/ 1251533 w 2787300"/>
                  <a:gd name="connsiteY75" fmla="*/ 1024660 h 2421863"/>
                  <a:gd name="connsiteX76" fmla="*/ 1382161 w 2787300"/>
                  <a:gd name="connsiteY76" fmla="*/ 1039174 h 2421863"/>
                  <a:gd name="connsiteX77" fmla="*/ 1483761 w 2787300"/>
                  <a:gd name="connsiteY77" fmla="*/ 1053688 h 2421863"/>
                  <a:gd name="connsiteX78" fmla="*/ 1657933 w 2787300"/>
                  <a:gd name="connsiteY78" fmla="*/ 1039174 h 2421863"/>
                  <a:gd name="connsiteX79" fmla="*/ 1614390 w 2787300"/>
                  <a:gd name="connsiteY79" fmla="*/ 995631 h 2421863"/>
                  <a:gd name="connsiteX80" fmla="*/ 1570847 w 2787300"/>
                  <a:gd name="connsiteY80" fmla="*/ 879517 h 2421863"/>
                  <a:gd name="connsiteX81" fmla="*/ 1599875 w 2787300"/>
                  <a:gd name="connsiteY81" fmla="*/ 777917 h 2421863"/>
                  <a:gd name="connsiteX82" fmla="*/ 1576818 w 2787300"/>
                  <a:gd name="connsiteY82" fmla="*/ 676317 h 2421863"/>
                  <a:gd name="connsiteX83" fmla="*/ 1498274 w 2787300"/>
                  <a:gd name="connsiteY83" fmla="*/ 618260 h 2421863"/>
                  <a:gd name="connsiteX84" fmla="*/ 1390306 w 2787300"/>
                  <a:gd name="connsiteY84" fmla="*/ 618252 h 2421863"/>
                  <a:gd name="connsiteX85" fmla="*/ 1286548 w 2787300"/>
                  <a:gd name="connsiteY85" fmla="*/ 555247 h 2421863"/>
                  <a:gd name="connsiteX86" fmla="*/ 1498689 w 2787300"/>
                  <a:gd name="connsiteY86" fmla="*/ 372120 h 2421863"/>
                  <a:gd name="connsiteX87" fmla="*/ 1643833 w 2787300"/>
                  <a:gd name="connsiteY87" fmla="*/ 519136 h 2421863"/>
                  <a:gd name="connsiteX88" fmla="*/ 1875647 w 2787300"/>
                  <a:gd name="connsiteY88" fmla="*/ 676316 h 2421863"/>
                  <a:gd name="connsiteX89" fmla="*/ 1991761 w 2787300"/>
                  <a:gd name="connsiteY89" fmla="*/ 792431 h 2421863"/>
                  <a:gd name="connsiteX90" fmla="*/ 1997732 w 2787300"/>
                  <a:gd name="connsiteY90" fmla="*/ 624747 h 2421863"/>
                  <a:gd name="connsiteX91" fmla="*/ 1989190 w 2787300"/>
                  <a:gd name="connsiteY91" fmla="*/ 577191 h 2421863"/>
                  <a:gd name="connsiteX92" fmla="*/ 1991347 w 2787300"/>
                  <a:gd name="connsiteY92" fmla="*/ 519134 h 2421863"/>
                  <a:gd name="connsiteX93" fmla="*/ 1875647 w 2787300"/>
                  <a:gd name="connsiteY93" fmla="*/ 458602 h 2421863"/>
                  <a:gd name="connsiteX94" fmla="*/ 1672447 w 2787300"/>
                  <a:gd name="connsiteY94" fmla="*/ 371517 h 2421863"/>
                  <a:gd name="connsiteX95" fmla="*/ 1570847 w 2787300"/>
                  <a:gd name="connsiteY95" fmla="*/ 298945 h 2421863"/>
                  <a:gd name="connsiteX96" fmla="*/ 1527304 w 2787300"/>
                  <a:gd name="connsiteY96" fmla="*/ 269917 h 2421863"/>
                  <a:gd name="connsiteX97" fmla="*/ 1469247 w 2787300"/>
                  <a:gd name="connsiteY97" fmla="*/ 226374 h 2421863"/>
                  <a:gd name="connsiteX98" fmla="*/ 1454733 w 2787300"/>
                  <a:gd name="connsiteY98" fmla="*/ 226374 h 2421863"/>
                  <a:gd name="connsiteX99" fmla="*/ 1309590 w 2787300"/>
                  <a:gd name="connsiteY99" fmla="*/ 124774 h 2421863"/>
                  <a:gd name="connsiteX100" fmla="*/ 1266047 w 2787300"/>
                  <a:gd name="connsiteY100" fmla="*/ 81231 h 2421863"/>
                  <a:gd name="connsiteX101" fmla="*/ 1237018 w 2787300"/>
                  <a:gd name="connsiteY101" fmla="*/ 37688 h 2421863"/>
                  <a:gd name="connsiteX102" fmla="*/ 1193475 w 2787300"/>
                  <a:gd name="connsiteY102" fmla="*/ 23174 h 2421863"/>
                  <a:gd name="connsiteX103" fmla="*/ 1144375 w 2787300"/>
                  <a:gd name="connsiteY103" fmla="*/ 634 h 2421863"/>
                  <a:gd name="connsiteX0" fmla="*/ 1144375 w 2780600"/>
                  <a:gd name="connsiteY0" fmla="*/ 634 h 2421863"/>
                  <a:gd name="connsiteX1" fmla="*/ 1123890 w 2780600"/>
                  <a:gd name="connsiteY1" fmla="*/ 52202 h 2421863"/>
                  <a:gd name="connsiteX2" fmla="*/ 1091875 w 2780600"/>
                  <a:gd name="connsiteY2" fmla="*/ 66717 h 2421863"/>
                  <a:gd name="connsiteX3" fmla="*/ 1048333 w 2780600"/>
                  <a:gd name="connsiteY3" fmla="*/ 110260 h 2421863"/>
                  <a:gd name="connsiteX4" fmla="*/ 1136677 w 2780600"/>
                  <a:gd name="connsiteY4" fmla="*/ 166709 h 2421863"/>
                  <a:gd name="connsiteX5" fmla="*/ 1222504 w 2780600"/>
                  <a:gd name="connsiteY5" fmla="*/ 139289 h 2421863"/>
                  <a:gd name="connsiteX6" fmla="*/ 1280561 w 2780600"/>
                  <a:gd name="connsiteY6" fmla="*/ 182833 h 2421863"/>
                  <a:gd name="connsiteX7" fmla="*/ 1193477 w 2780600"/>
                  <a:gd name="connsiteY7" fmla="*/ 298946 h 2421863"/>
                  <a:gd name="connsiteX8" fmla="*/ 1090563 w 2780600"/>
                  <a:gd name="connsiteY8" fmla="*/ 271719 h 2421863"/>
                  <a:gd name="connsiteX9" fmla="*/ 1090563 w 2780600"/>
                  <a:gd name="connsiteY9" fmla="*/ 198212 h 2421863"/>
                  <a:gd name="connsiteX10" fmla="*/ 1033818 w 2780600"/>
                  <a:gd name="connsiteY10" fmla="*/ 139288 h 2421863"/>
                  <a:gd name="connsiteX11" fmla="*/ 865209 w 2780600"/>
                  <a:gd name="connsiteY11" fmla="*/ 317474 h 2421863"/>
                  <a:gd name="connsiteX12" fmla="*/ 787075 w 2780600"/>
                  <a:gd name="connsiteY12" fmla="*/ 386031 h 2421863"/>
                  <a:gd name="connsiteX13" fmla="*/ 714504 w 2780600"/>
                  <a:gd name="connsiteY13" fmla="*/ 473117 h 2421863"/>
                  <a:gd name="connsiteX14" fmla="*/ 627418 w 2780600"/>
                  <a:gd name="connsiteY14" fmla="*/ 560202 h 2421863"/>
                  <a:gd name="connsiteX15" fmla="*/ 612904 w 2780600"/>
                  <a:gd name="connsiteY15" fmla="*/ 589231 h 2421863"/>
                  <a:gd name="connsiteX16" fmla="*/ 496790 w 2780600"/>
                  <a:gd name="connsiteY16" fmla="*/ 719860 h 2421863"/>
                  <a:gd name="connsiteX17" fmla="*/ 453247 w 2780600"/>
                  <a:gd name="connsiteY17" fmla="*/ 748888 h 2421863"/>
                  <a:gd name="connsiteX18" fmla="*/ 395190 w 2780600"/>
                  <a:gd name="connsiteY18" fmla="*/ 806945 h 2421863"/>
                  <a:gd name="connsiteX19" fmla="*/ 366161 w 2780600"/>
                  <a:gd name="connsiteY19" fmla="*/ 850488 h 2421863"/>
                  <a:gd name="connsiteX20" fmla="*/ 322618 w 2780600"/>
                  <a:gd name="connsiteY20" fmla="*/ 894031 h 2421863"/>
                  <a:gd name="connsiteX21" fmla="*/ 279075 w 2780600"/>
                  <a:gd name="connsiteY21" fmla="*/ 952088 h 2421863"/>
                  <a:gd name="connsiteX22" fmla="*/ 206504 w 2780600"/>
                  <a:gd name="connsiteY22" fmla="*/ 1039174 h 2421863"/>
                  <a:gd name="connsiteX23" fmla="*/ 162961 w 2780600"/>
                  <a:gd name="connsiteY23" fmla="*/ 1097231 h 2421863"/>
                  <a:gd name="connsiteX24" fmla="*/ 104904 w 2780600"/>
                  <a:gd name="connsiteY24" fmla="*/ 1155288 h 2421863"/>
                  <a:gd name="connsiteX25" fmla="*/ 75875 w 2780600"/>
                  <a:gd name="connsiteY25" fmla="*/ 1213345 h 2421863"/>
                  <a:gd name="connsiteX26" fmla="*/ 17820 w 2780600"/>
                  <a:gd name="connsiteY26" fmla="*/ 1314946 h 2421863"/>
                  <a:gd name="connsiteX27" fmla="*/ 1472 w 2780600"/>
                  <a:gd name="connsiteY27" fmla="*/ 1489118 h 2421863"/>
                  <a:gd name="connsiteX28" fmla="*/ 4311 w 2780600"/>
                  <a:gd name="connsiteY28" fmla="*/ 1629495 h 2421863"/>
                  <a:gd name="connsiteX29" fmla="*/ 32702 w 2780600"/>
                  <a:gd name="connsiteY29" fmla="*/ 1757439 h 2421863"/>
                  <a:gd name="connsiteX30" fmla="*/ 88555 w 2780600"/>
                  <a:gd name="connsiteY30" fmla="*/ 1880041 h 2421863"/>
                  <a:gd name="connsiteX31" fmla="*/ 162961 w 2780600"/>
                  <a:gd name="connsiteY31" fmla="*/ 2011631 h 2421863"/>
                  <a:gd name="connsiteX32" fmla="*/ 206504 w 2780600"/>
                  <a:gd name="connsiteY32" fmla="*/ 2040660 h 2421863"/>
                  <a:gd name="connsiteX33" fmla="*/ 293590 w 2780600"/>
                  <a:gd name="connsiteY33" fmla="*/ 2113231 h 2421863"/>
                  <a:gd name="connsiteX34" fmla="*/ 380675 w 2780600"/>
                  <a:gd name="connsiteY34" fmla="*/ 2171288 h 2421863"/>
                  <a:gd name="connsiteX35" fmla="*/ 600548 w 2780600"/>
                  <a:gd name="connsiteY35" fmla="*/ 2252822 h 2421863"/>
                  <a:gd name="connsiteX36" fmla="*/ 281974 w 2780600"/>
                  <a:gd name="connsiteY36" fmla="*/ 2002337 h 2421863"/>
                  <a:gd name="connsiteX37" fmla="*/ 772561 w 2780600"/>
                  <a:gd name="connsiteY37" fmla="*/ 2272888 h 2421863"/>
                  <a:gd name="connsiteX38" fmla="*/ 816104 w 2780600"/>
                  <a:gd name="connsiteY38" fmla="*/ 2287402 h 2421863"/>
                  <a:gd name="connsiteX39" fmla="*/ 859647 w 2780600"/>
                  <a:gd name="connsiteY39" fmla="*/ 2301917 h 2421863"/>
                  <a:gd name="connsiteX40" fmla="*/ 903190 w 2780600"/>
                  <a:gd name="connsiteY40" fmla="*/ 2316431 h 2421863"/>
                  <a:gd name="connsiteX41" fmla="*/ 1019304 w 2780600"/>
                  <a:gd name="connsiteY41" fmla="*/ 2359974 h 2421863"/>
                  <a:gd name="connsiteX42" fmla="*/ 1091875 w 2780600"/>
                  <a:gd name="connsiteY42" fmla="*/ 2374488 h 2421863"/>
                  <a:gd name="connsiteX43" fmla="*/ 946733 w 2780600"/>
                  <a:gd name="connsiteY43" fmla="*/ 2316431 h 2421863"/>
                  <a:gd name="connsiteX44" fmla="*/ 1193476 w 2780600"/>
                  <a:gd name="connsiteY44" fmla="*/ 2403517 h 2421863"/>
                  <a:gd name="connsiteX45" fmla="*/ 1309589 w 2780600"/>
                  <a:gd name="connsiteY45" fmla="*/ 2403516 h 2421863"/>
                  <a:gd name="connsiteX46" fmla="*/ 1454731 w 2780600"/>
                  <a:gd name="connsiteY46" fmla="*/ 2418031 h 2421863"/>
                  <a:gd name="connsiteX47" fmla="*/ 1657933 w 2780600"/>
                  <a:gd name="connsiteY47" fmla="*/ 2418030 h 2421863"/>
                  <a:gd name="connsiteX48" fmla="*/ 2543718 w 2780600"/>
                  <a:gd name="connsiteY48" fmla="*/ 2342985 h 2421863"/>
                  <a:gd name="connsiteX49" fmla="*/ 2650877 w 2780600"/>
                  <a:gd name="connsiteY49" fmla="*/ 2328470 h 2421863"/>
                  <a:gd name="connsiteX50" fmla="*/ 2743934 w 2780600"/>
                  <a:gd name="connsiteY50" fmla="*/ 2278440 h 2421863"/>
                  <a:gd name="connsiteX51" fmla="*/ 2775533 w 2780600"/>
                  <a:gd name="connsiteY51" fmla="*/ 2127746 h 2421863"/>
                  <a:gd name="connsiteX52" fmla="*/ 2644904 w 2780600"/>
                  <a:gd name="connsiteY52" fmla="*/ 2171288 h 2421863"/>
                  <a:gd name="connsiteX53" fmla="*/ 2470732 w 2780600"/>
                  <a:gd name="connsiteY53" fmla="*/ 2171288 h 2421863"/>
                  <a:gd name="connsiteX54" fmla="*/ 2427190 w 2780600"/>
                  <a:gd name="connsiteY54" fmla="*/ 2185803 h 2421863"/>
                  <a:gd name="connsiteX55" fmla="*/ 2207319 w 2780600"/>
                  <a:gd name="connsiteY55" fmla="*/ 2184264 h 2421863"/>
                  <a:gd name="connsiteX56" fmla="*/ 2194961 w 2780600"/>
                  <a:gd name="connsiteY56" fmla="*/ 1953575 h 2421863"/>
                  <a:gd name="connsiteX57" fmla="*/ 2064333 w 2780600"/>
                  <a:gd name="connsiteY57" fmla="*/ 1968088 h 2421863"/>
                  <a:gd name="connsiteX58" fmla="*/ 1933704 w 2780600"/>
                  <a:gd name="connsiteY58" fmla="*/ 2026146 h 2421863"/>
                  <a:gd name="connsiteX59" fmla="*/ 1861132 w 2780600"/>
                  <a:gd name="connsiteY59" fmla="*/ 2011630 h 2421863"/>
                  <a:gd name="connsiteX60" fmla="*/ 1498275 w 2780600"/>
                  <a:gd name="connsiteY60" fmla="*/ 1953574 h 2421863"/>
                  <a:gd name="connsiteX61" fmla="*/ 1411190 w 2780600"/>
                  <a:gd name="connsiteY61" fmla="*/ 1924545 h 2421863"/>
                  <a:gd name="connsiteX62" fmla="*/ 1295075 w 2780600"/>
                  <a:gd name="connsiteY62" fmla="*/ 1866488 h 2421863"/>
                  <a:gd name="connsiteX63" fmla="*/ 1135418 w 2780600"/>
                  <a:gd name="connsiteY63" fmla="*/ 1735860 h 2421863"/>
                  <a:gd name="connsiteX64" fmla="*/ 1048333 w 2780600"/>
                  <a:gd name="connsiteY64" fmla="*/ 1605231 h 2421863"/>
                  <a:gd name="connsiteX65" fmla="*/ 1019304 w 2780600"/>
                  <a:gd name="connsiteY65" fmla="*/ 1561688 h 2421863"/>
                  <a:gd name="connsiteX66" fmla="*/ 975761 w 2780600"/>
                  <a:gd name="connsiteY66" fmla="*/ 1518145 h 2421863"/>
                  <a:gd name="connsiteX67" fmla="*/ 946733 w 2780600"/>
                  <a:gd name="connsiteY67" fmla="*/ 1445574 h 2421863"/>
                  <a:gd name="connsiteX68" fmla="*/ 859647 w 2780600"/>
                  <a:gd name="connsiteY68" fmla="*/ 1445574 h 2421863"/>
                  <a:gd name="connsiteX69" fmla="*/ 787076 w 2780600"/>
                  <a:gd name="connsiteY69" fmla="*/ 1416545 h 2421863"/>
                  <a:gd name="connsiteX70" fmla="*/ 758046 w 2780600"/>
                  <a:gd name="connsiteY70" fmla="*/ 1285917 h 2421863"/>
                  <a:gd name="connsiteX71" fmla="*/ 888676 w 2780600"/>
                  <a:gd name="connsiteY71" fmla="*/ 1227860 h 2421863"/>
                  <a:gd name="connsiteX72" fmla="*/ 932218 w 2780600"/>
                  <a:gd name="connsiteY72" fmla="*/ 865002 h 2421863"/>
                  <a:gd name="connsiteX73" fmla="*/ 1120904 w 2780600"/>
                  <a:gd name="connsiteY73" fmla="*/ 981117 h 2421863"/>
                  <a:gd name="connsiteX74" fmla="*/ 1178961 w 2780600"/>
                  <a:gd name="connsiteY74" fmla="*/ 995631 h 2421863"/>
                  <a:gd name="connsiteX75" fmla="*/ 1251533 w 2780600"/>
                  <a:gd name="connsiteY75" fmla="*/ 1024660 h 2421863"/>
                  <a:gd name="connsiteX76" fmla="*/ 1382161 w 2780600"/>
                  <a:gd name="connsiteY76" fmla="*/ 1039174 h 2421863"/>
                  <a:gd name="connsiteX77" fmla="*/ 1483761 w 2780600"/>
                  <a:gd name="connsiteY77" fmla="*/ 1053688 h 2421863"/>
                  <a:gd name="connsiteX78" fmla="*/ 1657933 w 2780600"/>
                  <a:gd name="connsiteY78" fmla="*/ 1039174 h 2421863"/>
                  <a:gd name="connsiteX79" fmla="*/ 1614390 w 2780600"/>
                  <a:gd name="connsiteY79" fmla="*/ 995631 h 2421863"/>
                  <a:gd name="connsiteX80" fmla="*/ 1570847 w 2780600"/>
                  <a:gd name="connsiteY80" fmla="*/ 879517 h 2421863"/>
                  <a:gd name="connsiteX81" fmla="*/ 1599875 w 2780600"/>
                  <a:gd name="connsiteY81" fmla="*/ 777917 h 2421863"/>
                  <a:gd name="connsiteX82" fmla="*/ 1576818 w 2780600"/>
                  <a:gd name="connsiteY82" fmla="*/ 676317 h 2421863"/>
                  <a:gd name="connsiteX83" fmla="*/ 1498274 w 2780600"/>
                  <a:gd name="connsiteY83" fmla="*/ 618260 h 2421863"/>
                  <a:gd name="connsiteX84" fmla="*/ 1390306 w 2780600"/>
                  <a:gd name="connsiteY84" fmla="*/ 618252 h 2421863"/>
                  <a:gd name="connsiteX85" fmla="*/ 1286548 w 2780600"/>
                  <a:gd name="connsiteY85" fmla="*/ 555247 h 2421863"/>
                  <a:gd name="connsiteX86" fmla="*/ 1498689 w 2780600"/>
                  <a:gd name="connsiteY86" fmla="*/ 372120 h 2421863"/>
                  <a:gd name="connsiteX87" fmla="*/ 1643833 w 2780600"/>
                  <a:gd name="connsiteY87" fmla="*/ 519136 h 2421863"/>
                  <a:gd name="connsiteX88" fmla="*/ 1875647 w 2780600"/>
                  <a:gd name="connsiteY88" fmla="*/ 676316 h 2421863"/>
                  <a:gd name="connsiteX89" fmla="*/ 1991761 w 2780600"/>
                  <a:gd name="connsiteY89" fmla="*/ 792431 h 2421863"/>
                  <a:gd name="connsiteX90" fmla="*/ 1997732 w 2780600"/>
                  <a:gd name="connsiteY90" fmla="*/ 624747 h 2421863"/>
                  <a:gd name="connsiteX91" fmla="*/ 1989190 w 2780600"/>
                  <a:gd name="connsiteY91" fmla="*/ 577191 h 2421863"/>
                  <a:gd name="connsiteX92" fmla="*/ 1991347 w 2780600"/>
                  <a:gd name="connsiteY92" fmla="*/ 519134 h 2421863"/>
                  <a:gd name="connsiteX93" fmla="*/ 1875647 w 2780600"/>
                  <a:gd name="connsiteY93" fmla="*/ 458602 h 2421863"/>
                  <a:gd name="connsiteX94" fmla="*/ 1672447 w 2780600"/>
                  <a:gd name="connsiteY94" fmla="*/ 371517 h 2421863"/>
                  <a:gd name="connsiteX95" fmla="*/ 1570847 w 2780600"/>
                  <a:gd name="connsiteY95" fmla="*/ 298945 h 2421863"/>
                  <a:gd name="connsiteX96" fmla="*/ 1527304 w 2780600"/>
                  <a:gd name="connsiteY96" fmla="*/ 269917 h 2421863"/>
                  <a:gd name="connsiteX97" fmla="*/ 1469247 w 2780600"/>
                  <a:gd name="connsiteY97" fmla="*/ 226374 h 2421863"/>
                  <a:gd name="connsiteX98" fmla="*/ 1454733 w 2780600"/>
                  <a:gd name="connsiteY98" fmla="*/ 226374 h 2421863"/>
                  <a:gd name="connsiteX99" fmla="*/ 1309590 w 2780600"/>
                  <a:gd name="connsiteY99" fmla="*/ 124774 h 2421863"/>
                  <a:gd name="connsiteX100" fmla="*/ 1266047 w 2780600"/>
                  <a:gd name="connsiteY100" fmla="*/ 81231 h 2421863"/>
                  <a:gd name="connsiteX101" fmla="*/ 1237018 w 2780600"/>
                  <a:gd name="connsiteY101" fmla="*/ 37688 h 2421863"/>
                  <a:gd name="connsiteX102" fmla="*/ 1193475 w 2780600"/>
                  <a:gd name="connsiteY102" fmla="*/ 23174 h 2421863"/>
                  <a:gd name="connsiteX103" fmla="*/ 1144375 w 2780600"/>
                  <a:gd name="connsiteY103" fmla="*/ 634 h 2421863"/>
                  <a:gd name="connsiteX0" fmla="*/ 1144375 w 2780600"/>
                  <a:gd name="connsiteY0" fmla="*/ 634 h 2421863"/>
                  <a:gd name="connsiteX1" fmla="*/ 1123890 w 2780600"/>
                  <a:gd name="connsiteY1" fmla="*/ 52202 h 2421863"/>
                  <a:gd name="connsiteX2" fmla="*/ 1091875 w 2780600"/>
                  <a:gd name="connsiteY2" fmla="*/ 66717 h 2421863"/>
                  <a:gd name="connsiteX3" fmla="*/ 1048333 w 2780600"/>
                  <a:gd name="connsiteY3" fmla="*/ 110260 h 2421863"/>
                  <a:gd name="connsiteX4" fmla="*/ 1136677 w 2780600"/>
                  <a:gd name="connsiteY4" fmla="*/ 166709 h 2421863"/>
                  <a:gd name="connsiteX5" fmla="*/ 1222504 w 2780600"/>
                  <a:gd name="connsiteY5" fmla="*/ 139289 h 2421863"/>
                  <a:gd name="connsiteX6" fmla="*/ 1280561 w 2780600"/>
                  <a:gd name="connsiteY6" fmla="*/ 182833 h 2421863"/>
                  <a:gd name="connsiteX7" fmla="*/ 1193477 w 2780600"/>
                  <a:gd name="connsiteY7" fmla="*/ 298946 h 2421863"/>
                  <a:gd name="connsiteX8" fmla="*/ 1090563 w 2780600"/>
                  <a:gd name="connsiteY8" fmla="*/ 271719 h 2421863"/>
                  <a:gd name="connsiteX9" fmla="*/ 1090563 w 2780600"/>
                  <a:gd name="connsiteY9" fmla="*/ 198212 h 2421863"/>
                  <a:gd name="connsiteX10" fmla="*/ 1033818 w 2780600"/>
                  <a:gd name="connsiteY10" fmla="*/ 139288 h 2421863"/>
                  <a:gd name="connsiteX11" fmla="*/ 865209 w 2780600"/>
                  <a:gd name="connsiteY11" fmla="*/ 317474 h 2421863"/>
                  <a:gd name="connsiteX12" fmla="*/ 787075 w 2780600"/>
                  <a:gd name="connsiteY12" fmla="*/ 386031 h 2421863"/>
                  <a:gd name="connsiteX13" fmla="*/ 714504 w 2780600"/>
                  <a:gd name="connsiteY13" fmla="*/ 473117 h 2421863"/>
                  <a:gd name="connsiteX14" fmla="*/ 627418 w 2780600"/>
                  <a:gd name="connsiteY14" fmla="*/ 560202 h 2421863"/>
                  <a:gd name="connsiteX15" fmla="*/ 612904 w 2780600"/>
                  <a:gd name="connsiteY15" fmla="*/ 589231 h 2421863"/>
                  <a:gd name="connsiteX16" fmla="*/ 496790 w 2780600"/>
                  <a:gd name="connsiteY16" fmla="*/ 719860 h 2421863"/>
                  <a:gd name="connsiteX17" fmla="*/ 453247 w 2780600"/>
                  <a:gd name="connsiteY17" fmla="*/ 748888 h 2421863"/>
                  <a:gd name="connsiteX18" fmla="*/ 395190 w 2780600"/>
                  <a:gd name="connsiteY18" fmla="*/ 806945 h 2421863"/>
                  <a:gd name="connsiteX19" fmla="*/ 366161 w 2780600"/>
                  <a:gd name="connsiteY19" fmla="*/ 850488 h 2421863"/>
                  <a:gd name="connsiteX20" fmla="*/ 322618 w 2780600"/>
                  <a:gd name="connsiteY20" fmla="*/ 894031 h 2421863"/>
                  <a:gd name="connsiteX21" fmla="*/ 279075 w 2780600"/>
                  <a:gd name="connsiteY21" fmla="*/ 952088 h 2421863"/>
                  <a:gd name="connsiteX22" fmla="*/ 206504 w 2780600"/>
                  <a:gd name="connsiteY22" fmla="*/ 1039174 h 2421863"/>
                  <a:gd name="connsiteX23" fmla="*/ 162961 w 2780600"/>
                  <a:gd name="connsiteY23" fmla="*/ 1097231 h 2421863"/>
                  <a:gd name="connsiteX24" fmla="*/ 104904 w 2780600"/>
                  <a:gd name="connsiteY24" fmla="*/ 1155288 h 2421863"/>
                  <a:gd name="connsiteX25" fmla="*/ 75875 w 2780600"/>
                  <a:gd name="connsiteY25" fmla="*/ 1213345 h 2421863"/>
                  <a:gd name="connsiteX26" fmla="*/ 17820 w 2780600"/>
                  <a:gd name="connsiteY26" fmla="*/ 1314946 h 2421863"/>
                  <a:gd name="connsiteX27" fmla="*/ 1472 w 2780600"/>
                  <a:gd name="connsiteY27" fmla="*/ 1489118 h 2421863"/>
                  <a:gd name="connsiteX28" fmla="*/ 4311 w 2780600"/>
                  <a:gd name="connsiteY28" fmla="*/ 1629495 h 2421863"/>
                  <a:gd name="connsiteX29" fmla="*/ 32702 w 2780600"/>
                  <a:gd name="connsiteY29" fmla="*/ 1757439 h 2421863"/>
                  <a:gd name="connsiteX30" fmla="*/ 88555 w 2780600"/>
                  <a:gd name="connsiteY30" fmla="*/ 1880041 h 2421863"/>
                  <a:gd name="connsiteX31" fmla="*/ 162961 w 2780600"/>
                  <a:gd name="connsiteY31" fmla="*/ 2011631 h 2421863"/>
                  <a:gd name="connsiteX32" fmla="*/ 206504 w 2780600"/>
                  <a:gd name="connsiteY32" fmla="*/ 2040660 h 2421863"/>
                  <a:gd name="connsiteX33" fmla="*/ 293590 w 2780600"/>
                  <a:gd name="connsiteY33" fmla="*/ 2113231 h 2421863"/>
                  <a:gd name="connsiteX34" fmla="*/ 380675 w 2780600"/>
                  <a:gd name="connsiteY34" fmla="*/ 2171288 h 2421863"/>
                  <a:gd name="connsiteX35" fmla="*/ 600548 w 2780600"/>
                  <a:gd name="connsiteY35" fmla="*/ 2252822 h 2421863"/>
                  <a:gd name="connsiteX36" fmla="*/ 281974 w 2780600"/>
                  <a:gd name="connsiteY36" fmla="*/ 2002337 h 2421863"/>
                  <a:gd name="connsiteX37" fmla="*/ 772561 w 2780600"/>
                  <a:gd name="connsiteY37" fmla="*/ 2272888 h 2421863"/>
                  <a:gd name="connsiteX38" fmla="*/ 816104 w 2780600"/>
                  <a:gd name="connsiteY38" fmla="*/ 2287402 h 2421863"/>
                  <a:gd name="connsiteX39" fmla="*/ 859647 w 2780600"/>
                  <a:gd name="connsiteY39" fmla="*/ 2301917 h 2421863"/>
                  <a:gd name="connsiteX40" fmla="*/ 903190 w 2780600"/>
                  <a:gd name="connsiteY40" fmla="*/ 2316431 h 2421863"/>
                  <a:gd name="connsiteX41" fmla="*/ 1019304 w 2780600"/>
                  <a:gd name="connsiteY41" fmla="*/ 2359974 h 2421863"/>
                  <a:gd name="connsiteX42" fmla="*/ 1091875 w 2780600"/>
                  <a:gd name="connsiteY42" fmla="*/ 2374488 h 2421863"/>
                  <a:gd name="connsiteX43" fmla="*/ 946733 w 2780600"/>
                  <a:gd name="connsiteY43" fmla="*/ 2316431 h 2421863"/>
                  <a:gd name="connsiteX44" fmla="*/ 1193476 w 2780600"/>
                  <a:gd name="connsiteY44" fmla="*/ 2403517 h 2421863"/>
                  <a:gd name="connsiteX45" fmla="*/ 1309589 w 2780600"/>
                  <a:gd name="connsiteY45" fmla="*/ 2403516 h 2421863"/>
                  <a:gd name="connsiteX46" fmla="*/ 1454731 w 2780600"/>
                  <a:gd name="connsiteY46" fmla="*/ 2418031 h 2421863"/>
                  <a:gd name="connsiteX47" fmla="*/ 1657933 w 2780600"/>
                  <a:gd name="connsiteY47" fmla="*/ 2418030 h 2421863"/>
                  <a:gd name="connsiteX48" fmla="*/ 2543718 w 2780600"/>
                  <a:gd name="connsiteY48" fmla="*/ 2342985 h 2421863"/>
                  <a:gd name="connsiteX49" fmla="*/ 2600813 w 2780600"/>
                  <a:gd name="connsiteY49" fmla="*/ 2329918 h 2421863"/>
                  <a:gd name="connsiteX50" fmla="*/ 2650877 w 2780600"/>
                  <a:gd name="connsiteY50" fmla="*/ 2328470 h 2421863"/>
                  <a:gd name="connsiteX51" fmla="*/ 2743934 w 2780600"/>
                  <a:gd name="connsiteY51" fmla="*/ 2278440 h 2421863"/>
                  <a:gd name="connsiteX52" fmla="*/ 2775533 w 2780600"/>
                  <a:gd name="connsiteY52" fmla="*/ 2127746 h 2421863"/>
                  <a:gd name="connsiteX53" fmla="*/ 2644904 w 2780600"/>
                  <a:gd name="connsiteY53" fmla="*/ 2171288 h 2421863"/>
                  <a:gd name="connsiteX54" fmla="*/ 2470732 w 2780600"/>
                  <a:gd name="connsiteY54" fmla="*/ 2171288 h 2421863"/>
                  <a:gd name="connsiteX55" fmla="*/ 2427190 w 2780600"/>
                  <a:gd name="connsiteY55" fmla="*/ 2185803 h 2421863"/>
                  <a:gd name="connsiteX56" fmla="*/ 2207319 w 2780600"/>
                  <a:gd name="connsiteY56" fmla="*/ 2184264 h 2421863"/>
                  <a:gd name="connsiteX57" fmla="*/ 2194961 w 2780600"/>
                  <a:gd name="connsiteY57" fmla="*/ 1953575 h 2421863"/>
                  <a:gd name="connsiteX58" fmla="*/ 2064333 w 2780600"/>
                  <a:gd name="connsiteY58" fmla="*/ 1968088 h 2421863"/>
                  <a:gd name="connsiteX59" fmla="*/ 1933704 w 2780600"/>
                  <a:gd name="connsiteY59" fmla="*/ 2026146 h 2421863"/>
                  <a:gd name="connsiteX60" fmla="*/ 1861132 w 2780600"/>
                  <a:gd name="connsiteY60" fmla="*/ 2011630 h 2421863"/>
                  <a:gd name="connsiteX61" fmla="*/ 1498275 w 2780600"/>
                  <a:gd name="connsiteY61" fmla="*/ 1953574 h 2421863"/>
                  <a:gd name="connsiteX62" fmla="*/ 1411190 w 2780600"/>
                  <a:gd name="connsiteY62" fmla="*/ 1924545 h 2421863"/>
                  <a:gd name="connsiteX63" fmla="*/ 1295075 w 2780600"/>
                  <a:gd name="connsiteY63" fmla="*/ 1866488 h 2421863"/>
                  <a:gd name="connsiteX64" fmla="*/ 1135418 w 2780600"/>
                  <a:gd name="connsiteY64" fmla="*/ 1735860 h 2421863"/>
                  <a:gd name="connsiteX65" fmla="*/ 1048333 w 2780600"/>
                  <a:gd name="connsiteY65" fmla="*/ 1605231 h 2421863"/>
                  <a:gd name="connsiteX66" fmla="*/ 1019304 w 2780600"/>
                  <a:gd name="connsiteY66" fmla="*/ 1561688 h 2421863"/>
                  <a:gd name="connsiteX67" fmla="*/ 975761 w 2780600"/>
                  <a:gd name="connsiteY67" fmla="*/ 1518145 h 2421863"/>
                  <a:gd name="connsiteX68" fmla="*/ 946733 w 2780600"/>
                  <a:gd name="connsiteY68" fmla="*/ 1445574 h 2421863"/>
                  <a:gd name="connsiteX69" fmla="*/ 859647 w 2780600"/>
                  <a:gd name="connsiteY69" fmla="*/ 1445574 h 2421863"/>
                  <a:gd name="connsiteX70" fmla="*/ 787076 w 2780600"/>
                  <a:gd name="connsiteY70" fmla="*/ 1416545 h 2421863"/>
                  <a:gd name="connsiteX71" fmla="*/ 758046 w 2780600"/>
                  <a:gd name="connsiteY71" fmla="*/ 1285917 h 2421863"/>
                  <a:gd name="connsiteX72" fmla="*/ 888676 w 2780600"/>
                  <a:gd name="connsiteY72" fmla="*/ 1227860 h 2421863"/>
                  <a:gd name="connsiteX73" fmla="*/ 932218 w 2780600"/>
                  <a:gd name="connsiteY73" fmla="*/ 865002 h 2421863"/>
                  <a:gd name="connsiteX74" fmla="*/ 1120904 w 2780600"/>
                  <a:gd name="connsiteY74" fmla="*/ 981117 h 2421863"/>
                  <a:gd name="connsiteX75" fmla="*/ 1178961 w 2780600"/>
                  <a:gd name="connsiteY75" fmla="*/ 995631 h 2421863"/>
                  <a:gd name="connsiteX76" fmla="*/ 1251533 w 2780600"/>
                  <a:gd name="connsiteY76" fmla="*/ 1024660 h 2421863"/>
                  <a:gd name="connsiteX77" fmla="*/ 1382161 w 2780600"/>
                  <a:gd name="connsiteY77" fmla="*/ 1039174 h 2421863"/>
                  <a:gd name="connsiteX78" fmla="*/ 1483761 w 2780600"/>
                  <a:gd name="connsiteY78" fmla="*/ 1053688 h 2421863"/>
                  <a:gd name="connsiteX79" fmla="*/ 1657933 w 2780600"/>
                  <a:gd name="connsiteY79" fmla="*/ 1039174 h 2421863"/>
                  <a:gd name="connsiteX80" fmla="*/ 1614390 w 2780600"/>
                  <a:gd name="connsiteY80" fmla="*/ 995631 h 2421863"/>
                  <a:gd name="connsiteX81" fmla="*/ 1570847 w 2780600"/>
                  <a:gd name="connsiteY81" fmla="*/ 879517 h 2421863"/>
                  <a:gd name="connsiteX82" fmla="*/ 1599875 w 2780600"/>
                  <a:gd name="connsiteY82" fmla="*/ 777917 h 2421863"/>
                  <a:gd name="connsiteX83" fmla="*/ 1576818 w 2780600"/>
                  <a:gd name="connsiteY83" fmla="*/ 676317 h 2421863"/>
                  <a:gd name="connsiteX84" fmla="*/ 1498274 w 2780600"/>
                  <a:gd name="connsiteY84" fmla="*/ 618260 h 2421863"/>
                  <a:gd name="connsiteX85" fmla="*/ 1390306 w 2780600"/>
                  <a:gd name="connsiteY85" fmla="*/ 618252 h 2421863"/>
                  <a:gd name="connsiteX86" fmla="*/ 1286548 w 2780600"/>
                  <a:gd name="connsiteY86" fmla="*/ 555247 h 2421863"/>
                  <a:gd name="connsiteX87" fmla="*/ 1498689 w 2780600"/>
                  <a:gd name="connsiteY87" fmla="*/ 372120 h 2421863"/>
                  <a:gd name="connsiteX88" fmla="*/ 1643833 w 2780600"/>
                  <a:gd name="connsiteY88" fmla="*/ 519136 h 2421863"/>
                  <a:gd name="connsiteX89" fmla="*/ 1875647 w 2780600"/>
                  <a:gd name="connsiteY89" fmla="*/ 676316 h 2421863"/>
                  <a:gd name="connsiteX90" fmla="*/ 1991761 w 2780600"/>
                  <a:gd name="connsiteY90" fmla="*/ 792431 h 2421863"/>
                  <a:gd name="connsiteX91" fmla="*/ 1997732 w 2780600"/>
                  <a:gd name="connsiteY91" fmla="*/ 624747 h 2421863"/>
                  <a:gd name="connsiteX92" fmla="*/ 1989190 w 2780600"/>
                  <a:gd name="connsiteY92" fmla="*/ 577191 h 2421863"/>
                  <a:gd name="connsiteX93" fmla="*/ 1991347 w 2780600"/>
                  <a:gd name="connsiteY93" fmla="*/ 519134 h 2421863"/>
                  <a:gd name="connsiteX94" fmla="*/ 1875647 w 2780600"/>
                  <a:gd name="connsiteY94" fmla="*/ 458602 h 2421863"/>
                  <a:gd name="connsiteX95" fmla="*/ 1672447 w 2780600"/>
                  <a:gd name="connsiteY95" fmla="*/ 371517 h 2421863"/>
                  <a:gd name="connsiteX96" fmla="*/ 1570847 w 2780600"/>
                  <a:gd name="connsiteY96" fmla="*/ 298945 h 2421863"/>
                  <a:gd name="connsiteX97" fmla="*/ 1527304 w 2780600"/>
                  <a:gd name="connsiteY97" fmla="*/ 269917 h 2421863"/>
                  <a:gd name="connsiteX98" fmla="*/ 1469247 w 2780600"/>
                  <a:gd name="connsiteY98" fmla="*/ 226374 h 2421863"/>
                  <a:gd name="connsiteX99" fmla="*/ 1454733 w 2780600"/>
                  <a:gd name="connsiteY99" fmla="*/ 226374 h 2421863"/>
                  <a:gd name="connsiteX100" fmla="*/ 1309590 w 2780600"/>
                  <a:gd name="connsiteY100" fmla="*/ 124774 h 2421863"/>
                  <a:gd name="connsiteX101" fmla="*/ 1266047 w 2780600"/>
                  <a:gd name="connsiteY101" fmla="*/ 81231 h 2421863"/>
                  <a:gd name="connsiteX102" fmla="*/ 1237018 w 2780600"/>
                  <a:gd name="connsiteY102" fmla="*/ 37688 h 2421863"/>
                  <a:gd name="connsiteX103" fmla="*/ 1193475 w 2780600"/>
                  <a:gd name="connsiteY103" fmla="*/ 23174 h 2421863"/>
                  <a:gd name="connsiteX104" fmla="*/ 1144375 w 278060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171288 h 2421863"/>
                  <a:gd name="connsiteX55" fmla="*/ 2427190 w 2781370"/>
                  <a:gd name="connsiteY55" fmla="*/ 2185803 h 2421863"/>
                  <a:gd name="connsiteX56" fmla="*/ 2207319 w 2781370"/>
                  <a:gd name="connsiteY56" fmla="*/ 2184264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82261 w 2781370"/>
                  <a:gd name="connsiteY54" fmla="*/ 2202791 h 2421863"/>
                  <a:gd name="connsiteX55" fmla="*/ 2427190 w 2781370"/>
                  <a:gd name="connsiteY55" fmla="*/ 2185803 h 2421863"/>
                  <a:gd name="connsiteX56" fmla="*/ 2207319 w 2781370"/>
                  <a:gd name="connsiteY56" fmla="*/ 2184264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82261 w 2781370"/>
                  <a:gd name="connsiteY54" fmla="*/ 2202791 h 2421863"/>
                  <a:gd name="connsiteX55" fmla="*/ 2415662 w 2781370"/>
                  <a:gd name="connsiteY55" fmla="*/ 2217306 h 2421863"/>
                  <a:gd name="connsiteX56" fmla="*/ 2207319 w 2781370"/>
                  <a:gd name="connsiteY56" fmla="*/ 2184264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82261 w 2781370"/>
                  <a:gd name="connsiteY54" fmla="*/ 2202791 h 2421863"/>
                  <a:gd name="connsiteX55" fmla="*/ 2415662 w 2781370"/>
                  <a:gd name="connsiteY55" fmla="*/ 2217306 h 2421863"/>
                  <a:gd name="connsiteX56" fmla="*/ 2241905 w 2781370"/>
                  <a:gd name="connsiteY56" fmla="*/ 2215768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41905 w 2781370"/>
                  <a:gd name="connsiteY56" fmla="*/ 2215768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85784 w 2781370"/>
                  <a:gd name="connsiteY57" fmla="*/ 2077893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85784 w 2781370"/>
                  <a:gd name="connsiteY57" fmla="*/ 2077893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51198 w 2781370"/>
                  <a:gd name="connsiteY57" fmla="*/ 2088395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85784 w 2781370"/>
                  <a:gd name="connsiteY57" fmla="*/ 2109397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85784 w 2781370"/>
                  <a:gd name="connsiteY57" fmla="*/ 2109397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38720 w 2781370"/>
                  <a:gd name="connsiteY55" fmla="*/ 2217306 h 2421863"/>
                  <a:gd name="connsiteX56" fmla="*/ 2253434 w 2781370"/>
                  <a:gd name="connsiteY56" fmla="*/ 2215768 h 2421863"/>
                  <a:gd name="connsiteX57" fmla="*/ 2185784 w 2781370"/>
                  <a:gd name="connsiteY57" fmla="*/ 2109397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508585 w 2781370"/>
                  <a:gd name="connsiteY54" fmla="*/ 2161901 h 2421863"/>
                  <a:gd name="connsiteX55" fmla="*/ 2470732 w 2781370"/>
                  <a:gd name="connsiteY55" fmla="*/ 2234294 h 2421863"/>
                  <a:gd name="connsiteX56" fmla="*/ 2438720 w 2781370"/>
                  <a:gd name="connsiteY56" fmla="*/ 2217306 h 2421863"/>
                  <a:gd name="connsiteX57" fmla="*/ 2253434 w 2781370"/>
                  <a:gd name="connsiteY57" fmla="*/ 2215768 h 2421863"/>
                  <a:gd name="connsiteX58" fmla="*/ 2185784 w 2781370"/>
                  <a:gd name="connsiteY58" fmla="*/ 2109397 h 2421863"/>
                  <a:gd name="connsiteX59" fmla="*/ 2194961 w 2781370"/>
                  <a:gd name="connsiteY59" fmla="*/ 1953575 h 2421863"/>
                  <a:gd name="connsiteX60" fmla="*/ 2064333 w 2781370"/>
                  <a:gd name="connsiteY60" fmla="*/ 1968088 h 2421863"/>
                  <a:gd name="connsiteX61" fmla="*/ 1933704 w 2781370"/>
                  <a:gd name="connsiteY61" fmla="*/ 2026146 h 2421863"/>
                  <a:gd name="connsiteX62" fmla="*/ 1861132 w 2781370"/>
                  <a:gd name="connsiteY62" fmla="*/ 2011630 h 2421863"/>
                  <a:gd name="connsiteX63" fmla="*/ 1498275 w 2781370"/>
                  <a:gd name="connsiteY63" fmla="*/ 1953574 h 2421863"/>
                  <a:gd name="connsiteX64" fmla="*/ 1411190 w 2781370"/>
                  <a:gd name="connsiteY64" fmla="*/ 1924545 h 2421863"/>
                  <a:gd name="connsiteX65" fmla="*/ 1295075 w 2781370"/>
                  <a:gd name="connsiteY65" fmla="*/ 1866488 h 2421863"/>
                  <a:gd name="connsiteX66" fmla="*/ 1135418 w 2781370"/>
                  <a:gd name="connsiteY66" fmla="*/ 1735860 h 2421863"/>
                  <a:gd name="connsiteX67" fmla="*/ 1048333 w 2781370"/>
                  <a:gd name="connsiteY67" fmla="*/ 1605231 h 2421863"/>
                  <a:gd name="connsiteX68" fmla="*/ 1019304 w 2781370"/>
                  <a:gd name="connsiteY68" fmla="*/ 1561688 h 2421863"/>
                  <a:gd name="connsiteX69" fmla="*/ 975761 w 2781370"/>
                  <a:gd name="connsiteY69" fmla="*/ 1518145 h 2421863"/>
                  <a:gd name="connsiteX70" fmla="*/ 946733 w 2781370"/>
                  <a:gd name="connsiteY70" fmla="*/ 1445574 h 2421863"/>
                  <a:gd name="connsiteX71" fmla="*/ 859647 w 2781370"/>
                  <a:gd name="connsiteY71" fmla="*/ 1445574 h 2421863"/>
                  <a:gd name="connsiteX72" fmla="*/ 787076 w 2781370"/>
                  <a:gd name="connsiteY72" fmla="*/ 1416545 h 2421863"/>
                  <a:gd name="connsiteX73" fmla="*/ 758046 w 2781370"/>
                  <a:gd name="connsiteY73" fmla="*/ 1285917 h 2421863"/>
                  <a:gd name="connsiteX74" fmla="*/ 888676 w 2781370"/>
                  <a:gd name="connsiteY74" fmla="*/ 1227860 h 2421863"/>
                  <a:gd name="connsiteX75" fmla="*/ 932218 w 2781370"/>
                  <a:gd name="connsiteY75" fmla="*/ 865002 h 2421863"/>
                  <a:gd name="connsiteX76" fmla="*/ 1120904 w 2781370"/>
                  <a:gd name="connsiteY76" fmla="*/ 981117 h 2421863"/>
                  <a:gd name="connsiteX77" fmla="*/ 1178961 w 2781370"/>
                  <a:gd name="connsiteY77" fmla="*/ 995631 h 2421863"/>
                  <a:gd name="connsiteX78" fmla="*/ 1251533 w 2781370"/>
                  <a:gd name="connsiteY78" fmla="*/ 1024660 h 2421863"/>
                  <a:gd name="connsiteX79" fmla="*/ 1382161 w 2781370"/>
                  <a:gd name="connsiteY79" fmla="*/ 1039174 h 2421863"/>
                  <a:gd name="connsiteX80" fmla="*/ 1483761 w 2781370"/>
                  <a:gd name="connsiteY80" fmla="*/ 1053688 h 2421863"/>
                  <a:gd name="connsiteX81" fmla="*/ 1657933 w 2781370"/>
                  <a:gd name="connsiteY81" fmla="*/ 1039174 h 2421863"/>
                  <a:gd name="connsiteX82" fmla="*/ 1614390 w 2781370"/>
                  <a:gd name="connsiteY82" fmla="*/ 995631 h 2421863"/>
                  <a:gd name="connsiteX83" fmla="*/ 1570847 w 2781370"/>
                  <a:gd name="connsiteY83" fmla="*/ 879517 h 2421863"/>
                  <a:gd name="connsiteX84" fmla="*/ 1599875 w 2781370"/>
                  <a:gd name="connsiteY84" fmla="*/ 777917 h 2421863"/>
                  <a:gd name="connsiteX85" fmla="*/ 1576818 w 2781370"/>
                  <a:gd name="connsiteY85" fmla="*/ 676317 h 2421863"/>
                  <a:gd name="connsiteX86" fmla="*/ 1498274 w 2781370"/>
                  <a:gd name="connsiteY86" fmla="*/ 618260 h 2421863"/>
                  <a:gd name="connsiteX87" fmla="*/ 1390306 w 2781370"/>
                  <a:gd name="connsiteY87" fmla="*/ 618252 h 2421863"/>
                  <a:gd name="connsiteX88" fmla="*/ 1286548 w 2781370"/>
                  <a:gd name="connsiteY88" fmla="*/ 555247 h 2421863"/>
                  <a:gd name="connsiteX89" fmla="*/ 1498689 w 2781370"/>
                  <a:gd name="connsiteY89" fmla="*/ 372120 h 2421863"/>
                  <a:gd name="connsiteX90" fmla="*/ 1643833 w 2781370"/>
                  <a:gd name="connsiteY90" fmla="*/ 519136 h 2421863"/>
                  <a:gd name="connsiteX91" fmla="*/ 1875647 w 2781370"/>
                  <a:gd name="connsiteY91" fmla="*/ 676316 h 2421863"/>
                  <a:gd name="connsiteX92" fmla="*/ 1991761 w 2781370"/>
                  <a:gd name="connsiteY92" fmla="*/ 792431 h 2421863"/>
                  <a:gd name="connsiteX93" fmla="*/ 1997732 w 2781370"/>
                  <a:gd name="connsiteY93" fmla="*/ 624747 h 2421863"/>
                  <a:gd name="connsiteX94" fmla="*/ 1989190 w 2781370"/>
                  <a:gd name="connsiteY94" fmla="*/ 577191 h 2421863"/>
                  <a:gd name="connsiteX95" fmla="*/ 1991347 w 2781370"/>
                  <a:gd name="connsiteY95" fmla="*/ 519134 h 2421863"/>
                  <a:gd name="connsiteX96" fmla="*/ 1875647 w 2781370"/>
                  <a:gd name="connsiteY96" fmla="*/ 458602 h 2421863"/>
                  <a:gd name="connsiteX97" fmla="*/ 1672447 w 2781370"/>
                  <a:gd name="connsiteY97" fmla="*/ 371517 h 2421863"/>
                  <a:gd name="connsiteX98" fmla="*/ 1570847 w 2781370"/>
                  <a:gd name="connsiteY98" fmla="*/ 298945 h 2421863"/>
                  <a:gd name="connsiteX99" fmla="*/ 1527304 w 2781370"/>
                  <a:gd name="connsiteY99" fmla="*/ 269917 h 2421863"/>
                  <a:gd name="connsiteX100" fmla="*/ 1469247 w 2781370"/>
                  <a:gd name="connsiteY100" fmla="*/ 226374 h 2421863"/>
                  <a:gd name="connsiteX101" fmla="*/ 1454733 w 2781370"/>
                  <a:gd name="connsiteY101" fmla="*/ 226374 h 2421863"/>
                  <a:gd name="connsiteX102" fmla="*/ 1309590 w 2781370"/>
                  <a:gd name="connsiteY102" fmla="*/ 124774 h 2421863"/>
                  <a:gd name="connsiteX103" fmla="*/ 1266047 w 2781370"/>
                  <a:gd name="connsiteY103" fmla="*/ 81231 h 2421863"/>
                  <a:gd name="connsiteX104" fmla="*/ 1237018 w 2781370"/>
                  <a:gd name="connsiteY104" fmla="*/ 37688 h 2421863"/>
                  <a:gd name="connsiteX105" fmla="*/ 1193475 w 2781370"/>
                  <a:gd name="connsiteY105" fmla="*/ 23174 h 2421863"/>
                  <a:gd name="connsiteX106" fmla="*/ 1144375 w 2781370"/>
                  <a:gd name="connsiteY106" fmla="*/ 634 h 2421863"/>
                  <a:gd name="connsiteX0" fmla="*/ 1144375 w 2801471"/>
                  <a:gd name="connsiteY0" fmla="*/ 634 h 2421863"/>
                  <a:gd name="connsiteX1" fmla="*/ 1123890 w 2801471"/>
                  <a:gd name="connsiteY1" fmla="*/ 52202 h 2421863"/>
                  <a:gd name="connsiteX2" fmla="*/ 1091875 w 2801471"/>
                  <a:gd name="connsiteY2" fmla="*/ 66717 h 2421863"/>
                  <a:gd name="connsiteX3" fmla="*/ 1048333 w 2801471"/>
                  <a:gd name="connsiteY3" fmla="*/ 110260 h 2421863"/>
                  <a:gd name="connsiteX4" fmla="*/ 1136677 w 2801471"/>
                  <a:gd name="connsiteY4" fmla="*/ 166709 h 2421863"/>
                  <a:gd name="connsiteX5" fmla="*/ 1222504 w 2801471"/>
                  <a:gd name="connsiteY5" fmla="*/ 139289 h 2421863"/>
                  <a:gd name="connsiteX6" fmla="*/ 1280561 w 2801471"/>
                  <a:gd name="connsiteY6" fmla="*/ 182833 h 2421863"/>
                  <a:gd name="connsiteX7" fmla="*/ 1193477 w 2801471"/>
                  <a:gd name="connsiteY7" fmla="*/ 298946 h 2421863"/>
                  <a:gd name="connsiteX8" fmla="*/ 1090563 w 2801471"/>
                  <a:gd name="connsiteY8" fmla="*/ 271719 h 2421863"/>
                  <a:gd name="connsiteX9" fmla="*/ 1090563 w 2801471"/>
                  <a:gd name="connsiteY9" fmla="*/ 198212 h 2421863"/>
                  <a:gd name="connsiteX10" fmla="*/ 1033818 w 2801471"/>
                  <a:gd name="connsiteY10" fmla="*/ 139288 h 2421863"/>
                  <a:gd name="connsiteX11" fmla="*/ 865209 w 2801471"/>
                  <a:gd name="connsiteY11" fmla="*/ 317474 h 2421863"/>
                  <a:gd name="connsiteX12" fmla="*/ 787075 w 2801471"/>
                  <a:gd name="connsiteY12" fmla="*/ 386031 h 2421863"/>
                  <a:gd name="connsiteX13" fmla="*/ 714504 w 2801471"/>
                  <a:gd name="connsiteY13" fmla="*/ 473117 h 2421863"/>
                  <a:gd name="connsiteX14" fmla="*/ 627418 w 2801471"/>
                  <a:gd name="connsiteY14" fmla="*/ 560202 h 2421863"/>
                  <a:gd name="connsiteX15" fmla="*/ 612904 w 2801471"/>
                  <a:gd name="connsiteY15" fmla="*/ 589231 h 2421863"/>
                  <a:gd name="connsiteX16" fmla="*/ 496790 w 2801471"/>
                  <a:gd name="connsiteY16" fmla="*/ 719860 h 2421863"/>
                  <a:gd name="connsiteX17" fmla="*/ 453247 w 2801471"/>
                  <a:gd name="connsiteY17" fmla="*/ 748888 h 2421863"/>
                  <a:gd name="connsiteX18" fmla="*/ 395190 w 2801471"/>
                  <a:gd name="connsiteY18" fmla="*/ 806945 h 2421863"/>
                  <a:gd name="connsiteX19" fmla="*/ 366161 w 2801471"/>
                  <a:gd name="connsiteY19" fmla="*/ 850488 h 2421863"/>
                  <a:gd name="connsiteX20" fmla="*/ 322618 w 2801471"/>
                  <a:gd name="connsiteY20" fmla="*/ 894031 h 2421863"/>
                  <a:gd name="connsiteX21" fmla="*/ 279075 w 2801471"/>
                  <a:gd name="connsiteY21" fmla="*/ 952088 h 2421863"/>
                  <a:gd name="connsiteX22" fmla="*/ 206504 w 2801471"/>
                  <a:gd name="connsiteY22" fmla="*/ 1039174 h 2421863"/>
                  <a:gd name="connsiteX23" fmla="*/ 162961 w 2801471"/>
                  <a:gd name="connsiteY23" fmla="*/ 1097231 h 2421863"/>
                  <a:gd name="connsiteX24" fmla="*/ 104904 w 2801471"/>
                  <a:gd name="connsiteY24" fmla="*/ 1155288 h 2421863"/>
                  <a:gd name="connsiteX25" fmla="*/ 75875 w 2801471"/>
                  <a:gd name="connsiteY25" fmla="*/ 1213345 h 2421863"/>
                  <a:gd name="connsiteX26" fmla="*/ 17820 w 2801471"/>
                  <a:gd name="connsiteY26" fmla="*/ 1314946 h 2421863"/>
                  <a:gd name="connsiteX27" fmla="*/ 1472 w 2801471"/>
                  <a:gd name="connsiteY27" fmla="*/ 1489118 h 2421863"/>
                  <a:gd name="connsiteX28" fmla="*/ 4311 w 2801471"/>
                  <a:gd name="connsiteY28" fmla="*/ 1629495 h 2421863"/>
                  <a:gd name="connsiteX29" fmla="*/ 32702 w 2801471"/>
                  <a:gd name="connsiteY29" fmla="*/ 1757439 h 2421863"/>
                  <a:gd name="connsiteX30" fmla="*/ 88555 w 2801471"/>
                  <a:gd name="connsiteY30" fmla="*/ 1880041 h 2421863"/>
                  <a:gd name="connsiteX31" fmla="*/ 162961 w 2801471"/>
                  <a:gd name="connsiteY31" fmla="*/ 2011631 h 2421863"/>
                  <a:gd name="connsiteX32" fmla="*/ 206504 w 2801471"/>
                  <a:gd name="connsiteY32" fmla="*/ 2040660 h 2421863"/>
                  <a:gd name="connsiteX33" fmla="*/ 293590 w 2801471"/>
                  <a:gd name="connsiteY33" fmla="*/ 2113231 h 2421863"/>
                  <a:gd name="connsiteX34" fmla="*/ 380675 w 2801471"/>
                  <a:gd name="connsiteY34" fmla="*/ 2171288 h 2421863"/>
                  <a:gd name="connsiteX35" fmla="*/ 600548 w 2801471"/>
                  <a:gd name="connsiteY35" fmla="*/ 2252822 h 2421863"/>
                  <a:gd name="connsiteX36" fmla="*/ 281974 w 2801471"/>
                  <a:gd name="connsiteY36" fmla="*/ 2002337 h 2421863"/>
                  <a:gd name="connsiteX37" fmla="*/ 772561 w 2801471"/>
                  <a:gd name="connsiteY37" fmla="*/ 2272888 h 2421863"/>
                  <a:gd name="connsiteX38" fmla="*/ 816104 w 2801471"/>
                  <a:gd name="connsiteY38" fmla="*/ 2287402 h 2421863"/>
                  <a:gd name="connsiteX39" fmla="*/ 859647 w 2801471"/>
                  <a:gd name="connsiteY39" fmla="*/ 2301917 h 2421863"/>
                  <a:gd name="connsiteX40" fmla="*/ 903190 w 2801471"/>
                  <a:gd name="connsiteY40" fmla="*/ 2316431 h 2421863"/>
                  <a:gd name="connsiteX41" fmla="*/ 1019304 w 2801471"/>
                  <a:gd name="connsiteY41" fmla="*/ 2359974 h 2421863"/>
                  <a:gd name="connsiteX42" fmla="*/ 1091875 w 2801471"/>
                  <a:gd name="connsiteY42" fmla="*/ 2374488 h 2421863"/>
                  <a:gd name="connsiteX43" fmla="*/ 946733 w 2801471"/>
                  <a:gd name="connsiteY43" fmla="*/ 2316431 h 2421863"/>
                  <a:gd name="connsiteX44" fmla="*/ 1193476 w 2801471"/>
                  <a:gd name="connsiteY44" fmla="*/ 2403517 h 2421863"/>
                  <a:gd name="connsiteX45" fmla="*/ 1309589 w 2801471"/>
                  <a:gd name="connsiteY45" fmla="*/ 2403516 h 2421863"/>
                  <a:gd name="connsiteX46" fmla="*/ 1454731 w 2801471"/>
                  <a:gd name="connsiteY46" fmla="*/ 2418031 h 2421863"/>
                  <a:gd name="connsiteX47" fmla="*/ 1657933 w 2801471"/>
                  <a:gd name="connsiteY47" fmla="*/ 2418030 h 2421863"/>
                  <a:gd name="connsiteX48" fmla="*/ 2543718 w 2801471"/>
                  <a:gd name="connsiteY48" fmla="*/ 2342985 h 2421863"/>
                  <a:gd name="connsiteX49" fmla="*/ 2600813 w 2801471"/>
                  <a:gd name="connsiteY49" fmla="*/ 2329918 h 2421863"/>
                  <a:gd name="connsiteX50" fmla="*/ 2650877 w 2801471"/>
                  <a:gd name="connsiteY50" fmla="*/ 2328470 h 2421863"/>
                  <a:gd name="connsiteX51" fmla="*/ 2790048 w 2801471"/>
                  <a:gd name="connsiteY51" fmla="*/ 2320444 h 2421863"/>
                  <a:gd name="connsiteX52" fmla="*/ 2775533 w 2801471"/>
                  <a:gd name="connsiteY52" fmla="*/ 2127746 h 2421863"/>
                  <a:gd name="connsiteX53" fmla="*/ 2633376 w 2801471"/>
                  <a:gd name="connsiteY53" fmla="*/ 2139785 h 2421863"/>
                  <a:gd name="connsiteX54" fmla="*/ 2508585 w 2801471"/>
                  <a:gd name="connsiteY54" fmla="*/ 2161901 h 2421863"/>
                  <a:gd name="connsiteX55" fmla="*/ 2470732 w 2801471"/>
                  <a:gd name="connsiteY55" fmla="*/ 2234294 h 2421863"/>
                  <a:gd name="connsiteX56" fmla="*/ 2438720 w 2801471"/>
                  <a:gd name="connsiteY56" fmla="*/ 2217306 h 2421863"/>
                  <a:gd name="connsiteX57" fmla="*/ 2253434 w 2801471"/>
                  <a:gd name="connsiteY57" fmla="*/ 2215768 h 2421863"/>
                  <a:gd name="connsiteX58" fmla="*/ 2185784 w 2801471"/>
                  <a:gd name="connsiteY58" fmla="*/ 2109397 h 2421863"/>
                  <a:gd name="connsiteX59" fmla="*/ 2194961 w 2801471"/>
                  <a:gd name="connsiteY59" fmla="*/ 1953575 h 2421863"/>
                  <a:gd name="connsiteX60" fmla="*/ 2064333 w 2801471"/>
                  <a:gd name="connsiteY60" fmla="*/ 1968088 h 2421863"/>
                  <a:gd name="connsiteX61" fmla="*/ 1933704 w 2801471"/>
                  <a:gd name="connsiteY61" fmla="*/ 2026146 h 2421863"/>
                  <a:gd name="connsiteX62" fmla="*/ 1861132 w 2801471"/>
                  <a:gd name="connsiteY62" fmla="*/ 2011630 h 2421863"/>
                  <a:gd name="connsiteX63" fmla="*/ 1498275 w 2801471"/>
                  <a:gd name="connsiteY63" fmla="*/ 1953574 h 2421863"/>
                  <a:gd name="connsiteX64" fmla="*/ 1411190 w 2801471"/>
                  <a:gd name="connsiteY64" fmla="*/ 1924545 h 2421863"/>
                  <a:gd name="connsiteX65" fmla="*/ 1295075 w 2801471"/>
                  <a:gd name="connsiteY65" fmla="*/ 1866488 h 2421863"/>
                  <a:gd name="connsiteX66" fmla="*/ 1135418 w 2801471"/>
                  <a:gd name="connsiteY66" fmla="*/ 1735860 h 2421863"/>
                  <a:gd name="connsiteX67" fmla="*/ 1048333 w 2801471"/>
                  <a:gd name="connsiteY67" fmla="*/ 1605231 h 2421863"/>
                  <a:gd name="connsiteX68" fmla="*/ 1019304 w 2801471"/>
                  <a:gd name="connsiteY68" fmla="*/ 1561688 h 2421863"/>
                  <a:gd name="connsiteX69" fmla="*/ 975761 w 2801471"/>
                  <a:gd name="connsiteY69" fmla="*/ 1518145 h 2421863"/>
                  <a:gd name="connsiteX70" fmla="*/ 946733 w 2801471"/>
                  <a:gd name="connsiteY70" fmla="*/ 1445574 h 2421863"/>
                  <a:gd name="connsiteX71" fmla="*/ 859647 w 2801471"/>
                  <a:gd name="connsiteY71" fmla="*/ 1445574 h 2421863"/>
                  <a:gd name="connsiteX72" fmla="*/ 787076 w 2801471"/>
                  <a:gd name="connsiteY72" fmla="*/ 1416545 h 2421863"/>
                  <a:gd name="connsiteX73" fmla="*/ 758046 w 2801471"/>
                  <a:gd name="connsiteY73" fmla="*/ 1285917 h 2421863"/>
                  <a:gd name="connsiteX74" fmla="*/ 888676 w 2801471"/>
                  <a:gd name="connsiteY74" fmla="*/ 1227860 h 2421863"/>
                  <a:gd name="connsiteX75" fmla="*/ 932218 w 2801471"/>
                  <a:gd name="connsiteY75" fmla="*/ 865002 h 2421863"/>
                  <a:gd name="connsiteX76" fmla="*/ 1120904 w 2801471"/>
                  <a:gd name="connsiteY76" fmla="*/ 981117 h 2421863"/>
                  <a:gd name="connsiteX77" fmla="*/ 1178961 w 2801471"/>
                  <a:gd name="connsiteY77" fmla="*/ 995631 h 2421863"/>
                  <a:gd name="connsiteX78" fmla="*/ 1251533 w 2801471"/>
                  <a:gd name="connsiteY78" fmla="*/ 1024660 h 2421863"/>
                  <a:gd name="connsiteX79" fmla="*/ 1382161 w 2801471"/>
                  <a:gd name="connsiteY79" fmla="*/ 1039174 h 2421863"/>
                  <a:gd name="connsiteX80" fmla="*/ 1483761 w 2801471"/>
                  <a:gd name="connsiteY80" fmla="*/ 1053688 h 2421863"/>
                  <a:gd name="connsiteX81" fmla="*/ 1657933 w 2801471"/>
                  <a:gd name="connsiteY81" fmla="*/ 1039174 h 2421863"/>
                  <a:gd name="connsiteX82" fmla="*/ 1614390 w 2801471"/>
                  <a:gd name="connsiteY82" fmla="*/ 995631 h 2421863"/>
                  <a:gd name="connsiteX83" fmla="*/ 1570847 w 2801471"/>
                  <a:gd name="connsiteY83" fmla="*/ 879517 h 2421863"/>
                  <a:gd name="connsiteX84" fmla="*/ 1599875 w 2801471"/>
                  <a:gd name="connsiteY84" fmla="*/ 777917 h 2421863"/>
                  <a:gd name="connsiteX85" fmla="*/ 1576818 w 2801471"/>
                  <a:gd name="connsiteY85" fmla="*/ 676317 h 2421863"/>
                  <a:gd name="connsiteX86" fmla="*/ 1498274 w 2801471"/>
                  <a:gd name="connsiteY86" fmla="*/ 618260 h 2421863"/>
                  <a:gd name="connsiteX87" fmla="*/ 1390306 w 2801471"/>
                  <a:gd name="connsiteY87" fmla="*/ 618252 h 2421863"/>
                  <a:gd name="connsiteX88" fmla="*/ 1286548 w 2801471"/>
                  <a:gd name="connsiteY88" fmla="*/ 555247 h 2421863"/>
                  <a:gd name="connsiteX89" fmla="*/ 1498689 w 2801471"/>
                  <a:gd name="connsiteY89" fmla="*/ 372120 h 2421863"/>
                  <a:gd name="connsiteX90" fmla="*/ 1643833 w 2801471"/>
                  <a:gd name="connsiteY90" fmla="*/ 519136 h 2421863"/>
                  <a:gd name="connsiteX91" fmla="*/ 1875647 w 2801471"/>
                  <a:gd name="connsiteY91" fmla="*/ 676316 h 2421863"/>
                  <a:gd name="connsiteX92" fmla="*/ 1991761 w 2801471"/>
                  <a:gd name="connsiteY92" fmla="*/ 792431 h 2421863"/>
                  <a:gd name="connsiteX93" fmla="*/ 1997732 w 2801471"/>
                  <a:gd name="connsiteY93" fmla="*/ 624747 h 2421863"/>
                  <a:gd name="connsiteX94" fmla="*/ 1989190 w 2801471"/>
                  <a:gd name="connsiteY94" fmla="*/ 577191 h 2421863"/>
                  <a:gd name="connsiteX95" fmla="*/ 1991347 w 2801471"/>
                  <a:gd name="connsiteY95" fmla="*/ 519134 h 2421863"/>
                  <a:gd name="connsiteX96" fmla="*/ 1875647 w 2801471"/>
                  <a:gd name="connsiteY96" fmla="*/ 458602 h 2421863"/>
                  <a:gd name="connsiteX97" fmla="*/ 1672447 w 2801471"/>
                  <a:gd name="connsiteY97" fmla="*/ 371517 h 2421863"/>
                  <a:gd name="connsiteX98" fmla="*/ 1570847 w 2801471"/>
                  <a:gd name="connsiteY98" fmla="*/ 298945 h 2421863"/>
                  <a:gd name="connsiteX99" fmla="*/ 1527304 w 2801471"/>
                  <a:gd name="connsiteY99" fmla="*/ 269917 h 2421863"/>
                  <a:gd name="connsiteX100" fmla="*/ 1469247 w 2801471"/>
                  <a:gd name="connsiteY100" fmla="*/ 226374 h 2421863"/>
                  <a:gd name="connsiteX101" fmla="*/ 1454733 w 2801471"/>
                  <a:gd name="connsiteY101" fmla="*/ 226374 h 2421863"/>
                  <a:gd name="connsiteX102" fmla="*/ 1309590 w 2801471"/>
                  <a:gd name="connsiteY102" fmla="*/ 124774 h 2421863"/>
                  <a:gd name="connsiteX103" fmla="*/ 1266047 w 2801471"/>
                  <a:gd name="connsiteY103" fmla="*/ 81231 h 2421863"/>
                  <a:gd name="connsiteX104" fmla="*/ 1237018 w 2801471"/>
                  <a:gd name="connsiteY104" fmla="*/ 37688 h 2421863"/>
                  <a:gd name="connsiteX105" fmla="*/ 1193475 w 2801471"/>
                  <a:gd name="connsiteY105" fmla="*/ 23174 h 2421863"/>
                  <a:gd name="connsiteX106" fmla="*/ 1144375 w 2801471"/>
                  <a:gd name="connsiteY106" fmla="*/ 634 h 2421863"/>
                  <a:gd name="connsiteX0" fmla="*/ 1144375 w 2811648"/>
                  <a:gd name="connsiteY0" fmla="*/ 634 h 2421863"/>
                  <a:gd name="connsiteX1" fmla="*/ 1123890 w 2811648"/>
                  <a:gd name="connsiteY1" fmla="*/ 52202 h 2421863"/>
                  <a:gd name="connsiteX2" fmla="*/ 1091875 w 2811648"/>
                  <a:gd name="connsiteY2" fmla="*/ 66717 h 2421863"/>
                  <a:gd name="connsiteX3" fmla="*/ 1048333 w 2811648"/>
                  <a:gd name="connsiteY3" fmla="*/ 110260 h 2421863"/>
                  <a:gd name="connsiteX4" fmla="*/ 1136677 w 2811648"/>
                  <a:gd name="connsiteY4" fmla="*/ 166709 h 2421863"/>
                  <a:gd name="connsiteX5" fmla="*/ 1222504 w 2811648"/>
                  <a:gd name="connsiteY5" fmla="*/ 139289 h 2421863"/>
                  <a:gd name="connsiteX6" fmla="*/ 1280561 w 2811648"/>
                  <a:gd name="connsiteY6" fmla="*/ 182833 h 2421863"/>
                  <a:gd name="connsiteX7" fmla="*/ 1193477 w 2811648"/>
                  <a:gd name="connsiteY7" fmla="*/ 298946 h 2421863"/>
                  <a:gd name="connsiteX8" fmla="*/ 1090563 w 2811648"/>
                  <a:gd name="connsiteY8" fmla="*/ 271719 h 2421863"/>
                  <a:gd name="connsiteX9" fmla="*/ 1090563 w 2811648"/>
                  <a:gd name="connsiteY9" fmla="*/ 198212 h 2421863"/>
                  <a:gd name="connsiteX10" fmla="*/ 1033818 w 2811648"/>
                  <a:gd name="connsiteY10" fmla="*/ 139288 h 2421863"/>
                  <a:gd name="connsiteX11" fmla="*/ 865209 w 2811648"/>
                  <a:gd name="connsiteY11" fmla="*/ 317474 h 2421863"/>
                  <a:gd name="connsiteX12" fmla="*/ 787075 w 2811648"/>
                  <a:gd name="connsiteY12" fmla="*/ 386031 h 2421863"/>
                  <a:gd name="connsiteX13" fmla="*/ 714504 w 2811648"/>
                  <a:gd name="connsiteY13" fmla="*/ 473117 h 2421863"/>
                  <a:gd name="connsiteX14" fmla="*/ 627418 w 2811648"/>
                  <a:gd name="connsiteY14" fmla="*/ 560202 h 2421863"/>
                  <a:gd name="connsiteX15" fmla="*/ 612904 w 2811648"/>
                  <a:gd name="connsiteY15" fmla="*/ 589231 h 2421863"/>
                  <a:gd name="connsiteX16" fmla="*/ 496790 w 2811648"/>
                  <a:gd name="connsiteY16" fmla="*/ 719860 h 2421863"/>
                  <a:gd name="connsiteX17" fmla="*/ 453247 w 2811648"/>
                  <a:gd name="connsiteY17" fmla="*/ 748888 h 2421863"/>
                  <a:gd name="connsiteX18" fmla="*/ 395190 w 2811648"/>
                  <a:gd name="connsiteY18" fmla="*/ 806945 h 2421863"/>
                  <a:gd name="connsiteX19" fmla="*/ 366161 w 2811648"/>
                  <a:gd name="connsiteY19" fmla="*/ 850488 h 2421863"/>
                  <a:gd name="connsiteX20" fmla="*/ 322618 w 2811648"/>
                  <a:gd name="connsiteY20" fmla="*/ 894031 h 2421863"/>
                  <a:gd name="connsiteX21" fmla="*/ 279075 w 2811648"/>
                  <a:gd name="connsiteY21" fmla="*/ 952088 h 2421863"/>
                  <a:gd name="connsiteX22" fmla="*/ 206504 w 2811648"/>
                  <a:gd name="connsiteY22" fmla="*/ 1039174 h 2421863"/>
                  <a:gd name="connsiteX23" fmla="*/ 162961 w 2811648"/>
                  <a:gd name="connsiteY23" fmla="*/ 1097231 h 2421863"/>
                  <a:gd name="connsiteX24" fmla="*/ 104904 w 2811648"/>
                  <a:gd name="connsiteY24" fmla="*/ 1155288 h 2421863"/>
                  <a:gd name="connsiteX25" fmla="*/ 75875 w 2811648"/>
                  <a:gd name="connsiteY25" fmla="*/ 1213345 h 2421863"/>
                  <a:gd name="connsiteX26" fmla="*/ 17820 w 2811648"/>
                  <a:gd name="connsiteY26" fmla="*/ 1314946 h 2421863"/>
                  <a:gd name="connsiteX27" fmla="*/ 1472 w 2811648"/>
                  <a:gd name="connsiteY27" fmla="*/ 1489118 h 2421863"/>
                  <a:gd name="connsiteX28" fmla="*/ 4311 w 2811648"/>
                  <a:gd name="connsiteY28" fmla="*/ 1629495 h 2421863"/>
                  <a:gd name="connsiteX29" fmla="*/ 32702 w 2811648"/>
                  <a:gd name="connsiteY29" fmla="*/ 1757439 h 2421863"/>
                  <a:gd name="connsiteX30" fmla="*/ 88555 w 2811648"/>
                  <a:gd name="connsiteY30" fmla="*/ 1880041 h 2421863"/>
                  <a:gd name="connsiteX31" fmla="*/ 162961 w 2811648"/>
                  <a:gd name="connsiteY31" fmla="*/ 2011631 h 2421863"/>
                  <a:gd name="connsiteX32" fmla="*/ 206504 w 2811648"/>
                  <a:gd name="connsiteY32" fmla="*/ 2040660 h 2421863"/>
                  <a:gd name="connsiteX33" fmla="*/ 293590 w 2811648"/>
                  <a:gd name="connsiteY33" fmla="*/ 2113231 h 2421863"/>
                  <a:gd name="connsiteX34" fmla="*/ 380675 w 2811648"/>
                  <a:gd name="connsiteY34" fmla="*/ 2171288 h 2421863"/>
                  <a:gd name="connsiteX35" fmla="*/ 600548 w 2811648"/>
                  <a:gd name="connsiteY35" fmla="*/ 2252822 h 2421863"/>
                  <a:gd name="connsiteX36" fmla="*/ 281974 w 2811648"/>
                  <a:gd name="connsiteY36" fmla="*/ 2002337 h 2421863"/>
                  <a:gd name="connsiteX37" fmla="*/ 772561 w 2811648"/>
                  <a:gd name="connsiteY37" fmla="*/ 2272888 h 2421863"/>
                  <a:gd name="connsiteX38" fmla="*/ 816104 w 2811648"/>
                  <a:gd name="connsiteY38" fmla="*/ 2287402 h 2421863"/>
                  <a:gd name="connsiteX39" fmla="*/ 859647 w 2811648"/>
                  <a:gd name="connsiteY39" fmla="*/ 2301917 h 2421863"/>
                  <a:gd name="connsiteX40" fmla="*/ 903190 w 2811648"/>
                  <a:gd name="connsiteY40" fmla="*/ 2316431 h 2421863"/>
                  <a:gd name="connsiteX41" fmla="*/ 1019304 w 2811648"/>
                  <a:gd name="connsiteY41" fmla="*/ 2359974 h 2421863"/>
                  <a:gd name="connsiteX42" fmla="*/ 1091875 w 2811648"/>
                  <a:gd name="connsiteY42" fmla="*/ 2374488 h 2421863"/>
                  <a:gd name="connsiteX43" fmla="*/ 946733 w 2811648"/>
                  <a:gd name="connsiteY43" fmla="*/ 2316431 h 2421863"/>
                  <a:gd name="connsiteX44" fmla="*/ 1193476 w 2811648"/>
                  <a:gd name="connsiteY44" fmla="*/ 2403517 h 2421863"/>
                  <a:gd name="connsiteX45" fmla="*/ 1309589 w 2811648"/>
                  <a:gd name="connsiteY45" fmla="*/ 2403516 h 2421863"/>
                  <a:gd name="connsiteX46" fmla="*/ 1454731 w 2811648"/>
                  <a:gd name="connsiteY46" fmla="*/ 2418031 h 2421863"/>
                  <a:gd name="connsiteX47" fmla="*/ 1657933 w 2811648"/>
                  <a:gd name="connsiteY47" fmla="*/ 2418030 h 2421863"/>
                  <a:gd name="connsiteX48" fmla="*/ 2543718 w 2811648"/>
                  <a:gd name="connsiteY48" fmla="*/ 2342985 h 2421863"/>
                  <a:gd name="connsiteX49" fmla="*/ 2600813 w 2811648"/>
                  <a:gd name="connsiteY49" fmla="*/ 2329918 h 2421863"/>
                  <a:gd name="connsiteX50" fmla="*/ 2650877 w 2811648"/>
                  <a:gd name="connsiteY50" fmla="*/ 2328470 h 2421863"/>
                  <a:gd name="connsiteX51" fmla="*/ 2790048 w 2811648"/>
                  <a:gd name="connsiteY51" fmla="*/ 2320444 h 2421863"/>
                  <a:gd name="connsiteX52" fmla="*/ 2775533 w 2811648"/>
                  <a:gd name="connsiteY52" fmla="*/ 2127746 h 2421863"/>
                  <a:gd name="connsiteX53" fmla="*/ 2633376 w 2811648"/>
                  <a:gd name="connsiteY53" fmla="*/ 2139785 h 2421863"/>
                  <a:gd name="connsiteX54" fmla="*/ 2508585 w 2811648"/>
                  <a:gd name="connsiteY54" fmla="*/ 2161901 h 2421863"/>
                  <a:gd name="connsiteX55" fmla="*/ 2470732 w 2811648"/>
                  <a:gd name="connsiteY55" fmla="*/ 2234294 h 2421863"/>
                  <a:gd name="connsiteX56" fmla="*/ 2438720 w 2811648"/>
                  <a:gd name="connsiteY56" fmla="*/ 2217306 h 2421863"/>
                  <a:gd name="connsiteX57" fmla="*/ 2253434 w 2811648"/>
                  <a:gd name="connsiteY57" fmla="*/ 2215768 h 2421863"/>
                  <a:gd name="connsiteX58" fmla="*/ 2185784 w 2811648"/>
                  <a:gd name="connsiteY58" fmla="*/ 2109397 h 2421863"/>
                  <a:gd name="connsiteX59" fmla="*/ 2194961 w 2811648"/>
                  <a:gd name="connsiteY59" fmla="*/ 1953575 h 2421863"/>
                  <a:gd name="connsiteX60" fmla="*/ 2064333 w 2811648"/>
                  <a:gd name="connsiteY60" fmla="*/ 1968088 h 2421863"/>
                  <a:gd name="connsiteX61" fmla="*/ 1933704 w 2811648"/>
                  <a:gd name="connsiteY61" fmla="*/ 2026146 h 2421863"/>
                  <a:gd name="connsiteX62" fmla="*/ 1861132 w 2811648"/>
                  <a:gd name="connsiteY62" fmla="*/ 2011630 h 2421863"/>
                  <a:gd name="connsiteX63" fmla="*/ 1498275 w 2811648"/>
                  <a:gd name="connsiteY63" fmla="*/ 1953574 h 2421863"/>
                  <a:gd name="connsiteX64" fmla="*/ 1411190 w 2811648"/>
                  <a:gd name="connsiteY64" fmla="*/ 1924545 h 2421863"/>
                  <a:gd name="connsiteX65" fmla="*/ 1295075 w 2811648"/>
                  <a:gd name="connsiteY65" fmla="*/ 1866488 h 2421863"/>
                  <a:gd name="connsiteX66" fmla="*/ 1135418 w 2811648"/>
                  <a:gd name="connsiteY66" fmla="*/ 1735860 h 2421863"/>
                  <a:gd name="connsiteX67" fmla="*/ 1048333 w 2811648"/>
                  <a:gd name="connsiteY67" fmla="*/ 1605231 h 2421863"/>
                  <a:gd name="connsiteX68" fmla="*/ 1019304 w 2811648"/>
                  <a:gd name="connsiteY68" fmla="*/ 1561688 h 2421863"/>
                  <a:gd name="connsiteX69" fmla="*/ 975761 w 2811648"/>
                  <a:gd name="connsiteY69" fmla="*/ 1518145 h 2421863"/>
                  <a:gd name="connsiteX70" fmla="*/ 946733 w 2811648"/>
                  <a:gd name="connsiteY70" fmla="*/ 1445574 h 2421863"/>
                  <a:gd name="connsiteX71" fmla="*/ 859647 w 2811648"/>
                  <a:gd name="connsiteY71" fmla="*/ 1445574 h 2421863"/>
                  <a:gd name="connsiteX72" fmla="*/ 787076 w 2811648"/>
                  <a:gd name="connsiteY72" fmla="*/ 1416545 h 2421863"/>
                  <a:gd name="connsiteX73" fmla="*/ 758046 w 2811648"/>
                  <a:gd name="connsiteY73" fmla="*/ 1285917 h 2421863"/>
                  <a:gd name="connsiteX74" fmla="*/ 888676 w 2811648"/>
                  <a:gd name="connsiteY74" fmla="*/ 1227860 h 2421863"/>
                  <a:gd name="connsiteX75" fmla="*/ 932218 w 2811648"/>
                  <a:gd name="connsiteY75" fmla="*/ 865002 h 2421863"/>
                  <a:gd name="connsiteX76" fmla="*/ 1120904 w 2811648"/>
                  <a:gd name="connsiteY76" fmla="*/ 981117 h 2421863"/>
                  <a:gd name="connsiteX77" fmla="*/ 1178961 w 2811648"/>
                  <a:gd name="connsiteY77" fmla="*/ 995631 h 2421863"/>
                  <a:gd name="connsiteX78" fmla="*/ 1251533 w 2811648"/>
                  <a:gd name="connsiteY78" fmla="*/ 1024660 h 2421863"/>
                  <a:gd name="connsiteX79" fmla="*/ 1382161 w 2811648"/>
                  <a:gd name="connsiteY79" fmla="*/ 1039174 h 2421863"/>
                  <a:gd name="connsiteX80" fmla="*/ 1483761 w 2811648"/>
                  <a:gd name="connsiteY80" fmla="*/ 1053688 h 2421863"/>
                  <a:gd name="connsiteX81" fmla="*/ 1657933 w 2811648"/>
                  <a:gd name="connsiteY81" fmla="*/ 1039174 h 2421863"/>
                  <a:gd name="connsiteX82" fmla="*/ 1614390 w 2811648"/>
                  <a:gd name="connsiteY82" fmla="*/ 995631 h 2421863"/>
                  <a:gd name="connsiteX83" fmla="*/ 1570847 w 2811648"/>
                  <a:gd name="connsiteY83" fmla="*/ 879517 h 2421863"/>
                  <a:gd name="connsiteX84" fmla="*/ 1599875 w 2811648"/>
                  <a:gd name="connsiteY84" fmla="*/ 777917 h 2421863"/>
                  <a:gd name="connsiteX85" fmla="*/ 1576818 w 2811648"/>
                  <a:gd name="connsiteY85" fmla="*/ 676317 h 2421863"/>
                  <a:gd name="connsiteX86" fmla="*/ 1498274 w 2811648"/>
                  <a:gd name="connsiteY86" fmla="*/ 618260 h 2421863"/>
                  <a:gd name="connsiteX87" fmla="*/ 1390306 w 2811648"/>
                  <a:gd name="connsiteY87" fmla="*/ 618252 h 2421863"/>
                  <a:gd name="connsiteX88" fmla="*/ 1286548 w 2811648"/>
                  <a:gd name="connsiteY88" fmla="*/ 555247 h 2421863"/>
                  <a:gd name="connsiteX89" fmla="*/ 1498689 w 2811648"/>
                  <a:gd name="connsiteY89" fmla="*/ 372120 h 2421863"/>
                  <a:gd name="connsiteX90" fmla="*/ 1643833 w 2811648"/>
                  <a:gd name="connsiteY90" fmla="*/ 519136 h 2421863"/>
                  <a:gd name="connsiteX91" fmla="*/ 1875647 w 2811648"/>
                  <a:gd name="connsiteY91" fmla="*/ 676316 h 2421863"/>
                  <a:gd name="connsiteX92" fmla="*/ 1991761 w 2811648"/>
                  <a:gd name="connsiteY92" fmla="*/ 792431 h 2421863"/>
                  <a:gd name="connsiteX93" fmla="*/ 1997732 w 2811648"/>
                  <a:gd name="connsiteY93" fmla="*/ 624747 h 2421863"/>
                  <a:gd name="connsiteX94" fmla="*/ 1989190 w 2811648"/>
                  <a:gd name="connsiteY94" fmla="*/ 577191 h 2421863"/>
                  <a:gd name="connsiteX95" fmla="*/ 1991347 w 2811648"/>
                  <a:gd name="connsiteY95" fmla="*/ 519134 h 2421863"/>
                  <a:gd name="connsiteX96" fmla="*/ 1875647 w 2811648"/>
                  <a:gd name="connsiteY96" fmla="*/ 458602 h 2421863"/>
                  <a:gd name="connsiteX97" fmla="*/ 1672447 w 2811648"/>
                  <a:gd name="connsiteY97" fmla="*/ 371517 h 2421863"/>
                  <a:gd name="connsiteX98" fmla="*/ 1570847 w 2811648"/>
                  <a:gd name="connsiteY98" fmla="*/ 298945 h 2421863"/>
                  <a:gd name="connsiteX99" fmla="*/ 1527304 w 2811648"/>
                  <a:gd name="connsiteY99" fmla="*/ 269917 h 2421863"/>
                  <a:gd name="connsiteX100" fmla="*/ 1469247 w 2811648"/>
                  <a:gd name="connsiteY100" fmla="*/ 226374 h 2421863"/>
                  <a:gd name="connsiteX101" fmla="*/ 1454733 w 2811648"/>
                  <a:gd name="connsiteY101" fmla="*/ 226374 h 2421863"/>
                  <a:gd name="connsiteX102" fmla="*/ 1309590 w 2811648"/>
                  <a:gd name="connsiteY102" fmla="*/ 124774 h 2421863"/>
                  <a:gd name="connsiteX103" fmla="*/ 1266047 w 2811648"/>
                  <a:gd name="connsiteY103" fmla="*/ 81231 h 2421863"/>
                  <a:gd name="connsiteX104" fmla="*/ 1237018 w 2811648"/>
                  <a:gd name="connsiteY104" fmla="*/ 37688 h 2421863"/>
                  <a:gd name="connsiteX105" fmla="*/ 1193475 w 2811648"/>
                  <a:gd name="connsiteY105" fmla="*/ 23174 h 2421863"/>
                  <a:gd name="connsiteX106" fmla="*/ 1144375 w 2811648"/>
                  <a:gd name="connsiteY106" fmla="*/ 634 h 2421863"/>
                  <a:gd name="connsiteX0" fmla="*/ 1144375 w 2790797"/>
                  <a:gd name="connsiteY0" fmla="*/ 634 h 2421863"/>
                  <a:gd name="connsiteX1" fmla="*/ 1123890 w 2790797"/>
                  <a:gd name="connsiteY1" fmla="*/ 52202 h 2421863"/>
                  <a:gd name="connsiteX2" fmla="*/ 1091875 w 2790797"/>
                  <a:gd name="connsiteY2" fmla="*/ 66717 h 2421863"/>
                  <a:gd name="connsiteX3" fmla="*/ 1048333 w 2790797"/>
                  <a:gd name="connsiteY3" fmla="*/ 110260 h 2421863"/>
                  <a:gd name="connsiteX4" fmla="*/ 1136677 w 2790797"/>
                  <a:gd name="connsiteY4" fmla="*/ 166709 h 2421863"/>
                  <a:gd name="connsiteX5" fmla="*/ 1222504 w 2790797"/>
                  <a:gd name="connsiteY5" fmla="*/ 139289 h 2421863"/>
                  <a:gd name="connsiteX6" fmla="*/ 1280561 w 2790797"/>
                  <a:gd name="connsiteY6" fmla="*/ 182833 h 2421863"/>
                  <a:gd name="connsiteX7" fmla="*/ 1193477 w 2790797"/>
                  <a:gd name="connsiteY7" fmla="*/ 298946 h 2421863"/>
                  <a:gd name="connsiteX8" fmla="*/ 1090563 w 2790797"/>
                  <a:gd name="connsiteY8" fmla="*/ 271719 h 2421863"/>
                  <a:gd name="connsiteX9" fmla="*/ 1090563 w 2790797"/>
                  <a:gd name="connsiteY9" fmla="*/ 198212 h 2421863"/>
                  <a:gd name="connsiteX10" fmla="*/ 1033818 w 2790797"/>
                  <a:gd name="connsiteY10" fmla="*/ 139288 h 2421863"/>
                  <a:gd name="connsiteX11" fmla="*/ 865209 w 2790797"/>
                  <a:gd name="connsiteY11" fmla="*/ 317474 h 2421863"/>
                  <a:gd name="connsiteX12" fmla="*/ 787075 w 2790797"/>
                  <a:gd name="connsiteY12" fmla="*/ 386031 h 2421863"/>
                  <a:gd name="connsiteX13" fmla="*/ 714504 w 2790797"/>
                  <a:gd name="connsiteY13" fmla="*/ 473117 h 2421863"/>
                  <a:gd name="connsiteX14" fmla="*/ 627418 w 2790797"/>
                  <a:gd name="connsiteY14" fmla="*/ 560202 h 2421863"/>
                  <a:gd name="connsiteX15" fmla="*/ 612904 w 2790797"/>
                  <a:gd name="connsiteY15" fmla="*/ 589231 h 2421863"/>
                  <a:gd name="connsiteX16" fmla="*/ 496790 w 2790797"/>
                  <a:gd name="connsiteY16" fmla="*/ 719860 h 2421863"/>
                  <a:gd name="connsiteX17" fmla="*/ 453247 w 2790797"/>
                  <a:gd name="connsiteY17" fmla="*/ 748888 h 2421863"/>
                  <a:gd name="connsiteX18" fmla="*/ 395190 w 2790797"/>
                  <a:gd name="connsiteY18" fmla="*/ 806945 h 2421863"/>
                  <a:gd name="connsiteX19" fmla="*/ 366161 w 2790797"/>
                  <a:gd name="connsiteY19" fmla="*/ 850488 h 2421863"/>
                  <a:gd name="connsiteX20" fmla="*/ 322618 w 2790797"/>
                  <a:gd name="connsiteY20" fmla="*/ 894031 h 2421863"/>
                  <a:gd name="connsiteX21" fmla="*/ 279075 w 2790797"/>
                  <a:gd name="connsiteY21" fmla="*/ 952088 h 2421863"/>
                  <a:gd name="connsiteX22" fmla="*/ 206504 w 2790797"/>
                  <a:gd name="connsiteY22" fmla="*/ 1039174 h 2421863"/>
                  <a:gd name="connsiteX23" fmla="*/ 162961 w 2790797"/>
                  <a:gd name="connsiteY23" fmla="*/ 1097231 h 2421863"/>
                  <a:gd name="connsiteX24" fmla="*/ 104904 w 2790797"/>
                  <a:gd name="connsiteY24" fmla="*/ 1155288 h 2421863"/>
                  <a:gd name="connsiteX25" fmla="*/ 75875 w 2790797"/>
                  <a:gd name="connsiteY25" fmla="*/ 1213345 h 2421863"/>
                  <a:gd name="connsiteX26" fmla="*/ 17820 w 2790797"/>
                  <a:gd name="connsiteY26" fmla="*/ 1314946 h 2421863"/>
                  <a:gd name="connsiteX27" fmla="*/ 1472 w 2790797"/>
                  <a:gd name="connsiteY27" fmla="*/ 1489118 h 2421863"/>
                  <a:gd name="connsiteX28" fmla="*/ 4311 w 2790797"/>
                  <a:gd name="connsiteY28" fmla="*/ 1629495 h 2421863"/>
                  <a:gd name="connsiteX29" fmla="*/ 32702 w 2790797"/>
                  <a:gd name="connsiteY29" fmla="*/ 1757439 h 2421863"/>
                  <a:gd name="connsiteX30" fmla="*/ 88555 w 2790797"/>
                  <a:gd name="connsiteY30" fmla="*/ 1880041 h 2421863"/>
                  <a:gd name="connsiteX31" fmla="*/ 162961 w 2790797"/>
                  <a:gd name="connsiteY31" fmla="*/ 2011631 h 2421863"/>
                  <a:gd name="connsiteX32" fmla="*/ 206504 w 2790797"/>
                  <a:gd name="connsiteY32" fmla="*/ 2040660 h 2421863"/>
                  <a:gd name="connsiteX33" fmla="*/ 293590 w 2790797"/>
                  <a:gd name="connsiteY33" fmla="*/ 2113231 h 2421863"/>
                  <a:gd name="connsiteX34" fmla="*/ 380675 w 2790797"/>
                  <a:gd name="connsiteY34" fmla="*/ 2171288 h 2421863"/>
                  <a:gd name="connsiteX35" fmla="*/ 600548 w 2790797"/>
                  <a:gd name="connsiteY35" fmla="*/ 2252822 h 2421863"/>
                  <a:gd name="connsiteX36" fmla="*/ 281974 w 2790797"/>
                  <a:gd name="connsiteY36" fmla="*/ 2002337 h 2421863"/>
                  <a:gd name="connsiteX37" fmla="*/ 772561 w 2790797"/>
                  <a:gd name="connsiteY37" fmla="*/ 2272888 h 2421863"/>
                  <a:gd name="connsiteX38" fmla="*/ 816104 w 2790797"/>
                  <a:gd name="connsiteY38" fmla="*/ 2287402 h 2421863"/>
                  <a:gd name="connsiteX39" fmla="*/ 859647 w 2790797"/>
                  <a:gd name="connsiteY39" fmla="*/ 2301917 h 2421863"/>
                  <a:gd name="connsiteX40" fmla="*/ 903190 w 2790797"/>
                  <a:gd name="connsiteY40" fmla="*/ 2316431 h 2421863"/>
                  <a:gd name="connsiteX41" fmla="*/ 1019304 w 2790797"/>
                  <a:gd name="connsiteY41" fmla="*/ 2359974 h 2421863"/>
                  <a:gd name="connsiteX42" fmla="*/ 1091875 w 2790797"/>
                  <a:gd name="connsiteY42" fmla="*/ 2374488 h 2421863"/>
                  <a:gd name="connsiteX43" fmla="*/ 946733 w 2790797"/>
                  <a:gd name="connsiteY43" fmla="*/ 2316431 h 2421863"/>
                  <a:gd name="connsiteX44" fmla="*/ 1193476 w 2790797"/>
                  <a:gd name="connsiteY44" fmla="*/ 2403517 h 2421863"/>
                  <a:gd name="connsiteX45" fmla="*/ 1309589 w 2790797"/>
                  <a:gd name="connsiteY45" fmla="*/ 2403516 h 2421863"/>
                  <a:gd name="connsiteX46" fmla="*/ 1454731 w 2790797"/>
                  <a:gd name="connsiteY46" fmla="*/ 2418031 h 2421863"/>
                  <a:gd name="connsiteX47" fmla="*/ 1657933 w 2790797"/>
                  <a:gd name="connsiteY47" fmla="*/ 2418030 h 2421863"/>
                  <a:gd name="connsiteX48" fmla="*/ 2543718 w 2790797"/>
                  <a:gd name="connsiteY48" fmla="*/ 2342985 h 2421863"/>
                  <a:gd name="connsiteX49" fmla="*/ 2600813 w 2790797"/>
                  <a:gd name="connsiteY49" fmla="*/ 2329918 h 2421863"/>
                  <a:gd name="connsiteX50" fmla="*/ 2650877 w 2790797"/>
                  <a:gd name="connsiteY50" fmla="*/ 2328470 h 2421863"/>
                  <a:gd name="connsiteX51" fmla="*/ 2790048 w 2790797"/>
                  <a:gd name="connsiteY51" fmla="*/ 2320444 h 2421863"/>
                  <a:gd name="connsiteX52" fmla="*/ 2775533 w 2790797"/>
                  <a:gd name="connsiteY52" fmla="*/ 2127746 h 2421863"/>
                  <a:gd name="connsiteX53" fmla="*/ 2633376 w 2790797"/>
                  <a:gd name="connsiteY53" fmla="*/ 2139785 h 2421863"/>
                  <a:gd name="connsiteX54" fmla="*/ 2508585 w 2790797"/>
                  <a:gd name="connsiteY54" fmla="*/ 2161901 h 2421863"/>
                  <a:gd name="connsiteX55" fmla="*/ 2470732 w 2790797"/>
                  <a:gd name="connsiteY55" fmla="*/ 2234294 h 2421863"/>
                  <a:gd name="connsiteX56" fmla="*/ 2438720 w 2790797"/>
                  <a:gd name="connsiteY56" fmla="*/ 2217306 h 2421863"/>
                  <a:gd name="connsiteX57" fmla="*/ 2253434 w 2790797"/>
                  <a:gd name="connsiteY57" fmla="*/ 2215768 h 2421863"/>
                  <a:gd name="connsiteX58" fmla="*/ 2185784 w 2790797"/>
                  <a:gd name="connsiteY58" fmla="*/ 2109397 h 2421863"/>
                  <a:gd name="connsiteX59" fmla="*/ 2194961 w 2790797"/>
                  <a:gd name="connsiteY59" fmla="*/ 1953575 h 2421863"/>
                  <a:gd name="connsiteX60" fmla="*/ 2064333 w 2790797"/>
                  <a:gd name="connsiteY60" fmla="*/ 1968088 h 2421863"/>
                  <a:gd name="connsiteX61" fmla="*/ 1933704 w 2790797"/>
                  <a:gd name="connsiteY61" fmla="*/ 2026146 h 2421863"/>
                  <a:gd name="connsiteX62" fmla="*/ 1861132 w 2790797"/>
                  <a:gd name="connsiteY62" fmla="*/ 2011630 h 2421863"/>
                  <a:gd name="connsiteX63" fmla="*/ 1498275 w 2790797"/>
                  <a:gd name="connsiteY63" fmla="*/ 1953574 h 2421863"/>
                  <a:gd name="connsiteX64" fmla="*/ 1411190 w 2790797"/>
                  <a:gd name="connsiteY64" fmla="*/ 1924545 h 2421863"/>
                  <a:gd name="connsiteX65" fmla="*/ 1295075 w 2790797"/>
                  <a:gd name="connsiteY65" fmla="*/ 1866488 h 2421863"/>
                  <a:gd name="connsiteX66" fmla="*/ 1135418 w 2790797"/>
                  <a:gd name="connsiteY66" fmla="*/ 1735860 h 2421863"/>
                  <a:gd name="connsiteX67" fmla="*/ 1048333 w 2790797"/>
                  <a:gd name="connsiteY67" fmla="*/ 1605231 h 2421863"/>
                  <a:gd name="connsiteX68" fmla="*/ 1019304 w 2790797"/>
                  <a:gd name="connsiteY68" fmla="*/ 1561688 h 2421863"/>
                  <a:gd name="connsiteX69" fmla="*/ 975761 w 2790797"/>
                  <a:gd name="connsiteY69" fmla="*/ 1518145 h 2421863"/>
                  <a:gd name="connsiteX70" fmla="*/ 946733 w 2790797"/>
                  <a:gd name="connsiteY70" fmla="*/ 1445574 h 2421863"/>
                  <a:gd name="connsiteX71" fmla="*/ 859647 w 2790797"/>
                  <a:gd name="connsiteY71" fmla="*/ 1445574 h 2421863"/>
                  <a:gd name="connsiteX72" fmla="*/ 787076 w 2790797"/>
                  <a:gd name="connsiteY72" fmla="*/ 1416545 h 2421863"/>
                  <a:gd name="connsiteX73" fmla="*/ 758046 w 2790797"/>
                  <a:gd name="connsiteY73" fmla="*/ 1285917 h 2421863"/>
                  <a:gd name="connsiteX74" fmla="*/ 888676 w 2790797"/>
                  <a:gd name="connsiteY74" fmla="*/ 1227860 h 2421863"/>
                  <a:gd name="connsiteX75" fmla="*/ 932218 w 2790797"/>
                  <a:gd name="connsiteY75" fmla="*/ 865002 h 2421863"/>
                  <a:gd name="connsiteX76" fmla="*/ 1120904 w 2790797"/>
                  <a:gd name="connsiteY76" fmla="*/ 981117 h 2421863"/>
                  <a:gd name="connsiteX77" fmla="*/ 1178961 w 2790797"/>
                  <a:gd name="connsiteY77" fmla="*/ 995631 h 2421863"/>
                  <a:gd name="connsiteX78" fmla="*/ 1251533 w 2790797"/>
                  <a:gd name="connsiteY78" fmla="*/ 1024660 h 2421863"/>
                  <a:gd name="connsiteX79" fmla="*/ 1382161 w 2790797"/>
                  <a:gd name="connsiteY79" fmla="*/ 1039174 h 2421863"/>
                  <a:gd name="connsiteX80" fmla="*/ 1483761 w 2790797"/>
                  <a:gd name="connsiteY80" fmla="*/ 1053688 h 2421863"/>
                  <a:gd name="connsiteX81" fmla="*/ 1657933 w 2790797"/>
                  <a:gd name="connsiteY81" fmla="*/ 1039174 h 2421863"/>
                  <a:gd name="connsiteX82" fmla="*/ 1614390 w 2790797"/>
                  <a:gd name="connsiteY82" fmla="*/ 995631 h 2421863"/>
                  <a:gd name="connsiteX83" fmla="*/ 1570847 w 2790797"/>
                  <a:gd name="connsiteY83" fmla="*/ 879517 h 2421863"/>
                  <a:gd name="connsiteX84" fmla="*/ 1599875 w 2790797"/>
                  <a:gd name="connsiteY84" fmla="*/ 777917 h 2421863"/>
                  <a:gd name="connsiteX85" fmla="*/ 1576818 w 2790797"/>
                  <a:gd name="connsiteY85" fmla="*/ 676317 h 2421863"/>
                  <a:gd name="connsiteX86" fmla="*/ 1498274 w 2790797"/>
                  <a:gd name="connsiteY86" fmla="*/ 618260 h 2421863"/>
                  <a:gd name="connsiteX87" fmla="*/ 1390306 w 2790797"/>
                  <a:gd name="connsiteY87" fmla="*/ 618252 h 2421863"/>
                  <a:gd name="connsiteX88" fmla="*/ 1286548 w 2790797"/>
                  <a:gd name="connsiteY88" fmla="*/ 555247 h 2421863"/>
                  <a:gd name="connsiteX89" fmla="*/ 1498689 w 2790797"/>
                  <a:gd name="connsiteY89" fmla="*/ 372120 h 2421863"/>
                  <a:gd name="connsiteX90" fmla="*/ 1643833 w 2790797"/>
                  <a:gd name="connsiteY90" fmla="*/ 519136 h 2421863"/>
                  <a:gd name="connsiteX91" fmla="*/ 1875647 w 2790797"/>
                  <a:gd name="connsiteY91" fmla="*/ 676316 h 2421863"/>
                  <a:gd name="connsiteX92" fmla="*/ 1991761 w 2790797"/>
                  <a:gd name="connsiteY92" fmla="*/ 792431 h 2421863"/>
                  <a:gd name="connsiteX93" fmla="*/ 1997732 w 2790797"/>
                  <a:gd name="connsiteY93" fmla="*/ 624747 h 2421863"/>
                  <a:gd name="connsiteX94" fmla="*/ 1989190 w 2790797"/>
                  <a:gd name="connsiteY94" fmla="*/ 577191 h 2421863"/>
                  <a:gd name="connsiteX95" fmla="*/ 1991347 w 2790797"/>
                  <a:gd name="connsiteY95" fmla="*/ 519134 h 2421863"/>
                  <a:gd name="connsiteX96" fmla="*/ 1875647 w 2790797"/>
                  <a:gd name="connsiteY96" fmla="*/ 458602 h 2421863"/>
                  <a:gd name="connsiteX97" fmla="*/ 1672447 w 2790797"/>
                  <a:gd name="connsiteY97" fmla="*/ 371517 h 2421863"/>
                  <a:gd name="connsiteX98" fmla="*/ 1570847 w 2790797"/>
                  <a:gd name="connsiteY98" fmla="*/ 298945 h 2421863"/>
                  <a:gd name="connsiteX99" fmla="*/ 1527304 w 2790797"/>
                  <a:gd name="connsiteY99" fmla="*/ 269917 h 2421863"/>
                  <a:gd name="connsiteX100" fmla="*/ 1469247 w 2790797"/>
                  <a:gd name="connsiteY100" fmla="*/ 226374 h 2421863"/>
                  <a:gd name="connsiteX101" fmla="*/ 1454733 w 2790797"/>
                  <a:gd name="connsiteY101" fmla="*/ 226374 h 2421863"/>
                  <a:gd name="connsiteX102" fmla="*/ 1309590 w 2790797"/>
                  <a:gd name="connsiteY102" fmla="*/ 124774 h 2421863"/>
                  <a:gd name="connsiteX103" fmla="*/ 1266047 w 2790797"/>
                  <a:gd name="connsiteY103" fmla="*/ 81231 h 2421863"/>
                  <a:gd name="connsiteX104" fmla="*/ 1237018 w 2790797"/>
                  <a:gd name="connsiteY104" fmla="*/ 37688 h 2421863"/>
                  <a:gd name="connsiteX105" fmla="*/ 1193475 w 2790797"/>
                  <a:gd name="connsiteY105" fmla="*/ 23174 h 2421863"/>
                  <a:gd name="connsiteX106" fmla="*/ 1144375 w 2790797"/>
                  <a:gd name="connsiteY106" fmla="*/ 634 h 2421863"/>
                  <a:gd name="connsiteX0" fmla="*/ 1144375 w 2801471"/>
                  <a:gd name="connsiteY0" fmla="*/ 634 h 2421863"/>
                  <a:gd name="connsiteX1" fmla="*/ 1123890 w 2801471"/>
                  <a:gd name="connsiteY1" fmla="*/ 52202 h 2421863"/>
                  <a:gd name="connsiteX2" fmla="*/ 1091875 w 2801471"/>
                  <a:gd name="connsiteY2" fmla="*/ 66717 h 2421863"/>
                  <a:gd name="connsiteX3" fmla="*/ 1048333 w 2801471"/>
                  <a:gd name="connsiteY3" fmla="*/ 110260 h 2421863"/>
                  <a:gd name="connsiteX4" fmla="*/ 1136677 w 2801471"/>
                  <a:gd name="connsiteY4" fmla="*/ 166709 h 2421863"/>
                  <a:gd name="connsiteX5" fmla="*/ 1222504 w 2801471"/>
                  <a:gd name="connsiteY5" fmla="*/ 139289 h 2421863"/>
                  <a:gd name="connsiteX6" fmla="*/ 1280561 w 2801471"/>
                  <a:gd name="connsiteY6" fmla="*/ 182833 h 2421863"/>
                  <a:gd name="connsiteX7" fmla="*/ 1193477 w 2801471"/>
                  <a:gd name="connsiteY7" fmla="*/ 298946 h 2421863"/>
                  <a:gd name="connsiteX8" fmla="*/ 1090563 w 2801471"/>
                  <a:gd name="connsiteY8" fmla="*/ 271719 h 2421863"/>
                  <a:gd name="connsiteX9" fmla="*/ 1090563 w 2801471"/>
                  <a:gd name="connsiteY9" fmla="*/ 198212 h 2421863"/>
                  <a:gd name="connsiteX10" fmla="*/ 1033818 w 2801471"/>
                  <a:gd name="connsiteY10" fmla="*/ 139288 h 2421863"/>
                  <a:gd name="connsiteX11" fmla="*/ 865209 w 2801471"/>
                  <a:gd name="connsiteY11" fmla="*/ 317474 h 2421863"/>
                  <a:gd name="connsiteX12" fmla="*/ 787075 w 2801471"/>
                  <a:gd name="connsiteY12" fmla="*/ 386031 h 2421863"/>
                  <a:gd name="connsiteX13" fmla="*/ 714504 w 2801471"/>
                  <a:gd name="connsiteY13" fmla="*/ 473117 h 2421863"/>
                  <a:gd name="connsiteX14" fmla="*/ 627418 w 2801471"/>
                  <a:gd name="connsiteY14" fmla="*/ 560202 h 2421863"/>
                  <a:gd name="connsiteX15" fmla="*/ 612904 w 2801471"/>
                  <a:gd name="connsiteY15" fmla="*/ 589231 h 2421863"/>
                  <a:gd name="connsiteX16" fmla="*/ 496790 w 2801471"/>
                  <a:gd name="connsiteY16" fmla="*/ 719860 h 2421863"/>
                  <a:gd name="connsiteX17" fmla="*/ 453247 w 2801471"/>
                  <a:gd name="connsiteY17" fmla="*/ 748888 h 2421863"/>
                  <a:gd name="connsiteX18" fmla="*/ 395190 w 2801471"/>
                  <a:gd name="connsiteY18" fmla="*/ 806945 h 2421863"/>
                  <a:gd name="connsiteX19" fmla="*/ 366161 w 2801471"/>
                  <a:gd name="connsiteY19" fmla="*/ 850488 h 2421863"/>
                  <a:gd name="connsiteX20" fmla="*/ 322618 w 2801471"/>
                  <a:gd name="connsiteY20" fmla="*/ 894031 h 2421863"/>
                  <a:gd name="connsiteX21" fmla="*/ 279075 w 2801471"/>
                  <a:gd name="connsiteY21" fmla="*/ 952088 h 2421863"/>
                  <a:gd name="connsiteX22" fmla="*/ 206504 w 2801471"/>
                  <a:gd name="connsiteY22" fmla="*/ 1039174 h 2421863"/>
                  <a:gd name="connsiteX23" fmla="*/ 162961 w 2801471"/>
                  <a:gd name="connsiteY23" fmla="*/ 1097231 h 2421863"/>
                  <a:gd name="connsiteX24" fmla="*/ 104904 w 2801471"/>
                  <a:gd name="connsiteY24" fmla="*/ 1155288 h 2421863"/>
                  <a:gd name="connsiteX25" fmla="*/ 75875 w 2801471"/>
                  <a:gd name="connsiteY25" fmla="*/ 1213345 h 2421863"/>
                  <a:gd name="connsiteX26" fmla="*/ 17820 w 2801471"/>
                  <a:gd name="connsiteY26" fmla="*/ 1314946 h 2421863"/>
                  <a:gd name="connsiteX27" fmla="*/ 1472 w 2801471"/>
                  <a:gd name="connsiteY27" fmla="*/ 1489118 h 2421863"/>
                  <a:gd name="connsiteX28" fmla="*/ 4311 w 2801471"/>
                  <a:gd name="connsiteY28" fmla="*/ 1629495 h 2421863"/>
                  <a:gd name="connsiteX29" fmla="*/ 32702 w 2801471"/>
                  <a:gd name="connsiteY29" fmla="*/ 1757439 h 2421863"/>
                  <a:gd name="connsiteX30" fmla="*/ 88555 w 2801471"/>
                  <a:gd name="connsiteY30" fmla="*/ 1880041 h 2421863"/>
                  <a:gd name="connsiteX31" fmla="*/ 162961 w 2801471"/>
                  <a:gd name="connsiteY31" fmla="*/ 2011631 h 2421863"/>
                  <a:gd name="connsiteX32" fmla="*/ 206504 w 2801471"/>
                  <a:gd name="connsiteY32" fmla="*/ 2040660 h 2421863"/>
                  <a:gd name="connsiteX33" fmla="*/ 293590 w 2801471"/>
                  <a:gd name="connsiteY33" fmla="*/ 2113231 h 2421863"/>
                  <a:gd name="connsiteX34" fmla="*/ 380675 w 2801471"/>
                  <a:gd name="connsiteY34" fmla="*/ 2171288 h 2421863"/>
                  <a:gd name="connsiteX35" fmla="*/ 600548 w 2801471"/>
                  <a:gd name="connsiteY35" fmla="*/ 2252822 h 2421863"/>
                  <a:gd name="connsiteX36" fmla="*/ 281974 w 2801471"/>
                  <a:gd name="connsiteY36" fmla="*/ 2002337 h 2421863"/>
                  <a:gd name="connsiteX37" fmla="*/ 772561 w 2801471"/>
                  <a:gd name="connsiteY37" fmla="*/ 2272888 h 2421863"/>
                  <a:gd name="connsiteX38" fmla="*/ 816104 w 2801471"/>
                  <a:gd name="connsiteY38" fmla="*/ 2287402 h 2421863"/>
                  <a:gd name="connsiteX39" fmla="*/ 859647 w 2801471"/>
                  <a:gd name="connsiteY39" fmla="*/ 2301917 h 2421863"/>
                  <a:gd name="connsiteX40" fmla="*/ 903190 w 2801471"/>
                  <a:gd name="connsiteY40" fmla="*/ 2316431 h 2421863"/>
                  <a:gd name="connsiteX41" fmla="*/ 1019304 w 2801471"/>
                  <a:gd name="connsiteY41" fmla="*/ 2359974 h 2421863"/>
                  <a:gd name="connsiteX42" fmla="*/ 1091875 w 2801471"/>
                  <a:gd name="connsiteY42" fmla="*/ 2374488 h 2421863"/>
                  <a:gd name="connsiteX43" fmla="*/ 946733 w 2801471"/>
                  <a:gd name="connsiteY43" fmla="*/ 2316431 h 2421863"/>
                  <a:gd name="connsiteX44" fmla="*/ 1193476 w 2801471"/>
                  <a:gd name="connsiteY44" fmla="*/ 2403517 h 2421863"/>
                  <a:gd name="connsiteX45" fmla="*/ 1309589 w 2801471"/>
                  <a:gd name="connsiteY45" fmla="*/ 2403516 h 2421863"/>
                  <a:gd name="connsiteX46" fmla="*/ 1454731 w 2801471"/>
                  <a:gd name="connsiteY46" fmla="*/ 2418031 h 2421863"/>
                  <a:gd name="connsiteX47" fmla="*/ 1657933 w 2801471"/>
                  <a:gd name="connsiteY47" fmla="*/ 2418030 h 2421863"/>
                  <a:gd name="connsiteX48" fmla="*/ 2543718 w 2801471"/>
                  <a:gd name="connsiteY48" fmla="*/ 2342985 h 2421863"/>
                  <a:gd name="connsiteX49" fmla="*/ 2600813 w 2801471"/>
                  <a:gd name="connsiteY49" fmla="*/ 2329918 h 2421863"/>
                  <a:gd name="connsiteX50" fmla="*/ 2650877 w 2801471"/>
                  <a:gd name="connsiteY50" fmla="*/ 2328470 h 2421863"/>
                  <a:gd name="connsiteX51" fmla="*/ 2790048 w 2801471"/>
                  <a:gd name="connsiteY51" fmla="*/ 2320444 h 2421863"/>
                  <a:gd name="connsiteX52" fmla="*/ 2775533 w 2801471"/>
                  <a:gd name="connsiteY52" fmla="*/ 2180252 h 2421863"/>
                  <a:gd name="connsiteX53" fmla="*/ 2633376 w 2801471"/>
                  <a:gd name="connsiteY53" fmla="*/ 2139785 h 2421863"/>
                  <a:gd name="connsiteX54" fmla="*/ 2508585 w 2801471"/>
                  <a:gd name="connsiteY54" fmla="*/ 2161901 h 2421863"/>
                  <a:gd name="connsiteX55" fmla="*/ 2470732 w 2801471"/>
                  <a:gd name="connsiteY55" fmla="*/ 2234294 h 2421863"/>
                  <a:gd name="connsiteX56" fmla="*/ 2438720 w 2801471"/>
                  <a:gd name="connsiteY56" fmla="*/ 2217306 h 2421863"/>
                  <a:gd name="connsiteX57" fmla="*/ 2253434 w 2801471"/>
                  <a:gd name="connsiteY57" fmla="*/ 2215768 h 2421863"/>
                  <a:gd name="connsiteX58" fmla="*/ 2185784 w 2801471"/>
                  <a:gd name="connsiteY58" fmla="*/ 2109397 h 2421863"/>
                  <a:gd name="connsiteX59" fmla="*/ 2194961 w 2801471"/>
                  <a:gd name="connsiteY59" fmla="*/ 1953575 h 2421863"/>
                  <a:gd name="connsiteX60" fmla="*/ 2064333 w 2801471"/>
                  <a:gd name="connsiteY60" fmla="*/ 1968088 h 2421863"/>
                  <a:gd name="connsiteX61" fmla="*/ 1933704 w 2801471"/>
                  <a:gd name="connsiteY61" fmla="*/ 2026146 h 2421863"/>
                  <a:gd name="connsiteX62" fmla="*/ 1861132 w 2801471"/>
                  <a:gd name="connsiteY62" fmla="*/ 2011630 h 2421863"/>
                  <a:gd name="connsiteX63" fmla="*/ 1498275 w 2801471"/>
                  <a:gd name="connsiteY63" fmla="*/ 1953574 h 2421863"/>
                  <a:gd name="connsiteX64" fmla="*/ 1411190 w 2801471"/>
                  <a:gd name="connsiteY64" fmla="*/ 1924545 h 2421863"/>
                  <a:gd name="connsiteX65" fmla="*/ 1295075 w 2801471"/>
                  <a:gd name="connsiteY65" fmla="*/ 1866488 h 2421863"/>
                  <a:gd name="connsiteX66" fmla="*/ 1135418 w 2801471"/>
                  <a:gd name="connsiteY66" fmla="*/ 1735860 h 2421863"/>
                  <a:gd name="connsiteX67" fmla="*/ 1048333 w 2801471"/>
                  <a:gd name="connsiteY67" fmla="*/ 1605231 h 2421863"/>
                  <a:gd name="connsiteX68" fmla="*/ 1019304 w 2801471"/>
                  <a:gd name="connsiteY68" fmla="*/ 1561688 h 2421863"/>
                  <a:gd name="connsiteX69" fmla="*/ 975761 w 2801471"/>
                  <a:gd name="connsiteY69" fmla="*/ 1518145 h 2421863"/>
                  <a:gd name="connsiteX70" fmla="*/ 946733 w 2801471"/>
                  <a:gd name="connsiteY70" fmla="*/ 1445574 h 2421863"/>
                  <a:gd name="connsiteX71" fmla="*/ 859647 w 2801471"/>
                  <a:gd name="connsiteY71" fmla="*/ 1445574 h 2421863"/>
                  <a:gd name="connsiteX72" fmla="*/ 787076 w 2801471"/>
                  <a:gd name="connsiteY72" fmla="*/ 1416545 h 2421863"/>
                  <a:gd name="connsiteX73" fmla="*/ 758046 w 2801471"/>
                  <a:gd name="connsiteY73" fmla="*/ 1285917 h 2421863"/>
                  <a:gd name="connsiteX74" fmla="*/ 888676 w 2801471"/>
                  <a:gd name="connsiteY74" fmla="*/ 1227860 h 2421863"/>
                  <a:gd name="connsiteX75" fmla="*/ 932218 w 2801471"/>
                  <a:gd name="connsiteY75" fmla="*/ 865002 h 2421863"/>
                  <a:gd name="connsiteX76" fmla="*/ 1120904 w 2801471"/>
                  <a:gd name="connsiteY76" fmla="*/ 981117 h 2421863"/>
                  <a:gd name="connsiteX77" fmla="*/ 1178961 w 2801471"/>
                  <a:gd name="connsiteY77" fmla="*/ 995631 h 2421863"/>
                  <a:gd name="connsiteX78" fmla="*/ 1251533 w 2801471"/>
                  <a:gd name="connsiteY78" fmla="*/ 1024660 h 2421863"/>
                  <a:gd name="connsiteX79" fmla="*/ 1382161 w 2801471"/>
                  <a:gd name="connsiteY79" fmla="*/ 1039174 h 2421863"/>
                  <a:gd name="connsiteX80" fmla="*/ 1483761 w 2801471"/>
                  <a:gd name="connsiteY80" fmla="*/ 1053688 h 2421863"/>
                  <a:gd name="connsiteX81" fmla="*/ 1657933 w 2801471"/>
                  <a:gd name="connsiteY81" fmla="*/ 1039174 h 2421863"/>
                  <a:gd name="connsiteX82" fmla="*/ 1614390 w 2801471"/>
                  <a:gd name="connsiteY82" fmla="*/ 995631 h 2421863"/>
                  <a:gd name="connsiteX83" fmla="*/ 1570847 w 2801471"/>
                  <a:gd name="connsiteY83" fmla="*/ 879517 h 2421863"/>
                  <a:gd name="connsiteX84" fmla="*/ 1599875 w 2801471"/>
                  <a:gd name="connsiteY84" fmla="*/ 777917 h 2421863"/>
                  <a:gd name="connsiteX85" fmla="*/ 1576818 w 2801471"/>
                  <a:gd name="connsiteY85" fmla="*/ 676317 h 2421863"/>
                  <a:gd name="connsiteX86" fmla="*/ 1498274 w 2801471"/>
                  <a:gd name="connsiteY86" fmla="*/ 618260 h 2421863"/>
                  <a:gd name="connsiteX87" fmla="*/ 1390306 w 2801471"/>
                  <a:gd name="connsiteY87" fmla="*/ 618252 h 2421863"/>
                  <a:gd name="connsiteX88" fmla="*/ 1286548 w 2801471"/>
                  <a:gd name="connsiteY88" fmla="*/ 555247 h 2421863"/>
                  <a:gd name="connsiteX89" fmla="*/ 1498689 w 2801471"/>
                  <a:gd name="connsiteY89" fmla="*/ 372120 h 2421863"/>
                  <a:gd name="connsiteX90" fmla="*/ 1643833 w 2801471"/>
                  <a:gd name="connsiteY90" fmla="*/ 519136 h 2421863"/>
                  <a:gd name="connsiteX91" fmla="*/ 1875647 w 2801471"/>
                  <a:gd name="connsiteY91" fmla="*/ 676316 h 2421863"/>
                  <a:gd name="connsiteX92" fmla="*/ 1991761 w 2801471"/>
                  <a:gd name="connsiteY92" fmla="*/ 792431 h 2421863"/>
                  <a:gd name="connsiteX93" fmla="*/ 1997732 w 2801471"/>
                  <a:gd name="connsiteY93" fmla="*/ 624747 h 2421863"/>
                  <a:gd name="connsiteX94" fmla="*/ 1989190 w 2801471"/>
                  <a:gd name="connsiteY94" fmla="*/ 577191 h 2421863"/>
                  <a:gd name="connsiteX95" fmla="*/ 1991347 w 2801471"/>
                  <a:gd name="connsiteY95" fmla="*/ 519134 h 2421863"/>
                  <a:gd name="connsiteX96" fmla="*/ 1875647 w 2801471"/>
                  <a:gd name="connsiteY96" fmla="*/ 458602 h 2421863"/>
                  <a:gd name="connsiteX97" fmla="*/ 1672447 w 2801471"/>
                  <a:gd name="connsiteY97" fmla="*/ 371517 h 2421863"/>
                  <a:gd name="connsiteX98" fmla="*/ 1570847 w 2801471"/>
                  <a:gd name="connsiteY98" fmla="*/ 298945 h 2421863"/>
                  <a:gd name="connsiteX99" fmla="*/ 1527304 w 2801471"/>
                  <a:gd name="connsiteY99" fmla="*/ 269917 h 2421863"/>
                  <a:gd name="connsiteX100" fmla="*/ 1469247 w 2801471"/>
                  <a:gd name="connsiteY100" fmla="*/ 226374 h 2421863"/>
                  <a:gd name="connsiteX101" fmla="*/ 1454733 w 2801471"/>
                  <a:gd name="connsiteY101" fmla="*/ 226374 h 2421863"/>
                  <a:gd name="connsiteX102" fmla="*/ 1309590 w 2801471"/>
                  <a:gd name="connsiteY102" fmla="*/ 124774 h 2421863"/>
                  <a:gd name="connsiteX103" fmla="*/ 1266047 w 2801471"/>
                  <a:gd name="connsiteY103" fmla="*/ 81231 h 2421863"/>
                  <a:gd name="connsiteX104" fmla="*/ 1237018 w 2801471"/>
                  <a:gd name="connsiteY104" fmla="*/ 37688 h 2421863"/>
                  <a:gd name="connsiteX105" fmla="*/ 1193475 w 2801471"/>
                  <a:gd name="connsiteY105" fmla="*/ 23174 h 2421863"/>
                  <a:gd name="connsiteX106" fmla="*/ 1144375 w 2801471"/>
                  <a:gd name="connsiteY106" fmla="*/ 634 h 2421863"/>
                  <a:gd name="connsiteX0" fmla="*/ 1144375 w 2801471"/>
                  <a:gd name="connsiteY0" fmla="*/ 634 h 2421863"/>
                  <a:gd name="connsiteX1" fmla="*/ 1123890 w 2801471"/>
                  <a:gd name="connsiteY1" fmla="*/ 52202 h 2421863"/>
                  <a:gd name="connsiteX2" fmla="*/ 1091875 w 2801471"/>
                  <a:gd name="connsiteY2" fmla="*/ 66717 h 2421863"/>
                  <a:gd name="connsiteX3" fmla="*/ 1048333 w 2801471"/>
                  <a:gd name="connsiteY3" fmla="*/ 110260 h 2421863"/>
                  <a:gd name="connsiteX4" fmla="*/ 1136677 w 2801471"/>
                  <a:gd name="connsiteY4" fmla="*/ 166709 h 2421863"/>
                  <a:gd name="connsiteX5" fmla="*/ 1222504 w 2801471"/>
                  <a:gd name="connsiteY5" fmla="*/ 139289 h 2421863"/>
                  <a:gd name="connsiteX6" fmla="*/ 1280561 w 2801471"/>
                  <a:gd name="connsiteY6" fmla="*/ 182833 h 2421863"/>
                  <a:gd name="connsiteX7" fmla="*/ 1193477 w 2801471"/>
                  <a:gd name="connsiteY7" fmla="*/ 298946 h 2421863"/>
                  <a:gd name="connsiteX8" fmla="*/ 1090563 w 2801471"/>
                  <a:gd name="connsiteY8" fmla="*/ 271719 h 2421863"/>
                  <a:gd name="connsiteX9" fmla="*/ 1090563 w 2801471"/>
                  <a:gd name="connsiteY9" fmla="*/ 198212 h 2421863"/>
                  <a:gd name="connsiteX10" fmla="*/ 1033818 w 2801471"/>
                  <a:gd name="connsiteY10" fmla="*/ 139288 h 2421863"/>
                  <a:gd name="connsiteX11" fmla="*/ 865209 w 2801471"/>
                  <a:gd name="connsiteY11" fmla="*/ 317474 h 2421863"/>
                  <a:gd name="connsiteX12" fmla="*/ 787075 w 2801471"/>
                  <a:gd name="connsiteY12" fmla="*/ 386031 h 2421863"/>
                  <a:gd name="connsiteX13" fmla="*/ 714504 w 2801471"/>
                  <a:gd name="connsiteY13" fmla="*/ 473117 h 2421863"/>
                  <a:gd name="connsiteX14" fmla="*/ 627418 w 2801471"/>
                  <a:gd name="connsiteY14" fmla="*/ 560202 h 2421863"/>
                  <a:gd name="connsiteX15" fmla="*/ 612904 w 2801471"/>
                  <a:gd name="connsiteY15" fmla="*/ 589231 h 2421863"/>
                  <a:gd name="connsiteX16" fmla="*/ 496790 w 2801471"/>
                  <a:gd name="connsiteY16" fmla="*/ 719860 h 2421863"/>
                  <a:gd name="connsiteX17" fmla="*/ 453247 w 2801471"/>
                  <a:gd name="connsiteY17" fmla="*/ 748888 h 2421863"/>
                  <a:gd name="connsiteX18" fmla="*/ 395190 w 2801471"/>
                  <a:gd name="connsiteY18" fmla="*/ 806945 h 2421863"/>
                  <a:gd name="connsiteX19" fmla="*/ 366161 w 2801471"/>
                  <a:gd name="connsiteY19" fmla="*/ 850488 h 2421863"/>
                  <a:gd name="connsiteX20" fmla="*/ 322618 w 2801471"/>
                  <a:gd name="connsiteY20" fmla="*/ 894031 h 2421863"/>
                  <a:gd name="connsiteX21" fmla="*/ 279075 w 2801471"/>
                  <a:gd name="connsiteY21" fmla="*/ 952088 h 2421863"/>
                  <a:gd name="connsiteX22" fmla="*/ 206504 w 2801471"/>
                  <a:gd name="connsiteY22" fmla="*/ 1039174 h 2421863"/>
                  <a:gd name="connsiteX23" fmla="*/ 162961 w 2801471"/>
                  <a:gd name="connsiteY23" fmla="*/ 1097231 h 2421863"/>
                  <a:gd name="connsiteX24" fmla="*/ 104904 w 2801471"/>
                  <a:gd name="connsiteY24" fmla="*/ 1155288 h 2421863"/>
                  <a:gd name="connsiteX25" fmla="*/ 75875 w 2801471"/>
                  <a:gd name="connsiteY25" fmla="*/ 1213345 h 2421863"/>
                  <a:gd name="connsiteX26" fmla="*/ 17820 w 2801471"/>
                  <a:gd name="connsiteY26" fmla="*/ 1314946 h 2421863"/>
                  <a:gd name="connsiteX27" fmla="*/ 1472 w 2801471"/>
                  <a:gd name="connsiteY27" fmla="*/ 1489118 h 2421863"/>
                  <a:gd name="connsiteX28" fmla="*/ 4311 w 2801471"/>
                  <a:gd name="connsiteY28" fmla="*/ 1629495 h 2421863"/>
                  <a:gd name="connsiteX29" fmla="*/ 32702 w 2801471"/>
                  <a:gd name="connsiteY29" fmla="*/ 1757439 h 2421863"/>
                  <a:gd name="connsiteX30" fmla="*/ 88555 w 2801471"/>
                  <a:gd name="connsiteY30" fmla="*/ 1880041 h 2421863"/>
                  <a:gd name="connsiteX31" fmla="*/ 162961 w 2801471"/>
                  <a:gd name="connsiteY31" fmla="*/ 2011631 h 2421863"/>
                  <a:gd name="connsiteX32" fmla="*/ 206504 w 2801471"/>
                  <a:gd name="connsiteY32" fmla="*/ 2040660 h 2421863"/>
                  <a:gd name="connsiteX33" fmla="*/ 293590 w 2801471"/>
                  <a:gd name="connsiteY33" fmla="*/ 2113231 h 2421863"/>
                  <a:gd name="connsiteX34" fmla="*/ 380675 w 2801471"/>
                  <a:gd name="connsiteY34" fmla="*/ 2171288 h 2421863"/>
                  <a:gd name="connsiteX35" fmla="*/ 600548 w 2801471"/>
                  <a:gd name="connsiteY35" fmla="*/ 2252822 h 2421863"/>
                  <a:gd name="connsiteX36" fmla="*/ 281974 w 2801471"/>
                  <a:gd name="connsiteY36" fmla="*/ 2002337 h 2421863"/>
                  <a:gd name="connsiteX37" fmla="*/ 772561 w 2801471"/>
                  <a:gd name="connsiteY37" fmla="*/ 2272888 h 2421863"/>
                  <a:gd name="connsiteX38" fmla="*/ 816104 w 2801471"/>
                  <a:gd name="connsiteY38" fmla="*/ 2287402 h 2421863"/>
                  <a:gd name="connsiteX39" fmla="*/ 859647 w 2801471"/>
                  <a:gd name="connsiteY39" fmla="*/ 2301917 h 2421863"/>
                  <a:gd name="connsiteX40" fmla="*/ 903190 w 2801471"/>
                  <a:gd name="connsiteY40" fmla="*/ 2316431 h 2421863"/>
                  <a:gd name="connsiteX41" fmla="*/ 1019304 w 2801471"/>
                  <a:gd name="connsiteY41" fmla="*/ 2359974 h 2421863"/>
                  <a:gd name="connsiteX42" fmla="*/ 1091875 w 2801471"/>
                  <a:gd name="connsiteY42" fmla="*/ 2374488 h 2421863"/>
                  <a:gd name="connsiteX43" fmla="*/ 946733 w 2801471"/>
                  <a:gd name="connsiteY43" fmla="*/ 2316431 h 2421863"/>
                  <a:gd name="connsiteX44" fmla="*/ 1193476 w 2801471"/>
                  <a:gd name="connsiteY44" fmla="*/ 2403517 h 2421863"/>
                  <a:gd name="connsiteX45" fmla="*/ 1309589 w 2801471"/>
                  <a:gd name="connsiteY45" fmla="*/ 2403516 h 2421863"/>
                  <a:gd name="connsiteX46" fmla="*/ 1454731 w 2801471"/>
                  <a:gd name="connsiteY46" fmla="*/ 2418031 h 2421863"/>
                  <a:gd name="connsiteX47" fmla="*/ 1657933 w 2801471"/>
                  <a:gd name="connsiteY47" fmla="*/ 2418030 h 2421863"/>
                  <a:gd name="connsiteX48" fmla="*/ 2543718 w 2801471"/>
                  <a:gd name="connsiteY48" fmla="*/ 2342985 h 2421863"/>
                  <a:gd name="connsiteX49" fmla="*/ 2600813 w 2801471"/>
                  <a:gd name="connsiteY49" fmla="*/ 2329918 h 2421863"/>
                  <a:gd name="connsiteX50" fmla="*/ 2650877 w 2801471"/>
                  <a:gd name="connsiteY50" fmla="*/ 2328470 h 2421863"/>
                  <a:gd name="connsiteX51" fmla="*/ 2790048 w 2801471"/>
                  <a:gd name="connsiteY51" fmla="*/ 2320444 h 2421863"/>
                  <a:gd name="connsiteX52" fmla="*/ 2775533 w 2801471"/>
                  <a:gd name="connsiteY52" fmla="*/ 2180252 h 2421863"/>
                  <a:gd name="connsiteX53" fmla="*/ 2633376 w 2801471"/>
                  <a:gd name="connsiteY53" fmla="*/ 2139785 h 2421863"/>
                  <a:gd name="connsiteX54" fmla="*/ 2508585 w 2801471"/>
                  <a:gd name="connsiteY54" fmla="*/ 2161901 h 2421863"/>
                  <a:gd name="connsiteX55" fmla="*/ 2470732 w 2801471"/>
                  <a:gd name="connsiteY55" fmla="*/ 2234294 h 2421863"/>
                  <a:gd name="connsiteX56" fmla="*/ 2438720 w 2801471"/>
                  <a:gd name="connsiteY56" fmla="*/ 2217306 h 2421863"/>
                  <a:gd name="connsiteX57" fmla="*/ 2288020 w 2801471"/>
                  <a:gd name="connsiteY57" fmla="*/ 2215768 h 2421863"/>
                  <a:gd name="connsiteX58" fmla="*/ 2185784 w 2801471"/>
                  <a:gd name="connsiteY58" fmla="*/ 2109397 h 2421863"/>
                  <a:gd name="connsiteX59" fmla="*/ 2194961 w 2801471"/>
                  <a:gd name="connsiteY59" fmla="*/ 1953575 h 2421863"/>
                  <a:gd name="connsiteX60" fmla="*/ 2064333 w 2801471"/>
                  <a:gd name="connsiteY60" fmla="*/ 1968088 h 2421863"/>
                  <a:gd name="connsiteX61" fmla="*/ 1933704 w 2801471"/>
                  <a:gd name="connsiteY61" fmla="*/ 2026146 h 2421863"/>
                  <a:gd name="connsiteX62" fmla="*/ 1861132 w 2801471"/>
                  <a:gd name="connsiteY62" fmla="*/ 2011630 h 2421863"/>
                  <a:gd name="connsiteX63" fmla="*/ 1498275 w 2801471"/>
                  <a:gd name="connsiteY63" fmla="*/ 1953574 h 2421863"/>
                  <a:gd name="connsiteX64" fmla="*/ 1411190 w 2801471"/>
                  <a:gd name="connsiteY64" fmla="*/ 1924545 h 2421863"/>
                  <a:gd name="connsiteX65" fmla="*/ 1295075 w 2801471"/>
                  <a:gd name="connsiteY65" fmla="*/ 1866488 h 2421863"/>
                  <a:gd name="connsiteX66" fmla="*/ 1135418 w 2801471"/>
                  <a:gd name="connsiteY66" fmla="*/ 1735860 h 2421863"/>
                  <a:gd name="connsiteX67" fmla="*/ 1048333 w 2801471"/>
                  <a:gd name="connsiteY67" fmla="*/ 1605231 h 2421863"/>
                  <a:gd name="connsiteX68" fmla="*/ 1019304 w 2801471"/>
                  <a:gd name="connsiteY68" fmla="*/ 1561688 h 2421863"/>
                  <a:gd name="connsiteX69" fmla="*/ 975761 w 2801471"/>
                  <a:gd name="connsiteY69" fmla="*/ 1518145 h 2421863"/>
                  <a:gd name="connsiteX70" fmla="*/ 946733 w 2801471"/>
                  <a:gd name="connsiteY70" fmla="*/ 1445574 h 2421863"/>
                  <a:gd name="connsiteX71" fmla="*/ 859647 w 2801471"/>
                  <a:gd name="connsiteY71" fmla="*/ 1445574 h 2421863"/>
                  <a:gd name="connsiteX72" fmla="*/ 787076 w 2801471"/>
                  <a:gd name="connsiteY72" fmla="*/ 1416545 h 2421863"/>
                  <a:gd name="connsiteX73" fmla="*/ 758046 w 2801471"/>
                  <a:gd name="connsiteY73" fmla="*/ 1285917 h 2421863"/>
                  <a:gd name="connsiteX74" fmla="*/ 888676 w 2801471"/>
                  <a:gd name="connsiteY74" fmla="*/ 1227860 h 2421863"/>
                  <a:gd name="connsiteX75" fmla="*/ 932218 w 2801471"/>
                  <a:gd name="connsiteY75" fmla="*/ 865002 h 2421863"/>
                  <a:gd name="connsiteX76" fmla="*/ 1120904 w 2801471"/>
                  <a:gd name="connsiteY76" fmla="*/ 981117 h 2421863"/>
                  <a:gd name="connsiteX77" fmla="*/ 1178961 w 2801471"/>
                  <a:gd name="connsiteY77" fmla="*/ 995631 h 2421863"/>
                  <a:gd name="connsiteX78" fmla="*/ 1251533 w 2801471"/>
                  <a:gd name="connsiteY78" fmla="*/ 1024660 h 2421863"/>
                  <a:gd name="connsiteX79" fmla="*/ 1382161 w 2801471"/>
                  <a:gd name="connsiteY79" fmla="*/ 1039174 h 2421863"/>
                  <a:gd name="connsiteX80" fmla="*/ 1483761 w 2801471"/>
                  <a:gd name="connsiteY80" fmla="*/ 1053688 h 2421863"/>
                  <a:gd name="connsiteX81" fmla="*/ 1657933 w 2801471"/>
                  <a:gd name="connsiteY81" fmla="*/ 1039174 h 2421863"/>
                  <a:gd name="connsiteX82" fmla="*/ 1614390 w 2801471"/>
                  <a:gd name="connsiteY82" fmla="*/ 995631 h 2421863"/>
                  <a:gd name="connsiteX83" fmla="*/ 1570847 w 2801471"/>
                  <a:gd name="connsiteY83" fmla="*/ 879517 h 2421863"/>
                  <a:gd name="connsiteX84" fmla="*/ 1599875 w 2801471"/>
                  <a:gd name="connsiteY84" fmla="*/ 777917 h 2421863"/>
                  <a:gd name="connsiteX85" fmla="*/ 1576818 w 2801471"/>
                  <a:gd name="connsiteY85" fmla="*/ 676317 h 2421863"/>
                  <a:gd name="connsiteX86" fmla="*/ 1498274 w 2801471"/>
                  <a:gd name="connsiteY86" fmla="*/ 618260 h 2421863"/>
                  <a:gd name="connsiteX87" fmla="*/ 1390306 w 2801471"/>
                  <a:gd name="connsiteY87" fmla="*/ 618252 h 2421863"/>
                  <a:gd name="connsiteX88" fmla="*/ 1286548 w 2801471"/>
                  <a:gd name="connsiteY88" fmla="*/ 555247 h 2421863"/>
                  <a:gd name="connsiteX89" fmla="*/ 1498689 w 2801471"/>
                  <a:gd name="connsiteY89" fmla="*/ 372120 h 2421863"/>
                  <a:gd name="connsiteX90" fmla="*/ 1643833 w 2801471"/>
                  <a:gd name="connsiteY90" fmla="*/ 519136 h 2421863"/>
                  <a:gd name="connsiteX91" fmla="*/ 1875647 w 2801471"/>
                  <a:gd name="connsiteY91" fmla="*/ 676316 h 2421863"/>
                  <a:gd name="connsiteX92" fmla="*/ 1991761 w 2801471"/>
                  <a:gd name="connsiteY92" fmla="*/ 792431 h 2421863"/>
                  <a:gd name="connsiteX93" fmla="*/ 1997732 w 2801471"/>
                  <a:gd name="connsiteY93" fmla="*/ 624747 h 2421863"/>
                  <a:gd name="connsiteX94" fmla="*/ 1989190 w 2801471"/>
                  <a:gd name="connsiteY94" fmla="*/ 577191 h 2421863"/>
                  <a:gd name="connsiteX95" fmla="*/ 1991347 w 2801471"/>
                  <a:gd name="connsiteY95" fmla="*/ 519134 h 2421863"/>
                  <a:gd name="connsiteX96" fmla="*/ 1875647 w 2801471"/>
                  <a:gd name="connsiteY96" fmla="*/ 458602 h 2421863"/>
                  <a:gd name="connsiteX97" fmla="*/ 1672447 w 2801471"/>
                  <a:gd name="connsiteY97" fmla="*/ 371517 h 2421863"/>
                  <a:gd name="connsiteX98" fmla="*/ 1570847 w 2801471"/>
                  <a:gd name="connsiteY98" fmla="*/ 298945 h 2421863"/>
                  <a:gd name="connsiteX99" fmla="*/ 1527304 w 2801471"/>
                  <a:gd name="connsiteY99" fmla="*/ 269917 h 2421863"/>
                  <a:gd name="connsiteX100" fmla="*/ 1469247 w 2801471"/>
                  <a:gd name="connsiteY100" fmla="*/ 226374 h 2421863"/>
                  <a:gd name="connsiteX101" fmla="*/ 1454733 w 2801471"/>
                  <a:gd name="connsiteY101" fmla="*/ 226374 h 2421863"/>
                  <a:gd name="connsiteX102" fmla="*/ 1309590 w 2801471"/>
                  <a:gd name="connsiteY102" fmla="*/ 124774 h 2421863"/>
                  <a:gd name="connsiteX103" fmla="*/ 1266047 w 2801471"/>
                  <a:gd name="connsiteY103" fmla="*/ 81231 h 2421863"/>
                  <a:gd name="connsiteX104" fmla="*/ 1237018 w 2801471"/>
                  <a:gd name="connsiteY104" fmla="*/ 37688 h 2421863"/>
                  <a:gd name="connsiteX105" fmla="*/ 1193475 w 2801471"/>
                  <a:gd name="connsiteY105" fmla="*/ 23174 h 2421863"/>
                  <a:gd name="connsiteX106" fmla="*/ 1144375 w 2801471"/>
                  <a:gd name="connsiteY106" fmla="*/ 634 h 2421863"/>
                  <a:gd name="connsiteX0" fmla="*/ 1144375 w 2801471"/>
                  <a:gd name="connsiteY0" fmla="*/ 634 h 2421863"/>
                  <a:gd name="connsiteX1" fmla="*/ 1123890 w 2801471"/>
                  <a:gd name="connsiteY1" fmla="*/ 52202 h 2421863"/>
                  <a:gd name="connsiteX2" fmla="*/ 1091875 w 2801471"/>
                  <a:gd name="connsiteY2" fmla="*/ 66717 h 2421863"/>
                  <a:gd name="connsiteX3" fmla="*/ 1048333 w 2801471"/>
                  <a:gd name="connsiteY3" fmla="*/ 110260 h 2421863"/>
                  <a:gd name="connsiteX4" fmla="*/ 1136677 w 2801471"/>
                  <a:gd name="connsiteY4" fmla="*/ 166709 h 2421863"/>
                  <a:gd name="connsiteX5" fmla="*/ 1222504 w 2801471"/>
                  <a:gd name="connsiteY5" fmla="*/ 139289 h 2421863"/>
                  <a:gd name="connsiteX6" fmla="*/ 1280561 w 2801471"/>
                  <a:gd name="connsiteY6" fmla="*/ 182833 h 2421863"/>
                  <a:gd name="connsiteX7" fmla="*/ 1193477 w 2801471"/>
                  <a:gd name="connsiteY7" fmla="*/ 298946 h 2421863"/>
                  <a:gd name="connsiteX8" fmla="*/ 1090563 w 2801471"/>
                  <a:gd name="connsiteY8" fmla="*/ 271719 h 2421863"/>
                  <a:gd name="connsiteX9" fmla="*/ 1090563 w 2801471"/>
                  <a:gd name="connsiteY9" fmla="*/ 198212 h 2421863"/>
                  <a:gd name="connsiteX10" fmla="*/ 1033818 w 2801471"/>
                  <a:gd name="connsiteY10" fmla="*/ 139288 h 2421863"/>
                  <a:gd name="connsiteX11" fmla="*/ 865209 w 2801471"/>
                  <a:gd name="connsiteY11" fmla="*/ 317474 h 2421863"/>
                  <a:gd name="connsiteX12" fmla="*/ 787075 w 2801471"/>
                  <a:gd name="connsiteY12" fmla="*/ 386031 h 2421863"/>
                  <a:gd name="connsiteX13" fmla="*/ 714504 w 2801471"/>
                  <a:gd name="connsiteY13" fmla="*/ 473117 h 2421863"/>
                  <a:gd name="connsiteX14" fmla="*/ 627418 w 2801471"/>
                  <a:gd name="connsiteY14" fmla="*/ 560202 h 2421863"/>
                  <a:gd name="connsiteX15" fmla="*/ 612904 w 2801471"/>
                  <a:gd name="connsiteY15" fmla="*/ 589231 h 2421863"/>
                  <a:gd name="connsiteX16" fmla="*/ 496790 w 2801471"/>
                  <a:gd name="connsiteY16" fmla="*/ 719860 h 2421863"/>
                  <a:gd name="connsiteX17" fmla="*/ 453247 w 2801471"/>
                  <a:gd name="connsiteY17" fmla="*/ 748888 h 2421863"/>
                  <a:gd name="connsiteX18" fmla="*/ 395190 w 2801471"/>
                  <a:gd name="connsiteY18" fmla="*/ 806945 h 2421863"/>
                  <a:gd name="connsiteX19" fmla="*/ 366161 w 2801471"/>
                  <a:gd name="connsiteY19" fmla="*/ 850488 h 2421863"/>
                  <a:gd name="connsiteX20" fmla="*/ 322618 w 2801471"/>
                  <a:gd name="connsiteY20" fmla="*/ 894031 h 2421863"/>
                  <a:gd name="connsiteX21" fmla="*/ 279075 w 2801471"/>
                  <a:gd name="connsiteY21" fmla="*/ 952088 h 2421863"/>
                  <a:gd name="connsiteX22" fmla="*/ 206504 w 2801471"/>
                  <a:gd name="connsiteY22" fmla="*/ 1039174 h 2421863"/>
                  <a:gd name="connsiteX23" fmla="*/ 162961 w 2801471"/>
                  <a:gd name="connsiteY23" fmla="*/ 1097231 h 2421863"/>
                  <a:gd name="connsiteX24" fmla="*/ 104904 w 2801471"/>
                  <a:gd name="connsiteY24" fmla="*/ 1155288 h 2421863"/>
                  <a:gd name="connsiteX25" fmla="*/ 75875 w 2801471"/>
                  <a:gd name="connsiteY25" fmla="*/ 1213345 h 2421863"/>
                  <a:gd name="connsiteX26" fmla="*/ 17820 w 2801471"/>
                  <a:gd name="connsiteY26" fmla="*/ 1314946 h 2421863"/>
                  <a:gd name="connsiteX27" fmla="*/ 1472 w 2801471"/>
                  <a:gd name="connsiteY27" fmla="*/ 1489118 h 2421863"/>
                  <a:gd name="connsiteX28" fmla="*/ 4311 w 2801471"/>
                  <a:gd name="connsiteY28" fmla="*/ 1629495 h 2421863"/>
                  <a:gd name="connsiteX29" fmla="*/ 32702 w 2801471"/>
                  <a:gd name="connsiteY29" fmla="*/ 1757439 h 2421863"/>
                  <a:gd name="connsiteX30" fmla="*/ 88555 w 2801471"/>
                  <a:gd name="connsiteY30" fmla="*/ 1880041 h 2421863"/>
                  <a:gd name="connsiteX31" fmla="*/ 162961 w 2801471"/>
                  <a:gd name="connsiteY31" fmla="*/ 2011631 h 2421863"/>
                  <a:gd name="connsiteX32" fmla="*/ 206504 w 2801471"/>
                  <a:gd name="connsiteY32" fmla="*/ 2040660 h 2421863"/>
                  <a:gd name="connsiteX33" fmla="*/ 293590 w 2801471"/>
                  <a:gd name="connsiteY33" fmla="*/ 2113231 h 2421863"/>
                  <a:gd name="connsiteX34" fmla="*/ 380675 w 2801471"/>
                  <a:gd name="connsiteY34" fmla="*/ 2171288 h 2421863"/>
                  <a:gd name="connsiteX35" fmla="*/ 600548 w 2801471"/>
                  <a:gd name="connsiteY35" fmla="*/ 2252822 h 2421863"/>
                  <a:gd name="connsiteX36" fmla="*/ 281974 w 2801471"/>
                  <a:gd name="connsiteY36" fmla="*/ 2002337 h 2421863"/>
                  <a:gd name="connsiteX37" fmla="*/ 772561 w 2801471"/>
                  <a:gd name="connsiteY37" fmla="*/ 2272888 h 2421863"/>
                  <a:gd name="connsiteX38" fmla="*/ 816104 w 2801471"/>
                  <a:gd name="connsiteY38" fmla="*/ 2287402 h 2421863"/>
                  <a:gd name="connsiteX39" fmla="*/ 859647 w 2801471"/>
                  <a:gd name="connsiteY39" fmla="*/ 2301917 h 2421863"/>
                  <a:gd name="connsiteX40" fmla="*/ 903190 w 2801471"/>
                  <a:gd name="connsiteY40" fmla="*/ 2316431 h 2421863"/>
                  <a:gd name="connsiteX41" fmla="*/ 1019304 w 2801471"/>
                  <a:gd name="connsiteY41" fmla="*/ 2359974 h 2421863"/>
                  <a:gd name="connsiteX42" fmla="*/ 1091875 w 2801471"/>
                  <a:gd name="connsiteY42" fmla="*/ 2374488 h 2421863"/>
                  <a:gd name="connsiteX43" fmla="*/ 946733 w 2801471"/>
                  <a:gd name="connsiteY43" fmla="*/ 2316431 h 2421863"/>
                  <a:gd name="connsiteX44" fmla="*/ 1193476 w 2801471"/>
                  <a:gd name="connsiteY44" fmla="*/ 2403517 h 2421863"/>
                  <a:gd name="connsiteX45" fmla="*/ 1309589 w 2801471"/>
                  <a:gd name="connsiteY45" fmla="*/ 2403516 h 2421863"/>
                  <a:gd name="connsiteX46" fmla="*/ 1454731 w 2801471"/>
                  <a:gd name="connsiteY46" fmla="*/ 2418031 h 2421863"/>
                  <a:gd name="connsiteX47" fmla="*/ 1657933 w 2801471"/>
                  <a:gd name="connsiteY47" fmla="*/ 2418030 h 2421863"/>
                  <a:gd name="connsiteX48" fmla="*/ 2543718 w 2801471"/>
                  <a:gd name="connsiteY48" fmla="*/ 2342985 h 2421863"/>
                  <a:gd name="connsiteX49" fmla="*/ 2600813 w 2801471"/>
                  <a:gd name="connsiteY49" fmla="*/ 2329918 h 2421863"/>
                  <a:gd name="connsiteX50" fmla="*/ 2650877 w 2801471"/>
                  <a:gd name="connsiteY50" fmla="*/ 2328470 h 2421863"/>
                  <a:gd name="connsiteX51" fmla="*/ 2790048 w 2801471"/>
                  <a:gd name="connsiteY51" fmla="*/ 2320444 h 2421863"/>
                  <a:gd name="connsiteX52" fmla="*/ 2775533 w 2801471"/>
                  <a:gd name="connsiteY52" fmla="*/ 2180252 h 2421863"/>
                  <a:gd name="connsiteX53" fmla="*/ 2633376 w 2801471"/>
                  <a:gd name="connsiteY53" fmla="*/ 2139785 h 2421863"/>
                  <a:gd name="connsiteX54" fmla="*/ 2508585 w 2801471"/>
                  <a:gd name="connsiteY54" fmla="*/ 2161901 h 2421863"/>
                  <a:gd name="connsiteX55" fmla="*/ 2470732 w 2801471"/>
                  <a:gd name="connsiteY55" fmla="*/ 2234294 h 2421863"/>
                  <a:gd name="connsiteX56" fmla="*/ 2438720 w 2801471"/>
                  <a:gd name="connsiteY56" fmla="*/ 2217306 h 2421863"/>
                  <a:gd name="connsiteX57" fmla="*/ 2288020 w 2801471"/>
                  <a:gd name="connsiteY57" fmla="*/ 2215768 h 2421863"/>
                  <a:gd name="connsiteX58" fmla="*/ 2301070 w 2801471"/>
                  <a:gd name="connsiteY58" fmla="*/ 2119897 h 2421863"/>
                  <a:gd name="connsiteX59" fmla="*/ 2185784 w 2801471"/>
                  <a:gd name="connsiteY59" fmla="*/ 2109397 h 2421863"/>
                  <a:gd name="connsiteX60" fmla="*/ 2194961 w 2801471"/>
                  <a:gd name="connsiteY60" fmla="*/ 1953575 h 2421863"/>
                  <a:gd name="connsiteX61" fmla="*/ 2064333 w 2801471"/>
                  <a:gd name="connsiteY61" fmla="*/ 1968088 h 2421863"/>
                  <a:gd name="connsiteX62" fmla="*/ 1933704 w 2801471"/>
                  <a:gd name="connsiteY62" fmla="*/ 2026146 h 2421863"/>
                  <a:gd name="connsiteX63" fmla="*/ 1861132 w 2801471"/>
                  <a:gd name="connsiteY63" fmla="*/ 2011630 h 2421863"/>
                  <a:gd name="connsiteX64" fmla="*/ 1498275 w 2801471"/>
                  <a:gd name="connsiteY64" fmla="*/ 1953574 h 2421863"/>
                  <a:gd name="connsiteX65" fmla="*/ 1411190 w 2801471"/>
                  <a:gd name="connsiteY65" fmla="*/ 1924545 h 2421863"/>
                  <a:gd name="connsiteX66" fmla="*/ 1295075 w 2801471"/>
                  <a:gd name="connsiteY66" fmla="*/ 1866488 h 2421863"/>
                  <a:gd name="connsiteX67" fmla="*/ 1135418 w 2801471"/>
                  <a:gd name="connsiteY67" fmla="*/ 1735860 h 2421863"/>
                  <a:gd name="connsiteX68" fmla="*/ 1048333 w 2801471"/>
                  <a:gd name="connsiteY68" fmla="*/ 1605231 h 2421863"/>
                  <a:gd name="connsiteX69" fmla="*/ 1019304 w 2801471"/>
                  <a:gd name="connsiteY69" fmla="*/ 1561688 h 2421863"/>
                  <a:gd name="connsiteX70" fmla="*/ 975761 w 2801471"/>
                  <a:gd name="connsiteY70" fmla="*/ 1518145 h 2421863"/>
                  <a:gd name="connsiteX71" fmla="*/ 946733 w 2801471"/>
                  <a:gd name="connsiteY71" fmla="*/ 1445574 h 2421863"/>
                  <a:gd name="connsiteX72" fmla="*/ 859647 w 2801471"/>
                  <a:gd name="connsiteY72" fmla="*/ 1445574 h 2421863"/>
                  <a:gd name="connsiteX73" fmla="*/ 787076 w 2801471"/>
                  <a:gd name="connsiteY73" fmla="*/ 1416545 h 2421863"/>
                  <a:gd name="connsiteX74" fmla="*/ 758046 w 2801471"/>
                  <a:gd name="connsiteY74" fmla="*/ 1285917 h 2421863"/>
                  <a:gd name="connsiteX75" fmla="*/ 888676 w 2801471"/>
                  <a:gd name="connsiteY75" fmla="*/ 1227860 h 2421863"/>
                  <a:gd name="connsiteX76" fmla="*/ 932218 w 2801471"/>
                  <a:gd name="connsiteY76" fmla="*/ 865002 h 2421863"/>
                  <a:gd name="connsiteX77" fmla="*/ 1120904 w 2801471"/>
                  <a:gd name="connsiteY77" fmla="*/ 981117 h 2421863"/>
                  <a:gd name="connsiteX78" fmla="*/ 1178961 w 2801471"/>
                  <a:gd name="connsiteY78" fmla="*/ 995631 h 2421863"/>
                  <a:gd name="connsiteX79" fmla="*/ 1251533 w 2801471"/>
                  <a:gd name="connsiteY79" fmla="*/ 1024660 h 2421863"/>
                  <a:gd name="connsiteX80" fmla="*/ 1382161 w 2801471"/>
                  <a:gd name="connsiteY80" fmla="*/ 1039174 h 2421863"/>
                  <a:gd name="connsiteX81" fmla="*/ 1483761 w 2801471"/>
                  <a:gd name="connsiteY81" fmla="*/ 1053688 h 2421863"/>
                  <a:gd name="connsiteX82" fmla="*/ 1657933 w 2801471"/>
                  <a:gd name="connsiteY82" fmla="*/ 1039174 h 2421863"/>
                  <a:gd name="connsiteX83" fmla="*/ 1614390 w 2801471"/>
                  <a:gd name="connsiteY83" fmla="*/ 995631 h 2421863"/>
                  <a:gd name="connsiteX84" fmla="*/ 1570847 w 2801471"/>
                  <a:gd name="connsiteY84" fmla="*/ 879517 h 2421863"/>
                  <a:gd name="connsiteX85" fmla="*/ 1599875 w 2801471"/>
                  <a:gd name="connsiteY85" fmla="*/ 777917 h 2421863"/>
                  <a:gd name="connsiteX86" fmla="*/ 1576818 w 2801471"/>
                  <a:gd name="connsiteY86" fmla="*/ 676317 h 2421863"/>
                  <a:gd name="connsiteX87" fmla="*/ 1498274 w 2801471"/>
                  <a:gd name="connsiteY87" fmla="*/ 618260 h 2421863"/>
                  <a:gd name="connsiteX88" fmla="*/ 1390306 w 2801471"/>
                  <a:gd name="connsiteY88" fmla="*/ 618252 h 2421863"/>
                  <a:gd name="connsiteX89" fmla="*/ 1286548 w 2801471"/>
                  <a:gd name="connsiteY89" fmla="*/ 555247 h 2421863"/>
                  <a:gd name="connsiteX90" fmla="*/ 1498689 w 2801471"/>
                  <a:gd name="connsiteY90" fmla="*/ 372120 h 2421863"/>
                  <a:gd name="connsiteX91" fmla="*/ 1643833 w 2801471"/>
                  <a:gd name="connsiteY91" fmla="*/ 519136 h 2421863"/>
                  <a:gd name="connsiteX92" fmla="*/ 1875647 w 2801471"/>
                  <a:gd name="connsiteY92" fmla="*/ 676316 h 2421863"/>
                  <a:gd name="connsiteX93" fmla="*/ 1991761 w 2801471"/>
                  <a:gd name="connsiteY93" fmla="*/ 792431 h 2421863"/>
                  <a:gd name="connsiteX94" fmla="*/ 1997732 w 2801471"/>
                  <a:gd name="connsiteY94" fmla="*/ 624747 h 2421863"/>
                  <a:gd name="connsiteX95" fmla="*/ 1989190 w 2801471"/>
                  <a:gd name="connsiteY95" fmla="*/ 577191 h 2421863"/>
                  <a:gd name="connsiteX96" fmla="*/ 1991347 w 2801471"/>
                  <a:gd name="connsiteY96" fmla="*/ 519134 h 2421863"/>
                  <a:gd name="connsiteX97" fmla="*/ 1875647 w 2801471"/>
                  <a:gd name="connsiteY97" fmla="*/ 458602 h 2421863"/>
                  <a:gd name="connsiteX98" fmla="*/ 1672447 w 2801471"/>
                  <a:gd name="connsiteY98" fmla="*/ 371517 h 2421863"/>
                  <a:gd name="connsiteX99" fmla="*/ 1570847 w 2801471"/>
                  <a:gd name="connsiteY99" fmla="*/ 298945 h 2421863"/>
                  <a:gd name="connsiteX100" fmla="*/ 1527304 w 2801471"/>
                  <a:gd name="connsiteY100" fmla="*/ 269917 h 2421863"/>
                  <a:gd name="connsiteX101" fmla="*/ 1469247 w 2801471"/>
                  <a:gd name="connsiteY101" fmla="*/ 226374 h 2421863"/>
                  <a:gd name="connsiteX102" fmla="*/ 1454733 w 2801471"/>
                  <a:gd name="connsiteY102" fmla="*/ 226374 h 2421863"/>
                  <a:gd name="connsiteX103" fmla="*/ 1309590 w 2801471"/>
                  <a:gd name="connsiteY103" fmla="*/ 124774 h 2421863"/>
                  <a:gd name="connsiteX104" fmla="*/ 1266047 w 2801471"/>
                  <a:gd name="connsiteY104" fmla="*/ 81231 h 2421863"/>
                  <a:gd name="connsiteX105" fmla="*/ 1237018 w 2801471"/>
                  <a:gd name="connsiteY105" fmla="*/ 37688 h 2421863"/>
                  <a:gd name="connsiteX106" fmla="*/ 1193475 w 2801471"/>
                  <a:gd name="connsiteY106" fmla="*/ 23174 h 2421863"/>
                  <a:gd name="connsiteX107" fmla="*/ 1144375 w 2801471"/>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70732 w 2800970"/>
                  <a:gd name="connsiteY55" fmla="*/ 2234294 h 2421863"/>
                  <a:gd name="connsiteX56" fmla="*/ 2438720 w 2800970"/>
                  <a:gd name="connsiteY56" fmla="*/ 2217306 h 2421863"/>
                  <a:gd name="connsiteX57" fmla="*/ 2288020 w 2800970"/>
                  <a:gd name="connsiteY57" fmla="*/ 2215768 h 2421863"/>
                  <a:gd name="connsiteX58" fmla="*/ 2301070 w 2800970"/>
                  <a:gd name="connsiteY58" fmla="*/ 2119897 h 2421863"/>
                  <a:gd name="connsiteX59" fmla="*/ 2185784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70732 w 2800970"/>
                  <a:gd name="connsiteY55" fmla="*/ 2234294 h 2421863"/>
                  <a:gd name="connsiteX56" fmla="*/ 2438720 w 2800970"/>
                  <a:gd name="connsiteY56" fmla="*/ 2217306 h 2421863"/>
                  <a:gd name="connsiteX57" fmla="*/ 2334135 w 2800970"/>
                  <a:gd name="connsiteY57" fmla="*/ 2215768 h 2421863"/>
                  <a:gd name="connsiteX58" fmla="*/ 2301070 w 2800970"/>
                  <a:gd name="connsiteY58" fmla="*/ 2119897 h 2421863"/>
                  <a:gd name="connsiteX59" fmla="*/ 2185784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70732 w 2800970"/>
                  <a:gd name="connsiteY55" fmla="*/ 2234294 h 2421863"/>
                  <a:gd name="connsiteX56" fmla="*/ 2438720 w 2800970"/>
                  <a:gd name="connsiteY56" fmla="*/ 2217306 h 2421863"/>
                  <a:gd name="connsiteX57" fmla="*/ 2334135 w 2800970"/>
                  <a:gd name="connsiteY57" fmla="*/ 2215768 h 2421863"/>
                  <a:gd name="connsiteX58" fmla="*/ 2358713 w 2800970"/>
                  <a:gd name="connsiteY58" fmla="*/ 2130399 h 2421863"/>
                  <a:gd name="connsiteX59" fmla="*/ 2185784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70732 w 2800970"/>
                  <a:gd name="connsiteY55" fmla="*/ 2234294 h 2421863"/>
                  <a:gd name="connsiteX56" fmla="*/ 2438720 w 2800970"/>
                  <a:gd name="connsiteY56" fmla="*/ 2217306 h 2421863"/>
                  <a:gd name="connsiteX57" fmla="*/ 2334135 w 2800970"/>
                  <a:gd name="connsiteY57" fmla="*/ 2215768 h 2421863"/>
                  <a:gd name="connsiteX58" fmla="*/ 2358713 w 2800970"/>
                  <a:gd name="connsiteY58" fmla="*/ 2130399 h 2421863"/>
                  <a:gd name="connsiteX59" fmla="*/ 2197313 w 2800970"/>
                  <a:gd name="connsiteY59" fmla="*/ 2140900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38720 w 2800970"/>
                  <a:gd name="connsiteY56" fmla="*/ 2217306 h 2421863"/>
                  <a:gd name="connsiteX57" fmla="*/ 2334135 w 2800970"/>
                  <a:gd name="connsiteY57" fmla="*/ 2215768 h 2421863"/>
                  <a:gd name="connsiteX58" fmla="*/ 2358713 w 2800970"/>
                  <a:gd name="connsiteY58" fmla="*/ 2130399 h 2421863"/>
                  <a:gd name="connsiteX59" fmla="*/ 2197313 w 2800970"/>
                  <a:gd name="connsiteY59" fmla="*/ 2140900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50249 w 2800970"/>
                  <a:gd name="connsiteY56" fmla="*/ 2196304 h 2421863"/>
                  <a:gd name="connsiteX57" fmla="*/ 2334135 w 2800970"/>
                  <a:gd name="connsiteY57" fmla="*/ 2215768 h 2421863"/>
                  <a:gd name="connsiteX58" fmla="*/ 2358713 w 2800970"/>
                  <a:gd name="connsiteY58" fmla="*/ 2130399 h 2421863"/>
                  <a:gd name="connsiteX59" fmla="*/ 2197313 w 2800970"/>
                  <a:gd name="connsiteY59" fmla="*/ 2140900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50249 w 2800970"/>
                  <a:gd name="connsiteY56" fmla="*/ 2196304 h 2421863"/>
                  <a:gd name="connsiteX57" fmla="*/ 2334135 w 2800970"/>
                  <a:gd name="connsiteY57" fmla="*/ 2215768 h 2421863"/>
                  <a:gd name="connsiteX58" fmla="*/ 2358713 w 2800970"/>
                  <a:gd name="connsiteY58" fmla="*/ 2130399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50249 w 2800970"/>
                  <a:gd name="connsiteY56" fmla="*/ 2196304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61777 w 2800970"/>
                  <a:gd name="connsiteY56" fmla="*/ 2248809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50248 w 2800970"/>
                  <a:gd name="connsiteY56" fmla="*/ 2259310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779290 w 2800970"/>
                  <a:gd name="connsiteY76" fmla="*/ 1017291 h 2421863"/>
                  <a:gd name="connsiteX77" fmla="*/ 932218 w 2800970"/>
                  <a:gd name="connsiteY77" fmla="*/ 865002 h 2421863"/>
                  <a:gd name="connsiteX78" fmla="*/ 1120904 w 2800970"/>
                  <a:gd name="connsiteY78" fmla="*/ 981117 h 2421863"/>
                  <a:gd name="connsiteX79" fmla="*/ 1178961 w 2800970"/>
                  <a:gd name="connsiteY79" fmla="*/ 995631 h 2421863"/>
                  <a:gd name="connsiteX80" fmla="*/ 1251533 w 2800970"/>
                  <a:gd name="connsiteY80" fmla="*/ 1024660 h 2421863"/>
                  <a:gd name="connsiteX81" fmla="*/ 1382161 w 2800970"/>
                  <a:gd name="connsiteY81" fmla="*/ 1039174 h 2421863"/>
                  <a:gd name="connsiteX82" fmla="*/ 1483761 w 2800970"/>
                  <a:gd name="connsiteY82" fmla="*/ 1053688 h 2421863"/>
                  <a:gd name="connsiteX83" fmla="*/ 1657933 w 2800970"/>
                  <a:gd name="connsiteY83" fmla="*/ 1039174 h 2421863"/>
                  <a:gd name="connsiteX84" fmla="*/ 1614390 w 2800970"/>
                  <a:gd name="connsiteY84" fmla="*/ 995631 h 2421863"/>
                  <a:gd name="connsiteX85" fmla="*/ 1570847 w 2800970"/>
                  <a:gd name="connsiteY85" fmla="*/ 879517 h 2421863"/>
                  <a:gd name="connsiteX86" fmla="*/ 1599875 w 2800970"/>
                  <a:gd name="connsiteY86" fmla="*/ 777917 h 2421863"/>
                  <a:gd name="connsiteX87" fmla="*/ 1576818 w 2800970"/>
                  <a:gd name="connsiteY87" fmla="*/ 676317 h 2421863"/>
                  <a:gd name="connsiteX88" fmla="*/ 1498274 w 2800970"/>
                  <a:gd name="connsiteY88" fmla="*/ 618260 h 2421863"/>
                  <a:gd name="connsiteX89" fmla="*/ 1390306 w 2800970"/>
                  <a:gd name="connsiteY89" fmla="*/ 618252 h 2421863"/>
                  <a:gd name="connsiteX90" fmla="*/ 1286548 w 2800970"/>
                  <a:gd name="connsiteY90" fmla="*/ 555247 h 2421863"/>
                  <a:gd name="connsiteX91" fmla="*/ 1498689 w 2800970"/>
                  <a:gd name="connsiteY91" fmla="*/ 372120 h 2421863"/>
                  <a:gd name="connsiteX92" fmla="*/ 1643833 w 2800970"/>
                  <a:gd name="connsiteY92" fmla="*/ 519136 h 2421863"/>
                  <a:gd name="connsiteX93" fmla="*/ 1875647 w 2800970"/>
                  <a:gd name="connsiteY93" fmla="*/ 676316 h 2421863"/>
                  <a:gd name="connsiteX94" fmla="*/ 1991761 w 2800970"/>
                  <a:gd name="connsiteY94" fmla="*/ 792431 h 2421863"/>
                  <a:gd name="connsiteX95" fmla="*/ 1997732 w 2800970"/>
                  <a:gd name="connsiteY95" fmla="*/ 624747 h 2421863"/>
                  <a:gd name="connsiteX96" fmla="*/ 1989190 w 2800970"/>
                  <a:gd name="connsiteY96" fmla="*/ 577191 h 2421863"/>
                  <a:gd name="connsiteX97" fmla="*/ 1991347 w 2800970"/>
                  <a:gd name="connsiteY97" fmla="*/ 519134 h 2421863"/>
                  <a:gd name="connsiteX98" fmla="*/ 1875647 w 2800970"/>
                  <a:gd name="connsiteY98" fmla="*/ 458602 h 2421863"/>
                  <a:gd name="connsiteX99" fmla="*/ 1672447 w 2800970"/>
                  <a:gd name="connsiteY99" fmla="*/ 371517 h 2421863"/>
                  <a:gd name="connsiteX100" fmla="*/ 1570847 w 2800970"/>
                  <a:gd name="connsiteY100" fmla="*/ 298945 h 2421863"/>
                  <a:gd name="connsiteX101" fmla="*/ 1527304 w 2800970"/>
                  <a:gd name="connsiteY101" fmla="*/ 269917 h 2421863"/>
                  <a:gd name="connsiteX102" fmla="*/ 1469247 w 2800970"/>
                  <a:gd name="connsiteY102" fmla="*/ 226374 h 2421863"/>
                  <a:gd name="connsiteX103" fmla="*/ 1454733 w 2800970"/>
                  <a:gd name="connsiteY103" fmla="*/ 226374 h 2421863"/>
                  <a:gd name="connsiteX104" fmla="*/ 1309590 w 2800970"/>
                  <a:gd name="connsiteY104" fmla="*/ 124774 h 2421863"/>
                  <a:gd name="connsiteX105" fmla="*/ 1266047 w 2800970"/>
                  <a:gd name="connsiteY105" fmla="*/ 81231 h 2421863"/>
                  <a:gd name="connsiteX106" fmla="*/ 1237018 w 2800970"/>
                  <a:gd name="connsiteY106" fmla="*/ 37688 h 2421863"/>
                  <a:gd name="connsiteX107" fmla="*/ 1193475 w 2800970"/>
                  <a:gd name="connsiteY107" fmla="*/ 23174 h 2421863"/>
                  <a:gd name="connsiteX108" fmla="*/ 1144375 w 2800970"/>
                  <a:gd name="connsiteY108"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932218 w 2800970"/>
                  <a:gd name="connsiteY78" fmla="*/ 865002 h 2421863"/>
                  <a:gd name="connsiteX79" fmla="*/ 1120904 w 2800970"/>
                  <a:gd name="connsiteY79" fmla="*/ 981117 h 2421863"/>
                  <a:gd name="connsiteX80" fmla="*/ 1178961 w 2800970"/>
                  <a:gd name="connsiteY80" fmla="*/ 995631 h 2421863"/>
                  <a:gd name="connsiteX81" fmla="*/ 1251533 w 2800970"/>
                  <a:gd name="connsiteY81" fmla="*/ 1024660 h 2421863"/>
                  <a:gd name="connsiteX82" fmla="*/ 1382161 w 2800970"/>
                  <a:gd name="connsiteY82" fmla="*/ 1039174 h 2421863"/>
                  <a:gd name="connsiteX83" fmla="*/ 1483761 w 2800970"/>
                  <a:gd name="connsiteY83" fmla="*/ 1053688 h 2421863"/>
                  <a:gd name="connsiteX84" fmla="*/ 1657933 w 2800970"/>
                  <a:gd name="connsiteY84" fmla="*/ 1039174 h 2421863"/>
                  <a:gd name="connsiteX85" fmla="*/ 1614390 w 2800970"/>
                  <a:gd name="connsiteY85" fmla="*/ 995631 h 2421863"/>
                  <a:gd name="connsiteX86" fmla="*/ 1570847 w 2800970"/>
                  <a:gd name="connsiteY86" fmla="*/ 879517 h 2421863"/>
                  <a:gd name="connsiteX87" fmla="*/ 1599875 w 2800970"/>
                  <a:gd name="connsiteY87" fmla="*/ 777917 h 2421863"/>
                  <a:gd name="connsiteX88" fmla="*/ 1576818 w 2800970"/>
                  <a:gd name="connsiteY88" fmla="*/ 676317 h 2421863"/>
                  <a:gd name="connsiteX89" fmla="*/ 1498274 w 2800970"/>
                  <a:gd name="connsiteY89" fmla="*/ 618260 h 2421863"/>
                  <a:gd name="connsiteX90" fmla="*/ 1390306 w 2800970"/>
                  <a:gd name="connsiteY90" fmla="*/ 618252 h 2421863"/>
                  <a:gd name="connsiteX91" fmla="*/ 1286548 w 2800970"/>
                  <a:gd name="connsiteY91" fmla="*/ 555247 h 2421863"/>
                  <a:gd name="connsiteX92" fmla="*/ 1498689 w 2800970"/>
                  <a:gd name="connsiteY92" fmla="*/ 372120 h 2421863"/>
                  <a:gd name="connsiteX93" fmla="*/ 1643833 w 2800970"/>
                  <a:gd name="connsiteY93" fmla="*/ 519136 h 2421863"/>
                  <a:gd name="connsiteX94" fmla="*/ 1875647 w 2800970"/>
                  <a:gd name="connsiteY94" fmla="*/ 676316 h 2421863"/>
                  <a:gd name="connsiteX95" fmla="*/ 1991761 w 2800970"/>
                  <a:gd name="connsiteY95" fmla="*/ 792431 h 2421863"/>
                  <a:gd name="connsiteX96" fmla="*/ 1997732 w 2800970"/>
                  <a:gd name="connsiteY96" fmla="*/ 624747 h 2421863"/>
                  <a:gd name="connsiteX97" fmla="*/ 1989190 w 2800970"/>
                  <a:gd name="connsiteY97" fmla="*/ 577191 h 2421863"/>
                  <a:gd name="connsiteX98" fmla="*/ 1991347 w 2800970"/>
                  <a:gd name="connsiteY98" fmla="*/ 519134 h 2421863"/>
                  <a:gd name="connsiteX99" fmla="*/ 1875647 w 2800970"/>
                  <a:gd name="connsiteY99" fmla="*/ 458602 h 2421863"/>
                  <a:gd name="connsiteX100" fmla="*/ 1672447 w 2800970"/>
                  <a:gd name="connsiteY100" fmla="*/ 371517 h 2421863"/>
                  <a:gd name="connsiteX101" fmla="*/ 1570847 w 2800970"/>
                  <a:gd name="connsiteY101" fmla="*/ 298945 h 2421863"/>
                  <a:gd name="connsiteX102" fmla="*/ 1527304 w 2800970"/>
                  <a:gd name="connsiteY102" fmla="*/ 269917 h 2421863"/>
                  <a:gd name="connsiteX103" fmla="*/ 1469247 w 2800970"/>
                  <a:gd name="connsiteY103" fmla="*/ 226374 h 2421863"/>
                  <a:gd name="connsiteX104" fmla="*/ 1454733 w 2800970"/>
                  <a:gd name="connsiteY104" fmla="*/ 226374 h 2421863"/>
                  <a:gd name="connsiteX105" fmla="*/ 1309590 w 2800970"/>
                  <a:gd name="connsiteY105" fmla="*/ 124774 h 2421863"/>
                  <a:gd name="connsiteX106" fmla="*/ 1266047 w 2800970"/>
                  <a:gd name="connsiteY106" fmla="*/ 81231 h 2421863"/>
                  <a:gd name="connsiteX107" fmla="*/ 1237018 w 2800970"/>
                  <a:gd name="connsiteY107" fmla="*/ 37688 h 2421863"/>
                  <a:gd name="connsiteX108" fmla="*/ 1193475 w 2800970"/>
                  <a:gd name="connsiteY108" fmla="*/ 23174 h 2421863"/>
                  <a:gd name="connsiteX109" fmla="*/ 1144375 w 2800970"/>
                  <a:gd name="connsiteY109"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1120904 w 2800970"/>
                  <a:gd name="connsiteY79" fmla="*/ 981117 h 2421863"/>
                  <a:gd name="connsiteX80" fmla="*/ 1178961 w 2800970"/>
                  <a:gd name="connsiteY80" fmla="*/ 995631 h 2421863"/>
                  <a:gd name="connsiteX81" fmla="*/ 1251533 w 2800970"/>
                  <a:gd name="connsiteY81" fmla="*/ 1024660 h 2421863"/>
                  <a:gd name="connsiteX82" fmla="*/ 1382161 w 2800970"/>
                  <a:gd name="connsiteY82" fmla="*/ 1039174 h 2421863"/>
                  <a:gd name="connsiteX83" fmla="*/ 1483761 w 2800970"/>
                  <a:gd name="connsiteY83" fmla="*/ 1053688 h 2421863"/>
                  <a:gd name="connsiteX84" fmla="*/ 1657933 w 2800970"/>
                  <a:gd name="connsiteY84" fmla="*/ 1039174 h 2421863"/>
                  <a:gd name="connsiteX85" fmla="*/ 1614390 w 2800970"/>
                  <a:gd name="connsiteY85" fmla="*/ 995631 h 2421863"/>
                  <a:gd name="connsiteX86" fmla="*/ 1570847 w 2800970"/>
                  <a:gd name="connsiteY86" fmla="*/ 879517 h 2421863"/>
                  <a:gd name="connsiteX87" fmla="*/ 1599875 w 2800970"/>
                  <a:gd name="connsiteY87" fmla="*/ 777917 h 2421863"/>
                  <a:gd name="connsiteX88" fmla="*/ 1576818 w 2800970"/>
                  <a:gd name="connsiteY88" fmla="*/ 676317 h 2421863"/>
                  <a:gd name="connsiteX89" fmla="*/ 1498274 w 2800970"/>
                  <a:gd name="connsiteY89" fmla="*/ 618260 h 2421863"/>
                  <a:gd name="connsiteX90" fmla="*/ 1390306 w 2800970"/>
                  <a:gd name="connsiteY90" fmla="*/ 618252 h 2421863"/>
                  <a:gd name="connsiteX91" fmla="*/ 1286548 w 2800970"/>
                  <a:gd name="connsiteY91" fmla="*/ 555247 h 2421863"/>
                  <a:gd name="connsiteX92" fmla="*/ 1498689 w 2800970"/>
                  <a:gd name="connsiteY92" fmla="*/ 372120 h 2421863"/>
                  <a:gd name="connsiteX93" fmla="*/ 1643833 w 2800970"/>
                  <a:gd name="connsiteY93" fmla="*/ 519136 h 2421863"/>
                  <a:gd name="connsiteX94" fmla="*/ 1875647 w 2800970"/>
                  <a:gd name="connsiteY94" fmla="*/ 676316 h 2421863"/>
                  <a:gd name="connsiteX95" fmla="*/ 1991761 w 2800970"/>
                  <a:gd name="connsiteY95" fmla="*/ 792431 h 2421863"/>
                  <a:gd name="connsiteX96" fmla="*/ 1997732 w 2800970"/>
                  <a:gd name="connsiteY96" fmla="*/ 624747 h 2421863"/>
                  <a:gd name="connsiteX97" fmla="*/ 1989190 w 2800970"/>
                  <a:gd name="connsiteY97" fmla="*/ 577191 h 2421863"/>
                  <a:gd name="connsiteX98" fmla="*/ 1991347 w 2800970"/>
                  <a:gd name="connsiteY98" fmla="*/ 519134 h 2421863"/>
                  <a:gd name="connsiteX99" fmla="*/ 1875647 w 2800970"/>
                  <a:gd name="connsiteY99" fmla="*/ 458602 h 2421863"/>
                  <a:gd name="connsiteX100" fmla="*/ 1672447 w 2800970"/>
                  <a:gd name="connsiteY100" fmla="*/ 371517 h 2421863"/>
                  <a:gd name="connsiteX101" fmla="*/ 1570847 w 2800970"/>
                  <a:gd name="connsiteY101" fmla="*/ 298945 h 2421863"/>
                  <a:gd name="connsiteX102" fmla="*/ 1527304 w 2800970"/>
                  <a:gd name="connsiteY102" fmla="*/ 269917 h 2421863"/>
                  <a:gd name="connsiteX103" fmla="*/ 1469247 w 2800970"/>
                  <a:gd name="connsiteY103" fmla="*/ 226374 h 2421863"/>
                  <a:gd name="connsiteX104" fmla="*/ 1454733 w 2800970"/>
                  <a:gd name="connsiteY104" fmla="*/ 226374 h 2421863"/>
                  <a:gd name="connsiteX105" fmla="*/ 1309590 w 2800970"/>
                  <a:gd name="connsiteY105" fmla="*/ 124774 h 2421863"/>
                  <a:gd name="connsiteX106" fmla="*/ 1266047 w 2800970"/>
                  <a:gd name="connsiteY106" fmla="*/ 81231 h 2421863"/>
                  <a:gd name="connsiteX107" fmla="*/ 1237018 w 2800970"/>
                  <a:gd name="connsiteY107" fmla="*/ 37688 h 2421863"/>
                  <a:gd name="connsiteX108" fmla="*/ 1193475 w 2800970"/>
                  <a:gd name="connsiteY108" fmla="*/ 23174 h 2421863"/>
                  <a:gd name="connsiteX109" fmla="*/ 1144375 w 2800970"/>
                  <a:gd name="connsiteY109"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1120904 w 2800970"/>
                  <a:gd name="connsiteY79" fmla="*/ 981117 h 2421863"/>
                  <a:gd name="connsiteX80" fmla="*/ 1178961 w 2800970"/>
                  <a:gd name="connsiteY80" fmla="*/ 995631 h 2421863"/>
                  <a:gd name="connsiteX81" fmla="*/ 1251533 w 2800970"/>
                  <a:gd name="connsiteY81" fmla="*/ 1024660 h 2421863"/>
                  <a:gd name="connsiteX82" fmla="*/ 1382161 w 2800970"/>
                  <a:gd name="connsiteY82" fmla="*/ 1039174 h 2421863"/>
                  <a:gd name="connsiteX83" fmla="*/ 1483761 w 2800970"/>
                  <a:gd name="connsiteY83" fmla="*/ 1053688 h 2421863"/>
                  <a:gd name="connsiteX84" fmla="*/ 1657933 w 2800970"/>
                  <a:gd name="connsiteY84" fmla="*/ 1039174 h 2421863"/>
                  <a:gd name="connsiteX85" fmla="*/ 1614390 w 2800970"/>
                  <a:gd name="connsiteY85" fmla="*/ 995631 h 2421863"/>
                  <a:gd name="connsiteX86" fmla="*/ 1570847 w 2800970"/>
                  <a:gd name="connsiteY86" fmla="*/ 879517 h 2421863"/>
                  <a:gd name="connsiteX87" fmla="*/ 1599875 w 2800970"/>
                  <a:gd name="connsiteY87" fmla="*/ 777917 h 2421863"/>
                  <a:gd name="connsiteX88" fmla="*/ 1576818 w 2800970"/>
                  <a:gd name="connsiteY88" fmla="*/ 676317 h 2421863"/>
                  <a:gd name="connsiteX89" fmla="*/ 1498274 w 2800970"/>
                  <a:gd name="connsiteY89" fmla="*/ 618260 h 2421863"/>
                  <a:gd name="connsiteX90" fmla="*/ 1390306 w 2800970"/>
                  <a:gd name="connsiteY90" fmla="*/ 618252 h 2421863"/>
                  <a:gd name="connsiteX91" fmla="*/ 1286548 w 2800970"/>
                  <a:gd name="connsiteY91" fmla="*/ 555247 h 2421863"/>
                  <a:gd name="connsiteX92" fmla="*/ 1498689 w 2800970"/>
                  <a:gd name="connsiteY92" fmla="*/ 372120 h 2421863"/>
                  <a:gd name="connsiteX93" fmla="*/ 1643833 w 2800970"/>
                  <a:gd name="connsiteY93" fmla="*/ 519136 h 2421863"/>
                  <a:gd name="connsiteX94" fmla="*/ 1875647 w 2800970"/>
                  <a:gd name="connsiteY94" fmla="*/ 676316 h 2421863"/>
                  <a:gd name="connsiteX95" fmla="*/ 1991761 w 2800970"/>
                  <a:gd name="connsiteY95" fmla="*/ 792431 h 2421863"/>
                  <a:gd name="connsiteX96" fmla="*/ 1997732 w 2800970"/>
                  <a:gd name="connsiteY96" fmla="*/ 624747 h 2421863"/>
                  <a:gd name="connsiteX97" fmla="*/ 1989190 w 2800970"/>
                  <a:gd name="connsiteY97" fmla="*/ 577191 h 2421863"/>
                  <a:gd name="connsiteX98" fmla="*/ 1991347 w 2800970"/>
                  <a:gd name="connsiteY98" fmla="*/ 519134 h 2421863"/>
                  <a:gd name="connsiteX99" fmla="*/ 1875647 w 2800970"/>
                  <a:gd name="connsiteY99" fmla="*/ 458602 h 2421863"/>
                  <a:gd name="connsiteX100" fmla="*/ 1672447 w 2800970"/>
                  <a:gd name="connsiteY100" fmla="*/ 371517 h 2421863"/>
                  <a:gd name="connsiteX101" fmla="*/ 1570847 w 2800970"/>
                  <a:gd name="connsiteY101" fmla="*/ 298945 h 2421863"/>
                  <a:gd name="connsiteX102" fmla="*/ 1527304 w 2800970"/>
                  <a:gd name="connsiteY102" fmla="*/ 269917 h 2421863"/>
                  <a:gd name="connsiteX103" fmla="*/ 1469247 w 2800970"/>
                  <a:gd name="connsiteY103" fmla="*/ 226374 h 2421863"/>
                  <a:gd name="connsiteX104" fmla="*/ 1454733 w 2800970"/>
                  <a:gd name="connsiteY104" fmla="*/ 226374 h 2421863"/>
                  <a:gd name="connsiteX105" fmla="*/ 1309590 w 2800970"/>
                  <a:gd name="connsiteY105" fmla="*/ 124774 h 2421863"/>
                  <a:gd name="connsiteX106" fmla="*/ 1266047 w 2800970"/>
                  <a:gd name="connsiteY106" fmla="*/ 81231 h 2421863"/>
                  <a:gd name="connsiteX107" fmla="*/ 1237018 w 2800970"/>
                  <a:gd name="connsiteY107" fmla="*/ 37688 h 2421863"/>
                  <a:gd name="connsiteX108" fmla="*/ 1193475 w 2800970"/>
                  <a:gd name="connsiteY108" fmla="*/ 23174 h 2421863"/>
                  <a:gd name="connsiteX109" fmla="*/ 1144375 w 2800970"/>
                  <a:gd name="connsiteY109"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20904 w 2800970"/>
                  <a:gd name="connsiteY80" fmla="*/ 981117 h 2421863"/>
                  <a:gd name="connsiteX81" fmla="*/ 1178961 w 2800970"/>
                  <a:gd name="connsiteY81" fmla="*/ 995631 h 2421863"/>
                  <a:gd name="connsiteX82" fmla="*/ 1251533 w 2800970"/>
                  <a:gd name="connsiteY82" fmla="*/ 1024660 h 2421863"/>
                  <a:gd name="connsiteX83" fmla="*/ 1382161 w 2800970"/>
                  <a:gd name="connsiteY83" fmla="*/ 1039174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995631 h 2421863"/>
                  <a:gd name="connsiteX82" fmla="*/ 1251533 w 2800970"/>
                  <a:gd name="connsiteY82" fmla="*/ 1024660 h 2421863"/>
                  <a:gd name="connsiteX83" fmla="*/ 1382161 w 2800970"/>
                  <a:gd name="connsiteY83" fmla="*/ 1039174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251533 w 2800970"/>
                  <a:gd name="connsiteY82" fmla="*/ 1024660 h 2421863"/>
                  <a:gd name="connsiteX83" fmla="*/ 1382161 w 2800970"/>
                  <a:gd name="connsiteY83" fmla="*/ 1039174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39174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70677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70677 h 2421863"/>
                  <a:gd name="connsiteX84" fmla="*/ 1483761 w 2800970"/>
                  <a:gd name="connsiteY84" fmla="*/ 1053688 h 2421863"/>
                  <a:gd name="connsiteX85" fmla="*/ 1600289 w 2800970"/>
                  <a:gd name="connsiteY85" fmla="*/ 1028673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70677 h 2421863"/>
                  <a:gd name="connsiteX84" fmla="*/ 1483761 w 2800970"/>
                  <a:gd name="connsiteY84" fmla="*/ 1053688 h 2421863"/>
                  <a:gd name="connsiteX85" fmla="*/ 1600289 w 2800970"/>
                  <a:gd name="connsiteY85" fmla="*/ 1028673 h 2421863"/>
                  <a:gd name="connsiteX86" fmla="*/ 1614390 w 2800970"/>
                  <a:gd name="connsiteY86" fmla="*/ 995631 h 2421863"/>
                  <a:gd name="connsiteX87" fmla="*/ 1501676 w 2800970"/>
                  <a:gd name="connsiteY87" fmla="*/ 890018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25447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70677 h 2421863"/>
                  <a:gd name="connsiteX84" fmla="*/ 1483761 w 2800970"/>
                  <a:gd name="connsiteY84" fmla="*/ 1053688 h 2421863"/>
                  <a:gd name="connsiteX85" fmla="*/ 1600289 w 2800970"/>
                  <a:gd name="connsiteY85" fmla="*/ 1028673 h 2421863"/>
                  <a:gd name="connsiteX86" fmla="*/ 1614390 w 2800970"/>
                  <a:gd name="connsiteY86" fmla="*/ 995631 h 2421863"/>
                  <a:gd name="connsiteX87" fmla="*/ 1501676 w 2800970"/>
                  <a:gd name="connsiteY87" fmla="*/ 890018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18093"/>
                  <a:gd name="connsiteX1" fmla="*/ 1123890 w 2800970"/>
                  <a:gd name="connsiteY1" fmla="*/ 52202 h 2418093"/>
                  <a:gd name="connsiteX2" fmla="*/ 1091875 w 2800970"/>
                  <a:gd name="connsiteY2" fmla="*/ 66717 h 2418093"/>
                  <a:gd name="connsiteX3" fmla="*/ 1048333 w 2800970"/>
                  <a:gd name="connsiteY3" fmla="*/ 110260 h 2418093"/>
                  <a:gd name="connsiteX4" fmla="*/ 1136677 w 2800970"/>
                  <a:gd name="connsiteY4" fmla="*/ 166709 h 2418093"/>
                  <a:gd name="connsiteX5" fmla="*/ 1222504 w 2800970"/>
                  <a:gd name="connsiteY5" fmla="*/ 139289 h 2418093"/>
                  <a:gd name="connsiteX6" fmla="*/ 1280561 w 2800970"/>
                  <a:gd name="connsiteY6" fmla="*/ 182833 h 2418093"/>
                  <a:gd name="connsiteX7" fmla="*/ 1193477 w 2800970"/>
                  <a:gd name="connsiteY7" fmla="*/ 298946 h 2418093"/>
                  <a:gd name="connsiteX8" fmla="*/ 1090563 w 2800970"/>
                  <a:gd name="connsiteY8" fmla="*/ 271719 h 2418093"/>
                  <a:gd name="connsiteX9" fmla="*/ 1090563 w 2800970"/>
                  <a:gd name="connsiteY9" fmla="*/ 198212 h 2418093"/>
                  <a:gd name="connsiteX10" fmla="*/ 1033818 w 2800970"/>
                  <a:gd name="connsiteY10" fmla="*/ 139288 h 2418093"/>
                  <a:gd name="connsiteX11" fmla="*/ 865209 w 2800970"/>
                  <a:gd name="connsiteY11" fmla="*/ 317474 h 2418093"/>
                  <a:gd name="connsiteX12" fmla="*/ 787075 w 2800970"/>
                  <a:gd name="connsiteY12" fmla="*/ 386031 h 2418093"/>
                  <a:gd name="connsiteX13" fmla="*/ 714504 w 2800970"/>
                  <a:gd name="connsiteY13" fmla="*/ 473117 h 2418093"/>
                  <a:gd name="connsiteX14" fmla="*/ 627418 w 2800970"/>
                  <a:gd name="connsiteY14" fmla="*/ 560202 h 2418093"/>
                  <a:gd name="connsiteX15" fmla="*/ 612904 w 2800970"/>
                  <a:gd name="connsiteY15" fmla="*/ 589231 h 2418093"/>
                  <a:gd name="connsiteX16" fmla="*/ 496790 w 2800970"/>
                  <a:gd name="connsiteY16" fmla="*/ 719860 h 2418093"/>
                  <a:gd name="connsiteX17" fmla="*/ 453247 w 2800970"/>
                  <a:gd name="connsiteY17" fmla="*/ 748888 h 2418093"/>
                  <a:gd name="connsiteX18" fmla="*/ 395190 w 2800970"/>
                  <a:gd name="connsiteY18" fmla="*/ 806945 h 2418093"/>
                  <a:gd name="connsiteX19" fmla="*/ 366161 w 2800970"/>
                  <a:gd name="connsiteY19" fmla="*/ 850488 h 2418093"/>
                  <a:gd name="connsiteX20" fmla="*/ 322618 w 2800970"/>
                  <a:gd name="connsiteY20" fmla="*/ 894031 h 2418093"/>
                  <a:gd name="connsiteX21" fmla="*/ 279075 w 2800970"/>
                  <a:gd name="connsiteY21" fmla="*/ 952088 h 2418093"/>
                  <a:gd name="connsiteX22" fmla="*/ 206504 w 2800970"/>
                  <a:gd name="connsiteY22" fmla="*/ 1039174 h 2418093"/>
                  <a:gd name="connsiteX23" fmla="*/ 162961 w 2800970"/>
                  <a:gd name="connsiteY23" fmla="*/ 1097231 h 2418093"/>
                  <a:gd name="connsiteX24" fmla="*/ 104904 w 2800970"/>
                  <a:gd name="connsiteY24" fmla="*/ 1155288 h 2418093"/>
                  <a:gd name="connsiteX25" fmla="*/ 75875 w 2800970"/>
                  <a:gd name="connsiteY25" fmla="*/ 1213345 h 2418093"/>
                  <a:gd name="connsiteX26" fmla="*/ 17820 w 2800970"/>
                  <a:gd name="connsiteY26" fmla="*/ 1325447 h 2418093"/>
                  <a:gd name="connsiteX27" fmla="*/ 1472 w 2800970"/>
                  <a:gd name="connsiteY27" fmla="*/ 1489118 h 2418093"/>
                  <a:gd name="connsiteX28" fmla="*/ 4311 w 2800970"/>
                  <a:gd name="connsiteY28" fmla="*/ 1629495 h 2418093"/>
                  <a:gd name="connsiteX29" fmla="*/ 32702 w 2800970"/>
                  <a:gd name="connsiteY29" fmla="*/ 1757439 h 2418093"/>
                  <a:gd name="connsiteX30" fmla="*/ 88555 w 2800970"/>
                  <a:gd name="connsiteY30" fmla="*/ 1880041 h 2418093"/>
                  <a:gd name="connsiteX31" fmla="*/ 162961 w 2800970"/>
                  <a:gd name="connsiteY31" fmla="*/ 2011631 h 2418093"/>
                  <a:gd name="connsiteX32" fmla="*/ 206504 w 2800970"/>
                  <a:gd name="connsiteY32" fmla="*/ 2040660 h 2418093"/>
                  <a:gd name="connsiteX33" fmla="*/ 293590 w 2800970"/>
                  <a:gd name="connsiteY33" fmla="*/ 2113231 h 2418093"/>
                  <a:gd name="connsiteX34" fmla="*/ 380675 w 2800970"/>
                  <a:gd name="connsiteY34" fmla="*/ 2171288 h 2418093"/>
                  <a:gd name="connsiteX35" fmla="*/ 600548 w 2800970"/>
                  <a:gd name="connsiteY35" fmla="*/ 2252822 h 2418093"/>
                  <a:gd name="connsiteX36" fmla="*/ 281974 w 2800970"/>
                  <a:gd name="connsiteY36" fmla="*/ 2002337 h 2418093"/>
                  <a:gd name="connsiteX37" fmla="*/ 772561 w 2800970"/>
                  <a:gd name="connsiteY37" fmla="*/ 2272888 h 2418093"/>
                  <a:gd name="connsiteX38" fmla="*/ 816104 w 2800970"/>
                  <a:gd name="connsiteY38" fmla="*/ 2287402 h 2418093"/>
                  <a:gd name="connsiteX39" fmla="*/ 859647 w 2800970"/>
                  <a:gd name="connsiteY39" fmla="*/ 2301917 h 2418093"/>
                  <a:gd name="connsiteX40" fmla="*/ 903190 w 2800970"/>
                  <a:gd name="connsiteY40" fmla="*/ 2316431 h 2418093"/>
                  <a:gd name="connsiteX41" fmla="*/ 1019304 w 2800970"/>
                  <a:gd name="connsiteY41" fmla="*/ 2359974 h 2418093"/>
                  <a:gd name="connsiteX42" fmla="*/ 1091875 w 2800970"/>
                  <a:gd name="connsiteY42" fmla="*/ 2374488 h 2418093"/>
                  <a:gd name="connsiteX43" fmla="*/ 946733 w 2800970"/>
                  <a:gd name="connsiteY43" fmla="*/ 2316431 h 2418093"/>
                  <a:gd name="connsiteX44" fmla="*/ 1193476 w 2800970"/>
                  <a:gd name="connsiteY44" fmla="*/ 2403517 h 2418093"/>
                  <a:gd name="connsiteX45" fmla="*/ 1309589 w 2800970"/>
                  <a:gd name="connsiteY45" fmla="*/ 2403516 h 2418093"/>
                  <a:gd name="connsiteX46" fmla="*/ 1454731 w 2800970"/>
                  <a:gd name="connsiteY46" fmla="*/ 2418031 h 2418093"/>
                  <a:gd name="connsiteX47" fmla="*/ 1657933 w 2800970"/>
                  <a:gd name="connsiteY47" fmla="*/ 2397028 h 2418093"/>
                  <a:gd name="connsiteX48" fmla="*/ 2543718 w 2800970"/>
                  <a:gd name="connsiteY48" fmla="*/ 2342985 h 2418093"/>
                  <a:gd name="connsiteX49" fmla="*/ 2600813 w 2800970"/>
                  <a:gd name="connsiteY49" fmla="*/ 2329918 h 2418093"/>
                  <a:gd name="connsiteX50" fmla="*/ 2650877 w 2800970"/>
                  <a:gd name="connsiteY50" fmla="*/ 2328470 h 2418093"/>
                  <a:gd name="connsiteX51" fmla="*/ 2790048 w 2800970"/>
                  <a:gd name="connsiteY51" fmla="*/ 2320444 h 2418093"/>
                  <a:gd name="connsiteX52" fmla="*/ 2775533 w 2800970"/>
                  <a:gd name="connsiteY52" fmla="*/ 2180252 h 2418093"/>
                  <a:gd name="connsiteX53" fmla="*/ 2644905 w 2800970"/>
                  <a:gd name="connsiteY53" fmla="*/ 2160787 h 2418093"/>
                  <a:gd name="connsiteX54" fmla="*/ 2508585 w 2800970"/>
                  <a:gd name="connsiteY54" fmla="*/ 2161901 h 2418093"/>
                  <a:gd name="connsiteX55" fmla="*/ 2436146 w 2800970"/>
                  <a:gd name="connsiteY55" fmla="*/ 2181789 h 2418093"/>
                  <a:gd name="connsiteX56" fmla="*/ 2415662 w 2800970"/>
                  <a:gd name="connsiteY56" fmla="*/ 2238308 h 2418093"/>
                  <a:gd name="connsiteX57" fmla="*/ 2334135 w 2800970"/>
                  <a:gd name="connsiteY57" fmla="*/ 2215768 h 2418093"/>
                  <a:gd name="connsiteX58" fmla="*/ 2335657 w 2800970"/>
                  <a:gd name="connsiteY58" fmla="*/ 2109396 h 2418093"/>
                  <a:gd name="connsiteX59" fmla="*/ 2197313 w 2800970"/>
                  <a:gd name="connsiteY59" fmla="*/ 2109397 h 2418093"/>
                  <a:gd name="connsiteX60" fmla="*/ 2194961 w 2800970"/>
                  <a:gd name="connsiteY60" fmla="*/ 1953575 h 2418093"/>
                  <a:gd name="connsiteX61" fmla="*/ 2064333 w 2800970"/>
                  <a:gd name="connsiteY61" fmla="*/ 1968088 h 2418093"/>
                  <a:gd name="connsiteX62" fmla="*/ 1933704 w 2800970"/>
                  <a:gd name="connsiteY62" fmla="*/ 2026146 h 2418093"/>
                  <a:gd name="connsiteX63" fmla="*/ 1861132 w 2800970"/>
                  <a:gd name="connsiteY63" fmla="*/ 2011630 h 2418093"/>
                  <a:gd name="connsiteX64" fmla="*/ 1498275 w 2800970"/>
                  <a:gd name="connsiteY64" fmla="*/ 1953574 h 2418093"/>
                  <a:gd name="connsiteX65" fmla="*/ 1411190 w 2800970"/>
                  <a:gd name="connsiteY65" fmla="*/ 1924545 h 2418093"/>
                  <a:gd name="connsiteX66" fmla="*/ 1295075 w 2800970"/>
                  <a:gd name="connsiteY66" fmla="*/ 1866488 h 2418093"/>
                  <a:gd name="connsiteX67" fmla="*/ 1135418 w 2800970"/>
                  <a:gd name="connsiteY67" fmla="*/ 1735860 h 2418093"/>
                  <a:gd name="connsiteX68" fmla="*/ 1048333 w 2800970"/>
                  <a:gd name="connsiteY68" fmla="*/ 1605231 h 2418093"/>
                  <a:gd name="connsiteX69" fmla="*/ 1019304 w 2800970"/>
                  <a:gd name="connsiteY69" fmla="*/ 1561688 h 2418093"/>
                  <a:gd name="connsiteX70" fmla="*/ 975761 w 2800970"/>
                  <a:gd name="connsiteY70" fmla="*/ 1518145 h 2418093"/>
                  <a:gd name="connsiteX71" fmla="*/ 946733 w 2800970"/>
                  <a:gd name="connsiteY71" fmla="*/ 1445574 h 2418093"/>
                  <a:gd name="connsiteX72" fmla="*/ 859647 w 2800970"/>
                  <a:gd name="connsiteY72" fmla="*/ 1445574 h 2418093"/>
                  <a:gd name="connsiteX73" fmla="*/ 787076 w 2800970"/>
                  <a:gd name="connsiteY73" fmla="*/ 1416545 h 2418093"/>
                  <a:gd name="connsiteX74" fmla="*/ 769575 w 2800970"/>
                  <a:gd name="connsiteY74" fmla="*/ 1296417 h 2418093"/>
                  <a:gd name="connsiteX75" fmla="*/ 888676 w 2800970"/>
                  <a:gd name="connsiteY75" fmla="*/ 1227860 h 2418093"/>
                  <a:gd name="connsiteX76" fmla="*/ 894577 w 2800970"/>
                  <a:gd name="connsiteY76" fmla="*/ 1101300 h 2418093"/>
                  <a:gd name="connsiteX77" fmla="*/ 779290 w 2800970"/>
                  <a:gd name="connsiteY77" fmla="*/ 1017291 h 2418093"/>
                  <a:gd name="connsiteX78" fmla="*/ 805403 w 2800970"/>
                  <a:gd name="connsiteY78" fmla="*/ 917507 h 2418093"/>
                  <a:gd name="connsiteX79" fmla="*/ 917634 w 2800970"/>
                  <a:gd name="connsiteY79" fmla="*/ 1017291 h 2418093"/>
                  <a:gd name="connsiteX80" fmla="*/ 1109376 w 2800970"/>
                  <a:gd name="connsiteY80" fmla="*/ 1023121 h 2418093"/>
                  <a:gd name="connsiteX81" fmla="*/ 1178961 w 2800970"/>
                  <a:gd name="connsiteY81" fmla="*/ 1048136 h 2418093"/>
                  <a:gd name="connsiteX82" fmla="*/ 1309177 w 2800970"/>
                  <a:gd name="connsiteY82" fmla="*/ 1066664 h 2418093"/>
                  <a:gd name="connsiteX83" fmla="*/ 1382161 w 2800970"/>
                  <a:gd name="connsiteY83" fmla="*/ 1070677 h 2418093"/>
                  <a:gd name="connsiteX84" fmla="*/ 1483761 w 2800970"/>
                  <a:gd name="connsiteY84" fmla="*/ 1053688 h 2418093"/>
                  <a:gd name="connsiteX85" fmla="*/ 1600289 w 2800970"/>
                  <a:gd name="connsiteY85" fmla="*/ 1028673 h 2418093"/>
                  <a:gd name="connsiteX86" fmla="*/ 1614390 w 2800970"/>
                  <a:gd name="connsiteY86" fmla="*/ 995631 h 2418093"/>
                  <a:gd name="connsiteX87" fmla="*/ 1501676 w 2800970"/>
                  <a:gd name="connsiteY87" fmla="*/ 890018 h 2418093"/>
                  <a:gd name="connsiteX88" fmla="*/ 1599875 w 2800970"/>
                  <a:gd name="connsiteY88" fmla="*/ 777917 h 2418093"/>
                  <a:gd name="connsiteX89" fmla="*/ 1576818 w 2800970"/>
                  <a:gd name="connsiteY89" fmla="*/ 676317 h 2418093"/>
                  <a:gd name="connsiteX90" fmla="*/ 1498274 w 2800970"/>
                  <a:gd name="connsiteY90" fmla="*/ 618260 h 2418093"/>
                  <a:gd name="connsiteX91" fmla="*/ 1390306 w 2800970"/>
                  <a:gd name="connsiteY91" fmla="*/ 618252 h 2418093"/>
                  <a:gd name="connsiteX92" fmla="*/ 1286548 w 2800970"/>
                  <a:gd name="connsiteY92" fmla="*/ 555247 h 2418093"/>
                  <a:gd name="connsiteX93" fmla="*/ 1498689 w 2800970"/>
                  <a:gd name="connsiteY93" fmla="*/ 372120 h 2418093"/>
                  <a:gd name="connsiteX94" fmla="*/ 1643833 w 2800970"/>
                  <a:gd name="connsiteY94" fmla="*/ 519136 h 2418093"/>
                  <a:gd name="connsiteX95" fmla="*/ 1875647 w 2800970"/>
                  <a:gd name="connsiteY95" fmla="*/ 676316 h 2418093"/>
                  <a:gd name="connsiteX96" fmla="*/ 1991761 w 2800970"/>
                  <a:gd name="connsiteY96" fmla="*/ 792431 h 2418093"/>
                  <a:gd name="connsiteX97" fmla="*/ 1997732 w 2800970"/>
                  <a:gd name="connsiteY97" fmla="*/ 624747 h 2418093"/>
                  <a:gd name="connsiteX98" fmla="*/ 1989190 w 2800970"/>
                  <a:gd name="connsiteY98" fmla="*/ 577191 h 2418093"/>
                  <a:gd name="connsiteX99" fmla="*/ 1991347 w 2800970"/>
                  <a:gd name="connsiteY99" fmla="*/ 519134 h 2418093"/>
                  <a:gd name="connsiteX100" fmla="*/ 1875647 w 2800970"/>
                  <a:gd name="connsiteY100" fmla="*/ 458602 h 2418093"/>
                  <a:gd name="connsiteX101" fmla="*/ 1672447 w 2800970"/>
                  <a:gd name="connsiteY101" fmla="*/ 371517 h 2418093"/>
                  <a:gd name="connsiteX102" fmla="*/ 1570847 w 2800970"/>
                  <a:gd name="connsiteY102" fmla="*/ 298945 h 2418093"/>
                  <a:gd name="connsiteX103" fmla="*/ 1527304 w 2800970"/>
                  <a:gd name="connsiteY103" fmla="*/ 269917 h 2418093"/>
                  <a:gd name="connsiteX104" fmla="*/ 1469247 w 2800970"/>
                  <a:gd name="connsiteY104" fmla="*/ 226374 h 2418093"/>
                  <a:gd name="connsiteX105" fmla="*/ 1454733 w 2800970"/>
                  <a:gd name="connsiteY105" fmla="*/ 226374 h 2418093"/>
                  <a:gd name="connsiteX106" fmla="*/ 1309590 w 2800970"/>
                  <a:gd name="connsiteY106" fmla="*/ 124774 h 2418093"/>
                  <a:gd name="connsiteX107" fmla="*/ 1266047 w 2800970"/>
                  <a:gd name="connsiteY107" fmla="*/ 81231 h 2418093"/>
                  <a:gd name="connsiteX108" fmla="*/ 1237018 w 2800970"/>
                  <a:gd name="connsiteY108" fmla="*/ 37688 h 2418093"/>
                  <a:gd name="connsiteX109" fmla="*/ 1193475 w 2800970"/>
                  <a:gd name="connsiteY109" fmla="*/ 23174 h 2418093"/>
                  <a:gd name="connsiteX110" fmla="*/ 1144375 w 2800970"/>
                  <a:gd name="connsiteY110" fmla="*/ 634 h 2418093"/>
                  <a:gd name="connsiteX0" fmla="*/ 1144375 w 2800970"/>
                  <a:gd name="connsiteY0" fmla="*/ 634 h 2412729"/>
                  <a:gd name="connsiteX1" fmla="*/ 1123890 w 2800970"/>
                  <a:gd name="connsiteY1" fmla="*/ 52202 h 2412729"/>
                  <a:gd name="connsiteX2" fmla="*/ 1091875 w 2800970"/>
                  <a:gd name="connsiteY2" fmla="*/ 66717 h 2412729"/>
                  <a:gd name="connsiteX3" fmla="*/ 1048333 w 2800970"/>
                  <a:gd name="connsiteY3" fmla="*/ 110260 h 2412729"/>
                  <a:gd name="connsiteX4" fmla="*/ 1136677 w 2800970"/>
                  <a:gd name="connsiteY4" fmla="*/ 166709 h 2412729"/>
                  <a:gd name="connsiteX5" fmla="*/ 1222504 w 2800970"/>
                  <a:gd name="connsiteY5" fmla="*/ 139289 h 2412729"/>
                  <a:gd name="connsiteX6" fmla="*/ 1280561 w 2800970"/>
                  <a:gd name="connsiteY6" fmla="*/ 182833 h 2412729"/>
                  <a:gd name="connsiteX7" fmla="*/ 1193477 w 2800970"/>
                  <a:gd name="connsiteY7" fmla="*/ 298946 h 2412729"/>
                  <a:gd name="connsiteX8" fmla="*/ 1090563 w 2800970"/>
                  <a:gd name="connsiteY8" fmla="*/ 271719 h 2412729"/>
                  <a:gd name="connsiteX9" fmla="*/ 1090563 w 2800970"/>
                  <a:gd name="connsiteY9" fmla="*/ 198212 h 2412729"/>
                  <a:gd name="connsiteX10" fmla="*/ 1033818 w 2800970"/>
                  <a:gd name="connsiteY10" fmla="*/ 139288 h 2412729"/>
                  <a:gd name="connsiteX11" fmla="*/ 865209 w 2800970"/>
                  <a:gd name="connsiteY11" fmla="*/ 317474 h 2412729"/>
                  <a:gd name="connsiteX12" fmla="*/ 787075 w 2800970"/>
                  <a:gd name="connsiteY12" fmla="*/ 386031 h 2412729"/>
                  <a:gd name="connsiteX13" fmla="*/ 714504 w 2800970"/>
                  <a:gd name="connsiteY13" fmla="*/ 473117 h 2412729"/>
                  <a:gd name="connsiteX14" fmla="*/ 627418 w 2800970"/>
                  <a:gd name="connsiteY14" fmla="*/ 560202 h 2412729"/>
                  <a:gd name="connsiteX15" fmla="*/ 612904 w 2800970"/>
                  <a:gd name="connsiteY15" fmla="*/ 589231 h 2412729"/>
                  <a:gd name="connsiteX16" fmla="*/ 496790 w 2800970"/>
                  <a:gd name="connsiteY16" fmla="*/ 719860 h 2412729"/>
                  <a:gd name="connsiteX17" fmla="*/ 453247 w 2800970"/>
                  <a:gd name="connsiteY17" fmla="*/ 748888 h 2412729"/>
                  <a:gd name="connsiteX18" fmla="*/ 395190 w 2800970"/>
                  <a:gd name="connsiteY18" fmla="*/ 806945 h 2412729"/>
                  <a:gd name="connsiteX19" fmla="*/ 366161 w 2800970"/>
                  <a:gd name="connsiteY19" fmla="*/ 850488 h 2412729"/>
                  <a:gd name="connsiteX20" fmla="*/ 322618 w 2800970"/>
                  <a:gd name="connsiteY20" fmla="*/ 894031 h 2412729"/>
                  <a:gd name="connsiteX21" fmla="*/ 279075 w 2800970"/>
                  <a:gd name="connsiteY21" fmla="*/ 952088 h 2412729"/>
                  <a:gd name="connsiteX22" fmla="*/ 206504 w 2800970"/>
                  <a:gd name="connsiteY22" fmla="*/ 1039174 h 2412729"/>
                  <a:gd name="connsiteX23" fmla="*/ 162961 w 2800970"/>
                  <a:gd name="connsiteY23" fmla="*/ 1097231 h 2412729"/>
                  <a:gd name="connsiteX24" fmla="*/ 104904 w 2800970"/>
                  <a:gd name="connsiteY24" fmla="*/ 1155288 h 2412729"/>
                  <a:gd name="connsiteX25" fmla="*/ 75875 w 2800970"/>
                  <a:gd name="connsiteY25" fmla="*/ 1213345 h 2412729"/>
                  <a:gd name="connsiteX26" fmla="*/ 17820 w 2800970"/>
                  <a:gd name="connsiteY26" fmla="*/ 1325447 h 2412729"/>
                  <a:gd name="connsiteX27" fmla="*/ 1472 w 2800970"/>
                  <a:gd name="connsiteY27" fmla="*/ 1489118 h 2412729"/>
                  <a:gd name="connsiteX28" fmla="*/ 4311 w 2800970"/>
                  <a:gd name="connsiteY28" fmla="*/ 1629495 h 2412729"/>
                  <a:gd name="connsiteX29" fmla="*/ 32702 w 2800970"/>
                  <a:gd name="connsiteY29" fmla="*/ 1757439 h 2412729"/>
                  <a:gd name="connsiteX30" fmla="*/ 88555 w 2800970"/>
                  <a:gd name="connsiteY30" fmla="*/ 1880041 h 2412729"/>
                  <a:gd name="connsiteX31" fmla="*/ 162961 w 2800970"/>
                  <a:gd name="connsiteY31" fmla="*/ 2011631 h 2412729"/>
                  <a:gd name="connsiteX32" fmla="*/ 206504 w 2800970"/>
                  <a:gd name="connsiteY32" fmla="*/ 2040660 h 2412729"/>
                  <a:gd name="connsiteX33" fmla="*/ 293590 w 2800970"/>
                  <a:gd name="connsiteY33" fmla="*/ 2113231 h 2412729"/>
                  <a:gd name="connsiteX34" fmla="*/ 380675 w 2800970"/>
                  <a:gd name="connsiteY34" fmla="*/ 2171288 h 2412729"/>
                  <a:gd name="connsiteX35" fmla="*/ 600548 w 2800970"/>
                  <a:gd name="connsiteY35" fmla="*/ 2252822 h 2412729"/>
                  <a:gd name="connsiteX36" fmla="*/ 281974 w 2800970"/>
                  <a:gd name="connsiteY36" fmla="*/ 2002337 h 2412729"/>
                  <a:gd name="connsiteX37" fmla="*/ 772561 w 2800970"/>
                  <a:gd name="connsiteY37" fmla="*/ 2272888 h 2412729"/>
                  <a:gd name="connsiteX38" fmla="*/ 816104 w 2800970"/>
                  <a:gd name="connsiteY38" fmla="*/ 2287402 h 2412729"/>
                  <a:gd name="connsiteX39" fmla="*/ 859647 w 2800970"/>
                  <a:gd name="connsiteY39" fmla="*/ 2301917 h 2412729"/>
                  <a:gd name="connsiteX40" fmla="*/ 903190 w 2800970"/>
                  <a:gd name="connsiteY40" fmla="*/ 2316431 h 2412729"/>
                  <a:gd name="connsiteX41" fmla="*/ 1019304 w 2800970"/>
                  <a:gd name="connsiteY41" fmla="*/ 2359974 h 2412729"/>
                  <a:gd name="connsiteX42" fmla="*/ 1091875 w 2800970"/>
                  <a:gd name="connsiteY42" fmla="*/ 2374488 h 2412729"/>
                  <a:gd name="connsiteX43" fmla="*/ 946733 w 2800970"/>
                  <a:gd name="connsiteY43" fmla="*/ 2316431 h 2412729"/>
                  <a:gd name="connsiteX44" fmla="*/ 1193476 w 2800970"/>
                  <a:gd name="connsiteY44" fmla="*/ 2403517 h 2412729"/>
                  <a:gd name="connsiteX45" fmla="*/ 1309589 w 2800970"/>
                  <a:gd name="connsiteY45" fmla="*/ 2403516 h 2412729"/>
                  <a:gd name="connsiteX46" fmla="*/ 1466260 w 2800970"/>
                  <a:gd name="connsiteY46" fmla="*/ 2344524 h 2412729"/>
                  <a:gd name="connsiteX47" fmla="*/ 1657933 w 2800970"/>
                  <a:gd name="connsiteY47" fmla="*/ 2397028 h 2412729"/>
                  <a:gd name="connsiteX48" fmla="*/ 2543718 w 2800970"/>
                  <a:gd name="connsiteY48" fmla="*/ 2342985 h 2412729"/>
                  <a:gd name="connsiteX49" fmla="*/ 2600813 w 2800970"/>
                  <a:gd name="connsiteY49" fmla="*/ 2329918 h 2412729"/>
                  <a:gd name="connsiteX50" fmla="*/ 2650877 w 2800970"/>
                  <a:gd name="connsiteY50" fmla="*/ 2328470 h 2412729"/>
                  <a:gd name="connsiteX51" fmla="*/ 2790048 w 2800970"/>
                  <a:gd name="connsiteY51" fmla="*/ 2320444 h 2412729"/>
                  <a:gd name="connsiteX52" fmla="*/ 2775533 w 2800970"/>
                  <a:gd name="connsiteY52" fmla="*/ 2180252 h 2412729"/>
                  <a:gd name="connsiteX53" fmla="*/ 2644905 w 2800970"/>
                  <a:gd name="connsiteY53" fmla="*/ 2160787 h 2412729"/>
                  <a:gd name="connsiteX54" fmla="*/ 2508585 w 2800970"/>
                  <a:gd name="connsiteY54" fmla="*/ 2161901 h 2412729"/>
                  <a:gd name="connsiteX55" fmla="*/ 2436146 w 2800970"/>
                  <a:gd name="connsiteY55" fmla="*/ 2181789 h 2412729"/>
                  <a:gd name="connsiteX56" fmla="*/ 2415662 w 2800970"/>
                  <a:gd name="connsiteY56" fmla="*/ 2238308 h 2412729"/>
                  <a:gd name="connsiteX57" fmla="*/ 2334135 w 2800970"/>
                  <a:gd name="connsiteY57" fmla="*/ 2215768 h 2412729"/>
                  <a:gd name="connsiteX58" fmla="*/ 2335657 w 2800970"/>
                  <a:gd name="connsiteY58" fmla="*/ 2109396 h 2412729"/>
                  <a:gd name="connsiteX59" fmla="*/ 2197313 w 2800970"/>
                  <a:gd name="connsiteY59" fmla="*/ 2109397 h 2412729"/>
                  <a:gd name="connsiteX60" fmla="*/ 2194961 w 2800970"/>
                  <a:gd name="connsiteY60" fmla="*/ 1953575 h 2412729"/>
                  <a:gd name="connsiteX61" fmla="*/ 2064333 w 2800970"/>
                  <a:gd name="connsiteY61" fmla="*/ 1968088 h 2412729"/>
                  <a:gd name="connsiteX62" fmla="*/ 1933704 w 2800970"/>
                  <a:gd name="connsiteY62" fmla="*/ 2026146 h 2412729"/>
                  <a:gd name="connsiteX63" fmla="*/ 1861132 w 2800970"/>
                  <a:gd name="connsiteY63" fmla="*/ 2011630 h 2412729"/>
                  <a:gd name="connsiteX64" fmla="*/ 1498275 w 2800970"/>
                  <a:gd name="connsiteY64" fmla="*/ 1953574 h 2412729"/>
                  <a:gd name="connsiteX65" fmla="*/ 1411190 w 2800970"/>
                  <a:gd name="connsiteY65" fmla="*/ 1924545 h 2412729"/>
                  <a:gd name="connsiteX66" fmla="*/ 1295075 w 2800970"/>
                  <a:gd name="connsiteY66" fmla="*/ 1866488 h 2412729"/>
                  <a:gd name="connsiteX67" fmla="*/ 1135418 w 2800970"/>
                  <a:gd name="connsiteY67" fmla="*/ 1735860 h 2412729"/>
                  <a:gd name="connsiteX68" fmla="*/ 1048333 w 2800970"/>
                  <a:gd name="connsiteY68" fmla="*/ 1605231 h 2412729"/>
                  <a:gd name="connsiteX69" fmla="*/ 1019304 w 2800970"/>
                  <a:gd name="connsiteY69" fmla="*/ 1561688 h 2412729"/>
                  <a:gd name="connsiteX70" fmla="*/ 975761 w 2800970"/>
                  <a:gd name="connsiteY70" fmla="*/ 1518145 h 2412729"/>
                  <a:gd name="connsiteX71" fmla="*/ 946733 w 2800970"/>
                  <a:gd name="connsiteY71" fmla="*/ 1445574 h 2412729"/>
                  <a:gd name="connsiteX72" fmla="*/ 859647 w 2800970"/>
                  <a:gd name="connsiteY72" fmla="*/ 1445574 h 2412729"/>
                  <a:gd name="connsiteX73" fmla="*/ 787076 w 2800970"/>
                  <a:gd name="connsiteY73" fmla="*/ 1416545 h 2412729"/>
                  <a:gd name="connsiteX74" fmla="*/ 769575 w 2800970"/>
                  <a:gd name="connsiteY74" fmla="*/ 1296417 h 2412729"/>
                  <a:gd name="connsiteX75" fmla="*/ 888676 w 2800970"/>
                  <a:gd name="connsiteY75" fmla="*/ 1227860 h 2412729"/>
                  <a:gd name="connsiteX76" fmla="*/ 894577 w 2800970"/>
                  <a:gd name="connsiteY76" fmla="*/ 1101300 h 2412729"/>
                  <a:gd name="connsiteX77" fmla="*/ 779290 w 2800970"/>
                  <a:gd name="connsiteY77" fmla="*/ 1017291 h 2412729"/>
                  <a:gd name="connsiteX78" fmla="*/ 805403 w 2800970"/>
                  <a:gd name="connsiteY78" fmla="*/ 917507 h 2412729"/>
                  <a:gd name="connsiteX79" fmla="*/ 917634 w 2800970"/>
                  <a:gd name="connsiteY79" fmla="*/ 1017291 h 2412729"/>
                  <a:gd name="connsiteX80" fmla="*/ 1109376 w 2800970"/>
                  <a:gd name="connsiteY80" fmla="*/ 1023121 h 2412729"/>
                  <a:gd name="connsiteX81" fmla="*/ 1178961 w 2800970"/>
                  <a:gd name="connsiteY81" fmla="*/ 1048136 h 2412729"/>
                  <a:gd name="connsiteX82" fmla="*/ 1309177 w 2800970"/>
                  <a:gd name="connsiteY82" fmla="*/ 1066664 h 2412729"/>
                  <a:gd name="connsiteX83" fmla="*/ 1382161 w 2800970"/>
                  <a:gd name="connsiteY83" fmla="*/ 1070677 h 2412729"/>
                  <a:gd name="connsiteX84" fmla="*/ 1483761 w 2800970"/>
                  <a:gd name="connsiteY84" fmla="*/ 1053688 h 2412729"/>
                  <a:gd name="connsiteX85" fmla="*/ 1600289 w 2800970"/>
                  <a:gd name="connsiteY85" fmla="*/ 1028673 h 2412729"/>
                  <a:gd name="connsiteX86" fmla="*/ 1614390 w 2800970"/>
                  <a:gd name="connsiteY86" fmla="*/ 995631 h 2412729"/>
                  <a:gd name="connsiteX87" fmla="*/ 1501676 w 2800970"/>
                  <a:gd name="connsiteY87" fmla="*/ 890018 h 2412729"/>
                  <a:gd name="connsiteX88" fmla="*/ 1599875 w 2800970"/>
                  <a:gd name="connsiteY88" fmla="*/ 777917 h 2412729"/>
                  <a:gd name="connsiteX89" fmla="*/ 1576818 w 2800970"/>
                  <a:gd name="connsiteY89" fmla="*/ 676317 h 2412729"/>
                  <a:gd name="connsiteX90" fmla="*/ 1498274 w 2800970"/>
                  <a:gd name="connsiteY90" fmla="*/ 618260 h 2412729"/>
                  <a:gd name="connsiteX91" fmla="*/ 1390306 w 2800970"/>
                  <a:gd name="connsiteY91" fmla="*/ 618252 h 2412729"/>
                  <a:gd name="connsiteX92" fmla="*/ 1286548 w 2800970"/>
                  <a:gd name="connsiteY92" fmla="*/ 555247 h 2412729"/>
                  <a:gd name="connsiteX93" fmla="*/ 1498689 w 2800970"/>
                  <a:gd name="connsiteY93" fmla="*/ 372120 h 2412729"/>
                  <a:gd name="connsiteX94" fmla="*/ 1643833 w 2800970"/>
                  <a:gd name="connsiteY94" fmla="*/ 519136 h 2412729"/>
                  <a:gd name="connsiteX95" fmla="*/ 1875647 w 2800970"/>
                  <a:gd name="connsiteY95" fmla="*/ 676316 h 2412729"/>
                  <a:gd name="connsiteX96" fmla="*/ 1991761 w 2800970"/>
                  <a:gd name="connsiteY96" fmla="*/ 792431 h 2412729"/>
                  <a:gd name="connsiteX97" fmla="*/ 1997732 w 2800970"/>
                  <a:gd name="connsiteY97" fmla="*/ 624747 h 2412729"/>
                  <a:gd name="connsiteX98" fmla="*/ 1989190 w 2800970"/>
                  <a:gd name="connsiteY98" fmla="*/ 577191 h 2412729"/>
                  <a:gd name="connsiteX99" fmla="*/ 1991347 w 2800970"/>
                  <a:gd name="connsiteY99" fmla="*/ 519134 h 2412729"/>
                  <a:gd name="connsiteX100" fmla="*/ 1875647 w 2800970"/>
                  <a:gd name="connsiteY100" fmla="*/ 458602 h 2412729"/>
                  <a:gd name="connsiteX101" fmla="*/ 1672447 w 2800970"/>
                  <a:gd name="connsiteY101" fmla="*/ 371517 h 2412729"/>
                  <a:gd name="connsiteX102" fmla="*/ 1570847 w 2800970"/>
                  <a:gd name="connsiteY102" fmla="*/ 298945 h 2412729"/>
                  <a:gd name="connsiteX103" fmla="*/ 1527304 w 2800970"/>
                  <a:gd name="connsiteY103" fmla="*/ 269917 h 2412729"/>
                  <a:gd name="connsiteX104" fmla="*/ 1469247 w 2800970"/>
                  <a:gd name="connsiteY104" fmla="*/ 226374 h 2412729"/>
                  <a:gd name="connsiteX105" fmla="*/ 1454733 w 2800970"/>
                  <a:gd name="connsiteY105" fmla="*/ 226374 h 2412729"/>
                  <a:gd name="connsiteX106" fmla="*/ 1309590 w 2800970"/>
                  <a:gd name="connsiteY106" fmla="*/ 124774 h 2412729"/>
                  <a:gd name="connsiteX107" fmla="*/ 1266047 w 2800970"/>
                  <a:gd name="connsiteY107" fmla="*/ 81231 h 2412729"/>
                  <a:gd name="connsiteX108" fmla="*/ 1237018 w 2800970"/>
                  <a:gd name="connsiteY108" fmla="*/ 37688 h 2412729"/>
                  <a:gd name="connsiteX109" fmla="*/ 1193475 w 2800970"/>
                  <a:gd name="connsiteY109" fmla="*/ 23174 h 2412729"/>
                  <a:gd name="connsiteX110" fmla="*/ 1144375 w 2800970"/>
                  <a:gd name="connsiteY110" fmla="*/ 634 h 2412729"/>
                  <a:gd name="connsiteX0" fmla="*/ 1144375 w 2800970"/>
                  <a:gd name="connsiteY0" fmla="*/ 634 h 2412729"/>
                  <a:gd name="connsiteX1" fmla="*/ 1123890 w 2800970"/>
                  <a:gd name="connsiteY1" fmla="*/ 52202 h 2412729"/>
                  <a:gd name="connsiteX2" fmla="*/ 1091875 w 2800970"/>
                  <a:gd name="connsiteY2" fmla="*/ 66717 h 2412729"/>
                  <a:gd name="connsiteX3" fmla="*/ 1048333 w 2800970"/>
                  <a:gd name="connsiteY3" fmla="*/ 110260 h 2412729"/>
                  <a:gd name="connsiteX4" fmla="*/ 1136677 w 2800970"/>
                  <a:gd name="connsiteY4" fmla="*/ 166709 h 2412729"/>
                  <a:gd name="connsiteX5" fmla="*/ 1222504 w 2800970"/>
                  <a:gd name="connsiteY5" fmla="*/ 139289 h 2412729"/>
                  <a:gd name="connsiteX6" fmla="*/ 1280561 w 2800970"/>
                  <a:gd name="connsiteY6" fmla="*/ 182833 h 2412729"/>
                  <a:gd name="connsiteX7" fmla="*/ 1193477 w 2800970"/>
                  <a:gd name="connsiteY7" fmla="*/ 298946 h 2412729"/>
                  <a:gd name="connsiteX8" fmla="*/ 1090563 w 2800970"/>
                  <a:gd name="connsiteY8" fmla="*/ 271719 h 2412729"/>
                  <a:gd name="connsiteX9" fmla="*/ 1090563 w 2800970"/>
                  <a:gd name="connsiteY9" fmla="*/ 198212 h 2412729"/>
                  <a:gd name="connsiteX10" fmla="*/ 1033818 w 2800970"/>
                  <a:gd name="connsiteY10" fmla="*/ 139288 h 2412729"/>
                  <a:gd name="connsiteX11" fmla="*/ 865209 w 2800970"/>
                  <a:gd name="connsiteY11" fmla="*/ 317474 h 2412729"/>
                  <a:gd name="connsiteX12" fmla="*/ 787075 w 2800970"/>
                  <a:gd name="connsiteY12" fmla="*/ 386031 h 2412729"/>
                  <a:gd name="connsiteX13" fmla="*/ 714504 w 2800970"/>
                  <a:gd name="connsiteY13" fmla="*/ 473117 h 2412729"/>
                  <a:gd name="connsiteX14" fmla="*/ 627418 w 2800970"/>
                  <a:gd name="connsiteY14" fmla="*/ 560202 h 2412729"/>
                  <a:gd name="connsiteX15" fmla="*/ 612904 w 2800970"/>
                  <a:gd name="connsiteY15" fmla="*/ 589231 h 2412729"/>
                  <a:gd name="connsiteX16" fmla="*/ 496790 w 2800970"/>
                  <a:gd name="connsiteY16" fmla="*/ 719860 h 2412729"/>
                  <a:gd name="connsiteX17" fmla="*/ 453247 w 2800970"/>
                  <a:gd name="connsiteY17" fmla="*/ 748888 h 2412729"/>
                  <a:gd name="connsiteX18" fmla="*/ 395190 w 2800970"/>
                  <a:gd name="connsiteY18" fmla="*/ 806945 h 2412729"/>
                  <a:gd name="connsiteX19" fmla="*/ 366161 w 2800970"/>
                  <a:gd name="connsiteY19" fmla="*/ 850488 h 2412729"/>
                  <a:gd name="connsiteX20" fmla="*/ 322618 w 2800970"/>
                  <a:gd name="connsiteY20" fmla="*/ 894031 h 2412729"/>
                  <a:gd name="connsiteX21" fmla="*/ 279075 w 2800970"/>
                  <a:gd name="connsiteY21" fmla="*/ 952088 h 2412729"/>
                  <a:gd name="connsiteX22" fmla="*/ 206504 w 2800970"/>
                  <a:gd name="connsiteY22" fmla="*/ 1039174 h 2412729"/>
                  <a:gd name="connsiteX23" fmla="*/ 162961 w 2800970"/>
                  <a:gd name="connsiteY23" fmla="*/ 1097231 h 2412729"/>
                  <a:gd name="connsiteX24" fmla="*/ 104904 w 2800970"/>
                  <a:gd name="connsiteY24" fmla="*/ 1155288 h 2412729"/>
                  <a:gd name="connsiteX25" fmla="*/ 75875 w 2800970"/>
                  <a:gd name="connsiteY25" fmla="*/ 1213345 h 2412729"/>
                  <a:gd name="connsiteX26" fmla="*/ 17820 w 2800970"/>
                  <a:gd name="connsiteY26" fmla="*/ 1325447 h 2412729"/>
                  <a:gd name="connsiteX27" fmla="*/ 1472 w 2800970"/>
                  <a:gd name="connsiteY27" fmla="*/ 1489118 h 2412729"/>
                  <a:gd name="connsiteX28" fmla="*/ 4311 w 2800970"/>
                  <a:gd name="connsiteY28" fmla="*/ 1629495 h 2412729"/>
                  <a:gd name="connsiteX29" fmla="*/ 32702 w 2800970"/>
                  <a:gd name="connsiteY29" fmla="*/ 1757439 h 2412729"/>
                  <a:gd name="connsiteX30" fmla="*/ 88555 w 2800970"/>
                  <a:gd name="connsiteY30" fmla="*/ 1880041 h 2412729"/>
                  <a:gd name="connsiteX31" fmla="*/ 162961 w 2800970"/>
                  <a:gd name="connsiteY31" fmla="*/ 2011631 h 2412729"/>
                  <a:gd name="connsiteX32" fmla="*/ 206504 w 2800970"/>
                  <a:gd name="connsiteY32" fmla="*/ 2040660 h 2412729"/>
                  <a:gd name="connsiteX33" fmla="*/ 293590 w 2800970"/>
                  <a:gd name="connsiteY33" fmla="*/ 2113231 h 2412729"/>
                  <a:gd name="connsiteX34" fmla="*/ 380675 w 2800970"/>
                  <a:gd name="connsiteY34" fmla="*/ 2171288 h 2412729"/>
                  <a:gd name="connsiteX35" fmla="*/ 600548 w 2800970"/>
                  <a:gd name="connsiteY35" fmla="*/ 2252822 h 2412729"/>
                  <a:gd name="connsiteX36" fmla="*/ 281974 w 2800970"/>
                  <a:gd name="connsiteY36" fmla="*/ 2002337 h 2412729"/>
                  <a:gd name="connsiteX37" fmla="*/ 772561 w 2800970"/>
                  <a:gd name="connsiteY37" fmla="*/ 2272888 h 2412729"/>
                  <a:gd name="connsiteX38" fmla="*/ 816104 w 2800970"/>
                  <a:gd name="connsiteY38" fmla="*/ 2287402 h 2412729"/>
                  <a:gd name="connsiteX39" fmla="*/ 859647 w 2800970"/>
                  <a:gd name="connsiteY39" fmla="*/ 2301917 h 2412729"/>
                  <a:gd name="connsiteX40" fmla="*/ 903190 w 2800970"/>
                  <a:gd name="connsiteY40" fmla="*/ 2316431 h 2412729"/>
                  <a:gd name="connsiteX41" fmla="*/ 1019304 w 2800970"/>
                  <a:gd name="connsiteY41" fmla="*/ 2359974 h 2412729"/>
                  <a:gd name="connsiteX42" fmla="*/ 1091875 w 2800970"/>
                  <a:gd name="connsiteY42" fmla="*/ 2374488 h 2412729"/>
                  <a:gd name="connsiteX43" fmla="*/ 946733 w 2800970"/>
                  <a:gd name="connsiteY43" fmla="*/ 2316431 h 2412729"/>
                  <a:gd name="connsiteX44" fmla="*/ 1193476 w 2800970"/>
                  <a:gd name="connsiteY44" fmla="*/ 2403517 h 2412729"/>
                  <a:gd name="connsiteX45" fmla="*/ 1309589 w 2800970"/>
                  <a:gd name="connsiteY45" fmla="*/ 2403516 h 2412729"/>
                  <a:gd name="connsiteX46" fmla="*/ 1466260 w 2800970"/>
                  <a:gd name="connsiteY46" fmla="*/ 2344524 h 2412729"/>
                  <a:gd name="connsiteX47" fmla="*/ 1657933 w 2800970"/>
                  <a:gd name="connsiteY47" fmla="*/ 2397028 h 2412729"/>
                  <a:gd name="connsiteX48" fmla="*/ 2047439 w 2800970"/>
                  <a:gd name="connsiteY48" fmla="*/ 2382423 h 2412729"/>
                  <a:gd name="connsiteX49" fmla="*/ 2543718 w 2800970"/>
                  <a:gd name="connsiteY49" fmla="*/ 2342985 h 2412729"/>
                  <a:gd name="connsiteX50" fmla="*/ 2600813 w 2800970"/>
                  <a:gd name="connsiteY50" fmla="*/ 2329918 h 2412729"/>
                  <a:gd name="connsiteX51" fmla="*/ 2650877 w 2800970"/>
                  <a:gd name="connsiteY51" fmla="*/ 2328470 h 2412729"/>
                  <a:gd name="connsiteX52" fmla="*/ 2790048 w 2800970"/>
                  <a:gd name="connsiteY52" fmla="*/ 2320444 h 2412729"/>
                  <a:gd name="connsiteX53" fmla="*/ 2775533 w 2800970"/>
                  <a:gd name="connsiteY53" fmla="*/ 2180252 h 2412729"/>
                  <a:gd name="connsiteX54" fmla="*/ 2644905 w 2800970"/>
                  <a:gd name="connsiteY54" fmla="*/ 2160787 h 2412729"/>
                  <a:gd name="connsiteX55" fmla="*/ 2508585 w 2800970"/>
                  <a:gd name="connsiteY55" fmla="*/ 2161901 h 2412729"/>
                  <a:gd name="connsiteX56" fmla="*/ 2436146 w 2800970"/>
                  <a:gd name="connsiteY56" fmla="*/ 2181789 h 2412729"/>
                  <a:gd name="connsiteX57" fmla="*/ 2415662 w 2800970"/>
                  <a:gd name="connsiteY57" fmla="*/ 2238308 h 2412729"/>
                  <a:gd name="connsiteX58" fmla="*/ 2334135 w 2800970"/>
                  <a:gd name="connsiteY58" fmla="*/ 2215768 h 2412729"/>
                  <a:gd name="connsiteX59" fmla="*/ 2335657 w 2800970"/>
                  <a:gd name="connsiteY59" fmla="*/ 2109396 h 2412729"/>
                  <a:gd name="connsiteX60" fmla="*/ 2197313 w 2800970"/>
                  <a:gd name="connsiteY60" fmla="*/ 2109397 h 2412729"/>
                  <a:gd name="connsiteX61" fmla="*/ 2194961 w 2800970"/>
                  <a:gd name="connsiteY61" fmla="*/ 1953575 h 2412729"/>
                  <a:gd name="connsiteX62" fmla="*/ 2064333 w 2800970"/>
                  <a:gd name="connsiteY62" fmla="*/ 1968088 h 2412729"/>
                  <a:gd name="connsiteX63" fmla="*/ 1933704 w 2800970"/>
                  <a:gd name="connsiteY63" fmla="*/ 2026146 h 2412729"/>
                  <a:gd name="connsiteX64" fmla="*/ 1861132 w 2800970"/>
                  <a:gd name="connsiteY64" fmla="*/ 2011630 h 2412729"/>
                  <a:gd name="connsiteX65" fmla="*/ 1498275 w 2800970"/>
                  <a:gd name="connsiteY65" fmla="*/ 1953574 h 2412729"/>
                  <a:gd name="connsiteX66" fmla="*/ 1411190 w 2800970"/>
                  <a:gd name="connsiteY66" fmla="*/ 1924545 h 2412729"/>
                  <a:gd name="connsiteX67" fmla="*/ 1295075 w 2800970"/>
                  <a:gd name="connsiteY67" fmla="*/ 1866488 h 2412729"/>
                  <a:gd name="connsiteX68" fmla="*/ 1135418 w 2800970"/>
                  <a:gd name="connsiteY68" fmla="*/ 1735860 h 2412729"/>
                  <a:gd name="connsiteX69" fmla="*/ 1048333 w 2800970"/>
                  <a:gd name="connsiteY69" fmla="*/ 1605231 h 2412729"/>
                  <a:gd name="connsiteX70" fmla="*/ 1019304 w 2800970"/>
                  <a:gd name="connsiteY70" fmla="*/ 1561688 h 2412729"/>
                  <a:gd name="connsiteX71" fmla="*/ 975761 w 2800970"/>
                  <a:gd name="connsiteY71" fmla="*/ 1518145 h 2412729"/>
                  <a:gd name="connsiteX72" fmla="*/ 946733 w 2800970"/>
                  <a:gd name="connsiteY72" fmla="*/ 1445574 h 2412729"/>
                  <a:gd name="connsiteX73" fmla="*/ 859647 w 2800970"/>
                  <a:gd name="connsiteY73" fmla="*/ 1445574 h 2412729"/>
                  <a:gd name="connsiteX74" fmla="*/ 787076 w 2800970"/>
                  <a:gd name="connsiteY74" fmla="*/ 1416545 h 2412729"/>
                  <a:gd name="connsiteX75" fmla="*/ 769575 w 2800970"/>
                  <a:gd name="connsiteY75" fmla="*/ 1296417 h 2412729"/>
                  <a:gd name="connsiteX76" fmla="*/ 888676 w 2800970"/>
                  <a:gd name="connsiteY76" fmla="*/ 1227860 h 2412729"/>
                  <a:gd name="connsiteX77" fmla="*/ 894577 w 2800970"/>
                  <a:gd name="connsiteY77" fmla="*/ 1101300 h 2412729"/>
                  <a:gd name="connsiteX78" fmla="*/ 779290 w 2800970"/>
                  <a:gd name="connsiteY78" fmla="*/ 1017291 h 2412729"/>
                  <a:gd name="connsiteX79" fmla="*/ 805403 w 2800970"/>
                  <a:gd name="connsiteY79" fmla="*/ 917507 h 2412729"/>
                  <a:gd name="connsiteX80" fmla="*/ 917634 w 2800970"/>
                  <a:gd name="connsiteY80" fmla="*/ 1017291 h 2412729"/>
                  <a:gd name="connsiteX81" fmla="*/ 1109376 w 2800970"/>
                  <a:gd name="connsiteY81" fmla="*/ 1023121 h 2412729"/>
                  <a:gd name="connsiteX82" fmla="*/ 1178961 w 2800970"/>
                  <a:gd name="connsiteY82" fmla="*/ 1048136 h 2412729"/>
                  <a:gd name="connsiteX83" fmla="*/ 1309177 w 2800970"/>
                  <a:gd name="connsiteY83" fmla="*/ 1066664 h 2412729"/>
                  <a:gd name="connsiteX84" fmla="*/ 1382161 w 2800970"/>
                  <a:gd name="connsiteY84" fmla="*/ 1070677 h 2412729"/>
                  <a:gd name="connsiteX85" fmla="*/ 1483761 w 2800970"/>
                  <a:gd name="connsiteY85" fmla="*/ 1053688 h 2412729"/>
                  <a:gd name="connsiteX86" fmla="*/ 1600289 w 2800970"/>
                  <a:gd name="connsiteY86" fmla="*/ 1028673 h 2412729"/>
                  <a:gd name="connsiteX87" fmla="*/ 1614390 w 2800970"/>
                  <a:gd name="connsiteY87" fmla="*/ 995631 h 2412729"/>
                  <a:gd name="connsiteX88" fmla="*/ 1501676 w 2800970"/>
                  <a:gd name="connsiteY88" fmla="*/ 890018 h 2412729"/>
                  <a:gd name="connsiteX89" fmla="*/ 1599875 w 2800970"/>
                  <a:gd name="connsiteY89" fmla="*/ 777917 h 2412729"/>
                  <a:gd name="connsiteX90" fmla="*/ 1576818 w 2800970"/>
                  <a:gd name="connsiteY90" fmla="*/ 676317 h 2412729"/>
                  <a:gd name="connsiteX91" fmla="*/ 1498274 w 2800970"/>
                  <a:gd name="connsiteY91" fmla="*/ 618260 h 2412729"/>
                  <a:gd name="connsiteX92" fmla="*/ 1390306 w 2800970"/>
                  <a:gd name="connsiteY92" fmla="*/ 618252 h 2412729"/>
                  <a:gd name="connsiteX93" fmla="*/ 1286548 w 2800970"/>
                  <a:gd name="connsiteY93" fmla="*/ 555247 h 2412729"/>
                  <a:gd name="connsiteX94" fmla="*/ 1498689 w 2800970"/>
                  <a:gd name="connsiteY94" fmla="*/ 372120 h 2412729"/>
                  <a:gd name="connsiteX95" fmla="*/ 1643833 w 2800970"/>
                  <a:gd name="connsiteY95" fmla="*/ 519136 h 2412729"/>
                  <a:gd name="connsiteX96" fmla="*/ 1875647 w 2800970"/>
                  <a:gd name="connsiteY96" fmla="*/ 676316 h 2412729"/>
                  <a:gd name="connsiteX97" fmla="*/ 1991761 w 2800970"/>
                  <a:gd name="connsiteY97" fmla="*/ 792431 h 2412729"/>
                  <a:gd name="connsiteX98" fmla="*/ 1997732 w 2800970"/>
                  <a:gd name="connsiteY98" fmla="*/ 624747 h 2412729"/>
                  <a:gd name="connsiteX99" fmla="*/ 1989190 w 2800970"/>
                  <a:gd name="connsiteY99" fmla="*/ 577191 h 2412729"/>
                  <a:gd name="connsiteX100" fmla="*/ 1991347 w 2800970"/>
                  <a:gd name="connsiteY100" fmla="*/ 519134 h 2412729"/>
                  <a:gd name="connsiteX101" fmla="*/ 1875647 w 2800970"/>
                  <a:gd name="connsiteY101" fmla="*/ 458602 h 2412729"/>
                  <a:gd name="connsiteX102" fmla="*/ 1672447 w 2800970"/>
                  <a:gd name="connsiteY102" fmla="*/ 371517 h 2412729"/>
                  <a:gd name="connsiteX103" fmla="*/ 1570847 w 2800970"/>
                  <a:gd name="connsiteY103" fmla="*/ 298945 h 2412729"/>
                  <a:gd name="connsiteX104" fmla="*/ 1527304 w 2800970"/>
                  <a:gd name="connsiteY104" fmla="*/ 269917 h 2412729"/>
                  <a:gd name="connsiteX105" fmla="*/ 1469247 w 2800970"/>
                  <a:gd name="connsiteY105" fmla="*/ 226374 h 2412729"/>
                  <a:gd name="connsiteX106" fmla="*/ 1454733 w 2800970"/>
                  <a:gd name="connsiteY106" fmla="*/ 226374 h 2412729"/>
                  <a:gd name="connsiteX107" fmla="*/ 1309590 w 2800970"/>
                  <a:gd name="connsiteY107" fmla="*/ 124774 h 2412729"/>
                  <a:gd name="connsiteX108" fmla="*/ 1266047 w 2800970"/>
                  <a:gd name="connsiteY108" fmla="*/ 81231 h 2412729"/>
                  <a:gd name="connsiteX109" fmla="*/ 1237018 w 2800970"/>
                  <a:gd name="connsiteY109" fmla="*/ 37688 h 2412729"/>
                  <a:gd name="connsiteX110" fmla="*/ 1193475 w 2800970"/>
                  <a:gd name="connsiteY110" fmla="*/ 23174 h 2412729"/>
                  <a:gd name="connsiteX111" fmla="*/ 1144375 w 2800970"/>
                  <a:gd name="connsiteY111" fmla="*/ 634 h 2412729"/>
                  <a:gd name="connsiteX0" fmla="*/ 1144375 w 2800970"/>
                  <a:gd name="connsiteY0" fmla="*/ 634 h 2403991"/>
                  <a:gd name="connsiteX1" fmla="*/ 1123890 w 2800970"/>
                  <a:gd name="connsiteY1" fmla="*/ 52202 h 2403991"/>
                  <a:gd name="connsiteX2" fmla="*/ 1091875 w 2800970"/>
                  <a:gd name="connsiteY2" fmla="*/ 66717 h 2403991"/>
                  <a:gd name="connsiteX3" fmla="*/ 1048333 w 2800970"/>
                  <a:gd name="connsiteY3" fmla="*/ 110260 h 2403991"/>
                  <a:gd name="connsiteX4" fmla="*/ 1136677 w 2800970"/>
                  <a:gd name="connsiteY4" fmla="*/ 166709 h 2403991"/>
                  <a:gd name="connsiteX5" fmla="*/ 1222504 w 2800970"/>
                  <a:gd name="connsiteY5" fmla="*/ 139289 h 2403991"/>
                  <a:gd name="connsiteX6" fmla="*/ 1280561 w 2800970"/>
                  <a:gd name="connsiteY6" fmla="*/ 182833 h 2403991"/>
                  <a:gd name="connsiteX7" fmla="*/ 1193477 w 2800970"/>
                  <a:gd name="connsiteY7" fmla="*/ 298946 h 2403991"/>
                  <a:gd name="connsiteX8" fmla="*/ 1090563 w 2800970"/>
                  <a:gd name="connsiteY8" fmla="*/ 271719 h 2403991"/>
                  <a:gd name="connsiteX9" fmla="*/ 1090563 w 2800970"/>
                  <a:gd name="connsiteY9" fmla="*/ 198212 h 2403991"/>
                  <a:gd name="connsiteX10" fmla="*/ 1033818 w 2800970"/>
                  <a:gd name="connsiteY10" fmla="*/ 139288 h 2403991"/>
                  <a:gd name="connsiteX11" fmla="*/ 865209 w 2800970"/>
                  <a:gd name="connsiteY11" fmla="*/ 317474 h 2403991"/>
                  <a:gd name="connsiteX12" fmla="*/ 787075 w 2800970"/>
                  <a:gd name="connsiteY12" fmla="*/ 386031 h 2403991"/>
                  <a:gd name="connsiteX13" fmla="*/ 714504 w 2800970"/>
                  <a:gd name="connsiteY13" fmla="*/ 473117 h 2403991"/>
                  <a:gd name="connsiteX14" fmla="*/ 627418 w 2800970"/>
                  <a:gd name="connsiteY14" fmla="*/ 560202 h 2403991"/>
                  <a:gd name="connsiteX15" fmla="*/ 612904 w 2800970"/>
                  <a:gd name="connsiteY15" fmla="*/ 589231 h 2403991"/>
                  <a:gd name="connsiteX16" fmla="*/ 496790 w 2800970"/>
                  <a:gd name="connsiteY16" fmla="*/ 719860 h 2403991"/>
                  <a:gd name="connsiteX17" fmla="*/ 453247 w 2800970"/>
                  <a:gd name="connsiteY17" fmla="*/ 748888 h 2403991"/>
                  <a:gd name="connsiteX18" fmla="*/ 395190 w 2800970"/>
                  <a:gd name="connsiteY18" fmla="*/ 806945 h 2403991"/>
                  <a:gd name="connsiteX19" fmla="*/ 366161 w 2800970"/>
                  <a:gd name="connsiteY19" fmla="*/ 850488 h 2403991"/>
                  <a:gd name="connsiteX20" fmla="*/ 322618 w 2800970"/>
                  <a:gd name="connsiteY20" fmla="*/ 894031 h 2403991"/>
                  <a:gd name="connsiteX21" fmla="*/ 279075 w 2800970"/>
                  <a:gd name="connsiteY21" fmla="*/ 952088 h 2403991"/>
                  <a:gd name="connsiteX22" fmla="*/ 206504 w 2800970"/>
                  <a:gd name="connsiteY22" fmla="*/ 1039174 h 2403991"/>
                  <a:gd name="connsiteX23" fmla="*/ 162961 w 2800970"/>
                  <a:gd name="connsiteY23" fmla="*/ 1097231 h 2403991"/>
                  <a:gd name="connsiteX24" fmla="*/ 104904 w 2800970"/>
                  <a:gd name="connsiteY24" fmla="*/ 1155288 h 2403991"/>
                  <a:gd name="connsiteX25" fmla="*/ 75875 w 2800970"/>
                  <a:gd name="connsiteY25" fmla="*/ 1213345 h 2403991"/>
                  <a:gd name="connsiteX26" fmla="*/ 17820 w 2800970"/>
                  <a:gd name="connsiteY26" fmla="*/ 1325447 h 2403991"/>
                  <a:gd name="connsiteX27" fmla="*/ 1472 w 2800970"/>
                  <a:gd name="connsiteY27" fmla="*/ 1489118 h 2403991"/>
                  <a:gd name="connsiteX28" fmla="*/ 4311 w 2800970"/>
                  <a:gd name="connsiteY28" fmla="*/ 1629495 h 2403991"/>
                  <a:gd name="connsiteX29" fmla="*/ 32702 w 2800970"/>
                  <a:gd name="connsiteY29" fmla="*/ 1757439 h 2403991"/>
                  <a:gd name="connsiteX30" fmla="*/ 88555 w 2800970"/>
                  <a:gd name="connsiteY30" fmla="*/ 1880041 h 2403991"/>
                  <a:gd name="connsiteX31" fmla="*/ 162961 w 2800970"/>
                  <a:gd name="connsiteY31" fmla="*/ 2011631 h 2403991"/>
                  <a:gd name="connsiteX32" fmla="*/ 206504 w 2800970"/>
                  <a:gd name="connsiteY32" fmla="*/ 2040660 h 2403991"/>
                  <a:gd name="connsiteX33" fmla="*/ 293590 w 2800970"/>
                  <a:gd name="connsiteY33" fmla="*/ 2113231 h 2403991"/>
                  <a:gd name="connsiteX34" fmla="*/ 380675 w 2800970"/>
                  <a:gd name="connsiteY34" fmla="*/ 2171288 h 2403991"/>
                  <a:gd name="connsiteX35" fmla="*/ 600548 w 2800970"/>
                  <a:gd name="connsiteY35" fmla="*/ 2252822 h 2403991"/>
                  <a:gd name="connsiteX36" fmla="*/ 281974 w 2800970"/>
                  <a:gd name="connsiteY36" fmla="*/ 2002337 h 2403991"/>
                  <a:gd name="connsiteX37" fmla="*/ 772561 w 2800970"/>
                  <a:gd name="connsiteY37" fmla="*/ 2272888 h 2403991"/>
                  <a:gd name="connsiteX38" fmla="*/ 816104 w 2800970"/>
                  <a:gd name="connsiteY38" fmla="*/ 2287402 h 2403991"/>
                  <a:gd name="connsiteX39" fmla="*/ 859647 w 2800970"/>
                  <a:gd name="connsiteY39" fmla="*/ 2301917 h 2403991"/>
                  <a:gd name="connsiteX40" fmla="*/ 903190 w 2800970"/>
                  <a:gd name="connsiteY40" fmla="*/ 2316431 h 2403991"/>
                  <a:gd name="connsiteX41" fmla="*/ 1019304 w 2800970"/>
                  <a:gd name="connsiteY41" fmla="*/ 2359974 h 2403991"/>
                  <a:gd name="connsiteX42" fmla="*/ 1091875 w 2800970"/>
                  <a:gd name="connsiteY42" fmla="*/ 2374488 h 2403991"/>
                  <a:gd name="connsiteX43" fmla="*/ 946733 w 2800970"/>
                  <a:gd name="connsiteY43" fmla="*/ 2316431 h 2403991"/>
                  <a:gd name="connsiteX44" fmla="*/ 1193476 w 2800970"/>
                  <a:gd name="connsiteY44" fmla="*/ 2403517 h 2403991"/>
                  <a:gd name="connsiteX45" fmla="*/ 1298061 w 2800970"/>
                  <a:gd name="connsiteY45" fmla="*/ 2351011 h 2403991"/>
                  <a:gd name="connsiteX46" fmla="*/ 1466260 w 2800970"/>
                  <a:gd name="connsiteY46" fmla="*/ 2344524 h 2403991"/>
                  <a:gd name="connsiteX47" fmla="*/ 1657933 w 2800970"/>
                  <a:gd name="connsiteY47" fmla="*/ 2397028 h 2403991"/>
                  <a:gd name="connsiteX48" fmla="*/ 2047439 w 2800970"/>
                  <a:gd name="connsiteY48" fmla="*/ 2382423 h 2403991"/>
                  <a:gd name="connsiteX49" fmla="*/ 2543718 w 2800970"/>
                  <a:gd name="connsiteY49" fmla="*/ 2342985 h 2403991"/>
                  <a:gd name="connsiteX50" fmla="*/ 2600813 w 2800970"/>
                  <a:gd name="connsiteY50" fmla="*/ 2329918 h 2403991"/>
                  <a:gd name="connsiteX51" fmla="*/ 2650877 w 2800970"/>
                  <a:gd name="connsiteY51" fmla="*/ 2328470 h 2403991"/>
                  <a:gd name="connsiteX52" fmla="*/ 2790048 w 2800970"/>
                  <a:gd name="connsiteY52" fmla="*/ 2320444 h 2403991"/>
                  <a:gd name="connsiteX53" fmla="*/ 2775533 w 2800970"/>
                  <a:gd name="connsiteY53" fmla="*/ 2180252 h 2403991"/>
                  <a:gd name="connsiteX54" fmla="*/ 2644905 w 2800970"/>
                  <a:gd name="connsiteY54" fmla="*/ 2160787 h 2403991"/>
                  <a:gd name="connsiteX55" fmla="*/ 2508585 w 2800970"/>
                  <a:gd name="connsiteY55" fmla="*/ 2161901 h 2403991"/>
                  <a:gd name="connsiteX56" fmla="*/ 2436146 w 2800970"/>
                  <a:gd name="connsiteY56" fmla="*/ 2181789 h 2403991"/>
                  <a:gd name="connsiteX57" fmla="*/ 2415662 w 2800970"/>
                  <a:gd name="connsiteY57" fmla="*/ 2238308 h 2403991"/>
                  <a:gd name="connsiteX58" fmla="*/ 2334135 w 2800970"/>
                  <a:gd name="connsiteY58" fmla="*/ 2215768 h 2403991"/>
                  <a:gd name="connsiteX59" fmla="*/ 2335657 w 2800970"/>
                  <a:gd name="connsiteY59" fmla="*/ 2109396 h 2403991"/>
                  <a:gd name="connsiteX60" fmla="*/ 2197313 w 2800970"/>
                  <a:gd name="connsiteY60" fmla="*/ 2109397 h 2403991"/>
                  <a:gd name="connsiteX61" fmla="*/ 2194961 w 2800970"/>
                  <a:gd name="connsiteY61" fmla="*/ 1953575 h 2403991"/>
                  <a:gd name="connsiteX62" fmla="*/ 2064333 w 2800970"/>
                  <a:gd name="connsiteY62" fmla="*/ 1968088 h 2403991"/>
                  <a:gd name="connsiteX63" fmla="*/ 1933704 w 2800970"/>
                  <a:gd name="connsiteY63" fmla="*/ 2026146 h 2403991"/>
                  <a:gd name="connsiteX64" fmla="*/ 1861132 w 2800970"/>
                  <a:gd name="connsiteY64" fmla="*/ 2011630 h 2403991"/>
                  <a:gd name="connsiteX65" fmla="*/ 1498275 w 2800970"/>
                  <a:gd name="connsiteY65" fmla="*/ 1953574 h 2403991"/>
                  <a:gd name="connsiteX66" fmla="*/ 1411190 w 2800970"/>
                  <a:gd name="connsiteY66" fmla="*/ 1924545 h 2403991"/>
                  <a:gd name="connsiteX67" fmla="*/ 1295075 w 2800970"/>
                  <a:gd name="connsiteY67" fmla="*/ 1866488 h 2403991"/>
                  <a:gd name="connsiteX68" fmla="*/ 1135418 w 2800970"/>
                  <a:gd name="connsiteY68" fmla="*/ 1735860 h 2403991"/>
                  <a:gd name="connsiteX69" fmla="*/ 1048333 w 2800970"/>
                  <a:gd name="connsiteY69" fmla="*/ 1605231 h 2403991"/>
                  <a:gd name="connsiteX70" fmla="*/ 1019304 w 2800970"/>
                  <a:gd name="connsiteY70" fmla="*/ 1561688 h 2403991"/>
                  <a:gd name="connsiteX71" fmla="*/ 975761 w 2800970"/>
                  <a:gd name="connsiteY71" fmla="*/ 1518145 h 2403991"/>
                  <a:gd name="connsiteX72" fmla="*/ 946733 w 2800970"/>
                  <a:gd name="connsiteY72" fmla="*/ 1445574 h 2403991"/>
                  <a:gd name="connsiteX73" fmla="*/ 859647 w 2800970"/>
                  <a:gd name="connsiteY73" fmla="*/ 1445574 h 2403991"/>
                  <a:gd name="connsiteX74" fmla="*/ 787076 w 2800970"/>
                  <a:gd name="connsiteY74" fmla="*/ 1416545 h 2403991"/>
                  <a:gd name="connsiteX75" fmla="*/ 769575 w 2800970"/>
                  <a:gd name="connsiteY75" fmla="*/ 1296417 h 2403991"/>
                  <a:gd name="connsiteX76" fmla="*/ 888676 w 2800970"/>
                  <a:gd name="connsiteY76" fmla="*/ 1227860 h 2403991"/>
                  <a:gd name="connsiteX77" fmla="*/ 894577 w 2800970"/>
                  <a:gd name="connsiteY77" fmla="*/ 1101300 h 2403991"/>
                  <a:gd name="connsiteX78" fmla="*/ 779290 w 2800970"/>
                  <a:gd name="connsiteY78" fmla="*/ 1017291 h 2403991"/>
                  <a:gd name="connsiteX79" fmla="*/ 805403 w 2800970"/>
                  <a:gd name="connsiteY79" fmla="*/ 917507 h 2403991"/>
                  <a:gd name="connsiteX80" fmla="*/ 917634 w 2800970"/>
                  <a:gd name="connsiteY80" fmla="*/ 1017291 h 2403991"/>
                  <a:gd name="connsiteX81" fmla="*/ 1109376 w 2800970"/>
                  <a:gd name="connsiteY81" fmla="*/ 1023121 h 2403991"/>
                  <a:gd name="connsiteX82" fmla="*/ 1178961 w 2800970"/>
                  <a:gd name="connsiteY82" fmla="*/ 1048136 h 2403991"/>
                  <a:gd name="connsiteX83" fmla="*/ 1309177 w 2800970"/>
                  <a:gd name="connsiteY83" fmla="*/ 1066664 h 2403991"/>
                  <a:gd name="connsiteX84" fmla="*/ 1382161 w 2800970"/>
                  <a:gd name="connsiteY84" fmla="*/ 1070677 h 2403991"/>
                  <a:gd name="connsiteX85" fmla="*/ 1483761 w 2800970"/>
                  <a:gd name="connsiteY85" fmla="*/ 1053688 h 2403991"/>
                  <a:gd name="connsiteX86" fmla="*/ 1600289 w 2800970"/>
                  <a:gd name="connsiteY86" fmla="*/ 1028673 h 2403991"/>
                  <a:gd name="connsiteX87" fmla="*/ 1614390 w 2800970"/>
                  <a:gd name="connsiteY87" fmla="*/ 995631 h 2403991"/>
                  <a:gd name="connsiteX88" fmla="*/ 1501676 w 2800970"/>
                  <a:gd name="connsiteY88" fmla="*/ 890018 h 2403991"/>
                  <a:gd name="connsiteX89" fmla="*/ 1599875 w 2800970"/>
                  <a:gd name="connsiteY89" fmla="*/ 777917 h 2403991"/>
                  <a:gd name="connsiteX90" fmla="*/ 1576818 w 2800970"/>
                  <a:gd name="connsiteY90" fmla="*/ 676317 h 2403991"/>
                  <a:gd name="connsiteX91" fmla="*/ 1498274 w 2800970"/>
                  <a:gd name="connsiteY91" fmla="*/ 618260 h 2403991"/>
                  <a:gd name="connsiteX92" fmla="*/ 1390306 w 2800970"/>
                  <a:gd name="connsiteY92" fmla="*/ 618252 h 2403991"/>
                  <a:gd name="connsiteX93" fmla="*/ 1286548 w 2800970"/>
                  <a:gd name="connsiteY93" fmla="*/ 555247 h 2403991"/>
                  <a:gd name="connsiteX94" fmla="*/ 1498689 w 2800970"/>
                  <a:gd name="connsiteY94" fmla="*/ 372120 h 2403991"/>
                  <a:gd name="connsiteX95" fmla="*/ 1643833 w 2800970"/>
                  <a:gd name="connsiteY95" fmla="*/ 519136 h 2403991"/>
                  <a:gd name="connsiteX96" fmla="*/ 1875647 w 2800970"/>
                  <a:gd name="connsiteY96" fmla="*/ 676316 h 2403991"/>
                  <a:gd name="connsiteX97" fmla="*/ 1991761 w 2800970"/>
                  <a:gd name="connsiteY97" fmla="*/ 792431 h 2403991"/>
                  <a:gd name="connsiteX98" fmla="*/ 1997732 w 2800970"/>
                  <a:gd name="connsiteY98" fmla="*/ 624747 h 2403991"/>
                  <a:gd name="connsiteX99" fmla="*/ 1989190 w 2800970"/>
                  <a:gd name="connsiteY99" fmla="*/ 577191 h 2403991"/>
                  <a:gd name="connsiteX100" fmla="*/ 1991347 w 2800970"/>
                  <a:gd name="connsiteY100" fmla="*/ 519134 h 2403991"/>
                  <a:gd name="connsiteX101" fmla="*/ 1875647 w 2800970"/>
                  <a:gd name="connsiteY101" fmla="*/ 458602 h 2403991"/>
                  <a:gd name="connsiteX102" fmla="*/ 1672447 w 2800970"/>
                  <a:gd name="connsiteY102" fmla="*/ 371517 h 2403991"/>
                  <a:gd name="connsiteX103" fmla="*/ 1570847 w 2800970"/>
                  <a:gd name="connsiteY103" fmla="*/ 298945 h 2403991"/>
                  <a:gd name="connsiteX104" fmla="*/ 1527304 w 2800970"/>
                  <a:gd name="connsiteY104" fmla="*/ 269917 h 2403991"/>
                  <a:gd name="connsiteX105" fmla="*/ 1469247 w 2800970"/>
                  <a:gd name="connsiteY105" fmla="*/ 226374 h 2403991"/>
                  <a:gd name="connsiteX106" fmla="*/ 1454733 w 2800970"/>
                  <a:gd name="connsiteY106" fmla="*/ 226374 h 2403991"/>
                  <a:gd name="connsiteX107" fmla="*/ 1309590 w 2800970"/>
                  <a:gd name="connsiteY107" fmla="*/ 124774 h 2403991"/>
                  <a:gd name="connsiteX108" fmla="*/ 1266047 w 2800970"/>
                  <a:gd name="connsiteY108" fmla="*/ 81231 h 2403991"/>
                  <a:gd name="connsiteX109" fmla="*/ 1237018 w 2800970"/>
                  <a:gd name="connsiteY109" fmla="*/ 37688 h 2403991"/>
                  <a:gd name="connsiteX110" fmla="*/ 1193475 w 2800970"/>
                  <a:gd name="connsiteY110" fmla="*/ 23174 h 2403991"/>
                  <a:gd name="connsiteX111" fmla="*/ 1144375 w 2800970"/>
                  <a:gd name="connsiteY111" fmla="*/ 634 h 2403991"/>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1019304 w 2800970"/>
                  <a:gd name="connsiteY41" fmla="*/ 2359974 h 2397580"/>
                  <a:gd name="connsiteX42" fmla="*/ 1091875 w 2800970"/>
                  <a:gd name="connsiteY42" fmla="*/ 2374488 h 2397580"/>
                  <a:gd name="connsiteX43" fmla="*/ 946733 w 2800970"/>
                  <a:gd name="connsiteY43" fmla="*/ 2316431 h 2397580"/>
                  <a:gd name="connsiteX44" fmla="*/ 1193476 w 2800970"/>
                  <a:gd name="connsiteY44" fmla="*/ 2361513 h 2397580"/>
                  <a:gd name="connsiteX45" fmla="*/ 1298061 w 2800970"/>
                  <a:gd name="connsiteY45" fmla="*/ 2351011 h 2397580"/>
                  <a:gd name="connsiteX46" fmla="*/ 1466260 w 2800970"/>
                  <a:gd name="connsiteY46" fmla="*/ 2344524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1019304 w 2800970"/>
                  <a:gd name="connsiteY41" fmla="*/ 2359974 h 2397580"/>
                  <a:gd name="connsiteX42" fmla="*/ 1080347 w 2800970"/>
                  <a:gd name="connsiteY42" fmla="*/ 2342985 h 2397580"/>
                  <a:gd name="connsiteX43" fmla="*/ 946733 w 2800970"/>
                  <a:gd name="connsiteY43" fmla="*/ 2316431 h 2397580"/>
                  <a:gd name="connsiteX44" fmla="*/ 1193476 w 2800970"/>
                  <a:gd name="connsiteY44" fmla="*/ 2361513 h 2397580"/>
                  <a:gd name="connsiteX45" fmla="*/ 1298061 w 2800970"/>
                  <a:gd name="connsiteY45" fmla="*/ 2351011 h 2397580"/>
                  <a:gd name="connsiteX46" fmla="*/ 1466260 w 2800970"/>
                  <a:gd name="connsiteY46" fmla="*/ 2344524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996247 w 2800970"/>
                  <a:gd name="connsiteY41" fmla="*/ 2328471 h 2397580"/>
                  <a:gd name="connsiteX42" fmla="*/ 1080347 w 2800970"/>
                  <a:gd name="connsiteY42" fmla="*/ 2342985 h 2397580"/>
                  <a:gd name="connsiteX43" fmla="*/ 946733 w 2800970"/>
                  <a:gd name="connsiteY43" fmla="*/ 2316431 h 2397580"/>
                  <a:gd name="connsiteX44" fmla="*/ 1193476 w 2800970"/>
                  <a:gd name="connsiteY44" fmla="*/ 2361513 h 2397580"/>
                  <a:gd name="connsiteX45" fmla="*/ 1298061 w 2800970"/>
                  <a:gd name="connsiteY45" fmla="*/ 2351011 h 2397580"/>
                  <a:gd name="connsiteX46" fmla="*/ 1466260 w 2800970"/>
                  <a:gd name="connsiteY46" fmla="*/ 2344524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996247 w 2800970"/>
                  <a:gd name="connsiteY41" fmla="*/ 2328471 h 2397580"/>
                  <a:gd name="connsiteX42" fmla="*/ 1080347 w 2800970"/>
                  <a:gd name="connsiteY42" fmla="*/ 2342985 h 2397580"/>
                  <a:gd name="connsiteX43" fmla="*/ 946733 w 2800970"/>
                  <a:gd name="connsiteY43" fmla="*/ 2316431 h 2397580"/>
                  <a:gd name="connsiteX44" fmla="*/ 1193476 w 2800970"/>
                  <a:gd name="connsiteY44" fmla="*/ 2361513 h 2397580"/>
                  <a:gd name="connsiteX45" fmla="*/ 1298061 w 2800970"/>
                  <a:gd name="connsiteY45" fmla="*/ 2351011 h 2397580"/>
                  <a:gd name="connsiteX46" fmla="*/ 1466260 w 2800970"/>
                  <a:gd name="connsiteY46" fmla="*/ 2386528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404084"/>
                  <a:gd name="connsiteX1" fmla="*/ 1123890 w 2800970"/>
                  <a:gd name="connsiteY1" fmla="*/ 52202 h 2404084"/>
                  <a:gd name="connsiteX2" fmla="*/ 1091875 w 2800970"/>
                  <a:gd name="connsiteY2" fmla="*/ 66717 h 2404084"/>
                  <a:gd name="connsiteX3" fmla="*/ 1048333 w 2800970"/>
                  <a:gd name="connsiteY3" fmla="*/ 110260 h 2404084"/>
                  <a:gd name="connsiteX4" fmla="*/ 1136677 w 2800970"/>
                  <a:gd name="connsiteY4" fmla="*/ 166709 h 2404084"/>
                  <a:gd name="connsiteX5" fmla="*/ 1222504 w 2800970"/>
                  <a:gd name="connsiteY5" fmla="*/ 139289 h 2404084"/>
                  <a:gd name="connsiteX6" fmla="*/ 1280561 w 2800970"/>
                  <a:gd name="connsiteY6" fmla="*/ 182833 h 2404084"/>
                  <a:gd name="connsiteX7" fmla="*/ 1193477 w 2800970"/>
                  <a:gd name="connsiteY7" fmla="*/ 298946 h 2404084"/>
                  <a:gd name="connsiteX8" fmla="*/ 1090563 w 2800970"/>
                  <a:gd name="connsiteY8" fmla="*/ 271719 h 2404084"/>
                  <a:gd name="connsiteX9" fmla="*/ 1090563 w 2800970"/>
                  <a:gd name="connsiteY9" fmla="*/ 198212 h 2404084"/>
                  <a:gd name="connsiteX10" fmla="*/ 1033818 w 2800970"/>
                  <a:gd name="connsiteY10" fmla="*/ 139288 h 2404084"/>
                  <a:gd name="connsiteX11" fmla="*/ 865209 w 2800970"/>
                  <a:gd name="connsiteY11" fmla="*/ 317474 h 2404084"/>
                  <a:gd name="connsiteX12" fmla="*/ 787075 w 2800970"/>
                  <a:gd name="connsiteY12" fmla="*/ 386031 h 2404084"/>
                  <a:gd name="connsiteX13" fmla="*/ 714504 w 2800970"/>
                  <a:gd name="connsiteY13" fmla="*/ 473117 h 2404084"/>
                  <a:gd name="connsiteX14" fmla="*/ 627418 w 2800970"/>
                  <a:gd name="connsiteY14" fmla="*/ 560202 h 2404084"/>
                  <a:gd name="connsiteX15" fmla="*/ 612904 w 2800970"/>
                  <a:gd name="connsiteY15" fmla="*/ 589231 h 2404084"/>
                  <a:gd name="connsiteX16" fmla="*/ 496790 w 2800970"/>
                  <a:gd name="connsiteY16" fmla="*/ 719860 h 2404084"/>
                  <a:gd name="connsiteX17" fmla="*/ 453247 w 2800970"/>
                  <a:gd name="connsiteY17" fmla="*/ 748888 h 2404084"/>
                  <a:gd name="connsiteX18" fmla="*/ 395190 w 2800970"/>
                  <a:gd name="connsiteY18" fmla="*/ 806945 h 2404084"/>
                  <a:gd name="connsiteX19" fmla="*/ 366161 w 2800970"/>
                  <a:gd name="connsiteY19" fmla="*/ 850488 h 2404084"/>
                  <a:gd name="connsiteX20" fmla="*/ 322618 w 2800970"/>
                  <a:gd name="connsiteY20" fmla="*/ 894031 h 2404084"/>
                  <a:gd name="connsiteX21" fmla="*/ 279075 w 2800970"/>
                  <a:gd name="connsiteY21" fmla="*/ 952088 h 2404084"/>
                  <a:gd name="connsiteX22" fmla="*/ 206504 w 2800970"/>
                  <a:gd name="connsiteY22" fmla="*/ 1039174 h 2404084"/>
                  <a:gd name="connsiteX23" fmla="*/ 162961 w 2800970"/>
                  <a:gd name="connsiteY23" fmla="*/ 1097231 h 2404084"/>
                  <a:gd name="connsiteX24" fmla="*/ 104904 w 2800970"/>
                  <a:gd name="connsiteY24" fmla="*/ 1155288 h 2404084"/>
                  <a:gd name="connsiteX25" fmla="*/ 75875 w 2800970"/>
                  <a:gd name="connsiteY25" fmla="*/ 1213345 h 2404084"/>
                  <a:gd name="connsiteX26" fmla="*/ 17820 w 2800970"/>
                  <a:gd name="connsiteY26" fmla="*/ 1325447 h 2404084"/>
                  <a:gd name="connsiteX27" fmla="*/ 1472 w 2800970"/>
                  <a:gd name="connsiteY27" fmla="*/ 1489118 h 2404084"/>
                  <a:gd name="connsiteX28" fmla="*/ 4311 w 2800970"/>
                  <a:gd name="connsiteY28" fmla="*/ 1629495 h 2404084"/>
                  <a:gd name="connsiteX29" fmla="*/ 32702 w 2800970"/>
                  <a:gd name="connsiteY29" fmla="*/ 1757439 h 2404084"/>
                  <a:gd name="connsiteX30" fmla="*/ 88555 w 2800970"/>
                  <a:gd name="connsiteY30" fmla="*/ 1880041 h 2404084"/>
                  <a:gd name="connsiteX31" fmla="*/ 162961 w 2800970"/>
                  <a:gd name="connsiteY31" fmla="*/ 2011631 h 2404084"/>
                  <a:gd name="connsiteX32" fmla="*/ 206504 w 2800970"/>
                  <a:gd name="connsiteY32" fmla="*/ 2040660 h 2404084"/>
                  <a:gd name="connsiteX33" fmla="*/ 293590 w 2800970"/>
                  <a:gd name="connsiteY33" fmla="*/ 2113231 h 2404084"/>
                  <a:gd name="connsiteX34" fmla="*/ 380675 w 2800970"/>
                  <a:gd name="connsiteY34" fmla="*/ 2171288 h 2404084"/>
                  <a:gd name="connsiteX35" fmla="*/ 600548 w 2800970"/>
                  <a:gd name="connsiteY35" fmla="*/ 2252822 h 2404084"/>
                  <a:gd name="connsiteX36" fmla="*/ 281974 w 2800970"/>
                  <a:gd name="connsiteY36" fmla="*/ 2002337 h 2404084"/>
                  <a:gd name="connsiteX37" fmla="*/ 772561 w 2800970"/>
                  <a:gd name="connsiteY37" fmla="*/ 2272888 h 2404084"/>
                  <a:gd name="connsiteX38" fmla="*/ 816104 w 2800970"/>
                  <a:gd name="connsiteY38" fmla="*/ 2287402 h 2404084"/>
                  <a:gd name="connsiteX39" fmla="*/ 859647 w 2800970"/>
                  <a:gd name="connsiteY39" fmla="*/ 2301917 h 2404084"/>
                  <a:gd name="connsiteX40" fmla="*/ 903190 w 2800970"/>
                  <a:gd name="connsiteY40" fmla="*/ 2316431 h 2404084"/>
                  <a:gd name="connsiteX41" fmla="*/ 996247 w 2800970"/>
                  <a:gd name="connsiteY41" fmla="*/ 2328471 h 2404084"/>
                  <a:gd name="connsiteX42" fmla="*/ 1080347 w 2800970"/>
                  <a:gd name="connsiteY42" fmla="*/ 2342985 h 2404084"/>
                  <a:gd name="connsiteX43" fmla="*/ 946733 w 2800970"/>
                  <a:gd name="connsiteY43" fmla="*/ 2316431 h 2404084"/>
                  <a:gd name="connsiteX44" fmla="*/ 1193476 w 2800970"/>
                  <a:gd name="connsiteY44" fmla="*/ 2361513 h 2404084"/>
                  <a:gd name="connsiteX45" fmla="*/ 1298061 w 2800970"/>
                  <a:gd name="connsiteY45" fmla="*/ 2403516 h 2404084"/>
                  <a:gd name="connsiteX46" fmla="*/ 1466260 w 2800970"/>
                  <a:gd name="connsiteY46" fmla="*/ 2386528 h 2404084"/>
                  <a:gd name="connsiteX47" fmla="*/ 1657933 w 2800970"/>
                  <a:gd name="connsiteY47" fmla="*/ 2397028 h 2404084"/>
                  <a:gd name="connsiteX48" fmla="*/ 2047439 w 2800970"/>
                  <a:gd name="connsiteY48" fmla="*/ 2382423 h 2404084"/>
                  <a:gd name="connsiteX49" fmla="*/ 2543718 w 2800970"/>
                  <a:gd name="connsiteY49" fmla="*/ 2342985 h 2404084"/>
                  <a:gd name="connsiteX50" fmla="*/ 2600813 w 2800970"/>
                  <a:gd name="connsiteY50" fmla="*/ 2329918 h 2404084"/>
                  <a:gd name="connsiteX51" fmla="*/ 2650877 w 2800970"/>
                  <a:gd name="connsiteY51" fmla="*/ 2328470 h 2404084"/>
                  <a:gd name="connsiteX52" fmla="*/ 2790048 w 2800970"/>
                  <a:gd name="connsiteY52" fmla="*/ 2320444 h 2404084"/>
                  <a:gd name="connsiteX53" fmla="*/ 2775533 w 2800970"/>
                  <a:gd name="connsiteY53" fmla="*/ 2180252 h 2404084"/>
                  <a:gd name="connsiteX54" fmla="*/ 2644905 w 2800970"/>
                  <a:gd name="connsiteY54" fmla="*/ 2160787 h 2404084"/>
                  <a:gd name="connsiteX55" fmla="*/ 2508585 w 2800970"/>
                  <a:gd name="connsiteY55" fmla="*/ 2161901 h 2404084"/>
                  <a:gd name="connsiteX56" fmla="*/ 2436146 w 2800970"/>
                  <a:gd name="connsiteY56" fmla="*/ 2181789 h 2404084"/>
                  <a:gd name="connsiteX57" fmla="*/ 2415662 w 2800970"/>
                  <a:gd name="connsiteY57" fmla="*/ 2238308 h 2404084"/>
                  <a:gd name="connsiteX58" fmla="*/ 2334135 w 2800970"/>
                  <a:gd name="connsiteY58" fmla="*/ 2215768 h 2404084"/>
                  <a:gd name="connsiteX59" fmla="*/ 2335657 w 2800970"/>
                  <a:gd name="connsiteY59" fmla="*/ 2109396 h 2404084"/>
                  <a:gd name="connsiteX60" fmla="*/ 2197313 w 2800970"/>
                  <a:gd name="connsiteY60" fmla="*/ 2109397 h 2404084"/>
                  <a:gd name="connsiteX61" fmla="*/ 2194961 w 2800970"/>
                  <a:gd name="connsiteY61" fmla="*/ 1953575 h 2404084"/>
                  <a:gd name="connsiteX62" fmla="*/ 2064333 w 2800970"/>
                  <a:gd name="connsiteY62" fmla="*/ 1968088 h 2404084"/>
                  <a:gd name="connsiteX63" fmla="*/ 1933704 w 2800970"/>
                  <a:gd name="connsiteY63" fmla="*/ 2026146 h 2404084"/>
                  <a:gd name="connsiteX64" fmla="*/ 1861132 w 2800970"/>
                  <a:gd name="connsiteY64" fmla="*/ 2011630 h 2404084"/>
                  <a:gd name="connsiteX65" fmla="*/ 1498275 w 2800970"/>
                  <a:gd name="connsiteY65" fmla="*/ 1953574 h 2404084"/>
                  <a:gd name="connsiteX66" fmla="*/ 1411190 w 2800970"/>
                  <a:gd name="connsiteY66" fmla="*/ 1924545 h 2404084"/>
                  <a:gd name="connsiteX67" fmla="*/ 1295075 w 2800970"/>
                  <a:gd name="connsiteY67" fmla="*/ 1866488 h 2404084"/>
                  <a:gd name="connsiteX68" fmla="*/ 1135418 w 2800970"/>
                  <a:gd name="connsiteY68" fmla="*/ 1735860 h 2404084"/>
                  <a:gd name="connsiteX69" fmla="*/ 1048333 w 2800970"/>
                  <a:gd name="connsiteY69" fmla="*/ 1605231 h 2404084"/>
                  <a:gd name="connsiteX70" fmla="*/ 1019304 w 2800970"/>
                  <a:gd name="connsiteY70" fmla="*/ 1561688 h 2404084"/>
                  <a:gd name="connsiteX71" fmla="*/ 975761 w 2800970"/>
                  <a:gd name="connsiteY71" fmla="*/ 1518145 h 2404084"/>
                  <a:gd name="connsiteX72" fmla="*/ 946733 w 2800970"/>
                  <a:gd name="connsiteY72" fmla="*/ 1445574 h 2404084"/>
                  <a:gd name="connsiteX73" fmla="*/ 859647 w 2800970"/>
                  <a:gd name="connsiteY73" fmla="*/ 1445574 h 2404084"/>
                  <a:gd name="connsiteX74" fmla="*/ 787076 w 2800970"/>
                  <a:gd name="connsiteY74" fmla="*/ 1416545 h 2404084"/>
                  <a:gd name="connsiteX75" fmla="*/ 769575 w 2800970"/>
                  <a:gd name="connsiteY75" fmla="*/ 1296417 h 2404084"/>
                  <a:gd name="connsiteX76" fmla="*/ 888676 w 2800970"/>
                  <a:gd name="connsiteY76" fmla="*/ 1227860 h 2404084"/>
                  <a:gd name="connsiteX77" fmla="*/ 894577 w 2800970"/>
                  <a:gd name="connsiteY77" fmla="*/ 1101300 h 2404084"/>
                  <a:gd name="connsiteX78" fmla="*/ 779290 w 2800970"/>
                  <a:gd name="connsiteY78" fmla="*/ 1017291 h 2404084"/>
                  <a:gd name="connsiteX79" fmla="*/ 805403 w 2800970"/>
                  <a:gd name="connsiteY79" fmla="*/ 917507 h 2404084"/>
                  <a:gd name="connsiteX80" fmla="*/ 917634 w 2800970"/>
                  <a:gd name="connsiteY80" fmla="*/ 1017291 h 2404084"/>
                  <a:gd name="connsiteX81" fmla="*/ 1109376 w 2800970"/>
                  <a:gd name="connsiteY81" fmla="*/ 1023121 h 2404084"/>
                  <a:gd name="connsiteX82" fmla="*/ 1178961 w 2800970"/>
                  <a:gd name="connsiteY82" fmla="*/ 1048136 h 2404084"/>
                  <a:gd name="connsiteX83" fmla="*/ 1309177 w 2800970"/>
                  <a:gd name="connsiteY83" fmla="*/ 1066664 h 2404084"/>
                  <a:gd name="connsiteX84" fmla="*/ 1382161 w 2800970"/>
                  <a:gd name="connsiteY84" fmla="*/ 1070677 h 2404084"/>
                  <a:gd name="connsiteX85" fmla="*/ 1483761 w 2800970"/>
                  <a:gd name="connsiteY85" fmla="*/ 1053688 h 2404084"/>
                  <a:gd name="connsiteX86" fmla="*/ 1600289 w 2800970"/>
                  <a:gd name="connsiteY86" fmla="*/ 1028673 h 2404084"/>
                  <a:gd name="connsiteX87" fmla="*/ 1614390 w 2800970"/>
                  <a:gd name="connsiteY87" fmla="*/ 995631 h 2404084"/>
                  <a:gd name="connsiteX88" fmla="*/ 1501676 w 2800970"/>
                  <a:gd name="connsiteY88" fmla="*/ 890018 h 2404084"/>
                  <a:gd name="connsiteX89" fmla="*/ 1599875 w 2800970"/>
                  <a:gd name="connsiteY89" fmla="*/ 777917 h 2404084"/>
                  <a:gd name="connsiteX90" fmla="*/ 1576818 w 2800970"/>
                  <a:gd name="connsiteY90" fmla="*/ 676317 h 2404084"/>
                  <a:gd name="connsiteX91" fmla="*/ 1498274 w 2800970"/>
                  <a:gd name="connsiteY91" fmla="*/ 618260 h 2404084"/>
                  <a:gd name="connsiteX92" fmla="*/ 1390306 w 2800970"/>
                  <a:gd name="connsiteY92" fmla="*/ 618252 h 2404084"/>
                  <a:gd name="connsiteX93" fmla="*/ 1286548 w 2800970"/>
                  <a:gd name="connsiteY93" fmla="*/ 555247 h 2404084"/>
                  <a:gd name="connsiteX94" fmla="*/ 1498689 w 2800970"/>
                  <a:gd name="connsiteY94" fmla="*/ 372120 h 2404084"/>
                  <a:gd name="connsiteX95" fmla="*/ 1643833 w 2800970"/>
                  <a:gd name="connsiteY95" fmla="*/ 519136 h 2404084"/>
                  <a:gd name="connsiteX96" fmla="*/ 1875647 w 2800970"/>
                  <a:gd name="connsiteY96" fmla="*/ 676316 h 2404084"/>
                  <a:gd name="connsiteX97" fmla="*/ 1991761 w 2800970"/>
                  <a:gd name="connsiteY97" fmla="*/ 792431 h 2404084"/>
                  <a:gd name="connsiteX98" fmla="*/ 1997732 w 2800970"/>
                  <a:gd name="connsiteY98" fmla="*/ 624747 h 2404084"/>
                  <a:gd name="connsiteX99" fmla="*/ 1989190 w 2800970"/>
                  <a:gd name="connsiteY99" fmla="*/ 577191 h 2404084"/>
                  <a:gd name="connsiteX100" fmla="*/ 1991347 w 2800970"/>
                  <a:gd name="connsiteY100" fmla="*/ 519134 h 2404084"/>
                  <a:gd name="connsiteX101" fmla="*/ 1875647 w 2800970"/>
                  <a:gd name="connsiteY101" fmla="*/ 458602 h 2404084"/>
                  <a:gd name="connsiteX102" fmla="*/ 1672447 w 2800970"/>
                  <a:gd name="connsiteY102" fmla="*/ 371517 h 2404084"/>
                  <a:gd name="connsiteX103" fmla="*/ 1570847 w 2800970"/>
                  <a:gd name="connsiteY103" fmla="*/ 298945 h 2404084"/>
                  <a:gd name="connsiteX104" fmla="*/ 1527304 w 2800970"/>
                  <a:gd name="connsiteY104" fmla="*/ 269917 h 2404084"/>
                  <a:gd name="connsiteX105" fmla="*/ 1469247 w 2800970"/>
                  <a:gd name="connsiteY105" fmla="*/ 226374 h 2404084"/>
                  <a:gd name="connsiteX106" fmla="*/ 1454733 w 2800970"/>
                  <a:gd name="connsiteY106" fmla="*/ 226374 h 2404084"/>
                  <a:gd name="connsiteX107" fmla="*/ 1309590 w 2800970"/>
                  <a:gd name="connsiteY107" fmla="*/ 124774 h 2404084"/>
                  <a:gd name="connsiteX108" fmla="*/ 1266047 w 2800970"/>
                  <a:gd name="connsiteY108" fmla="*/ 81231 h 2404084"/>
                  <a:gd name="connsiteX109" fmla="*/ 1237018 w 2800970"/>
                  <a:gd name="connsiteY109" fmla="*/ 37688 h 2404084"/>
                  <a:gd name="connsiteX110" fmla="*/ 1193475 w 2800970"/>
                  <a:gd name="connsiteY110" fmla="*/ 23174 h 2404084"/>
                  <a:gd name="connsiteX111" fmla="*/ 1144375 w 2800970"/>
                  <a:gd name="connsiteY111" fmla="*/ 634 h 2404084"/>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996247 w 2800970"/>
                  <a:gd name="connsiteY41" fmla="*/ 2328471 h 2397580"/>
                  <a:gd name="connsiteX42" fmla="*/ 1080347 w 2800970"/>
                  <a:gd name="connsiteY42" fmla="*/ 2342985 h 2397580"/>
                  <a:gd name="connsiteX43" fmla="*/ 946733 w 2800970"/>
                  <a:gd name="connsiteY43" fmla="*/ 2316431 h 2397580"/>
                  <a:gd name="connsiteX44" fmla="*/ 1193476 w 2800970"/>
                  <a:gd name="connsiteY44" fmla="*/ 2361513 h 2397580"/>
                  <a:gd name="connsiteX45" fmla="*/ 1309591 w 2800970"/>
                  <a:gd name="connsiteY45" fmla="*/ 2361512 h 2397580"/>
                  <a:gd name="connsiteX46" fmla="*/ 1466260 w 2800970"/>
                  <a:gd name="connsiteY46" fmla="*/ 2386528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386541"/>
                  <a:gd name="connsiteX1" fmla="*/ 1123890 w 2800970"/>
                  <a:gd name="connsiteY1" fmla="*/ 52202 h 2386541"/>
                  <a:gd name="connsiteX2" fmla="*/ 1091875 w 2800970"/>
                  <a:gd name="connsiteY2" fmla="*/ 66717 h 2386541"/>
                  <a:gd name="connsiteX3" fmla="*/ 1048333 w 2800970"/>
                  <a:gd name="connsiteY3" fmla="*/ 110260 h 2386541"/>
                  <a:gd name="connsiteX4" fmla="*/ 1136677 w 2800970"/>
                  <a:gd name="connsiteY4" fmla="*/ 166709 h 2386541"/>
                  <a:gd name="connsiteX5" fmla="*/ 1222504 w 2800970"/>
                  <a:gd name="connsiteY5" fmla="*/ 139289 h 2386541"/>
                  <a:gd name="connsiteX6" fmla="*/ 1280561 w 2800970"/>
                  <a:gd name="connsiteY6" fmla="*/ 182833 h 2386541"/>
                  <a:gd name="connsiteX7" fmla="*/ 1193477 w 2800970"/>
                  <a:gd name="connsiteY7" fmla="*/ 298946 h 2386541"/>
                  <a:gd name="connsiteX8" fmla="*/ 1090563 w 2800970"/>
                  <a:gd name="connsiteY8" fmla="*/ 271719 h 2386541"/>
                  <a:gd name="connsiteX9" fmla="*/ 1090563 w 2800970"/>
                  <a:gd name="connsiteY9" fmla="*/ 198212 h 2386541"/>
                  <a:gd name="connsiteX10" fmla="*/ 1033818 w 2800970"/>
                  <a:gd name="connsiteY10" fmla="*/ 139288 h 2386541"/>
                  <a:gd name="connsiteX11" fmla="*/ 865209 w 2800970"/>
                  <a:gd name="connsiteY11" fmla="*/ 317474 h 2386541"/>
                  <a:gd name="connsiteX12" fmla="*/ 787075 w 2800970"/>
                  <a:gd name="connsiteY12" fmla="*/ 386031 h 2386541"/>
                  <a:gd name="connsiteX13" fmla="*/ 714504 w 2800970"/>
                  <a:gd name="connsiteY13" fmla="*/ 473117 h 2386541"/>
                  <a:gd name="connsiteX14" fmla="*/ 627418 w 2800970"/>
                  <a:gd name="connsiteY14" fmla="*/ 560202 h 2386541"/>
                  <a:gd name="connsiteX15" fmla="*/ 612904 w 2800970"/>
                  <a:gd name="connsiteY15" fmla="*/ 589231 h 2386541"/>
                  <a:gd name="connsiteX16" fmla="*/ 496790 w 2800970"/>
                  <a:gd name="connsiteY16" fmla="*/ 719860 h 2386541"/>
                  <a:gd name="connsiteX17" fmla="*/ 453247 w 2800970"/>
                  <a:gd name="connsiteY17" fmla="*/ 748888 h 2386541"/>
                  <a:gd name="connsiteX18" fmla="*/ 395190 w 2800970"/>
                  <a:gd name="connsiteY18" fmla="*/ 806945 h 2386541"/>
                  <a:gd name="connsiteX19" fmla="*/ 366161 w 2800970"/>
                  <a:gd name="connsiteY19" fmla="*/ 850488 h 2386541"/>
                  <a:gd name="connsiteX20" fmla="*/ 322618 w 2800970"/>
                  <a:gd name="connsiteY20" fmla="*/ 894031 h 2386541"/>
                  <a:gd name="connsiteX21" fmla="*/ 279075 w 2800970"/>
                  <a:gd name="connsiteY21" fmla="*/ 952088 h 2386541"/>
                  <a:gd name="connsiteX22" fmla="*/ 206504 w 2800970"/>
                  <a:gd name="connsiteY22" fmla="*/ 1039174 h 2386541"/>
                  <a:gd name="connsiteX23" fmla="*/ 162961 w 2800970"/>
                  <a:gd name="connsiteY23" fmla="*/ 1097231 h 2386541"/>
                  <a:gd name="connsiteX24" fmla="*/ 104904 w 2800970"/>
                  <a:gd name="connsiteY24" fmla="*/ 1155288 h 2386541"/>
                  <a:gd name="connsiteX25" fmla="*/ 75875 w 2800970"/>
                  <a:gd name="connsiteY25" fmla="*/ 1213345 h 2386541"/>
                  <a:gd name="connsiteX26" fmla="*/ 17820 w 2800970"/>
                  <a:gd name="connsiteY26" fmla="*/ 1325447 h 2386541"/>
                  <a:gd name="connsiteX27" fmla="*/ 1472 w 2800970"/>
                  <a:gd name="connsiteY27" fmla="*/ 1489118 h 2386541"/>
                  <a:gd name="connsiteX28" fmla="*/ 4311 w 2800970"/>
                  <a:gd name="connsiteY28" fmla="*/ 1629495 h 2386541"/>
                  <a:gd name="connsiteX29" fmla="*/ 32702 w 2800970"/>
                  <a:gd name="connsiteY29" fmla="*/ 1757439 h 2386541"/>
                  <a:gd name="connsiteX30" fmla="*/ 88555 w 2800970"/>
                  <a:gd name="connsiteY30" fmla="*/ 1880041 h 2386541"/>
                  <a:gd name="connsiteX31" fmla="*/ 162961 w 2800970"/>
                  <a:gd name="connsiteY31" fmla="*/ 2011631 h 2386541"/>
                  <a:gd name="connsiteX32" fmla="*/ 206504 w 2800970"/>
                  <a:gd name="connsiteY32" fmla="*/ 2040660 h 2386541"/>
                  <a:gd name="connsiteX33" fmla="*/ 293590 w 2800970"/>
                  <a:gd name="connsiteY33" fmla="*/ 2113231 h 2386541"/>
                  <a:gd name="connsiteX34" fmla="*/ 380675 w 2800970"/>
                  <a:gd name="connsiteY34" fmla="*/ 2171288 h 2386541"/>
                  <a:gd name="connsiteX35" fmla="*/ 600548 w 2800970"/>
                  <a:gd name="connsiteY35" fmla="*/ 2252822 h 2386541"/>
                  <a:gd name="connsiteX36" fmla="*/ 281974 w 2800970"/>
                  <a:gd name="connsiteY36" fmla="*/ 2002337 h 2386541"/>
                  <a:gd name="connsiteX37" fmla="*/ 772561 w 2800970"/>
                  <a:gd name="connsiteY37" fmla="*/ 2272888 h 2386541"/>
                  <a:gd name="connsiteX38" fmla="*/ 816104 w 2800970"/>
                  <a:gd name="connsiteY38" fmla="*/ 2287402 h 2386541"/>
                  <a:gd name="connsiteX39" fmla="*/ 859647 w 2800970"/>
                  <a:gd name="connsiteY39" fmla="*/ 2301917 h 2386541"/>
                  <a:gd name="connsiteX40" fmla="*/ 903190 w 2800970"/>
                  <a:gd name="connsiteY40" fmla="*/ 2316431 h 2386541"/>
                  <a:gd name="connsiteX41" fmla="*/ 996247 w 2800970"/>
                  <a:gd name="connsiteY41" fmla="*/ 2328471 h 2386541"/>
                  <a:gd name="connsiteX42" fmla="*/ 1080347 w 2800970"/>
                  <a:gd name="connsiteY42" fmla="*/ 2342985 h 2386541"/>
                  <a:gd name="connsiteX43" fmla="*/ 946733 w 2800970"/>
                  <a:gd name="connsiteY43" fmla="*/ 2316431 h 2386541"/>
                  <a:gd name="connsiteX44" fmla="*/ 1193476 w 2800970"/>
                  <a:gd name="connsiteY44" fmla="*/ 2361513 h 2386541"/>
                  <a:gd name="connsiteX45" fmla="*/ 1309591 w 2800970"/>
                  <a:gd name="connsiteY45" fmla="*/ 2361512 h 2386541"/>
                  <a:gd name="connsiteX46" fmla="*/ 1466260 w 2800970"/>
                  <a:gd name="connsiteY46" fmla="*/ 2386528 h 2386541"/>
                  <a:gd name="connsiteX47" fmla="*/ 1657933 w 2800970"/>
                  <a:gd name="connsiteY47" fmla="*/ 2365525 h 2386541"/>
                  <a:gd name="connsiteX48" fmla="*/ 2047439 w 2800970"/>
                  <a:gd name="connsiteY48" fmla="*/ 2382423 h 2386541"/>
                  <a:gd name="connsiteX49" fmla="*/ 2543718 w 2800970"/>
                  <a:gd name="connsiteY49" fmla="*/ 2342985 h 2386541"/>
                  <a:gd name="connsiteX50" fmla="*/ 2600813 w 2800970"/>
                  <a:gd name="connsiteY50" fmla="*/ 2329918 h 2386541"/>
                  <a:gd name="connsiteX51" fmla="*/ 2650877 w 2800970"/>
                  <a:gd name="connsiteY51" fmla="*/ 2328470 h 2386541"/>
                  <a:gd name="connsiteX52" fmla="*/ 2790048 w 2800970"/>
                  <a:gd name="connsiteY52" fmla="*/ 2320444 h 2386541"/>
                  <a:gd name="connsiteX53" fmla="*/ 2775533 w 2800970"/>
                  <a:gd name="connsiteY53" fmla="*/ 2180252 h 2386541"/>
                  <a:gd name="connsiteX54" fmla="*/ 2644905 w 2800970"/>
                  <a:gd name="connsiteY54" fmla="*/ 2160787 h 2386541"/>
                  <a:gd name="connsiteX55" fmla="*/ 2508585 w 2800970"/>
                  <a:gd name="connsiteY55" fmla="*/ 2161901 h 2386541"/>
                  <a:gd name="connsiteX56" fmla="*/ 2436146 w 2800970"/>
                  <a:gd name="connsiteY56" fmla="*/ 2181789 h 2386541"/>
                  <a:gd name="connsiteX57" fmla="*/ 2415662 w 2800970"/>
                  <a:gd name="connsiteY57" fmla="*/ 2238308 h 2386541"/>
                  <a:gd name="connsiteX58" fmla="*/ 2334135 w 2800970"/>
                  <a:gd name="connsiteY58" fmla="*/ 2215768 h 2386541"/>
                  <a:gd name="connsiteX59" fmla="*/ 2335657 w 2800970"/>
                  <a:gd name="connsiteY59" fmla="*/ 2109396 h 2386541"/>
                  <a:gd name="connsiteX60" fmla="*/ 2197313 w 2800970"/>
                  <a:gd name="connsiteY60" fmla="*/ 2109397 h 2386541"/>
                  <a:gd name="connsiteX61" fmla="*/ 2194961 w 2800970"/>
                  <a:gd name="connsiteY61" fmla="*/ 1953575 h 2386541"/>
                  <a:gd name="connsiteX62" fmla="*/ 2064333 w 2800970"/>
                  <a:gd name="connsiteY62" fmla="*/ 1968088 h 2386541"/>
                  <a:gd name="connsiteX63" fmla="*/ 1933704 w 2800970"/>
                  <a:gd name="connsiteY63" fmla="*/ 2026146 h 2386541"/>
                  <a:gd name="connsiteX64" fmla="*/ 1861132 w 2800970"/>
                  <a:gd name="connsiteY64" fmla="*/ 2011630 h 2386541"/>
                  <a:gd name="connsiteX65" fmla="*/ 1498275 w 2800970"/>
                  <a:gd name="connsiteY65" fmla="*/ 1953574 h 2386541"/>
                  <a:gd name="connsiteX66" fmla="*/ 1411190 w 2800970"/>
                  <a:gd name="connsiteY66" fmla="*/ 1924545 h 2386541"/>
                  <a:gd name="connsiteX67" fmla="*/ 1295075 w 2800970"/>
                  <a:gd name="connsiteY67" fmla="*/ 1866488 h 2386541"/>
                  <a:gd name="connsiteX68" fmla="*/ 1135418 w 2800970"/>
                  <a:gd name="connsiteY68" fmla="*/ 1735860 h 2386541"/>
                  <a:gd name="connsiteX69" fmla="*/ 1048333 w 2800970"/>
                  <a:gd name="connsiteY69" fmla="*/ 1605231 h 2386541"/>
                  <a:gd name="connsiteX70" fmla="*/ 1019304 w 2800970"/>
                  <a:gd name="connsiteY70" fmla="*/ 1561688 h 2386541"/>
                  <a:gd name="connsiteX71" fmla="*/ 975761 w 2800970"/>
                  <a:gd name="connsiteY71" fmla="*/ 1518145 h 2386541"/>
                  <a:gd name="connsiteX72" fmla="*/ 946733 w 2800970"/>
                  <a:gd name="connsiteY72" fmla="*/ 1445574 h 2386541"/>
                  <a:gd name="connsiteX73" fmla="*/ 859647 w 2800970"/>
                  <a:gd name="connsiteY73" fmla="*/ 1445574 h 2386541"/>
                  <a:gd name="connsiteX74" fmla="*/ 787076 w 2800970"/>
                  <a:gd name="connsiteY74" fmla="*/ 1416545 h 2386541"/>
                  <a:gd name="connsiteX75" fmla="*/ 769575 w 2800970"/>
                  <a:gd name="connsiteY75" fmla="*/ 1296417 h 2386541"/>
                  <a:gd name="connsiteX76" fmla="*/ 888676 w 2800970"/>
                  <a:gd name="connsiteY76" fmla="*/ 1227860 h 2386541"/>
                  <a:gd name="connsiteX77" fmla="*/ 894577 w 2800970"/>
                  <a:gd name="connsiteY77" fmla="*/ 1101300 h 2386541"/>
                  <a:gd name="connsiteX78" fmla="*/ 779290 w 2800970"/>
                  <a:gd name="connsiteY78" fmla="*/ 1017291 h 2386541"/>
                  <a:gd name="connsiteX79" fmla="*/ 805403 w 2800970"/>
                  <a:gd name="connsiteY79" fmla="*/ 917507 h 2386541"/>
                  <a:gd name="connsiteX80" fmla="*/ 917634 w 2800970"/>
                  <a:gd name="connsiteY80" fmla="*/ 1017291 h 2386541"/>
                  <a:gd name="connsiteX81" fmla="*/ 1109376 w 2800970"/>
                  <a:gd name="connsiteY81" fmla="*/ 1023121 h 2386541"/>
                  <a:gd name="connsiteX82" fmla="*/ 1178961 w 2800970"/>
                  <a:gd name="connsiteY82" fmla="*/ 1048136 h 2386541"/>
                  <a:gd name="connsiteX83" fmla="*/ 1309177 w 2800970"/>
                  <a:gd name="connsiteY83" fmla="*/ 1066664 h 2386541"/>
                  <a:gd name="connsiteX84" fmla="*/ 1382161 w 2800970"/>
                  <a:gd name="connsiteY84" fmla="*/ 1070677 h 2386541"/>
                  <a:gd name="connsiteX85" fmla="*/ 1483761 w 2800970"/>
                  <a:gd name="connsiteY85" fmla="*/ 1053688 h 2386541"/>
                  <a:gd name="connsiteX86" fmla="*/ 1600289 w 2800970"/>
                  <a:gd name="connsiteY86" fmla="*/ 1028673 h 2386541"/>
                  <a:gd name="connsiteX87" fmla="*/ 1614390 w 2800970"/>
                  <a:gd name="connsiteY87" fmla="*/ 995631 h 2386541"/>
                  <a:gd name="connsiteX88" fmla="*/ 1501676 w 2800970"/>
                  <a:gd name="connsiteY88" fmla="*/ 890018 h 2386541"/>
                  <a:gd name="connsiteX89" fmla="*/ 1599875 w 2800970"/>
                  <a:gd name="connsiteY89" fmla="*/ 777917 h 2386541"/>
                  <a:gd name="connsiteX90" fmla="*/ 1576818 w 2800970"/>
                  <a:gd name="connsiteY90" fmla="*/ 676317 h 2386541"/>
                  <a:gd name="connsiteX91" fmla="*/ 1498274 w 2800970"/>
                  <a:gd name="connsiteY91" fmla="*/ 618260 h 2386541"/>
                  <a:gd name="connsiteX92" fmla="*/ 1390306 w 2800970"/>
                  <a:gd name="connsiteY92" fmla="*/ 618252 h 2386541"/>
                  <a:gd name="connsiteX93" fmla="*/ 1286548 w 2800970"/>
                  <a:gd name="connsiteY93" fmla="*/ 555247 h 2386541"/>
                  <a:gd name="connsiteX94" fmla="*/ 1498689 w 2800970"/>
                  <a:gd name="connsiteY94" fmla="*/ 372120 h 2386541"/>
                  <a:gd name="connsiteX95" fmla="*/ 1643833 w 2800970"/>
                  <a:gd name="connsiteY95" fmla="*/ 519136 h 2386541"/>
                  <a:gd name="connsiteX96" fmla="*/ 1875647 w 2800970"/>
                  <a:gd name="connsiteY96" fmla="*/ 676316 h 2386541"/>
                  <a:gd name="connsiteX97" fmla="*/ 1991761 w 2800970"/>
                  <a:gd name="connsiteY97" fmla="*/ 792431 h 2386541"/>
                  <a:gd name="connsiteX98" fmla="*/ 1997732 w 2800970"/>
                  <a:gd name="connsiteY98" fmla="*/ 624747 h 2386541"/>
                  <a:gd name="connsiteX99" fmla="*/ 1989190 w 2800970"/>
                  <a:gd name="connsiteY99" fmla="*/ 577191 h 2386541"/>
                  <a:gd name="connsiteX100" fmla="*/ 1991347 w 2800970"/>
                  <a:gd name="connsiteY100" fmla="*/ 519134 h 2386541"/>
                  <a:gd name="connsiteX101" fmla="*/ 1875647 w 2800970"/>
                  <a:gd name="connsiteY101" fmla="*/ 458602 h 2386541"/>
                  <a:gd name="connsiteX102" fmla="*/ 1672447 w 2800970"/>
                  <a:gd name="connsiteY102" fmla="*/ 371517 h 2386541"/>
                  <a:gd name="connsiteX103" fmla="*/ 1570847 w 2800970"/>
                  <a:gd name="connsiteY103" fmla="*/ 298945 h 2386541"/>
                  <a:gd name="connsiteX104" fmla="*/ 1527304 w 2800970"/>
                  <a:gd name="connsiteY104" fmla="*/ 269917 h 2386541"/>
                  <a:gd name="connsiteX105" fmla="*/ 1469247 w 2800970"/>
                  <a:gd name="connsiteY105" fmla="*/ 226374 h 2386541"/>
                  <a:gd name="connsiteX106" fmla="*/ 1454733 w 2800970"/>
                  <a:gd name="connsiteY106" fmla="*/ 226374 h 2386541"/>
                  <a:gd name="connsiteX107" fmla="*/ 1309590 w 2800970"/>
                  <a:gd name="connsiteY107" fmla="*/ 124774 h 2386541"/>
                  <a:gd name="connsiteX108" fmla="*/ 1266047 w 2800970"/>
                  <a:gd name="connsiteY108" fmla="*/ 81231 h 2386541"/>
                  <a:gd name="connsiteX109" fmla="*/ 1237018 w 2800970"/>
                  <a:gd name="connsiteY109" fmla="*/ 37688 h 2386541"/>
                  <a:gd name="connsiteX110" fmla="*/ 1193475 w 2800970"/>
                  <a:gd name="connsiteY110" fmla="*/ 23174 h 2386541"/>
                  <a:gd name="connsiteX111" fmla="*/ 1144375 w 2800970"/>
                  <a:gd name="connsiteY111" fmla="*/ 634 h 2386541"/>
                  <a:gd name="connsiteX0" fmla="*/ 1144375 w 2800970"/>
                  <a:gd name="connsiteY0" fmla="*/ 634 h 2384496"/>
                  <a:gd name="connsiteX1" fmla="*/ 1123890 w 2800970"/>
                  <a:gd name="connsiteY1" fmla="*/ 52202 h 2384496"/>
                  <a:gd name="connsiteX2" fmla="*/ 1091875 w 2800970"/>
                  <a:gd name="connsiteY2" fmla="*/ 66717 h 2384496"/>
                  <a:gd name="connsiteX3" fmla="*/ 1048333 w 2800970"/>
                  <a:gd name="connsiteY3" fmla="*/ 110260 h 2384496"/>
                  <a:gd name="connsiteX4" fmla="*/ 1136677 w 2800970"/>
                  <a:gd name="connsiteY4" fmla="*/ 166709 h 2384496"/>
                  <a:gd name="connsiteX5" fmla="*/ 1222504 w 2800970"/>
                  <a:gd name="connsiteY5" fmla="*/ 139289 h 2384496"/>
                  <a:gd name="connsiteX6" fmla="*/ 1280561 w 2800970"/>
                  <a:gd name="connsiteY6" fmla="*/ 182833 h 2384496"/>
                  <a:gd name="connsiteX7" fmla="*/ 1193477 w 2800970"/>
                  <a:gd name="connsiteY7" fmla="*/ 298946 h 2384496"/>
                  <a:gd name="connsiteX8" fmla="*/ 1090563 w 2800970"/>
                  <a:gd name="connsiteY8" fmla="*/ 271719 h 2384496"/>
                  <a:gd name="connsiteX9" fmla="*/ 1090563 w 2800970"/>
                  <a:gd name="connsiteY9" fmla="*/ 198212 h 2384496"/>
                  <a:gd name="connsiteX10" fmla="*/ 1033818 w 2800970"/>
                  <a:gd name="connsiteY10" fmla="*/ 139288 h 2384496"/>
                  <a:gd name="connsiteX11" fmla="*/ 865209 w 2800970"/>
                  <a:gd name="connsiteY11" fmla="*/ 317474 h 2384496"/>
                  <a:gd name="connsiteX12" fmla="*/ 787075 w 2800970"/>
                  <a:gd name="connsiteY12" fmla="*/ 386031 h 2384496"/>
                  <a:gd name="connsiteX13" fmla="*/ 714504 w 2800970"/>
                  <a:gd name="connsiteY13" fmla="*/ 473117 h 2384496"/>
                  <a:gd name="connsiteX14" fmla="*/ 627418 w 2800970"/>
                  <a:gd name="connsiteY14" fmla="*/ 560202 h 2384496"/>
                  <a:gd name="connsiteX15" fmla="*/ 612904 w 2800970"/>
                  <a:gd name="connsiteY15" fmla="*/ 589231 h 2384496"/>
                  <a:gd name="connsiteX16" fmla="*/ 496790 w 2800970"/>
                  <a:gd name="connsiteY16" fmla="*/ 719860 h 2384496"/>
                  <a:gd name="connsiteX17" fmla="*/ 453247 w 2800970"/>
                  <a:gd name="connsiteY17" fmla="*/ 748888 h 2384496"/>
                  <a:gd name="connsiteX18" fmla="*/ 395190 w 2800970"/>
                  <a:gd name="connsiteY18" fmla="*/ 806945 h 2384496"/>
                  <a:gd name="connsiteX19" fmla="*/ 366161 w 2800970"/>
                  <a:gd name="connsiteY19" fmla="*/ 850488 h 2384496"/>
                  <a:gd name="connsiteX20" fmla="*/ 322618 w 2800970"/>
                  <a:gd name="connsiteY20" fmla="*/ 894031 h 2384496"/>
                  <a:gd name="connsiteX21" fmla="*/ 279075 w 2800970"/>
                  <a:gd name="connsiteY21" fmla="*/ 952088 h 2384496"/>
                  <a:gd name="connsiteX22" fmla="*/ 206504 w 2800970"/>
                  <a:gd name="connsiteY22" fmla="*/ 1039174 h 2384496"/>
                  <a:gd name="connsiteX23" fmla="*/ 162961 w 2800970"/>
                  <a:gd name="connsiteY23" fmla="*/ 1097231 h 2384496"/>
                  <a:gd name="connsiteX24" fmla="*/ 104904 w 2800970"/>
                  <a:gd name="connsiteY24" fmla="*/ 1155288 h 2384496"/>
                  <a:gd name="connsiteX25" fmla="*/ 75875 w 2800970"/>
                  <a:gd name="connsiteY25" fmla="*/ 1213345 h 2384496"/>
                  <a:gd name="connsiteX26" fmla="*/ 17820 w 2800970"/>
                  <a:gd name="connsiteY26" fmla="*/ 1325447 h 2384496"/>
                  <a:gd name="connsiteX27" fmla="*/ 1472 w 2800970"/>
                  <a:gd name="connsiteY27" fmla="*/ 1489118 h 2384496"/>
                  <a:gd name="connsiteX28" fmla="*/ 4311 w 2800970"/>
                  <a:gd name="connsiteY28" fmla="*/ 1629495 h 2384496"/>
                  <a:gd name="connsiteX29" fmla="*/ 32702 w 2800970"/>
                  <a:gd name="connsiteY29" fmla="*/ 1757439 h 2384496"/>
                  <a:gd name="connsiteX30" fmla="*/ 88555 w 2800970"/>
                  <a:gd name="connsiteY30" fmla="*/ 1880041 h 2384496"/>
                  <a:gd name="connsiteX31" fmla="*/ 162961 w 2800970"/>
                  <a:gd name="connsiteY31" fmla="*/ 2011631 h 2384496"/>
                  <a:gd name="connsiteX32" fmla="*/ 206504 w 2800970"/>
                  <a:gd name="connsiteY32" fmla="*/ 2040660 h 2384496"/>
                  <a:gd name="connsiteX33" fmla="*/ 293590 w 2800970"/>
                  <a:gd name="connsiteY33" fmla="*/ 2113231 h 2384496"/>
                  <a:gd name="connsiteX34" fmla="*/ 380675 w 2800970"/>
                  <a:gd name="connsiteY34" fmla="*/ 2171288 h 2384496"/>
                  <a:gd name="connsiteX35" fmla="*/ 600548 w 2800970"/>
                  <a:gd name="connsiteY35" fmla="*/ 2252822 h 2384496"/>
                  <a:gd name="connsiteX36" fmla="*/ 281974 w 2800970"/>
                  <a:gd name="connsiteY36" fmla="*/ 2002337 h 2384496"/>
                  <a:gd name="connsiteX37" fmla="*/ 772561 w 2800970"/>
                  <a:gd name="connsiteY37" fmla="*/ 2272888 h 2384496"/>
                  <a:gd name="connsiteX38" fmla="*/ 816104 w 2800970"/>
                  <a:gd name="connsiteY38" fmla="*/ 2287402 h 2384496"/>
                  <a:gd name="connsiteX39" fmla="*/ 859647 w 2800970"/>
                  <a:gd name="connsiteY39" fmla="*/ 2301917 h 2384496"/>
                  <a:gd name="connsiteX40" fmla="*/ 903190 w 2800970"/>
                  <a:gd name="connsiteY40" fmla="*/ 2316431 h 2384496"/>
                  <a:gd name="connsiteX41" fmla="*/ 996247 w 2800970"/>
                  <a:gd name="connsiteY41" fmla="*/ 2328471 h 2384496"/>
                  <a:gd name="connsiteX42" fmla="*/ 1080347 w 2800970"/>
                  <a:gd name="connsiteY42" fmla="*/ 2342985 h 2384496"/>
                  <a:gd name="connsiteX43" fmla="*/ 946733 w 2800970"/>
                  <a:gd name="connsiteY43" fmla="*/ 2316431 h 2384496"/>
                  <a:gd name="connsiteX44" fmla="*/ 1193476 w 2800970"/>
                  <a:gd name="connsiteY44" fmla="*/ 2361513 h 2384496"/>
                  <a:gd name="connsiteX45" fmla="*/ 1309591 w 2800970"/>
                  <a:gd name="connsiteY45" fmla="*/ 2361512 h 2384496"/>
                  <a:gd name="connsiteX46" fmla="*/ 1466260 w 2800970"/>
                  <a:gd name="connsiteY46" fmla="*/ 2344524 h 2384496"/>
                  <a:gd name="connsiteX47" fmla="*/ 1657933 w 2800970"/>
                  <a:gd name="connsiteY47" fmla="*/ 2365525 h 2384496"/>
                  <a:gd name="connsiteX48" fmla="*/ 2047439 w 2800970"/>
                  <a:gd name="connsiteY48" fmla="*/ 2382423 h 2384496"/>
                  <a:gd name="connsiteX49" fmla="*/ 2543718 w 2800970"/>
                  <a:gd name="connsiteY49" fmla="*/ 2342985 h 2384496"/>
                  <a:gd name="connsiteX50" fmla="*/ 2600813 w 2800970"/>
                  <a:gd name="connsiteY50" fmla="*/ 2329918 h 2384496"/>
                  <a:gd name="connsiteX51" fmla="*/ 2650877 w 2800970"/>
                  <a:gd name="connsiteY51" fmla="*/ 2328470 h 2384496"/>
                  <a:gd name="connsiteX52" fmla="*/ 2790048 w 2800970"/>
                  <a:gd name="connsiteY52" fmla="*/ 2320444 h 2384496"/>
                  <a:gd name="connsiteX53" fmla="*/ 2775533 w 2800970"/>
                  <a:gd name="connsiteY53" fmla="*/ 2180252 h 2384496"/>
                  <a:gd name="connsiteX54" fmla="*/ 2644905 w 2800970"/>
                  <a:gd name="connsiteY54" fmla="*/ 2160787 h 2384496"/>
                  <a:gd name="connsiteX55" fmla="*/ 2508585 w 2800970"/>
                  <a:gd name="connsiteY55" fmla="*/ 2161901 h 2384496"/>
                  <a:gd name="connsiteX56" fmla="*/ 2436146 w 2800970"/>
                  <a:gd name="connsiteY56" fmla="*/ 2181789 h 2384496"/>
                  <a:gd name="connsiteX57" fmla="*/ 2415662 w 2800970"/>
                  <a:gd name="connsiteY57" fmla="*/ 2238308 h 2384496"/>
                  <a:gd name="connsiteX58" fmla="*/ 2334135 w 2800970"/>
                  <a:gd name="connsiteY58" fmla="*/ 2215768 h 2384496"/>
                  <a:gd name="connsiteX59" fmla="*/ 2335657 w 2800970"/>
                  <a:gd name="connsiteY59" fmla="*/ 2109396 h 2384496"/>
                  <a:gd name="connsiteX60" fmla="*/ 2197313 w 2800970"/>
                  <a:gd name="connsiteY60" fmla="*/ 2109397 h 2384496"/>
                  <a:gd name="connsiteX61" fmla="*/ 2194961 w 2800970"/>
                  <a:gd name="connsiteY61" fmla="*/ 1953575 h 2384496"/>
                  <a:gd name="connsiteX62" fmla="*/ 2064333 w 2800970"/>
                  <a:gd name="connsiteY62" fmla="*/ 1968088 h 2384496"/>
                  <a:gd name="connsiteX63" fmla="*/ 1933704 w 2800970"/>
                  <a:gd name="connsiteY63" fmla="*/ 2026146 h 2384496"/>
                  <a:gd name="connsiteX64" fmla="*/ 1861132 w 2800970"/>
                  <a:gd name="connsiteY64" fmla="*/ 2011630 h 2384496"/>
                  <a:gd name="connsiteX65" fmla="*/ 1498275 w 2800970"/>
                  <a:gd name="connsiteY65" fmla="*/ 1953574 h 2384496"/>
                  <a:gd name="connsiteX66" fmla="*/ 1411190 w 2800970"/>
                  <a:gd name="connsiteY66" fmla="*/ 1924545 h 2384496"/>
                  <a:gd name="connsiteX67" fmla="*/ 1295075 w 2800970"/>
                  <a:gd name="connsiteY67" fmla="*/ 1866488 h 2384496"/>
                  <a:gd name="connsiteX68" fmla="*/ 1135418 w 2800970"/>
                  <a:gd name="connsiteY68" fmla="*/ 1735860 h 2384496"/>
                  <a:gd name="connsiteX69" fmla="*/ 1048333 w 2800970"/>
                  <a:gd name="connsiteY69" fmla="*/ 1605231 h 2384496"/>
                  <a:gd name="connsiteX70" fmla="*/ 1019304 w 2800970"/>
                  <a:gd name="connsiteY70" fmla="*/ 1561688 h 2384496"/>
                  <a:gd name="connsiteX71" fmla="*/ 975761 w 2800970"/>
                  <a:gd name="connsiteY71" fmla="*/ 1518145 h 2384496"/>
                  <a:gd name="connsiteX72" fmla="*/ 946733 w 2800970"/>
                  <a:gd name="connsiteY72" fmla="*/ 1445574 h 2384496"/>
                  <a:gd name="connsiteX73" fmla="*/ 859647 w 2800970"/>
                  <a:gd name="connsiteY73" fmla="*/ 1445574 h 2384496"/>
                  <a:gd name="connsiteX74" fmla="*/ 787076 w 2800970"/>
                  <a:gd name="connsiteY74" fmla="*/ 1416545 h 2384496"/>
                  <a:gd name="connsiteX75" fmla="*/ 769575 w 2800970"/>
                  <a:gd name="connsiteY75" fmla="*/ 1296417 h 2384496"/>
                  <a:gd name="connsiteX76" fmla="*/ 888676 w 2800970"/>
                  <a:gd name="connsiteY76" fmla="*/ 1227860 h 2384496"/>
                  <a:gd name="connsiteX77" fmla="*/ 894577 w 2800970"/>
                  <a:gd name="connsiteY77" fmla="*/ 1101300 h 2384496"/>
                  <a:gd name="connsiteX78" fmla="*/ 779290 w 2800970"/>
                  <a:gd name="connsiteY78" fmla="*/ 1017291 h 2384496"/>
                  <a:gd name="connsiteX79" fmla="*/ 805403 w 2800970"/>
                  <a:gd name="connsiteY79" fmla="*/ 917507 h 2384496"/>
                  <a:gd name="connsiteX80" fmla="*/ 917634 w 2800970"/>
                  <a:gd name="connsiteY80" fmla="*/ 1017291 h 2384496"/>
                  <a:gd name="connsiteX81" fmla="*/ 1109376 w 2800970"/>
                  <a:gd name="connsiteY81" fmla="*/ 1023121 h 2384496"/>
                  <a:gd name="connsiteX82" fmla="*/ 1178961 w 2800970"/>
                  <a:gd name="connsiteY82" fmla="*/ 1048136 h 2384496"/>
                  <a:gd name="connsiteX83" fmla="*/ 1309177 w 2800970"/>
                  <a:gd name="connsiteY83" fmla="*/ 1066664 h 2384496"/>
                  <a:gd name="connsiteX84" fmla="*/ 1382161 w 2800970"/>
                  <a:gd name="connsiteY84" fmla="*/ 1070677 h 2384496"/>
                  <a:gd name="connsiteX85" fmla="*/ 1483761 w 2800970"/>
                  <a:gd name="connsiteY85" fmla="*/ 1053688 h 2384496"/>
                  <a:gd name="connsiteX86" fmla="*/ 1600289 w 2800970"/>
                  <a:gd name="connsiteY86" fmla="*/ 1028673 h 2384496"/>
                  <a:gd name="connsiteX87" fmla="*/ 1614390 w 2800970"/>
                  <a:gd name="connsiteY87" fmla="*/ 995631 h 2384496"/>
                  <a:gd name="connsiteX88" fmla="*/ 1501676 w 2800970"/>
                  <a:gd name="connsiteY88" fmla="*/ 890018 h 2384496"/>
                  <a:gd name="connsiteX89" fmla="*/ 1599875 w 2800970"/>
                  <a:gd name="connsiteY89" fmla="*/ 777917 h 2384496"/>
                  <a:gd name="connsiteX90" fmla="*/ 1576818 w 2800970"/>
                  <a:gd name="connsiteY90" fmla="*/ 676317 h 2384496"/>
                  <a:gd name="connsiteX91" fmla="*/ 1498274 w 2800970"/>
                  <a:gd name="connsiteY91" fmla="*/ 618260 h 2384496"/>
                  <a:gd name="connsiteX92" fmla="*/ 1390306 w 2800970"/>
                  <a:gd name="connsiteY92" fmla="*/ 618252 h 2384496"/>
                  <a:gd name="connsiteX93" fmla="*/ 1286548 w 2800970"/>
                  <a:gd name="connsiteY93" fmla="*/ 555247 h 2384496"/>
                  <a:gd name="connsiteX94" fmla="*/ 1498689 w 2800970"/>
                  <a:gd name="connsiteY94" fmla="*/ 372120 h 2384496"/>
                  <a:gd name="connsiteX95" fmla="*/ 1643833 w 2800970"/>
                  <a:gd name="connsiteY95" fmla="*/ 519136 h 2384496"/>
                  <a:gd name="connsiteX96" fmla="*/ 1875647 w 2800970"/>
                  <a:gd name="connsiteY96" fmla="*/ 676316 h 2384496"/>
                  <a:gd name="connsiteX97" fmla="*/ 1991761 w 2800970"/>
                  <a:gd name="connsiteY97" fmla="*/ 792431 h 2384496"/>
                  <a:gd name="connsiteX98" fmla="*/ 1997732 w 2800970"/>
                  <a:gd name="connsiteY98" fmla="*/ 624747 h 2384496"/>
                  <a:gd name="connsiteX99" fmla="*/ 1989190 w 2800970"/>
                  <a:gd name="connsiteY99" fmla="*/ 577191 h 2384496"/>
                  <a:gd name="connsiteX100" fmla="*/ 1991347 w 2800970"/>
                  <a:gd name="connsiteY100" fmla="*/ 519134 h 2384496"/>
                  <a:gd name="connsiteX101" fmla="*/ 1875647 w 2800970"/>
                  <a:gd name="connsiteY101" fmla="*/ 458602 h 2384496"/>
                  <a:gd name="connsiteX102" fmla="*/ 1672447 w 2800970"/>
                  <a:gd name="connsiteY102" fmla="*/ 371517 h 2384496"/>
                  <a:gd name="connsiteX103" fmla="*/ 1570847 w 2800970"/>
                  <a:gd name="connsiteY103" fmla="*/ 298945 h 2384496"/>
                  <a:gd name="connsiteX104" fmla="*/ 1527304 w 2800970"/>
                  <a:gd name="connsiteY104" fmla="*/ 269917 h 2384496"/>
                  <a:gd name="connsiteX105" fmla="*/ 1469247 w 2800970"/>
                  <a:gd name="connsiteY105" fmla="*/ 226374 h 2384496"/>
                  <a:gd name="connsiteX106" fmla="*/ 1454733 w 2800970"/>
                  <a:gd name="connsiteY106" fmla="*/ 226374 h 2384496"/>
                  <a:gd name="connsiteX107" fmla="*/ 1309590 w 2800970"/>
                  <a:gd name="connsiteY107" fmla="*/ 124774 h 2384496"/>
                  <a:gd name="connsiteX108" fmla="*/ 1266047 w 2800970"/>
                  <a:gd name="connsiteY108" fmla="*/ 81231 h 2384496"/>
                  <a:gd name="connsiteX109" fmla="*/ 1237018 w 2800970"/>
                  <a:gd name="connsiteY109" fmla="*/ 37688 h 2384496"/>
                  <a:gd name="connsiteX110" fmla="*/ 1193475 w 2800970"/>
                  <a:gd name="connsiteY110" fmla="*/ 23174 h 2384496"/>
                  <a:gd name="connsiteX111" fmla="*/ 1144375 w 2800970"/>
                  <a:gd name="connsiteY111" fmla="*/ 634 h 2384496"/>
                  <a:gd name="connsiteX0" fmla="*/ 1144375 w 2800970"/>
                  <a:gd name="connsiteY0" fmla="*/ 634 h 2384496"/>
                  <a:gd name="connsiteX1" fmla="*/ 1123890 w 2800970"/>
                  <a:gd name="connsiteY1" fmla="*/ 52202 h 2384496"/>
                  <a:gd name="connsiteX2" fmla="*/ 1091875 w 2800970"/>
                  <a:gd name="connsiteY2" fmla="*/ 66717 h 2384496"/>
                  <a:gd name="connsiteX3" fmla="*/ 1048333 w 2800970"/>
                  <a:gd name="connsiteY3" fmla="*/ 110260 h 2384496"/>
                  <a:gd name="connsiteX4" fmla="*/ 1136677 w 2800970"/>
                  <a:gd name="connsiteY4" fmla="*/ 166709 h 2384496"/>
                  <a:gd name="connsiteX5" fmla="*/ 1222504 w 2800970"/>
                  <a:gd name="connsiteY5" fmla="*/ 139289 h 2384496"/>
                  <a:gd name="connsiteX6" fmla="*/ 1280561 w 2800970"/>
                  <a:gd name="connsiteY6" fmla="*/ 182833 h 2384496"/>
                  <a:gd name="connsiteX7" fmla="*/ 1193477 w 2800970"/>
                  <a:gd name="connsiteY7" fmla="*/ 298946 h 2384496"/>
                  <a:gd name="connsiteX8" fmla="*/ 1090563 w 2800970"/>
                  <a:gd name="connsiteY8" fmla="*/ 271719 h 2384496"/>
                  <a:gd name="connsiteX9" fmla="*/ 1090563 w 2800970"/>
                  <a:gd name="connsiteY9" fmla="*/ 198212 h 2384496"/>
                  <a:gd name="connsiteX10" fmla="*/ 1033818 w 2800970"/>
                  <a:gd name="connsiteY10" fmla="*/ 139288 h 2384496"/>
                  <a:gd name="connsiteX11" fmla="*/ 865209 w 2800970"/>
                  <a:gd name="connsiteY11" fmla="*/ 317474 h 2384496"/>
                  <a:gd name="connsiteX12" fmla="*/ 787075 w 2800970"/>
                  <a:gd name="connsiteY12" fmla="*/ 386031 h 2384496"/>
                  <a:gd name="connsiteX13" fmla="*/ 714504 w 2800970"/>
                  <a:gd name="connsiteY13" fmla="*/ 473117 h 2384496"/>
                  <a:gd name="connsiteX14" fmla="*/ 627418 w 2800970"/>
                  <a:gd name="connsiteY14" fmla="*/ 560202 h 2384496"/>
                  <a:gd name="connsiteX15" fmla="*/ 612904 w 2800970"/>
                  <a:gd name="connsiteY15" fmla="*/ 589231 h 2384496"/>
                  <a:gd name="connsiteX16" fmla="*/ 496790 w 2800970"/>
                  <a:gd name="connsiteY16" fmla="*/ 719860 h 2384496"/>
                  <a:gd name="connsiteX17" fmla="*/ 453247 w 2800970"/>
                  <a:gd name="connsiteY17" fmla="*/ 748888 h 2384496"/>
                  <a:gd name="connsiteX18" fmla="*/ 395190 w 2800970"/>
                  <a:gd name="connsiteY18" fmla="*/ 806945 h 2384496"/>
                  <a:gd name="connsiteX19" fmla="*/ 366161 w 2800970"/>
                  <a:gd name="connsiteY19" fmla="*/ 850488 h 2384496"/>
                  <a:gd name="connsiteX20" fmla="*/ 322618 w 2800970"/>
                  <a:gd name="connsiteY20" fmla="*/ 894031 h 2384496"/>
                  <a:gd name="connsiteX21" fmla="*/ 279075 w 2800970"/>
                  <a:gd name="connsiteY21" fmla="*/ 952088 h 2384496"/>
                  <a:gd name="connsiteX22" fmla="*/ 206504 w 2800970"/>
                  <a:gd name="connsiteY22" fmla="*/ 1039174 h 2384496"/>
                  <a:gd name="connsiteX23" fmla="*/ 162961 w 2800970"/>
                  <a:gd name="connsiteY23" fmla="*/ 1097231 h 2384496"/>
                  <a:gd name="connsiteX24" fmla="*/ 104904 w 2800970"/>
                  <a:gd name="connsiteY24" fmla="*/ 1155288 h 2384496"/>
                  <a:gd name="connsiteX25" fmla="*/ 75875 w 2800970"/>
                  <a:gd name="connsiteY25" fmla="*/ 1213345 h 2384496"/>
                  <a:gd name="connsiteX26" fmla="*/ 17820 w 2800970"/>
                  <a:gd name="connsiteY26" fmla="*/ 1325447 h 2384496"/>
                  <a:gd name="connsiteX27" fmla="*/ 1472 w 2800970"/>
                  <a:gd name="connsiteY27" fmla="*/ 1489118 h 2384496"/>
                  <a:gd name="connsiteX28" fmla="*/ 4311 w 2800970"/>
                  <a:gd name="connsiteY28" fmla="*/ 1629495 h 2384496"/>
                  <a:gd name="connsiteX29" fmla="*/ 32702 w 2800970"/>
                  <a:gd name="connsiteY29" fmla="*/ 1757439 h 2384496"/>
                  <a:gd name="connsiteX30" fmla="*/ 88555 w 2800970"/>
                  <a:gd name="connsiteY30" fmla="*/ 1880041 h 2384496"/>
                  <a:gd name="connsiteX31" fmla="*/ 162961 w 2800970"/>
                  <a:gd name="connsiteY31" fmla="*/ 2011631 h 2384496"/>
                  <a:gd name="connsiteX32" fmla="*/ 206504 w 2800970"/>
                  <a:gd name="connsiteY32" fmla="*/ 2040660 h 2384496"/>
                  <a:gd name="connsiteX33" fmla="*/ 293590 w 2800970"/>
                  <a:gd name="connsiteY33" fmla="*/ 2113231 h 2384496"/>
                  <a:gd name="connsiteX34" fmla="*/ 380675 w 2800970"/>
                  <a:gd name="connsiteY34" fmla="*/ 2171288 h 2384496"/>
                  <a:gd name="connsiteX35" fmla="*/ 600548 w 2800970"/>
                  <a:gd name="connsiteY35" fmla="*/ 2252822 h 2384496"/>
                  <a:gd name="connsiteX36" fmla="*/ 281974 w 2800970"/>
                  <a:gd name="connsiteY36" fmla="*/ 2002337 h 2384496"/>
                  <a:gd name="connsiteX37" fmla="*/ 772561 w 2800970"/>
                  <a:gd name="connsiteY37" fmla="*/ 2272888 h 2384496"/>
                  <a:gd name="connsiteX38" fmla="*/ 816104 w 2800970"/>
                  <a:gd name="connsiteY38" fmla="*/ 2287402 h 2384496"/>
                  <a:gd name="connsiteX39" fmla="*/ 859647 w 2800970"/>
                  <a:gd name="connsiteY39" fmla="*/ 2301917 h 2384496"/>
                  <a:gd name="connsiteX40" fmla="*/ 903190 w 2800970"/>
                  <a:gd name="connsiteY40" fmla="*/ 2316431 h 2384496"/>
                  <a:gd name="connsiteX41" fmla="*/ 996247 w 2800970"/>
                  <a:gd name="connsiteY41" fmla="*/ 2328471 h 2384496"/>
                  <a:gd name="connsiteX42" fmla="*/ 1080347 w 2800970"/>
                  <a:gd name="connsiteY42" fmla="*/ 2342985 h 2384496"/>
                  <a:gd name="connsiteX43" fmla="*/ 946733 w 2800970"/>
                  <a:gd name="connsiteY43" fmla="*/ 2316431 h 2384496"/>
                  <a:gd name="connsiteX44" fmla="*/ 1193476 w 2800970"/>
                  <a:gd name="connsiteY44" fmla="*/ 2361513 h 2384496"/>
                  <a:gd name="connsiteX45" fmla="*/ 1309591 w 2800970"/>
                  <a:gd name="connsiteY45" fmla="*/ 2361512 h 2384496"/>
                  <a:gd name="connsiteX46" fmla="*/ 1466260 w 2800970"/>
                  <a:gd name="connsiteY46" fmla="*/ 2365527 h 2384496"/>
                  <a:gd name="connsiteX47" fmla="*/ 1657933 w 2800970"/>
                  <a:gd name="connsiteY47" fmla="*/ 2365525 h 2384496"/>
                  <a:gd name="connsiteX48" fmla="*/ 2047439 w 2800970"/>
                  <a:gd name="connsiteY48" fmla="*/ 2382423 h 2384496"/>
                  <a:gd name="connsiteX49" fmla="*/ 2543718 w 2800970"/>
                  <a:gd name="connsiteY49" fmla="*/ 2342985 h 2384496"/>
                  <a:gd name="connsiteX50" fmla="*/ 2600813 w 2800970"/>
                  <a:gd name="connsiteY50" fmla="*/ 2329918 h 2384496"/>
                  <a:gd name="connsiteX51" fmla="*/ 2650877 w 2800970"/>
                  <a:gd name="connsiteY51" fmla="*/ 2328470 h 2384496"/>
                  <a:gd name="connsiteX52" fmla="*/ 2790048 w 2800970"/>
                  <a:gd name="connsiteY52" fmla="*/ 2320444 h 2384496"/>
                  <a:gd name="connsiteX53" fmla="*/ 2775533 w 2800970"/>
                  <a:gd name="connsiteY53" fmla="*/ 2180252 h 2384496"/>
                  <a:gd name="connsiteX54" fmla="*/ 2644905 w 2800970"/>
                  <a:gd name="connsiteY54" fmla="*/ 2160787 h 2384496"/>
                  <a:gd name="connsiteX55" fmla="*/ 2508585 w 2800970"/>
                  <a:gd name="connsiteY55" fmla="*/ 2161901 h 2384496"/>
                  <a:gd name="connsiteX56" fmla="*/ 2436146 w 2800970"/>
                  <a:gd name="connsiteY56" fmla="*/ 2181789 h 2384496"/>
                  <a:gd name="connsiteX57" fmla="*/ 2415662 w 2800970"/>
                  <a:gd name="connsiteY57" fmla="*/ 2238308 h 2384496"/>
                  <a:gd name="connsiteX58" fmla="*/ 2334135 w 2800970"/>
                  <a:gd name="connsiteY58" fmla="*/ 2215768 h 2384496"/>
                  <a:gd name="connsiteX59" fmla="*/ 2335657 w 2800970"/>
                  <a:gd name="connsiteY59" fmla="*/ 2109396 h 2384496"/>
                  <a:gd name="connsiteX60" fmla="*/ 2197313 w 2800970"/>
                  <a:gd name="connsiteY60" fmla="*/ 2109397 h 2384496"/>
                  <a:gd name="connsiteX61" fmla="*/ 2194961 w 2800970"/>
                  <a:gd name="connsiteY61" fmla="*/ 1953575 h 2384496"/>
                  <a:gd name="connsiteX62" fmla="*/ 2064333 w 2800970"/>
                  <a:gd name="connsiteY62" fmla="*/ 1968088 h 2384496"/>
                  <a:gd name="connsiteX63" fmla="*/ 1933704 w 2800970"/>
                  <a:gd name="connsiteY63" fmla="*/ 2026146 h 2384496"/>
                  <a:gd name="connsiteX64" fmla="*/ 1861132 w 2800970"/>
                  <a:gd name="connsiteY64" fmla="*/ 2011630 h 2384496"/>
                  <a:gd name="connsiteX65" fmla="*/ 1498275 w 2800970"/>
                  <a:gd name="connsiteY65" fmla="*/ 1953574 h 2384496"/>
                  <a:gd name="connsiteX66" fmla="*/ 1411190 w 2800970"/>
                  <a:gd name="connsiteY66" fmla="*/ 1924545 h 2384496"/>
                  <a:gd name="connsiteX67" fmla="*/ 1295075 w 2800970"/>
                  <a:gd name="connsiteY67" fmla="*/ 1866488 h 2384496"/>
                  <a:gd name="connsiteX68" fmla="*/ 1135418 w 2800970"/>
                  <a:gd name="connsiteY68" fmla="*/ 1735860 h 2384496"/>
                  <a:gd name="connsiteX69" fmla="*/ 1048333 w 2800970"/>
                  <a:gd name="connsiteY69" fmla="*/ 1605231 h 2384496"/>
                  <a:gd name="connsiteX70" fmla="*/ 1019304 w 2800970"/>
                  <a:gd name="connsiteY70" fmla="*/ 1561688 h 2384496"/>
                  <a:gd name="connsiteX71" fmla="*/ 975761 w 2800970"/>
                  <a:gd name="connsiteY71" fmla="*/ 1518145 h 2384496"/>
                  <a:gd name="connsiteX72" fmla="*/ 946733 w 2800970"/>
                  <a:gd name="connsiteY72" fmla="*/ 1445574 h 2384496"/>
                  <a:gd name="connsiteX73" fmla="*/ 859647 w 2800970"/>
                  <a:gd name="connsiteY73" fmla="*/ 1445574 h 2384496"/>
                  <a:gd name="connsiteX74" fmla="*/ 787076 w 2800970"/>
                  <a:gd name="connsiteY74" fmla="*/ 1416545 h 2384496"/>
                  <a:gd name="connsiteX75" fmla="*/ 769575 w 2800970"/>
                  <a:gd name="connsiteY75" fmla="*/ 1296417 h 2384496"/>
                  <a:gd name="connsiteX76" fmla="*/ 888676 w 2800970"/>
                  <a:gd name="connsiteY76" fmla="*/ 1227860 h 2384496"/>
                  <a:gd name="connsiteX77" fmla="*/ 894577 w 2800970"/>
                  <a:gd name="connsiteY77" fmla="*/ 1101300 h 2384496"/>
                  <a:gd name="connsiteX78" fmla="*/ 779290 w 2800970"/>
                  <a:gd name="connsiteY78" fmla="*/ 1017291 h 2384496"/>
                  <a:gd name="connsiteX79" fmla="*/ 805403 w 2800970"/>
                  <a:gd name="connsiteY79" fmla="*/ 917507 h 2384496"/>
                  <a:gd name="connsiteX80" fmla="*/ 917634 w 2800970"/>
                  <a:gd name="connsiteY80" fmla="*/ 1017291 h 2384496"/>
                  <a:gd name="connsiteX81" fmla="*/ 1109376 w 2800970"/>
                  <a:gd name="connsiteY81" fmla="*/ 1023121 h 2384496"/>
                  <a:gd name="connsiteX82" fmla="*/ 1178961 w 2800970"/>
                  <a:gd name="connsiteY82" fmla="*/ 1048136 h 2384496"/>
                  <a:gd name="connsiteX83" fmla="*/ 1309177 w 2800970"/>
                  <a:gd name="connsiteY83" fmla="*/ 1066664 h 2384496"/>
                  <a:gd name="connsiteX84" fmla="*/ 1382161 w 2800970"/>
                  <a:gd name="connsiteY84" fmla="*/ 1070677 h 2384496"/>
                  <a:gd name="connsiteX85" fmla="*/ 1483761 w 2800970"/>
                  <a:gd name="connsiteY85" fmla="*/ 1053688 h 2384496"/>
                  <a:gd name="connsiteX86" fmla="*/ 1600289 w 2800970"/>
                  <a:gd name="connsiteY86" fmla="*/ 1028673 h 2384496"/>
                  <a:gd name="connsiteX87" fmla="*/ 1614390 w 2800970"/>
                  <a:gd name="connsiteY87" fmla="*/ 995631 h 2384496"/>
                  <a:gd name="connsiteX88" fmla="*/ 1501676 w 2800970"/>
                  <a:gd name="connsiteY88" fmla="*/ 890018 h 2384496"/>
                  <a:gd name="connsiteX89" fmla="*/ 1599875 w 2800970"/>
                  <a:gd name="connsiteY89" fmla="*/ 777917 h 2384496"/>
                  <a:gd name="connsiteX90" fmla="*/ 1576818 w 2800970"/>
                  <a:gd name="connsiteY90" fmla="*/ 676317 h 2384496"/>
                  <a:gd name="connsiteX91" fmla="*/ 1498274 w 2800970"/>
                  <a:gd name="connsiteY91" fmla="*/ 618260 h 2384496"/>
                  <a:gd name="connsiteX92" fmla="*/ 1390306 w 2800970"/>
                  <a:gd name="connsiteY92" fmla="*/ 618252 h 2384496"/>
                  <a:gd name="connsiteX93" fmla="*/ 1286548 w 2800970"/>
                  <a:gd name="connsiteY93" fmla="*/ 555247 h 2384496"/>
                  <a:gd name="connsiteX94" fmla="*/ 1498689 w 2800970"/>
                  <a:gd name="connsiteY94" fmla="*/ 372120 h 2384496"/>
                  <a:gd name="connsiteX95" fmla="*/ 1643833 w 2800970"/>
                  <a:gd name="connsiteY95" fmla="*/ 519136 h 2384496"/>
                  <a:gd name="connsiteX96" fmla="*/ 1875647 w 2800970"/>
                  <a:gd name="connsiteY96" fmla="*/ 676316 h 2384496"/>
                  <a:gd name="connsiteX97" fmla="*/ 1991761 w 2800970"/>
                  <a:gd name="connsiteY97" fmla="*/ 792431 h 2384496"/>
                  <a:gd name="connsiteX98" fmla="*/ 1997732 w 2800970"/>
                  <a:gd name="connsiteY98" fmla="*/ 624747 h 2384496"/>
                  <a:gd name="connsiteX99" fmla="*/ 1989190 w 2800970"/>
                  <a:gd name="connsiteY99" fmla="*/ 577191 h 2384496"/>
                  <a:gd name="connsiteX100" fmla="*/ 1991347 w 2800970"/>
                  <a:gd name="connsiteY100" fmla="*/ 519134 h 2384496"/>
                  <a:gd name="connsiteX101" fmla="*/ 1875647 w 2800970"/>
                  <a:gd name="connsiteY101" fmla="*/ 458602 h 2384496"/>
                  <a:gd name="connsiteX102" fmla="*/ 1672447 w 2800970"/>
                  <a:gd name="connsiteY102" fmla="*/ 371517 h 2384496"/>
                  <a:gd name="connsiteX103" fmla="*/ 1570847 w 2800970"/>
                  <a:gd name="connsiteY103" fmla="*/ 298945 h 2384496"/>
                  <a:gd name="connsiteX104" fmla="*/ 1527304 w 2800970"/>
                  <a:gd name="connsiteY104" fmla="*/ 269917 h 2384496"/>
                  <a:gd name="connsiteX105" fmla="*/ 1469247 w 2800970"/>
                  <a:gd name="connsiteY105" fmla="*/ 226374 h 2384496"/>
                  <a:gd name="connsiteX106" fmla="*/ 1454733 w 2800970"/>
                  <a:gd name="connsiteY106" fmla="*/ 226374 h 2384496"/>
                  <a:gd name="connsiteX107" fmla="*/ 1309590 w 2800970"/>
                  <a:gd name="connsiteY107" fmla="*/ 124774 h 2384496"/>
                  <a:gd name="connsiteX108" fmla="*/ 1266047 w 2800970"/>
                  <a:gd name="connsiteY108" fmla="*/ 81231 h 2384496"/>
                  <a:gd name="connsiteX109" fmla="*/ 1237018 w 2800970"/>
                  <a:gd name="connsiteY109" fmla="*/ 37688 h 2384496"/>
                  <a:gd name="connsiteX110" fmla="*/ 1193475 w 2800970"/>
                  <a:gd name="connsiteY110" fmla="*/ 23174 h 2384496"/>
                  <a:gd name="connsiteX111" fmla="*/ 1144375 w 2800970"/>
                  <a:gd name="connsiteY111" fmla="*/ 634 h 2384496"/>
                  <a:gd name="connsiteX0" fmla="*/ 1144375 w 2800970"/>
                  <a:gd name="connsiteY0" fmla="*/ 634 h 2375119"/>
                  <a:gd name="connsiteX1" fmla="*/ 1123890 w 2800970"/>
                  <a:gd name="connsiteY1" fmla="*/ 52202 h 2375119"/>
                  <a:gd name="connsiteX2" fmla="*/ 1091875 w 2800970"/>
                  <a:gd name="connsiteY2" fmla="*/ 66717 h 2375119"/>
                  <a:gd name="connsiteX3" fmla="*/ 1048333 w 2800970"/>
                  <a:gd name="connsiteY3" fmla="*/ 110260 h 2375119"/>
                  <a:gd name="connsiteX4" fmla="*/ 1136677 w 2800970"/>
                  <a:gd name="connsiteY4" fmla="*/ 166709 h 2375119"/>
                  <a:gd name="connsiteX5" fmla="*/ 1222504 w 2800970"/>
                  <a:gd name="connsiteY5" fmla="*/ 139289 h 2375119"/>
                  <a:gd name="connsiteX6" fmla="*/ 1280561 w 2800970"/>
                  <a:gd name="connsiteY6" fmla="*/ 182833 h 2375119"/>
                  <a:gd name="connsiteX7" fmla="*/ 1193477 w 2800970"/>
                  <a:gd name="connsiteY7" fmla="*/ 298946 h 2375119"/>
                  <a:gd name="connsiteX8" fmla="*/ 1090563 w 2800970"/>
                  <a:gd name="connsiteY8" fmla="*/ 271719 h 2375119"/>
                  <a:gd name="connsiteX9" fmla="*/ 1090563 w 2800970"/>
                  <a:gd name="connsiteY9" fmla="*/ 198212 h 2375119"/>
                  <a:gd name="connsiteX10" fmla="*/ 1033818 w 2800970"/>
                  <a:gd name="connsiteY10" fmla="*/ 139288 h 2375119"/>
                  <a:gd name="connsiteX11" fmla="*/ 865209 w 2800970"/>
                  <a:gd name="connsiteY11" fmla="*/ 317474 h 2375119"/>
                  <a:gd name="connsiteX12" fmla="*/ 787075 w 2800970"/>
                  <a:gd name="connsiteY12" fmla="*/ 386031 h 2375119"/>
                  <a:gd name="connsiteX13" fmla="*/ 714504 w 2800970"/>
                  <a:gd name="connsiteY13" fmla="*/ 473117 h 2375119"/>
                  <a:gd name="connsiteX14" fmla="*/ 627418 w 2800970"/>
                  <a:gd name="connsiteY14" fmla="*/ 560202 h 2375119"/>
                  <a:gd name="connsiteX15" fmla="*/ 612904 w 2800970"/>
                  <a:gd name="connsiteY15" fmla="*/ 589231 h 2375119"/>
                  <a:gd name="connsiteX16" fmla="*/ 496790 w 2800970"/>
                  <a:gd name="connsiteY16" fmla="*/ 719860 h 2375119"/>
                  <a:gd name="connsiteX17" fmla="*/ 453247 w 2800970"/>
                  <a:gd name="connsiteY17" fmla="*/ 748888 h 2375119"/>
                  <a:gd name="connsiteX18" fmla="*/ 395190 w 2800970"/>
                  <a:gd name="connsiteY18" fmla="*/ 806945 h 2375119"/>
                  <a:gd name="connsiteX19" fmla="*/ 366161 w 2800970"/>
                  <a:gd name="connsiteY19" fmla="*/ 850488 h 2375119"/>
                  <a:gd name="connsiteX20" fmla="*/ 322618 w 2800970"/>
                  <a:gd name="connsiteY20" fmla="*/ 894031 h 2375119"/>
                  <a:gd name="connsiteX21" fmla="*/ 279075 w 2800970"/>
                  <a:gd name="connsiteY21" fmla="*/ 952088 h 2375119"/>
                  <a:gd name="connsiteX22" fmla="*/ 206504 w 2800970"/>
                  <a:gd name="connsiteY22" fmla="*/ 1039174 h 2375119"/>
                  <a:gd name="connsiteX23" fmla="*/ 162961 w 2800970"/>
                  <a:gd name="connsiteY23" fmla="*/ 1097231 h 2375119"/>
                  <a:gd name="connsiteX24" fmla="*/ 104904 w 2800970"/>
                  <a:gd name="connsiteY24" fmla="*/ 1155288 h 2375119"/>
                  <a:gd name="connsiteX25" fmla="*/ 75875 w 2800970"/>
                  <a:gd name="connsiteY25" fmla="*/ 1213345 h 2375119"/>
                  <a:gd name="connsiteX26" fmla="*/ 17820 w 2800970"/>
                  <a:gd name="connsiteY26" fmla="*/ 1325447 h 2375119"/>
                  <a:gd name="connsiteX27" fmla="*/ 1472 w 2800970"/>
                  <a:gd name="connsiteY27" fmla="*/ 1489118 h 2375119"/>
                  <a:gd name="connsiteX28" fmla="*/ 4311 w 2800970"/>
                  <a:gd name="connsiteY28" fmla="*/ 1629495 h 2375119"/>
                  <a:gd name="connsiteX29" fmla="*/ 32702 w 2800970"/>
                  <a:gd name="connsiteY29" fmla="*/ 1757439 h 2375119"/>
                  <a:gd name="connsiteX30" fmla="*/ 88555 w 2800970"/>
                  <a:gd name="connsiteY30" fmla="*/ 1880041 h 2375119"/>
                  <a:gd name="connsiteX31" fmla="*/ 162961 w 2800970"/>
                  <a:gd name="connsiteY31" fmla="*/ 2011631 h 2375119"/>
                  <a:gd name="connsiteX32" fmla="*/ 206504 w 2800970"/>
                  <a:gd name="connsiteY32" fmla="*/ 2040660 h 2375119"/>
                  <a:gd name="connsiteX33" fmla="*/ 293590 w 2800970"/>
                  <a:gd name="connsiteY33" fmla="*/ 2113231 h 2375119"/>
                  <a:gd name="connsiteX34" fmla="*/ 380675 w 2800970"/>
                  <a:gd name="connsiteY34" fmla="*/ 2171288 h 2375119"/>
                  <a:gd name="connsiteX35" fmla="*/ 600548 w 2800970"/>
                  <a:gd name="connsiteY35" fmla="*/ 2252822 h 2375119"/>
                  <a:gd name="connsiteX36" fmla="*/ 281974 w 2800970"/>
                  <a:gd name="connsiteY36" fmla="*/ 2002337 h 2375119"/>
                  <a:gd name="connsiteX37" fmla="*/ 772561 w 2800970"/>
                  <a:gd name="connsiteY37" fmla="*/ 2272888 h 2375119"/>
                  <a:gd name="connsiteX38" fmla="*/ 816104 w 2800970"/>
                  <a:gd name="connsiteY38" fmla="*/ 2287402 h 2375119"/>
                  <a:gd name="connsiteX39" fmla="*/ 859647 w 2800970"/>
                  <a:gd name="connsiteY39" fmla="*/ 2301917 h 2375119"/>
                  <a:gd name="connsiteX40" fmla="*/ 903190 w 2800970"/>
                  <a:gd name="connsiteY40" fmla="*/ 2316431 h 2375119"/>
                  <a:gd name="connsiteX41" fmla="*/ 996247 w 2800970"/>
                  <a:gd name="connsiteY41" fmla="*/ 2328471 h 2375119"/>
                  <a:gd name="connsiteX42" fmla="*/ 1080347 w 2800970"/>
                  <a:gd name="connsiteY42" fmla="*/ 2342985 h 2375119"/>
                  <a:gd name="connsiteX43" fmla="*/ 946733 w 2800970"/>
                  <a:gd name="connsiteY43" fmla="*/ 2316431 h 2375119"/>
                  <a:gd name="connsiteX44" fmla="*/ 1193476 w 2800970"/>
                  <a:gd name="connsiteY44" fmla="*/ 2361513 h 2375119"/>
                  <a:gd name="connsiteX45" fmla="*/ 1309591 w 2800970"/>
                  <a:gd name="connsiteY45" fmla="*/ 2361512 h 2375119"/>
                  <a:gd name="connsiteX46" fmla="*/ 1466260 w 2800970"/>
                  <a:gd name="connsiteY46" fmla="*/ 2365527 h 2375119"/>
                  <a:gd name="connsiteX47" fmla="*/ 1657933 w 2800970"/>
                  <a:gd name="connsiteY47" fmla="*/ 2365525 h 2375119"/>
                  <a:gd name="connsiteX48" fmla="*/ 2047439 w 2800970"/>
                  <a:gd name="connsiteY48" fmla="*/ 2371922 h 2375119"/>
                  <a:gd name="connsiteX49" fmla="*/ 2543718 w 2800970"/>
                  <a:gd name="connsiteY49" fmla="*/ 2342985 h 2375119"/>
                  <a:gd name="connsiteX50" fmla="*/ 2600813 w 2800970"/>
                  <a:gd name="connsiteY50" fmla="*/ 2329918 h 2375119"/>
                  <a:gd name="connsiteX51" fmla="*/ 2650877 w 2800970"/>
                  <a:gd name="connsiteY51" fmla="*/ 2328470 h 2375119"/>
                  <a:gd name="connsiteX52" fmla="*/ 2790048 w 2800970"/>
                  <a:gd name="connsiteY52" fmla="*/ 2320444 h 2375119"/>
                  <a:gd name="connsiteX53" fmla="*/ 2775533 w 2800970"/>
                  <a:gd name="connsiteY53" fmla="*/ 2180252 h 2375119"/>
                  <a:gd name="connsiteX54" fmla="*/ 2644905 w 2800970"/>
                  <a:gd name="connsiteY54" fmla="*/ 2160787 h 2375119"/>
                  <a:gd name="connsiteX55" fmla="*/ 2508585 w 2800970"/>
                  <a:gd name="connsiteY55" fmla="*/ 2161901 h 2375119"/>
                  <a:gd name="connsiteX56" fmla="*/ 2436146 w 2800970"/>
                  <a:gd name="connsiteY56" fmla="*/ 2181789 h 2375119"/>
                  <a:gd name="connsiteX57" fmla="*/ 2415662 w 2800970"/>
                  <a:gd name="connsiteY57" fmla="*/ 2238308 h 2375119"/>
                  <a:gd name="connsiteX58" fmla="*/ 2334135 w 2800970"/>
                  <a:gd name="connsiteY58" fmla="*/ 2215768 h 2375119"/>
                  <a:gd name="connsiteX59" fmla="*/ 2335657 w 2800970"/>
                  <a:gd name="connsiteY59" fmla="*/ 2109396 h 2375119"/>
                  <a:gd name="connsiteX60" fmla="*/ 2197313 w 2800970"/>
                  <a:gd name="connsiteY60" fmla="*/ 2109397 h 2375119"/>
                  <a:gd name="connsiteX61" fmla="*/ 2194961 w 2800970"/>
                  <a:gd name="connsiteY61" fmla="*/ 1953575 h 2375119"/>
                  <a:gd name="connsiteX62" fmla="*/ 2064333 w 2800970"/>
                  <a:gd name="connsiteY62" fmla="*/ 1968088 h 2375119"/>
                  <a:gd name="connsiteX63" fmla="*/ 1933704 w 2800970"/>
                  <a:gd name="connsiteY63" fmla="*/ 2026146 h 2375119"/>
                  <a:gd name="connsiteX64" fmla="*/ 1861132 w 2800970"/>
                  <a:gd name="connsiteY64" fmla="*/ 2011630 h 2375119"/>
                  <a:gd name="connsiteX65" fmla="*/ 1498275 w 2800970"/>
                  <a:gd name="connsiteY65" fmla="*/ 1953574 h 2375119"/>
                  <a:gd name="connsiteX66" fmla="*/ 1411190 w 2800970"/>
                  <a:gd name="connsiteY66" fmla="*/ 1924545 h 2375119"/>
                  <a:gd name="connsiteX67" fmla="*/ 1295075 w 2800970"/>
                  <a:gd name="connsiteY67" fmla="*/ 1866488 h 2375119"/>
                  <a:gd name="connsiteX68" fmla="*/ 1135418 w 2800970"/>
                  <a:gd name="connsiteY68" fmla="*/ 1735860 h 2375119"/>
                  <a:gd name="connsiteX69" fmla="*/ 1048333 w 2800970"/>
                  <a:gd name="connsiteY69" fmla="*/ 1605231 h 2375119"/>
                  <a:gd name="connsiteX70" fmla="*/ 1019304 w 2800970"/>
                  <a:gd name="connsiteY70" fmla="*/ 1561688 h 2375119"/>
                  <a:gd name="connsiteX71" fmla="*/ 975761 w 2800970"/>
                  <a:gd name="connsiteY71" fmla="*/ 1518145 h 2375119"/>
                  <a:gd name="connsiteX72" fmla="*/ 946733 w 2800970"/>
                  <a:gd name="connsiteY72" fmla="*/ 1445574 h 2375119"/>
                  <a:gd name="connsiteX73" fmla="*/ 859647 w 2800970"/>
                  <a:gd name="connsiteY73" fmla="*/ 1445574 h 2375119"/>
                  <a:gd name="connsiteX74" fmla="*/ 787076 w 2800970"/>
                  <a:gd name="connsiteY74" fmla="*/ 1416545 h 2375119"/>
                  <a:gd name="connsiteX75" fmla="*/ 769575 w 2800970"/>
                  <a:gd name="connsiteY75" fmla="*/ 1296417 h 2375119"/>
                  <a:gd name="connsiteX76" fmla="*/ 888676 w 2800970"/>
                  <a:gd name="connsiteY76" fmla="*/ 1227860 h 2375119"/>
                  <a:gd name="connsiteX77" fmla="*/ 894577 w 2800970"/>
                  <a:gd name="connsiteY77" fmla="*/ 1101300 h 2375119"/>
                  <a:gd name="connsiteX78" fmla="*/ 779290 w 2800970"/>
                  <a:gd name="connsiteY78" fmla="*/ 1017291 h 2375119"/>
                  <a:gd name="connsiteX79" fmla="*/ 805403 w 2800970"/>
                  <a:gd name="connsiteY79" fmla="*/ 917507 h 2375119"/>
                  <a:gd name="connsiteX80" fmla="*/ 917634 w 2800970"/>
                  <a:gd name="connsiteY80" fmla="*/ 1017291 h 2375119"/>
                  <a:gd name="connsiteX81" fmla="*/ 1109376 w 2800970"/>
                  <a:gd name="connsiteY81" fmla="*/ 1023121 h 2375119"/>
                  <a:gd name="connsiteX82" fmla="*/ 1178961 w 2800970"/>
                  <a:gd name="connsiteY82" fmla="*/ 1048136 h 2375119"/>
                  <a:gd name="connsiteX83" fmla="*/ 1309177 w 2800970"/>
                  <a:gd name="connsiteY83" fmla="*/ 1066664 h 2375119"/>
                  <a:gd name="connsiteX84" fmla="*/ 1382161 w 2800970"/>
                  <a:gd name="connsiteY84" fmla="*/ 1070677 h 2375119"/>
                  <a:gd name="connsiteX85" fmla="*/ 1483761 w 2800970"/>
                  <a:gd name="connsiteY85" fmla="*/ 1053688 h 2375119"/>
                  <a:gd name="connsiteX86" fmla="*/ 1600289 w 2800970"/>
                  <a:gd name="connsiteY86" fmla="*/ 1028673 h 2375119"/>
                  <a:gd name="connsiteX87" fmla="*/ 1614390 w 2800970"/>
                  <a:gd name="connsiteY87" fmla="*/ 995631 h 2375119"/>
                  <a:gd name="connsiteX88" fmla="*/ 1501676 w 2800970"/>
                  <a:gd name="connsiteY88" fmla="*/ 890018 h 2375119"/>
                  <a:gd name="connsiteX89" fmla="*/ 1599875 w 2800970"/>
                  <a:gd name="connsiteY89" fmla="*/ 777917 h 2375119"/>
                  <a:gd name="connsiteX90" fmla="*/ 1576818 w 2800970"/>
                  <a:gd name="connsiteY90" fmla="*/ 676317 h 2375119"/>
                  <a:gd name="connsiteX91" fmla="*/ 1498274 w 2800970"/>
                  <a:gd name="connsiteY91" fmla="*/ 618260 h 2375119"/>
                  <a:gd name="connsiteX92" fmla="*/ 1390306 w 2800970"/>
                  <a:gd name="connsiteY92" fmla="*/ 618252 h 2375119"/>
                  <a:gd name="connsiteX93" fmla="*/ 1286548 w 2800970"/>
                  <a:gd name="connsiteY93" fmla="*/ 555247 h 2375119"/>
                  <a:gd name="connsiteX94" fmla="*/ 1498689 w 2800970"/>
                  <a:gd name="connsiteY94" fmla="*/ 372120 h 2375119"/>
                  <a:gd name="connsiteX95" fmla="*/ 1643833 w 2800970"/>
                  <a:gd name="connsiteY95" fmla="*/ 519136 h 2375119"/>
                  <a:gd name="connsiteX96" fmla="*/ 1875647 w 2800970"/>
                  <a:gd name="connsiteY96" fmla="*/ 676316 h 2375119"/>
                  <a:gd name="connsiteX97" fmla="*/ 1991761 w 2800970"/>
                  <a:gd name="connsiteY97" fmla="*/ 792431 h 2375119"/>
                  <a:gd name="connsiteX98" fmla="*/ 1997732 w 2800970"/>
                  <a:gd name="connsiteY98" fmla="*/ 624747 h 2375119"/>
                  <a:gd name="connsiteX99" fmla="*/ 1989190 w 2800970"/>
                  <a:gd name="connsiteY99" fmla="*/ 577191 h 2375119"/>
                  <a:gd name="connsiteX100" fmla="*/ 1991347 w 2800970"/>
                  <a:gd name="connsiteY100" fmla="*/ 519134 h 2375119"/>
                  <a:gd name="connsiteX101" fmla="*/ 1875647 w 2800970"/>
                  <a:gd name="connsiteY101" fmla="*/ 458602 h 2375119"/>
                  <a:gd name="connsiteX102" fmla="*/ 1672447 w 2800970"/>
                  <a:gd name="connsiteY102" fmla="*/ 371517 h 2375119"/>
                  <a:gd name="connsiteX103" fmla="*/ 1570847 w 2800970"/>
                  <a:gd name="connsiteY103" fmla="*/ 298945 h 2375119"/>
                  <a:gd name="connsiteX104" fmla="*/ 1527304 w 2800970"/>
                  <a:gd name="connsiteY104" fmla="*/ 269917 h 2375119"/>
                  <a:gd name="connsiteX105" fmla="*/ 1469247 w 2800970"/>
                  <a:gd name="connsiteY105" fmla="*/ 226374 h 2375119"/>
                  <a:gd name="connsiteX106" fmla="*/ 1454733 w 2800970"/>
                  <a:gd name="connsiteY106" fmla="*/ 226374 h 2375119"/>
                  <a:gd name="connsiteX107" fmla="*/ 1309590 w 2800970"/>
                  <a:gd name="connsiteY107" fmla="*/ 124774 h 2375119"/>
                  <a:gd name="connsiteX108" fmla="*/ 1266047 w 2800970"/>
                  <a:gd name="connsiteY108" fmla="*/ 81231 h 2375119"/>
                  <a:gd name="connsiteX109" fmla="*/ 1237018 w 2800970"/>
                  <a:gd name="connsiteY109" fmla="*/ 37688 h 2375119"/>
                  <a:gd name="connsiteX110" fmla="*/ 1193475 w 2800970"/>
                  <a:gd name="connsiteY110" fmla="*/ 23174 h 2375119"/>
                  <a:gd name="connsiteX111" fmla="*/ 1144375 w 2800970"/>
                  <a:gd name="connsiteY111" fmla="*/ 634 h 2375119"/>
                  <a:gd name="connsiteX0" fmla="*/ 1144375 w 2800970"/>
                  <a:gd name="connsiteY0" fmla="*/ 634 h 2371922"/>
                  <a:gd name="connsiteX1" fmla="*/ 1123890 w 2800970"/>
                  <a:gd name="connsiteY1" fmla="*/ 52202 h 2371922"/>
                  <a:gd name="connsiteX2" fmla="*/ 1091875 w 2800970"/>
                  <a:gd name="connsiteY2" fmla="*/ 66717 h 2371922"/>
                  <a:gd name="connsiteX3" fmla="*/ 1048333 w 2800970"/>
                  <a:gd name="connsiteY3" fmla="*/ 110260 h 2371922"/>
                  <a:gd name="connsiteX4" fmla="*/ 1136677 w 2800970"/>
                  <a:gd name="connsiteY4" fmla="*/ 166709 h 2371922"/>
                  <a:gd name="connsiteX5" fmla="*/ 1222504 w 2800970"/>
                  <a:gd name="connsiteY5" fmla="*/ 139289 h 2371922"/>
                  <a:gd name="connsiteX6" fmla="*/ 1280561 w 2800970"/>
                  <a:gd name="connsiteY6" fmla="*/ 182833 h 2371922"/>
                  <a:gd name="connsiteX7" fmla="*/ 1193477 w 2800970"/>
                  <a:gd name="connsiteY7" fmla="*/ 298946 h 2371922"/>
                  <a:gd name="connsiteX8" fmla="*/ 1090563 w 2800970"/>
                  <a:gd name="connsiteY8" fmla="*/ 271719 h 2371922"/>
                  <a:gd name="connsiteX9" fmla="*/ 1090563 w 2800970"/>
                  <a:gd name="connsiteY9" fmla="*/ 198212 h 2371922"/>
                  <a:gd name="connsiteX10" fmla="*/ 1033818 w 2800970"/>
                  <a:gd name="connsiteY10" fmla="*/ 139288 h 2371922"/>
                  <a:gd name="connsiteX11" fmla="*/ 865209 w 2800970"/>
                  <a:gd name="connsiteY11" fmla="*/ 317474 h 2371922"/>
                  <a:gd name="connsiteX12" fmla="*/ 787075 w 2800970"/>
                  <a:gd name="connsiteY12" fmla="*/ 386031 h 2371922"/>
                  <a:gd name="connsiteX13" fmla="*/ 714504 w 2800970"/>
                  <a:gd name="connsiteY13" fmla="*/ 473117 h 2371922"/>
                  <a:gd name="connsiteX14" fmla="*/ 627418 w 2800970"/>
                  <a:gd name="connsiteY14" fmla="*/ 560202 h 2371922"/>
                  <a:gd name="connsiteX15" fmla="*/ 612904 w 2800970"/>
                  <a:gd name="connsiteY15" fmla="*/ 589231 h 2371922"/>
                  <a:gd name="connsiteX16" fmla="*/ 496790 w 2800970"/>
                  <a:gd name="connsiteY16" fmla="*/ 719860 h 2371922"/>
                  <a:gd name="connsiteX17" fmla="*/ 453247 w 2800970"/>
                  <a:gd name="connsiteY17" fmla="*/ 748888 h 2371922"/>
                  <a:gd name="connsiteX18" fmla="*/ 395190 w 2800970"/>
                  <a:gd name="connsiteY18" fmla="*/ 806945 h 2371922"/>
                  <a:gd name="connsiteX19" fmla="*/ 366161 w 2800970"/>
                  <a:gd name="connsiteY19" fmla="*/ 850488 h 2371922"/>
                  <a:gd name="connsiteX20" fmla="*/ 322618 w 2800970"/>
                  <a:gd name="connsiteY20" fmla="*/ 894031 h 2371922"/>
                  <a:gd name="connsiteX21" fmla="*/ 279075 w 2800970"/>
                  <a:gd name="connsiteY21" fmla="*/ 952088 h 2371922"/>
                  <a:gd name="connsiteX22" fmla="*/ 206504 w 2800970"/>
                  <a:gd name="connsiteY22" fmla="*/ 1039174 h 2371922"/>
                  <a:gd name="connsiteX23" fmla="*/ 162961 w 2800970"/>
                  <a:gd name="connsiteY23" fmla="*/ 1097231 h 2371922"/>
                  <a:gd name="connsiteX24" fmla="*/ 104904 w 2800970"/>
                  <a:gd name="connsiteY24" fmla="*/ 1155288 h 2371922"/>
                  <a:gd name="connsiteX25" fmla="*/ 75875 w 2800970"/>
                  <a:gd name="connsiteY25" fmla="*/ 1213345 h 2371922"/>
                  <a:gd name="connsiteX26" fmla="*/ 17820 w 2800970"/>
                  <a:gd name="connsiteY26" fmla="*/ 1325447 h 2371922"/>
                  <a:gd name="connsiteX27" fmla="*/ 1472 w 2800970"/>
                  <a:gd name="connsiteY27" fmla="*/ 1489118 h 2371922"/>
                  <a:gd name="connsiteX28" fmla="*/ 4311 w 2800970"/>
                  <a:gd name="connsiteY28" fmla="*/ 1629495 h 2371922"/>
                  <a:gd name="connsiteX29" fmla="*/ 32702 w 2800970"/>
                  <a:gd name="connsiteY29" fmla="*/ 1757439 h 2371922"/>
                  <a:gd name="connsiteX30" fmla="*/ 88555 w 2800970"/>
                  <a:gd name="connsiteY30" fmla="*/ 1880041 h 2371922"/>
                  <a:gd name="connsiteX31" fmla="*/ 162961 w 2800970"/>
                  <a:gd name="connsiteY31" fmla="*/ 2011631 h 2371922"/>
                  <a:gd name="connsiteX32" fmla="*/ 206504 w 2800970"/>
                  <a:gd name="connsiteY32" fmla="*/ 2040660 h 2371922"/>
                  <a:gd name="connsiteX33" fmla="*/ 293590 w 2800970"/>
                  <a:gd name="connsiteY33" fmla="*/ 2113231 h 2371922"/>
                  <a:gd name="connsiteX34" fmla="*/ 380675 w 2800970"/>
                  <a:gd name="connsiteY34" fmla="*/ 2171288 h 2371922"/>
                  <a:gd name="connsiteX35" fmla="*/ 600548 w 2800970"/>
                  <a:gd name="connsiteY35" fmla="*/ 2252822 h 2371922"/>
                  <a:gd name="connsiteX36" fmla="*/ 281974 w 2800970"/>
                  <a:gd name="connsiteY36" fmla="*/ 2002337 h 2371922"/>
                  <a:gd name="connsiteX37" fmla="*/ 772561 w 2800970"/>
                  <a:gd name="connsiteY37" fmla="*/ 2272888 h 2371922"/>
                  <a:gd name="connsiteX38" fmla="*/ 816104 w 2800970"/>
                  <a:gd name="connsiteY38" fmla="*/ 2287402 h 2371922"/>
                  <a:gd name="connsiteX39" fmla="*/ 859647 w 2800970"/>
                  <a:gd name="connsiteY39" fmla="*/ 2301917 h 2371922"/>
                  <a:gd name="connsiteX40" fmla="*/ 903190 w 2800970"/>
                  <a:gd name="connsiteY40" fmla="*/ 2316431 h 2371922"/>
                  <a:gd name="connsiteX41" fmla="*/ 996247 w 2800970"/>
                  <a:gd name="connsiteY41" fmla="*/ 2328471 h 2371922"/>
                  <a:gd name="connsiteX42" fmla="*/ 1080347 w 2800970"/>
                  <a:gd name="connsiteY42" fmla="*/ 2342985 h 2371922"/>
                  <a:gd name="connsiteX43" fmla="*/ 946733 w 2800970"/>
                  <a:gd name="connsiteY43" fmla="*/ 2316431 h 2371922"/>
                  <a:gd name="connsiteX44" fmla="*/ 1193476 w 2800970"/>
                  <a:gd name="connsiteY44" fmla="*/ 2361513 h 2371922"/>
                  <a:gd name="connsiteX45" fmla="*/ 1309591 w 2800970"/>
                  <a:gd name="connsiteY45" fmla="*/ 2361512 h 2371922"/>
                  <a:gd name="connsiteX46" fmla="*/ 1466260 w 2800970"/>
                  <a:gd name="connsiteY46" fmla="*/ 2365527 h 2371922"/>
                  <a:gd name="connsiteX47" fmla="*/ 1657933 w 2800970"/>
                  <a:gd name="connsiteY47" fmla="*/ 2365525 h 2371922"/>
                  <a:gd name="connsiteX48" fmla="*/ 2047439 w 2800970"/>
                  <a:gd name="connsiteY48" fmla="*/ 2371922 h 2371922"/>
                  <a:gd name="connsiteX49" fmla="*/ 2543718 w 2800970"/>
                  <a:gd name="connsiteY49" fmla="*/ 2342985 h 2371922"/>
                  <a:gd name="connsiteX50" fmla="*/ 2600813 w 2800970"/>
                  <a:gd name="connsiteY50" fmla="*/ 2329918 h 2371922"/>
                  <a:gd name="connsiteX51" fmla="*/ 2650877 w 2800970"/>
                  <a:gd name="connsiteY51" fmla="*/ 2328470 h 2371922"/>
                  <a:gd name="connsiteX52" fmla="*/ 2790048 w 2800970"/>
                  <a:gd name="connsiteY52" fmla="*/ 2320444 h 2371922"/>
                  <a:gd name="connsiteX53" fmla="*/ 2775533 w 2800970"/>
                  <a:gd name="connsiteY53" fmla="*/ 2180252 h 2371922"/>
                  <a:gd name="connsiteX54" fmla="*/ 2644905 w 2800970"/>
                  <a:gd name="connsiteY54" fmla="*/ 2160787 h 2371922"/>
                  <a:gd name="connsiteX55" fmla="*/ 2508585 w 2800970"/>
                  <a:gd name="connsiteY55" fmla="*/ 2161901 h 2371922"/>
                  <a:gd name="connsiteX56" fmla="*/ 2436146 w 2800970"/>
                  <a:gd name="connsiteY56" fmla="*/ 2181789 h 2371922"/>
                  <a:gd name="connsiteX57" fmla="*/ 2415662 w 2800970"/>
                  <a:gd name="connsiteY57" fmla="*/ 2238308 h 2371922"/>
                  <a:gd name="connsiteX58" fmla="*/ 2334135 w 2800970"/>
                  <a:gd name="connsiteY58" fmla="*/ 2215768 h 2371922"/>
                  <a:gd name="connsiteX59" fmla="*/ 2335657 w 2800970"/>
                  <a:gd name="connsiteY59" fmla="*/ 2109396 h 2371922"/>
                  <a:gd name="connsiteX60" fmla="*/ 2197313 w 2800970"/>
                  <a:gd name="connsiteY60" fmla="*/ 2109397 h 2371922"/>
                  <a:gd name="connsiteX61" fmla="*/ 2194961 w 2800970"/>
                  <a:gd name="connsiteY61" fmla="*/ 1953575 h 2371922"/>
                  <a:gd name="connsiteX62" fmla="*/ 2064333 w 2800970"/>
                  <a:gd name="connsiteY62" fmla="*/ 1968088 h 2371922"/>
                  <a:gd name="connsiteX63" fmla="*/ 1933704 w 2800970"/>
                  <a:gd name="connsiteY63" fmla="*/ 2026146 h 2371922"/>
                  <a:gd name="connsiteX64" fmla="*/ 1861132 w 2800970"/>
                  <a:gd name="connsiteY64" fmla="*/ 2011630 h 2371922"/>
                  <a:gd name="connsiteX65" fmla="*/ 1498275 w 2800970"/>
                  <a:gd name="connsiteY65" fmla="*/ 1953574 h 2371922"/>
                  <a:gd name="connsiteX66" fmla="*/ 1411190 w 2800970"/>
                  <a:gd name="connsiteY66" fmla="*/ 1924545 h 2371922"/>
                  <a:gd name="connsiteX67" fmla="*/ 1295075 w 2800970"/>
                  <a:gd name="connsiteY67" fmla="*/ 1866488 h 2371922"/>
                  <a:gd name="connsiteX68" fmla="*/ 1135418 w 2800970"/>
                  <a:gd name="connsiteY68" fmla="*/ 1735860 h 2371922"/>
                  <a:gd name="connsiteX69" fmla="*/ 1048333 w 2800970"/>
                  <a:gd name="connsiteY69" fmla="*/ 1605231 h 2371922"/>
                  <a:gd name="connsiteX70" fmla="*/ 1019304 w 2800970"/>
                  <a:gd name="connsiteY70" fmla="*/ 1561688 h 2371922"/>
                  <a:gd name="connsiteX71" fmla="*/ 975761 w 2800970"/>
                  <a:gd name="connsiteY71" fmla="*/ 1518145 h 2371922"/>
                  <a:gd name="connsiteX72" fmla="*/ 946733 w 2800970"/>
                  <a:gd name="connsiteY72" fmla="*/ 1445574 h 2371922"/>
                  <a:gd name="connsiteX73" fmla="*/ 859647 w 2800970"/>
                  <a:gd name="connsiteY73" fmla="*/ 1445574 h 2371922"/>
                  <a:gd name="connsiteX74" fmla="*/ 787076 w 2800970"/>
                  <a:gd name="connsiteY74" fmla="*/ 1416545 h 2371922"/>
                  <a:gd name="connsiteX75" fmla="*/ 769575 w 2800970"/>
                  <a:gd name="connsiteY75" fmla="*/ 1296417 h 2371922"/>
                  <a:gd name="connsiteX76" fmla="*/ 888676 w 2800970"/>
                  <a:gd name="connsiteY76" fmla="*/ 1227860 h 2371922"/>
                  <a:gd name="connsiteX77" fmla="*/ 894577 w 2800970"/>
                  <a:gd name="connsiteY77" fmla="*/ 1101300 h 2371922"/>
                  <a:gd name="connsiteX78" fmla="*/ 779290 w 2800970"/>
                  <a:gd name="connsiteY78" fmla="*/ 1017291 h 2371922"/>
                  <a:gd name="connsiteX79" fmla="*/ 805403 w 2800970"/>
                  <a:gd name="connsiteY79" fmla="*/ 917507 h 2371922"/>
                  <a:gd name="connsiteX80" fmla="*/ 917634 w 2800970"/>
                  <a:gd name="connsiteY80" fmla="*/ 1017291 h 2371922"/>
                  <a:gd name="connsiteX81" fmla="*/ 1109376 w 2800970"/>
                  <a:gd name="connsiteY81" fmla="*/ 1023121 h 2371922"/>
                  <a:gd name="connsiteX82" fmla="*/ 1178961 w 2800970"/>
                  <a:gd name="connsiteY82" fmla="*/ 1048136 h 2371922"/>
                  <a:gd name="connsiteX83" fmla="*/ 1309177 w 2800970"/>
                  <a:gd name="connsiteY83" fmla="*/ 1066664 h 2371922"/>
                  <a:gd name="connsiteX84" fmla="*/ 1382161 w 2800970"/>
                  <a:gd name="connsiteY84" fmla="*/ 1070677 h 2371922"/>
                  <a:gd name="connsiteX85" fmla="*/ 1483761 w 2800970"/>
                  <a:gd name="connsiteY85" fmla="*/ 1053688 h 2371922"/>
                  <a:gd name="connsiteX86" fmla="*/ 1600289 w 2800970"/>
                  <a:gd name="connsiteY86" fmla="*/ 1028673 h 2371922"/>
                  <a:gd name="connsiteX87" fmla="*/ 1614390 w 2800970"/>
                  <a:gd name="connsiteY87" fmla="*/ 995631 h 2371922"/>
                  <a:gd name="connsiteX88" fmla="*/ 1501676 w 2800970"/>
                  <a:gd name="connsiteY88" fmla="*/ 890018 h 2371922"/>
                  <a:gd name="connsiteX89" fmla="*/ 1599875 w 2800970"/>
                  <a:gd name="connsiteY89" fmla="*/ 777917 h 2371922"/>
                  <a:gd name="connsiteX90" fmla="*/ 1576818 w 2800970"/>
                  <a:gd name="connsiteY90" fmla="*/ 676317 h 2371922"/>
                  <a:gd name="connsiteX91" fmla="*/ 1498274 w 2800970"/>
                  <a:gd name="connsiteY91" fmla="*/ 618260 h 2371922"/>
                  <a:gd name="connsiteX92" fmla="*/ 1390306 w 2800970"/>
                  <a:gd name="connsiteY92" fmla="*/ 618252 h 2371922"/>
                  <a:gd name="connsiteX93" fmla="*/ 1286548 w 2800970"/>
                  <a:gd name="connsiteY93" fmla="*/ 555247 h 2371922"/>
                  <a:gd name="connsiteX94" fmla="*/ 1498689 w 2800970"/>
                  <a:gd name="connsiteY94" fmla="*/ 372120 h 2371922"/>
                  <a:gd name="connsiteX95" fmla="*/ 1643833 w 2800970"/>
                  <a:gd name="connsiteY95" fmla="*/ 519136 h 2371922"/>
                  <a:gd name="connsiteX96" fmla="*/ 1875647 w 2800970"/>
                  <a:gd name="connsiteY96" fmla="*/ 676316 h 2371922"/>
                  <a:gd name="connsiteX97" fmla="*/ 1991761 w 2800970"/>
                  <a:gd name="connsiteY97" fmla="*/ 792431 h 2371922"/>
                  <a:gd name="connsiteX98" fmla="*/ 1997732 w 2800970"/>
                  <a:gd name="connsiteY98" fmla="*/ 624747 h 2371922"/>
                  <a:gd name="connsiteX99" fmla="*/ 1989190 w 2800970"/>
                  <a:gd name="connsiteY99" fmla="*/ 577191 h 2371922"/>
                  <a:gd name="connsiteX100" fmla="*/ 1991347 w 2800970"/>
                  <a:gd name="connsiteY100" fmla="*/ 519134 h 2371922"/>
                  <a:gd name="connsiteX101" fmla="*/ 1875647 w 2800970"/>
                  <a:gd name="connsiteY101" fmla="*/ 458602 h 2371922"/>
                  <a:gd name="connsiteX102" fmla="*/ 1672447 w 2800970"/>
                  <a:gd name="connsiteY102" fmla="*/ 371517 h 2371922"/>
                  <a:gd name="connsiteX103" fmla="*/ 1570847 w 2800970"/>
                  <a:gd name="connsiteY103" fmla="*/ 298945 h 2371922"/>
                  <a:gd name="connsiteX104" fmla="*/ 1527304 w 2800970"/>
                  <a:gd name="connsiteY104" fmla="*/ 269917 h 2371922"/>
                  <a:gd name="connsiteX105" fmla="*/ 1469247 w 2800970"/>
                  <a:gd name="connsiteY105" fmla="*/ 226374 h 2371922"/>
                  <a:gd name="connsiteX106" fmla="*/ 1454733 w 2800970"/>
                  <a:gd name="connsiteY106" fmla="*/ 226374 h 2371922"/>
                  <a:gd name="connsiteX107" fmla="*/ 1309590 w 2800970"/>
                  <a:gd name="connsiteY107" fmla="*/ 124774 h 2371922"/>
                  <a:gd name="connsiteX108" fmla="*/ 1266047 w 2800970"/>
                  <a:gd name="connsiteY108" fmla="*/ 81231 h 2371922"/>
                  <a:gd name="connsiteX109" fmla="*/ 1237018 w 2800970"/>
                  <a:gd name="connsiteY109" fmla="*/ 37688 h 2371922"/>
                  <a:gd name="connsiteX110" fmla="*/ 1193475 w 2800970"/>
                  <a:gd name="connsiteY110" fmla="*/ 23174 h 2371922"/>
                  <a:gd name="connsiteX111" fmla="*/ 1144375 w 2800970"/>
                  <a:gd name="connsiteY111" fmla="*/ 634 h 2371922"/>
                  <a:gd name="connsiteX0" fmla="*/ 1144375 w 2800970"/>
                  <a:gd name="connsiteY0" fmla="*/ 634 h 2375120"/>
                  <a:gd name="connsiteX1" fmla="*/ 1123890 w 2800970"/>
                  <a:gd name="connsiteY1" fmla="*/ 52202 h 2375120"/>
                  <a:gd name="connsiteX2" fmla="*/ 1091875 w 2800970"/>
                  <a:gd name="connsiteY2" fmla="*/ 66717 h 2375120"/>
                  <a:gd name="connsiteX3" fmla="*/ 1048333 w 2800970"/>
                  <a:gd name="connsiteY3" fmla="*/ 110260 h 2375120"/>
                  <a:gd name="connsiteX4" fmla="*/ 1136677 w 2800970"/>
                  <a:gd name="connsiteY4" fmla="*/ 166709 h 2375120"/>
                  <a:gd name="connsiteX5" fmla="*/ 1222504 w 2800970"/>
                  <a:gd name="connsiteY5" fmla="*/ 139289 h 2375120"/>
                  <a:gd name="connsiteX6" fmla="*/ 1280561 w 2800970"/>
                  <a:gd name="connsiteY6" fmla="*/ 182833 h 2375120"/>
                  <a:gd name="connsiteX7" fmla="*/ 1193477 w 2800970"/>
                  <a:gd name="connsiteY7" fmla="*/ 298946 h 2375120"/>
                  <a:gd name="connsiteX8" fmla="*/ 1090563 w 2800970"/>
                  <a:gd name="connsiteY8" fmla="*/ 271719 h 2375120"/>
                  <a:gd name="connsiteX9" fmla="*/ 1090563 w 2800970"/>
                  <a:gd name="connsiteY9" fmla="*/ 198212 h 2375120"/>
                  <a:gd name="connsiteX10" fmla="*/ 1033818 w 2800970"/>
                  <a:gd name="connsiteY10" fmla="*/ 139288 h 2375120"/>
                  <a:gd name="connsiteX11" fmla="*/ 865209 w 2800970"/>
                  <a:gd name="connsiteY11" fmla="*/ 317474 h 2375120"/>
                  <a:gd name="connsiteX12" fmla="*/ 787075 w 2800970"/>
                  <a:gd name="connsiteY12" fmla="*/ 386031 h 2375120"/>
                  <a:gd name="connsiteX13" fmla="*/ 714504 w 2800970"/>
                  <a:gd name="connsiteY13" fmla="*/ 473117 h 2375120"/>
                  <a:gd name="connsiteX14" fmla="*/ 627418 w 2800970"/>
                  <a:gd name="connsiteY14" fmla="*/ 560202 h 2375120"/>
                  <a:gd name="connsiteX15" fmla="*/ 612904 w 2800970"/>
                  <a:gd name="connsiteY15" fmla="*/ 589231 h 2375120"/>
                  <a:gd name="connsiteX16" fmla="*/ 496790 w 2800970"/>
                  <a:gd name="connsiteY16" fmla="*/ 719860 h 2375120"/>
                  <a:gd name="connsiteX17" fmla="*/ 453247 w 2800970"/>
                  <a:gd name="connsiteY17" fmla="*/ 748888 h 2375120"/>
                  <a:gd name="connsiteX18" fmla="*/ 395190 w 2800970"/>
                  <a:gd name="connsiteY18" fmla="*/ 806945 h 2375120"/>
                  <a:gd name="connsiteX19" fmla="*/ 366161 w 2800970"/>
                  <a:gd name="connsiteY19" fmla="*/ 850488 h 2375120"/>
                  <a:gd name="connsiteX20" fmla="*/ 322618 w 2800970"/>
                  <a:gd name="connsiteY20" fmla="*/ 894031 h 2375120"/>
                  <a:gd name="connsiteX21" fmla="*/ 279075 w 2800970"/>
                  <a:gd name="connsiteY21" fmla="*/ 952088 h 2375120"/>
                  <a:gd name="connsiteX22" fmla="*/ 206504 w 2800970"/>
                  <a:gd name="connsiteY22" fmla="*/ 1039174 h 2375120"/>
                  <a:gd name="connsiteX23" fmla="*/ 162961 w 2800970"/>
                  <a:gd name="connsiteY23" fmla="*/ 1097231 h 2375120"/>
                  <a:gd name="connsiteX24" fmla="*/ 104904 w 2800970"/>
                  <a:gd name="connsiteY24" fmla="*/ 1155288 h 2375120"/>
                  <a:gd name="connsiteX25" fmla="*/ 75875 w 2800970"/>
                  <a:gd name="connsiteY25" fmla="*/ 1213345 h 2375120"/>
                  <a:gd name="connsiteX26" fmla="*/ 17820 w 2800970"/>
                  <a:gd name="connsiteY26" fmla="*/ 1325447 h 2375120"/>
                  <a:gd name="connsiteX27" fmla="*/ 1472 w 2800970"/>
                  <a:gd name="connsiteY27" fmla="*/ 1489118 h 2375120"/>
                  <a:gd name="connsiteX28" fmla="*/ 4311 w 2800970"/>
                  <a:gd name="connsiteY28" fmla="*/ 1629495 h 2375120"/>
                  <a:gd name="connsiteX29" fmla="*/ 32702 w 2800970"/>
                  <a:gd name="connsiteY29" fmla="*/ 1757439 h 2375120"/>
                  <a:gd name="connsiteX30" fmla="*/ 88555 w 2800970"/>
                  <a:gd name="connsiteY30" fmla="*/ 1880041 h 2375120"/>
                  <a:gd name="connsiteX31" fmla="*/ 162961 w 2800970"/>
                  <a:gd name="connsiteY31" fmla="*/ 2011631 h 2375120"/>
                  <a:gd name="connsiteX32" fmla="*/ 206504 w 2800970"/>
                  <a:gd name="connsiteY32" fmla="*/ 2040660 h 2375120"/>
                  <a:gd name="connsiteX33" fmla="*/ 293590 w 2800970"/>
                  <a:gd name="connsiteY33" fmla="*/ 2113231 h 2375120"/>
                  <a:gd name="connsiteX34" fmla="*/ 380675 w 2800970"/>
                  <a:gd name="connsiteY34" fmla="*/ 2171288 h 2375120"/>
                  <a:gd name="connsiteX35" fmla="*/ 600548 w 2800970"/>
                  <a:gd name="connsiteY35" fmla="*/ 2252822 h 2375120"/>
                  <a:gd name="connsiteX36" fmla="*/ 281974 w 2800970"/>
                  <a:gd name="connsiteY36" fmla="*/ 2002337 h 2375120"/>
                  <a:gd name="connsiteX37" fmla="*/ 772561 w 2800970"/>
                  <a:gd name="connsiteY37" fmla="*/ 2272888 h 2375120"/>
                  <a:gd name="connsiteX38" fmla="*/ 816104 w 2800970"/>
                  <a:gd name="connsiteY38" fmla="*/ 2287402 h 2375120"/>
                  <a:gd name="connsiteX39" fmla="*/ 859647 w 2800970"/>
                  <a:gd name="connsiteY39" fmla="*/ 2301917 h 2375120"/>
                  <a:gd name="connsiteX40" fmla="*/ 903190 w 2800970"/>
                  <a:gd name="connsiteY40" fmla="*/ 2316431 h 2375120"/>
                  <a:gd name="connsiteX41" fmla="*/ 996247 w 2800970"/>
                  <a:gd name="connsiteY41" fmla="*/ 2328471 h 2375120"/>
                  <a:gd name="connsiteX42" fmla="*/ 1080347 w 2800970"/>
                  <a:gd name="connsiteY42" fmla="*/ 2342985 h 2375120"/>
                  <a:gd name="connsiteX43" fmla="*/ 946733 w 2800970"/>
                  <a:gd name="connsiteY43" fmla="*/ 2316431 h 2375120"/>
                  <a:gd name="connsiteX44" fmla="*/ 1193476 w 2800970"/>
                  <a:gd name="connsiteY44" fmla="*/ 2361513 h 2375120"/>
                  <a:gd name="connsiteX45" fmla="*/ 1309591 w 2800970"/>
                  <a:gd name="connsiteY45" fmla="*/ 2361512 h 2375120"/>
                  <a:gd name="connsiteX46" fmla="*/ 1466260 w 2800970"/>
                  <a:gd name="connsiteY46" fmla="*/ 2365527 h 2375120"/>
                  <a:gd name="connsiteX47" fmla="*/ 1657933 w 2800970"/>
                  <a:gd name="connsiteY47" fmla="*/ 2365525 h 2375120"/>
                  <a:gd name="connsiteX48" fmla="*/ 2047439 w 2800970"/>
                  <a:gd name="connsiteY48" fmla="*/ 2371922 h 2375120"/>
                  <a:gd name="connsiteX49" fmla="*/ 2543718 w 2800970"/>
                  <a:gd name="connsiteY49" fmla="*/ 2342985 h 2375120"/>
                  <a:gd name="connsiteX50" fmla="*/ 2600813 w 2800970"/>
                  <a:gd name="connsiteY50" fmla="*/ 2329918 h 2375120"/>
                  <a:gd name="connsiteX51" fmla="*/ 2650877 w 2800970"/>
                  <a:gd name="connsiteY51" fmla="*/ 2328470 h 2375120"/>
                  <a:gd name="connsiteX52" fmla="*/ 2790048 w 2800970"/>
                  <a:gd name="connsiteY52" fmla="*/ 2320444 h 2375120"/>
                  <a:gd name="connsiteX53" fmla="*/ 2775533 w 2800970"/>
                  <a:gd name="connsiteY53" fmla="*/ 2180252 h 2375120"/>
                  <a:gd name="connsiteX54" fmla="*/ 2644905 w 2800970"/>
                  <a:gd name="connsiteY54" fmla="*/ 2160787 h 2375120"/>
                  <a:gd name="connsiteX55" fmla="*/ 2508585 w 2800970"/>
                  <a:gd name="connsiteY55" fmla="*/ 2161901 h 2375120"/>
                  <a:gd name="connsiteX56" fmla="*/ 2436146 w 2800970"/>
                  <a:gd name="connsiteY56" fmla="*/ 2181789 h 2375120"/>
                  <a:gd name="connsiteX57" fmla="*/ 2415662 w 2800970"/>
                  <a:gd name="connsiteY57" fmla="*/ 2238308 h 2375120"/>
                  <a:gd name="connsiteX58" fmla="*/ 2334135 w 2800970"/>
                  <a:gd name="connsiteY58" fmla="*/ 2215768 h 2375120"/>
                  <a:gd name="connsiteX59" fmla="*/ 2335657 w 2800970"/>
                  <a:gd name="connsiteY59" fmla="*/ 2109396 h 2375120"/>
                  <a:gd name="connsiteX60" fmla="*/ 2197313 w 2800970"/>
                  <a:gd name="connsiteY60" fmla="*/ 2109397 h 2375120"/>
                  <a:gd name="connsiteX61" fmla="*/ 2194961 w 2800970"/>
                  <a:gd name="connsiteY61" fmla="*/ 1953575 h 2375120"/>
                  <a:gd name="connsiteX62" fmla="*/ 2064333 w 2800970"/>
                  <a:gd name="connsiteY62" fmla="*/ 1968088 h 2375120"/>
                  <a:gd name="connsiteX63" fmla="*/ 1933704 w 2800970"/>
                  <a:gd name="connsiteY63" fmla="*/ 2026146 h 2375120"/>
                  <a:gd name="connsiteX64" fmla="*/ 1861132 w 2800970"/>
                  <a:gd name="connsiteY64" fmla="*/ 2011630 h 2375120"/>
                  <a:gd name="connsiteX65" fmla="*/ 1498275 w 2800970"/>
                  <a:gd name="connsiteY65" fmla="*/ 1953574 h 2375120"/>
                  <a:gd name="connsiteX66" fmla="*/ 1411190 w 2800970"/>
                  <a:gd name="connsiteY66" fmla="*/ 1924545 h 2375120"/>
                  <a:gd name="connsiteX67" fmla="*/ 1295075 w 2800970"/>
                  <a:gd name="connsiteY67" fmla="*/ 1866488 h 2375120"/>
                  <a:gd name="connsiteX68" fmla="*/ 1135418 w 2800970"/>
                  <a:gd name="connsiteY68" fmla="*/ 1735860 h 2375120"/>
                  <a:gd name="connsiteX69" fmla="*/ 1048333 w 2800970"/>
                  <a:gd name="connsiteY69" fmla="*/ 1605231 h 2375120"/>
                  <a:gd name="connsiteX70" fmla="*/ 1019304 w 2800970"/>
                  <a:gd name="connsiteY70" fmla="*/ 1561688 h 2375120"/>
                  <a:gd name="connsiteX71" fmla="*/ 975761 w 2800970"/>
                  <a:gd name="connsiteY71" fmla="*/ 1518145 h 2375120"/>
                  <a:gd name="connsiteX72" fmla="*/ 946733 w 2800970"/>
                  <a:gd name="connsiteY72" fmla="*/ 1445574 h 2375120"/>
                  <a:gd name="connsiteX73" fmla="*/ 859647 w 2800970"/>
                  <a:gd name="connsiteY73" fmla="*/ 1445574 h 2375120"/>
                  <a:gd name="connsiteX74" fmla="*/ 787076 w 2800970"/>
                  <a:gd name="connsiteY74" fmla="*/ 1416545 h 2375120"/>
                  <a:gd name="connsiteX75" fmla="*/ 769575 w 2800970"/>
                  <a:gd name="connsiteY75" fmla="*/ 1296417 h 2375120"/>
                  <a:gd name="connsiteX76" fmla="*/ 888676 w 2800970"/>
                  <a:gd name="connsiteY76" fmla="*/ 1227860 h 2375120"/>
                  <a:gd name="connsiteX77" fmla="*/ 894577 w 2800970"/>
                  <a:gd name="connsiteY77" fmla="*/ 1101300 h 2375120"/>
                  <a:gd name="connsiteX78" fmla="*/ 779290 w 2800970"/>
                  <a:gd name="connsiteY78" fmla="*/ 1017291 h 2375120"/>
                  <a:gd name="connsiteX79" fmla="*/ 805403 w 2800970"/>
                  <a:gd name="connsiteY79" fmla="*/ 917507 h 2375120"/>
                  <a:gd name="connsiteX80" fmla="*/ 917634 w 2800970"/>
                  <a:gd name="connsiteY80" fmla="*/ 1017291 h 2375120"/>
                  <a:gd name="connsiteX81" fmla="*/ 1109376 w 2800970"/>
                  <a:gd name="connsiteY81" fmla="*/ 1023121 h 2375120"/>
                  <a:gd name="connsiteX82" fmla="*/ 1178961 w 2800970"/>
                  <a:gd name="connsiteY82" fmla="*/ 1048136 h 2375120"/>
                  <a:gd name="connsiteX83" fmla="*/ 1309177 w 2800970"/>
                  <a:gd name="connsiteY83" fmla="*/ 1066664 h 2375120"/>
                  <a:gd name="connsiteX84" fmla="*/ 1382161 w 2800970"/>
                  <a:gd name="connsiteY84" fmla="*/ 1070677 h 2375120"/>
                  <a:gd name="connsiteX85" fmla="*/ 1483761 w 2800970"/>
                  <a:gd name="connsiteY85" fmla="*/ 1053688 h 2375120"/>
                  <a:gd name="connsiteX86" fmla="*/ 1600289 w 2800970"/>
                  <a:gd name="connsiteY86" fmla="*/ 1028673 h 2375120"/>
                  <a:gd name="connsiteX87" fmla="*/ 1614390 w 2800970"/>
                  <a:gd name="connsiteY87" fmla="*/ 995631 h 2375120"/>
                  <a:gd name="connsiteX88" fmla="*/ 1501676 w 2800970"/>
                  <a:gd name="connsiteY88" fmla="*/ 890018 h 2375120"/>
                  <a:gd name="connsiteX89" fmla="*/ 1599875 w 2800970"/>
                  <a:gd name="connsiteY89" fmla="*/ 777917 h 2375120"/>
                  <a:gd name="connsiteX90" fmla="*/ 1576818 w 2800970"/>
                  <a:gd name="connsiteY90" fmla="*/ 676317 h 2375120"/>
                  <a:gd name="connsiteX91" fmla="*/ 1498274 w 2800970"/>
                  <a:gd name="connsiteY91" fmla="*/ 618260 h 2375120"/>
                  <a:gd name="connsiteX92" fmla="*/ 1390306 w 2800970"/>
                  <a:gd name="connsiteY92" fmla="*/ 618252 h 2375120"/>
                  <a:gd name="connsiteX93" fmla="*/ 1286548 w 2800970"/>
                  <a:gd name="connsiteY93" fmla="*/ 555247 h 2375120"/>
                  <a:gd name="connsiteX94" fmla="*/ 1498689 w 2800970"/>
                  <a:gd name="connsiteY94" fmla="*/ 372120 h 2375120"/>
                  <a:gd name="connsiteX95" fmla="*/ 1643833 w 2800970"/>
                  <a:gd name="connsiteY95" fmla="*/ 519136 h 2375120"/>
                  <a:gd name="connsiteX96" fmla="*/ 1875647 w 2800970"/>
                  <a:gd name="connsiteY96" fmla="*/ 676316 h 2375120"/>
                  <a:gd name="connsiteX97" fmla="*/ 1991761 w 2800970"/>
                  <a:gd name="connsiteY97" fmla="*/ 792431 h 2375120"/>
                  <a:gd name="connsiteX98" fmla="*/ 1997732 w 2800970"/>
                  <a:gd name="connsiteY98" fmla="*/ 624747 h 2375120"/>
                  <a:gd name="connsiteX99" fmla="*/ 1989190 w 2800970"/>
                  <a:gd name="connsiteY99" fmla="*/ 577191 h 2375120"/>
                  <a:gd name="connsiteX100" fmla="*/ 1991347 w 2800970"/>
                  <a:gd name="connsiteY100" fmla="*/ 519134 h 2375120"/>
                  <a:gd name="connsiteX101" fmla="*/ 1875647 w 2800970"/>
                  <a:gd name="connsiteY101" fmla="*/ 458602 h 2375120"/>
                  <a:gd name="connsiteX102" fmla="*/ 1672447 w 2800970"/>
                  <a:gd name="connsiteY102" fmla="*/ 371517 h 2375120"/>
                  <a:gd name="connsiteX103" fmla="*/ 1570847 w 2800970"/>
                  <a:gd name="connsiteY103" fmla="*/ 298945 h 2375120"/>
                  <a:gd name="connsiteX104" fmla="*/ 1527304 w 2800970"/>
                  <a:gd name="connsiteY104" fmla="*/ 269917 h 2375120"/>
                  <a:gd name="connsiteX105" fmla="*/ 1469247 w 2800970"/>
                  <a:gd name="connsiteY105" fmla="*/ 226374 h 2375120"/>
                  <a:gd name="connsiteX106" fmla="*/ 1454733 w 2800970"/>
                  <a:gd name="connsiteY106" fmla="*/ 226374 h 2375120"/>
                  <a:gd name="connsiteX107" fmla="*/ 1309590 w 2800970"/>
                  <a:gd name="connsiteY107" fmla="*/ 124774 h 2375120"/>
                  <a:gd name="connsiteX108" fmla="*/ 1266047 w 2800970"/>
                  <a:gd name="connsiteY108" fmla="*/ 81231 h 2375120"/>
                  <a:gd name="connsiteX109" fmla="*/ 1237018 w 2800970"/>
                  <a:gd name="connsiteY109" fmla="*/ 37688 h 2375120"/>
                  <a:gd name="connsiteX110" fmla="*/ 1193475 w 2800970"/>
                  <a:gd name="connsiteY110" fmla="*/ 23174 h 2375120"/>
                  <a:gd name="connsiteX111" fmla="*/ 1144375 w 2800970"/>
                  <a:gd name="connsiteY111" fmla="*/ 634 h 2375120"/>
                  <a:gd name="connsiteX0" fmla="*/ 1144375 w 2793212"/>
                  <a:gd name="connsiteY0" fmla="*/ 634 h 2375120"/>
                  <a:gd name="connsiteX1" fmla="*/ 1123890 w 2793212"/>
                  <a:gd name="connsiteY1" fmla="*/ 52202 h 2375120"/>
                  <a:gd name="connsiteX2" fmla="*/ 1091875 w 2793212"/>
                  <a:gd name="connsiteY2" fmla="*/ 66717 h 2375120"/>
                  <a:gd name="connsiteX3" fmla="*/ 1048333 w 2793212"/>
                  <a:gd name="connsiteY3" fmla="*/ 110260 h 2375120"/>
                  <a:gd name="connsiteX4" fmla="*/ 1136677 w 2793212"/>
                  <a:gd name="connsiteY4" fmla="*/ 166709 h 2375120"/>
                  <a:gd name="connsiteX5" fmla="*/ 1222504 w 2793212"/>
                  <a:gd name="connsiteY5" fmla="*/ 139289 h 2375120"/>
                  <a:gd name="connsiteX6" fmla="*/ 1280561 w 2793212"/>
                  <a:gd name="connsiteY6" fmla="*/ 182833 h 2375120"/>
                  <a:gd name="connsiteX7" fmla="*/ 1193477 w 2793212"/>
                  <a:gd name="connsiteY7" fmla="*/ 298946 h 2375120"/>
                  <a:gd name="connsiteX8" fmla="*/ 1090563 w 2793212"/>
                  <a:gd name="connsiteY8" fmla="*/ 271719 h 2375120"/>
                  <a:gd name="connsiteX9" fmla="*/ 1090563 w 2793212"/>
                  <a:gd name="connsiteY9" fmla="*/ 198212 h 2375120"/>
                  <a:gd name="connsiteX10" fmla="*/ 1033818 w 2793212"/>
                  <a:gd name="connsiteY10" fmla="*/ 139288 h 2375120"/>
                  <a:gd name="connsiteX11" fmla="*/ 865209 w 2793212"/>
                  <a:gd name="connsiteY11" fmla="*/ 317474 h 2375120"/>
                  <a:gd name="connsiteX12" fmla="*/ 787075 w 2793212"/>
                  <a:gd name="connsiteY12" fmla="*/ 386031 h 2375120"/>
                  <a:gd name="connsiteX13" fmla="*/ 714504 w 2793212"/>
                  <a:gd name="connsiteY13" fmla="*/ 473117 h 2375120"/>
                  <a:gd name="connsiteX14" fmla="*/ 627418 w 2793212"/>
                  <a:gd name="connsiteY14" fmla="*/ 560202 h 2375120"/>
                  <a:gd name="connsiteX15" fmla="*/ 612904 w 2793212"/>
                  <a:gd name="connsiteY15" fmla="*/ 589231 h 2375120"/>
                  <a:gd name="connsiteX16" fmla="*/ 496790 w 2793212"/>
                  <a:gd name="connsiteY16" fmla="*/ 719860 h 2375120"/>
                  <a:gd name="connsiteX17" fmla="*/ 453247 w 2793212"/>
                  <a:gd name="connsiteY17" fmla="*/ 748888 h 2375120"/>
                  <a:gd name="connsiteX18" fmla="*/ 395190 w 2793212"/>
                  <a:gd name="connsiteY18" fmla="*/ 806945 h 2375120"/>
                  <a:gd name="connsiteX19" fmla="*/ 366161 w 2793212"/>
                  <a:gd name="connsiteY19" fmla="*/ 850488 h 2375120"/>
                  <a:gd name="connsiteX20" fmla="*/ 322618 w 2793212"/>
                  <a:gd name="connsiteY20" fmla="*/ 894031 h 2375120"/>
                  <a:gd name="connsiteX21" fmla="*/ 279075 w 2793212"/>
                  <a:gd name="connsiteY21" fmla="*/ 952088 h 2375120"/>
                  <a:gd name="connsiteX22" fmla="*/ 206504 w 2793212"/>
                  <a:gd name="connsiteY22" fmla="*/ 1039174 h 2375120"/>
                  <a:gd name="connsiteX23" fmla="*/ 162961 w 2793212"/>
                  <a:gd name="connsiteY23" fmla="*/ 1097231 h 2375120"/>
                  <a:gd name="connsiteX24" fmla="*/ 104904 w 2793212"/>
                  <a:gd name="connsiteY24" fmla="*/ 1155288 h 2375120"/>
                  <a:gd name="connsiteX25" fmla="*/ 75875 w 2793212"/>
                  <a:gd name="connsiteY25" fmla="*/ 1213345 h 2375120"/>
                  <a:gd name="connsiteX26" fmla="*/ 17820 w 2793212"/>
                  <a:gd name="connsiteY26" fmla="*/ 1325447 h 2375120"/>
                  <a:gd name="connsiteX27" fmla="*/ 1472 w 2793212"/>
                  <a:gd name="connsiteY27" fmla="*/ 1489118 h 2375120"/>
                  <a:gd name="connsiteX28" fmla="*/ 4311 w 2793212"/>
                  <a:gd name="connsiteY28" fmla="*/ 1629495 h 2375120"/>
                  <a:gd name="connsiteX29" fmla="*/ 32702 w 2793212"/>
                  <a:gd name="connsiteY29" fmla="*/ 1757439 h 2375120"/>
                  <a:gd name="connsiteX30" fmla="*/ 88555 w 2793212"/>
                  <a:gd name="connsiteY30" fmla="*/ 1880041 h 2375120"/>
                  <a:gd name="connsiteX31" fmla="*/ 162961 w 2793212"/>
                  <a:gd name="connsiteY31" fmla="*/ 2011631 h 2375120"/>
                  <a:gd name="connsiteX32" fmla="*/ 206504 w 2793212"/>
                  <a:gd name="connsiteY32" fmla="*/ 2040660 h 2375120"/>
                  <a:gd name="connsiteX33" fmla="*/ 293590 w 2793212"/>
                  <a:gd name="connsiteY33" fmla="*/ 2113231 h 2375120"/>
                  <a:gd name="connsiteX34" fmla="*/ 380675 w 2793212"/>
                  <a:gd name="connsiteY34" fmla="*/ 2171288 h 2375120"/>
                  <a:gd name="connsiteX35" fmla="*/ 600548 w 2793212"/>
                  <a:gd name="connsiteY35" fmla="*/ 2252822 h 2375120"/>
                  <a:gd name="connsiteX36" fmla="*/ 281974 w 2793212"/>
                  <a:gd name="connsiteY36" fmla="*/ 2002337 h 2375120"/>
                  <a:gd name="connsiteX37" fmla="*/ 772561 w 2793212"/>
                  <a:gd name="connsiteY37" fmla="*/ 2272888 h 2375120"/>
                  <a:gd name="connsiteX38" fmla="*/ 816104 w 2793212"/>
                  <a:gd name="connsiteY38" fmla="*/ 2287402 h 2375120"/>
                  <a:gd name="connsiteX39" fmla="*/ 859647 w 2793212"/>
                  <a:gd name="connsiteY39" fmla="*/ 2301917 h 2375120"/>
                  <a:gd name="connsiteX40" fmla="*/ 903190 w 2793212"/>
                  <a:gd name="connsiteY40" fmla="*/ 2316431 h 2375120"/>
                  <a:gd name="connsiteX41" fmla="*/ 996247 w 2793212"/>
                  <a:gd name="connsiteY41" fmla="*/ 2328471 h 2375120"/>
                  <a:gd name="connsiteX42" fmla="*/ 1080347 w 2793212"/>
                  <a:gd name="connsiteY42" fmla="*/ 2342985 h 2375120"/>
                  <a:gd name="connsiteX43" fmla="*/ 946733 w 2793212"/>
                  <a:gd name="connsiteY43" fmla="*/ 2316431 h 2375120"/>
                  <a:gd name="connsiteX44" fmla="*/ 1193476 w 2793212"/>
                  <a:gd name="connsiteY44" fmla="*/ 2361513 h 2375120"/>
                  <a:gd name="connsiteX45" fmla="*/ 1309591 w 2793212"/>
                  <a:gd name="connsiteY45" fmla="*/ 2361512 h 2375120"/>
                  <a:gd name="connsiteX46" fmla="*/ 1466260 w 2793212"/>
                  <a:gd name="connsiteY46" fmla="*/ 2365527 h 2375120"/>
                  <a:gd name="connsiteX47" fmla="*/ 1657933 w 2793212"/>
                  <a:gd name="connsiteY47" fmla="*/ 2365525 h 2375120"/>
                  <a:gd name="connsiteX48" fmla="*/ 2047439 w 2793212"/>
                  <a:gd name="connsiteY48" fmla="*/ 2371922 h 2375120"/>
                  <a:gd name="connsiteX49" fmla="*/ 2543718 w 2793212"/>
                  <a:gd name="connsiteY49" fmla="*/ 2342985 h 2375120"/>
                  <a:gd name="connsiteX50" fmla="*/ 2600813 w 2793212"/>
                  <a:gd name="connsiteY50" fmla="*/ 2329918 h 2375120"/>
                  <a:gd name="connsiteX51" fmla="*/ 2650877 w 2793212"/>
                  <a:gd name="connsiteY51" fmla="*/ 2328470 h 2375120"/>
                  <a:gd name="connsiteX52" fmla="*/ 2778520 w 2793212"/>
                  <a:gd name="connsiteY52" fmla="*/ 2320444 h 2375120"/>
                  <a:gd name="connsiteX53" fmla="*/ 2775533 w 2793212"/>
                  <a:gd name="connsiteY53" fmla="*/ 2180252 h 2375120"/>
                  <a:gd name="connsiteX54" fmla="*/ 2644905 w 2793212"/>
                  <a:gd name="connsiteY54" fmla="*/ 2160787 h 2375120"/>
                  <a:gd name="connsiteX55" fmla="*/ 2508585 w 2793212"/>
                  <a:gd name="connsiteY55" fmla="*/ 2161901 h 2375120"/>
                  <a:gd name="connsiteX56" fmla="*/ 2436146 w 2793212"/>
                  <a:gd name="connsiteY56" fmla="*/ 2181789 h 2375120"/>
                  <a:gd name="connsiteX57" fmla="*/ 2415662 w 2793212"/>
                  <a:gd name="connsiteY57" fmla="*/ 2238308 h 2375120"/>
                  <a:gd name="connsiteX58" fmla="*/ 2334135 w 2793212"/>
                  <a:gd name="connsiteY58" fmla="*/ 2215768 h 2375120"/>
                  <a:gd name="connsiteX59" fmla="*/ 2335657 w 2793212"/>
                  <a:gd name="connsiteY59" fmla="*/ 2109396 h 2375120"/>
                  <a:gd name="connsiteX60" fmla="*/ 2197313 w 2793212"/>
                  <a:gd name="connsiteY60" fmla="*/ 2109397 h 2375120"/>
                  <a:gd name="connsiteX61" fmla="*/ 2194961 w 2793212"/>
                  <a:gd name="connsiteY61" fmla="*/ 1953575 h 2375120"/>
                  <a:gd name="connsiteX62" fmla="*/ 2064333 w 2793212"/>
                  <a:gd name="connsiteY62" fmla="*/ 1968088 h 2375120"/>
                  <a:gd name="connsiteX63" fmla="*/ 1933704 w 2793212"/>
                  <a:gd name="connsiteY63" fmla="*/ 2026146 h 2375120"/>
                  <a:gd name="connsiteX64" fmla="*/ 1861132 w 2793212"/>
                  <a:gd name="connsiteY64" fmla="*/ 2011630 h 2375120"/>
                  <a:gd name="connsiteX65" fmla="*/ 1498275 w 2793212"/>
                  <a:gd name="connsiteY65" fmla="*/ 1953574 h 2375120"/>
                  <a:gd name="connsiteX66" fmla="*/ 1411190 w 2793212"/>
                  <a:gd name="connsiteY66" fmla="*/ 1924545 h 2375120"/>
                  <a:gd name="connsiteX67" fmla="*/ 1295075 w 2793212"/>
                  <a:gd name="connsiteY67" fmla="*/ 1866488 h 2375120"/>
                  <a:gd name="connsiteX68" fmla="*/ 1135418 w 2793212"/>
                  <a:gd name="connsiteY68" fmla="*/ 1735860 h 2375120"/>
                  <a:gd name="connsiteX69" fmla="*/ 1048333 w 2793212"/>
                  <a:gd name="connsiteY69" fmla="*/ 1605231 h 2375120"/>
                  <a:gd name="connsiteX70" fmla="*/ 1019304 w 2793212"/>
                  <a:gd name="connsiteY70" fmla="*/ 1561688 h 2375120"/>
                  <a:gd name="connsiteX71" fmla="*/ 975761 w 2793212"/>
                  <a:gd name="connsiteY71" fmla="*/ 1518145 h 2375120"/>
                  <a:gd name="connsiteX72" fmla="*/ 946733 w 2793212"/>
                  <a:gd name="connsiteY72" fmla="*/ 1445574 h 2375120"/>
                  <a:gd name="connsiteX73" fmla="*/ 859647 w 2793212"/>
                  <a:gd name="connsiteY73" fmla="*/ 1445574 h 2375120"/>
                  <a:gd name="connsiteX74" fmla="*/ 787076 w 2793212"/>
                  <a:gd name="connsiteY74" fmla="*/ 1416545 h 2375120"/>
                  <a:gd name="connsiteX75" fmla="*/ 769575 w 2793212"/>
                  <a:gd name="connsiteY75" fmla="*/ 1296417 h 2375120"/>
                  <a:gd name="connsiteX76" fmla="*/ 888676 w 2793212"/>
                  <a:gd name="connsiteY76" fmla="*/ 1227860 h 2375120"/>
                  <a:gd name="connsiteX77" fmla="*/ 894577 w 2793212"/>
                  <a:gd name="connsiteY77" fmla="*/ 1101300 h 2375120"/>
                  <a:gd name="connsiteX78" fmla="*/ 779290 w 2793212"/>
                  <a:gd name="connsiteY78" fmla="*/ 1017291 h 2375120"/>
                  <a:gd name="connsiteX79" fmla="*/ 805403 w 2793212"/>
                  <a:gd name="connsiteY79" fmla="*/ 917507 h 2375120"/>
                  <a:gd name="connsiteX80" fmla="*/ 917634 w 2793212"/>
                  <a:gd name="connsiteY80" fmla="*/ 1017291 h 2375120"/>
                  <a:gd name="connsiteX81" fmla="*/ 1109376 w 2793212"/>
                  <a:gd name="connsiteY81" fmla="*/ 1023121 h 2375120"/>
                  <a:gd name="connsiteX82" fmla="*/ 1178961 w 2793212"/>
                  <a:gd name="connsiteY82" fmla="*/ 1048136 h 2375120"/>
                  <a:gd name="connsiteX83" fmla="*/ 1309177 w 2793212"/>
                  <a:gd name="connsiteY83" fmla="*/ 1066664 h 2375120"/>
                  <a:gd name="connsiteX84" fmla="*/ 1382161 w 2793212"/>
                  <a:gd name="connsiteY84" fmla="*/ 1070677 h 2375120"/>
                  <a:gd name="connsiteX85" fmla="*/ 1483761 w 2793212"/>
                  <a:gd name="connsiteY85" fmla="*/ 1053688 h 2375120"/>
                  <a:gd name="connsiteX86" fmla="*/ 1600289 w 2793212"/>
                  <a:gd name="connsiteY86" fmla="*/ 1028673 h 2375120"/>
                  <a:gd name="connsiteX87" fmla="*/ 1614390 w 2793212"/>
                  <a:gd name="connsiteY87" fmla="*/ 995631 h 2375120"/>
                  <a:gd name="connsiteX88" fmla="*/ 1501676 w 2793212"/>
                  <a:gd name="connsiteY88" fmla="*/ 890018 h 2375120"/>
                  <a:gd name="connsiteX89" fmla="*/ 1599875 w 2793212"/>
                  <a:gd name="connsiteY89" fmla="*/ 777917 h 2375120"/>
                  <a:gd name="connsiteX90" fmla="*/ 1576818 w 2793212"/>
                  <a:gd name="connsiteY90" fmla="*/ 676317 h 2375120"/>
                  <a:gd name="connsiteX91" fmla="*/ 1498274 w 2793212"/>
                  <a:gd name="connsiteY91" fmla="*/ 618260 h 2375120"/>
                  <a:gd name="connsiteX92" fmla="*/ 1390306 w 2793212"/>
                  <a:gd name="connsiteY92" fmla="*/ 618252 h 2375120"/>
                  <a:gd name="connsiteX93" fmla="*/ 1286548 w 2793212"/>
                  <a:gd name="connsiteY93" fmla="*/ 555247 h 2375120"/>
                  <a:gd name="connsiteX94" fmla="*/ 1498689 w 2793212"/>
                  <a:gd name="connsiteY94" fmla="*/ 372120 h 2375120"/>
                  <a:gd name="connsiteX95" fmla="*/ 1643833 w 2793212"/>
                  <a:gd name="connsiteY95" fmla="*/ 519136 h 2375120"/>
                  <a:gd name="connsiteX96" fmla="*/ 1875647 w 2793212"/>
                  <a:gd name="connsiteY96" fmla="*/ 676316 h 2375120"/>
                  <a:gd name="connsiteX97" fmla="*/ 1991761 w 2793212"/>
                  <a:gd name="connsiteY97" fmla="*/ 792431 h 2375120"/>
                  <a:gd name="connsiteX98" fmla="*/ 1997732 w 2793212"/>
                  <a:gd name="connsiteY98" fmla="*/ 624747 h 2375120"/>
                  <a:gd name="connsiteX99" fmla="*/ 1989190 w 2793212"/>
                  <a:gd name="connsiteY99" fmla="*/ 577191 h 2375120"/>
                  <a:gd name="connsiteX100" fmla="*/ 1991347 w 2793212"/>
                  <a:gd name="connsiteY100" fmla="*/ 519134 h 2375120"/>
                  <a:gd name="connsiteX101" fmla="*/ 1875647 w 2793212"/>
                  <a:gd name="connsiteY101" fmla="*/ 458602 h 2375120"/>
                  <a:gd name="connsiteX102" fmla="*/ 1672447 w 2793212"/>
                  <a:gd name="connsiteY102" fmla="*/ 371517 h 2375120"/>
                  <a:gd name="connsiteX103" fmla="*/ 1570847 w 2793212"/>
                  <a:gd name="connsiteY103" fmla="*/ 298945 h 2375120"/>
                  <a:gd name="connsiteX104" fmla="*/ 1527304 w 2793212"/>
                  <a:gd name="connsiteY104" fmla="*/ 269917 h 2375120"/>
                  <a:gd name="connsiteX105" fmla="*/ 1469247 w 2793212"/>
                  <a:gd name="connsiteY105" fmla="*/ 226374 h 2375120"/>
                  <a:gd name="connsiteX106" fmla="*/ 1454733 w 2793212"/>
                  <a:gd name="connsiteY106" fmla="*/ 226374 h 2375120"/>
                  <a:gd name="connsiteX107" fmla="*/ 1309590 w 2793212"/>
                  <a:gd name="connsiteY107" fmla="*/ 124774 h 2375120"/>
                  <a:gd name="connsiteX108" fmla="*/ 1266047 w 2793212"/>
                  <a:gd name="connsiteY108" fmla="*/ 81231 h 2375120"/>
                  <a:gd name="connsiteX109" fmla="*/ 1237018 w 2793212"/>
                  <a:gd name="connsiteY109" fmla="*/ 37688 h 2375120"/>
                  <a:gd name="connsiteX110" fmla="*/ 1193475 w 2793212"/>
                  <a:gd name="connsiteY110" fmla="*/ 23174 h 2375120"/>
                  <a:gd name="connsiteX111" fmla="*/ 1144375 w 2793212"/>
                  <a:gd name="connsiteY111" fmla="*/ 634 h 2375120"/>
                  <a:gd name="connsiteX0" fmla="*/ 1144375 w 2807812"/>
                  <a:gd name="connsiteY0" fmla="*/ 634 h 2375120"/>
                  <a:gd name="connsiteX1" fmla="*/ 1123890 w 2807812"/>
                  <a:gd name="connsiteY1" fmla="*/ 52202 h 2375120"/>
                  <a:gd name="connsiteX2" fmla="*/ 1091875 w 2807812"/>
                  <a:gd name="connsiteY2" fmla="*/ 66717 h 2375120"/>
                  <a:gd name="connsiteX3" fmla="*/ 1048333 w 2807812"/>
                  <a:gd name="connsiteY3" fmla="*/ 110260 h 2375120"/>
                  <a:gd name="connsiteX4" fmla="*/ 1136677 w 2807812"/>
                  <a:gd name="connsiteY4" fmla="*/ 166709 h 2375120"/>
                  <a:gd name="connsiteX5" fmla="*/ 1222504 w 2807812"/>
                  <a:gd name="connsiteY5" fmla="*/ 139289 h 2375120"/>
                  <a:gd name="connsiteX6" fmla="*/ 1280561 w 2807812"/>
                  <a:gd name="connsiteY6" fmla="*/ 182833 h 2375120"/>
                  <a:gd name="connsiteX7" fmla="*/ 1193477 w 2807812"/>
                  <a:gd name="connsiteY7" fmla="*/ 298946 h 2375120"/>
                  <a:gd name="connsiteX8" fmla="*/ 1090563 w 2807812"/>
                  <a:gd name="connsiteY8" fmla="*/ 271719 h 2375120"/>
                  <a:gd name="connsiteX9" fmla="*/ 1090563 w 2807812"/>
                  <a:gd name="connsiteY9" fmla="*/ 198212 h 2375120"/>
                  <a:gd name="connsiteX10" fmla="*/ 1033818 w 2807812"/>
                  <a:gd name="connsiteY10" fmla="*/ 139288 h 2375120"/>
                  <a:gd name="connsiteX11" fmla="*/ 865209 w 2807812"/>
                  <a:gd name="connsiteY11" fmla="*/ 317474 h 2375120"/>
                  <a:gd name="connsiteX12" fmla="*/ 787075 w 2807812"/>
                  <a:gd name="connsiteY12" fmla="*/ 386031 h 2375120"/>
                  <a:gd name="connsiteX13" fmla="*/ 714504 w 2807812"/>
                  <a:gd name="connsiteY13" fmla="*/ 473117 h 2375120"/>
                  <a:gd name="connsiteX14" fmla="*/ 627418 w 2807812"/>
                  <a:gd name="connsiteY14" fmla="*/ 560202 h 2375120"/>
                  <a:gd name="connsiteX15" fmla="*/ 612904 w 2807812"/>
                  <a:gd name="connsiteY15" fmla="*/ 589231 h 2375120"/>
                  <a:gd name="connsiteX16" fmla="*/ 496790 w 2807812"/>
                  <a:gd name="connsiteY16" fmla="*/ 719860 h 2375120"/>
                  <a:gd name="connsiteX17" fmla="*/ 453247 w 2807812"/>
                  <a:gd name="connsiteY17" fmla="*/ 748888 h 2375120"/>
                  <a:gd name="connsiteX18" fmla="*/ 395190 w 2807812"/>
                  <a:gd name="connsiteY18" fmla="*/ 806945 h 2375120"/>
                  <a:gd name="connsiteX19" fmla="*/ 366161 w 2807812"/>
                  <a:gd name="connsiteY19" fmla="*/ 850488 h 2375120"/>
                  <a:gd name="connsiteX20" fmla="*/ 322618 w 2807812"/>
                  <a:gd name="connsiteY20" fmla="*/ 894031 h 2375120"/>
                  <a:gd name="connsiteX21" fmla="*/ 279075 w 2807812"/>
                  <a:gd name="connsiteY21" fmla="*/ 952088 h 2375120"/>
                  <a:gd name="connsiteX22" fmla="*/ 206504 w 2807812"/>
                  <a:gd name="connsiteY22" fmla="*/ 1039174 h 2375120"/>
                  <a:gd name="connsiteX23" fmla="*/ 162961 w 2807812"/>
                  <a:gd name="connsiteY23" fmla="*/ 1097231 h 2375120"/>
                  <a:gd name="connsiteX24" fmla="*/ 104904 w 2807812"/>
                  <a:gd name="connsiteY24" fmla="*/ 1155288 h 2375120"/>
                  <a:gd name="connsiteX25" fmla="*/ 75875 w 2807812"/>
                  <a:gd name="connsiteY25" fmla="*/ 1213345 h 2375120"/>
                  <a:gd name="connsiteX26" fmla="*/ 17820 w 2807812"/>
                  <a:gd name="connsiteY26" fmla="*/ 1325447 h 2375120"/>
                  <a:gd name="connsiteX27" fmla="*/ 1472 w 2807812"/>
                  <a:gd name="connsiteY27" fmla="*/ 1489118 h 2375120"/>
                  <a:gd name="connsiteX28" fmla="*/ 4311 w 2807812"/>
                  <a:gd name="connsiteY28" fmla="*/ 1629495 h 2375120"/>
                  <a:gd name="connsiteX29" fmla="*/ 32702 w 2807812"/>
                  <a:gd name="connsiteY29" fmla="*/ 1757439 h 2375120"/>
                  <a:gd name="connsiteX30" fmla="*/ 88555 w 2807812"/>
                  <a:gd name="connsiteY30" fmla="*/ 1880041 h 2375120"/>
                  <a:gd name="connsiteX31" fmla="*/ 162961 w 2807812"/>
                  <a:gd name="connsiteY31" fmla="*/ 2011631 h 2375120"/>
                  <a:gd name="connsiteX32" fmla="*/ 206504 w 2807812"/>
                  <a:gd name="connsiteY32" fmla="*/ 2040660 h 2375120"/>
                  <a:gd name="connsiteX33" fmla="*/ 293590 w 2807812"/>
                  <a:gd name="connsiteY33" fmla="*/ 2113231 h 2375120"/>
                  <a:gd name="connsiteX34" fmla="*/ 380675 w 2807812"/>
                  <a:gd name="connsiteY34" fmla="*/ 2171288 h 2375120"/>
                  <a:gd name="connsiteX35" fmla="*/ 600548 w 2807812"/>
                  <a:gd name="connsiteY35" fmla="*/ 2252822 h 2375120"/>
                  <a:gd name="connsiteX36" fmla="*/ 281974 w 2807812"/>
                  <a:gd name="connsiteY36" fmla="*/ 2002337 h 2375120"/>
                  <a:gd name="connsiteX37" fmla="*/ 772561 w 2807812"/>
                  <a:gd name="connsiteY37" fmla="*/ 2272888 h 2375120"/>
                  <a:gd name="connsiteX38" fmla="*/ 816104 w 2807812"/>
                  <a:gd name="connsiteY38" fmla="*/ 2287402 h 2375120"/>
                  <a:gd name="connsiteX39" fmla="*/ 859647 w 2807812"/>
                  <a:gd name="connsiteY39" fmla="*/ 2301917 h 2375120"/>
                  <a:gd name="connsiteX40" fmla="*/ 903190 w 2807812"/>
                  <a:gd name="connsiteY40" fmla="*/ 2316431 h 2375120"/>
                  <a:gd name="connsiteX41" fmla="*/ 996247 w 2807812"/>
                  <a:gd name="connsiteY41" fmla="*/ 2328471 h 2375120"/>
                  <a:gd name="connsiteX42" fmla="*/ 1080347 w 2807812"/>
                  <a:gd name="connsiteY42" fmla="*/ 2342985 h 2375120"/>
                  <a:gd name="connsiteX43" fmla="*/ 946733 w 2807812"/>
                  <a:gd name="connsiteY43" fmla="*/ 2316431 h 2375120"/>
                  <a:gd name="connsiteX44" fmla="*/ 1193476 w 2807812"/>
                  <a:gd name="connsiteY44" fmla="*/ 2361513 h 2375120"/>
                  <a:gd name="connsiteX45" fmla="*/ 1309591 w 2807812"/>
                  <a:gd name="connsiteY45" fmla="*/ 2361512 h 2375120"/>
                  <a:gd name="connsiteX46" fmla="*/ 1466260 w 2807812"/>
                  <a:gd name="connsiteY46" fmla="*/ 2365527 h 2375120"/>
                  <a:gd name="connsiteX47" fmla="*/ 1657933 w 2807812"/>
                  <a:gd name="connsiteY47" fmla="*/ 2365525 h 2375120"/>
                  <a:gd name="connsiteX48" fmla="*/ 2047439 w 2807812"/>
                  <a:gd name="connsiteY48" fmla="*/ 2371922 h 2375120"/>
                  <a:gd name="connsiteX49" fmla="*/ 2543718 w 2807812"/>
                  <a:gd name="connsiteY49" fmla="*/ 2342985 h 2375120"/>
                  <a:gd name="connsiteX50" fmla="*/ 2600813 w 2807812"/>
                  <a:gd name="connsiteY50" fmla="*/ 2329918 h 2375120"/>
                  <a:gd name="connsiteX51" fmla="*/ 2650877 w 2807812"/>
                  <a:gd name="connsiteY51" fmla="*/ 2328470 h 2375120"/>
                  <a:gd name="connsiteX52" fmla="*/ 2778520 w 2807812"/>
                  <a:gd name="connsiteY52" fmla="*/ 2320444 h 2375120"/>
                  <a:gd name="connsiteX53" fmla="*/ 2775533 w 2807812"/>
                  <a:gd name="connsiteY53" fmla="*/ 2180252 h 2375120"/>
                  <a:gd name="connsiteX54" fmla="*/ 2644905 w 2807812"/>
                  <a:gd name="connsiteY54" fmla="*/ 2160787 h 2375120"/>
                  <a:gd name="connsiteX55" fmla="*/ 2508585 w 2807812"/>
                  <a:gd name="connsiteY55" fmla="*/ 2161901 h 2375120"/>
                  <a:gd name="connsiteX56" fmla="*/ 2436146 w 2807812"/>
                  <a:gd name="connsiteY56" fmla="*/ 2181789 h 2375120"/>
                  <a:gd name="connsiteX57" fmla="*/ 2415662 w 2807812"/>
                  <a:gd name="connsiteY57" fmla="*/ 2238308 h 2375120"/>
                  <a:gd name="connsiteX58" fmla="*/ 2334135 w 2807812"/>
                  <a:gd name="connsiteY58" fmla="*/ 2215768 h 2375120"/>
                  <a:gd name="connsiteX59" fmla="*/ 2335657 w 2807812"/>
                  <a:gd name="connsiteY59" fmla="*/ 2109396 h 2375120"/>
                  <a:gd name="connsiteX60" fmla="*/ 2197313 w 2807812"/>
                  <a:gd name="connsiteY60" fmla="*/ 2109397 h 2375120"/>
                  <a:gd name="connsiteX61" fmla="*/ 2194961 w 2807812"/>
                  <a:gd name="connsiteY61" fmla="*/ 1953575 h 2375120"/>
                  <a:gd name="connsiteX62" fmla="*/ 2064333 w 2807812"/>
                  <a:gd name="connsiteY62" fmla="*/ 1968088 h 2375120"/>
                  <a:gd name="connsiteX63" fmla="*/ 1933704 w 2807812"/>
                  <a:gd name="connsiteY63" fmla="*/ 2026146 h 2375120"/>
                  <a:gd name="connsiteX64" fmla="*/ 1861132 w 2807812"/>
                  <a:gd name="connsiteY64" fmla="*/ 2011630 h 2375120"/>
                  <a:gd name="connsiteX65" fmla="*/ 1498275 w 2807812"/>
                  <a:gd name="connsiteY65" fmla="*/ 1953574 h 2375120"/>
                  <a:gd name="connsiteX66" fmla="*/ 1411190 w 2807812"/>
                  <a:gd name="connsiteY66" fmla="*/ 1924545 h 2375120"/>
                  <a:gd name="connsiteX67" fmla="*/ 1295075 w 2807812"/>
                  <a:gd name="connsiteY67" fmla="*/ 1866488 h 2375120"/>
                  <a:gd name="connsiteX68" fmla="*/ 1135418 w 2807812"/>
                  <a:gd name="connsiteY68" fmla="*/ 1735860 h 2375120"/>
                  <a:gd name="connsiteX69" fmla="*/ 1048333 w 2807812"/>
                  <a:gd name="connsiteY69" fmla="*/ 1605231 h 2375120"/>
                  <a:gd name="connsiteX70" fmla="*/ 1019304 w 2807812"/>
                  <a:gd name="connsiteY70" fmla="*/ 1561688 h 2375120"/>
                  <a:gd name="connsiteX71" fmla="*/ 975761 w 2807812"/>
                  <a:gd name="connsiteY71" fmla="*/ 1518145 h 2375120"/>
                  <a:gd name="connsiteX72" fmla="*/ 946733 w 2807812"/>
                  <a:gd name="connsiteY72" fmla="*/ 1445574 h 2375120"/>
                  <a:gd name="connsiteX73" fmla="*/ 859647 w 2807812"/>
                  <a:gd name="connsiteY73" fmla="*/ 1445574 h 2375120"/>
                  <a:gd name="connsiteX74" fmla="*/ 787076 w 2807812"/>
                  <a:gd name="connsiteY74" fmla="*/ 1416545 h 2375120"/>
                  <a:gd name="connsiteX75" fmla="*/ 769575 w 2807812"/>
                  <a:gd name="connsiteY75" fmla="*/ 1296417 h 2375120"/>
                  <a:gd name="connsiteX76" fmla="*/ 888676 w 2807812"/>
                  <a:gd name="connsiteY76" fmla="*/ 1227860 h 2375120"/>
                  <a:gd name="connsiteX77" fmla="*/ 894577 w 2807812"/>
                  <a:gd name="connsiteY77" fmla="*/ 1101300 h 2375120"/>
                  <a:gd name="connsiteX78" fmla="*/ 779290 w 2807812"/>
                  <a:gd name="connsiteY78" fmla="*/ 1017291 h 2375120"/>
                  <a:gd name="connsiteX79" fmla="*/ 805403 w 2807812"/>
                  <a:gd name="connsiteY79" fmla="*/ 917507 h 2375120"/>
                  <a:gd name="connsiteX80" fmla="*/ 917634 w 2807812"/>
                  <a:gd name="connsiteY80" fmla="*/ 1017291 h 2375120"/>
                  <a:gd name="connsiteX81" fmla="*/ 1109376 w 2807812"/>
                  <a:gd name="connsiteY81" fmla="*/ 1023121 h 2375120"/>
                  <a:gd name="connsiteX82" fmla="*/ 1178961 w 2807812"/>
                  <a:gd name="connsiteY82" fmla="*/ 1048136 h 2375120"/>
                  <a:gd name="connsiteX83" fmla="*/ 1309177 w 2807812"/>
                  <a:gd name="connsiteY83" fmla="*/ 1066664 h 2375120"/>
                  <a:gd name="connsiteX84" fmla="*/ 1382161 w 2807812"/>
                  <a:gd name="connsiteY84" fmla="*/ 1070677 h 2375120"/>
                  <a:gd name="connsiteX85" fmla="*/ 1483761 w 2807812"/>
                  <a:gd name="connsiteY85" fmla="*/ 1053688 h 2375120"/>
                  <a:gd name="connsiteX86" fmla="*/ 1600289 w 2807812"/>
                  <a:gd name="connsiteY86" fmla="*/ 1028673 h 2375120"/>
                  <a:gd name="connsiteX87" fmla="*/ 1614390 w 2807812"/>
                  <a:gd name="connsiteY87" fmla="*/ 995631 h 2375120"/>
                  <a:gd name="connsiteX88" fmla="*/ 1501676 w 2807812"/>
                  <a:gd name="connsiteY88" fmla="*/ 890018 h 2375120"/>
                  <a:gd name="connsiteX89" fmla="*/ 1599875 w 2807812"/>
                  <a:gd name="connsiteY89" fmla="*/ 777917 h 2375120"/>
                  <a:gd name="connsiteX90" fmla="*/ 1576818 w 2807812"/>
                  <a:gd name="connsiteY90" fmla="*/ 676317 h 2375120"/>
                  <a:gd name="connsiteX91" fmla="*/ 1498274 w 2807812"/>
                  <a:gd name="connsiteY91" fmla="*/ 618260 h 2375120"/>
                  <a:gd name="connsiteX92" fmla="*/ 1390306 w 2807812"/>
                  <a:gd name="connsiteY92" fmla="*/ 618252 h 2375120"/>
                  <a:gd name="connsiteX93" fmla="*/ 1286548 w 2807812"/>
                  <a:gd name="connsiteY93" fmla="*/ 555247 h 2375120"/>
                  <a:gd name="connsiteX94" fmla="*/ 1498689 w 2807812"/>
                  <a:gd name="connsiteY94" fmla="*/ 372120 h 2375120"/>
                  <a:gd name="connsiteX95" fmla="*/ 1643833 w 2807812"/>
                  <a:gd name="connsiteY95" fmla="*/ 519136 h 2375120"/>
                  <a:gd name="connsiteX96" fmla="*/ 1875647 w 2807812"/>
                  <a:gd name="connsiteY96" fmla="*/ 676316 h 2375120"/>
                  <a:gd name="connsiteX97" fmla="*/ 1991761 w 2807812"/>
                  <a:gd name="connsiteY97" fmla="*/ 792431 h 2375120"/>
                  <a:gd name="connsiteX98" fmla="*/ 1997732 w 2807812"/>
                  <a:gd name="connsiteY98" fmla="*/ 624747 h 2375120"/>
                  <a:gd name="connsiteX99" fmla="*/ 1989190 w 2807812"/>
                  <a:gd name="connsiteY99" fmla="*/ 577191 h 2375120"/>
                  <a:gd name="connsiteX100" fmla="*/ 1991347 w 2807812"/>
                  <a:gd name="connsiteY100" fmla="*/ 519134 h 2375120"/>
                  <a:gd name="connsiteX101" fmla="*/ 1875647 w 2807812"/>
                  <a:gd name="connsiteY101" fmla="*/ 458602 h 2375120"/>
                  <a:gd name="connsiteX102" fmla="*/ 1672447 w 2807812"/>
                  <a:gd name="connsiteY102" fmla="*/ 371517 h 2375120"/>
                  <a:gd name="connsiteX103" fmla="*/ 1570847 w 2807812"/>
                  <a:gd name="connsiteY103" fmla="*/ 298945 h 2375120"/>
                  <a:gd name="connsiteX104" fmla="*/ 1527304 w 2807812"/>
                  <a:gd name="connsiteY104" fmla="*/ 269917 h 2375120"/>
                  <a:gd name="connsiteX105" fmla="*/ 1469247 w 2807812"/>
                  <a:gd name="connsiteY105" fmla="*/ 226374 h 2375120"/>
                  <a:gd name="connsiteX106" fmla="*/ 1454733 w 2807812"/>
                  <a:gd name="connsiteY106" fmla="*/ 226374 h 2375120"/>
                  <a:gd name="connsiteX107" fmla="*/ 1309590 w 2807812"/>
                  <a:gd name="connsiteY107" fmla="*/ 124774 h 2375120"/>
                  <a:gd name="connsiteX108" fmla="*/ 1266047 w 2807812"/>
                  <a:gd name="connsiteY108" fmla="*/ 81231 h 2375120"/>
                  <a:gd name="connsiteX109" fmla="*/ 1237018 w 2807812"/>
                  <a:gd name="connsiteY109" fmla="*/ 37688 h 2375120"/>
                  <a:gd name="connsiteX110" fmla="*/ 1193475 w 2807812"/>
                  <a:gd name="connsiteY110" fmla="*/ 23174 h 2375120"/>
                  <a:gd name="connsiteX111" fmla="*/ 1144375 w 2807812"/>
                  <a:gd name="connsiteY111" fmla="*/ 634 h 2375120"/>
                  <a:gd name="connsiteX0" fmla="*/ 1144375 w 2807812"/>
                  <a:gd name="connsiteY0" fmla="*/ 634 h 2375120"/>
                  <a:gd name="connsiteX1" fmla="*/ 1123890 w 2807812"/>
                  <a:gd name="connsiteY1" fmla="*/ 52202 h 2375120"/>
                  <a:gd name="connsiteX2" fmla="*/ 1091875 w 2807812"/>
                  <a:gd name="connsiteY2" fmla="*/ 66717 h 2375120"/>
                  <a:gd name="connsiteX3" fmla="*/ 1048333 w 2807812"/>
                  <a:gd name="connsiteY3" fmla="*/ 110260 h 2375120"/>
                  <a:gd name="connsiteX4" fmla="*/ 1136677 w 2807812"/>
                  <a:gd name="connsiteY4" fmla="*/ 166709 h 2375120"/>
                  <a:gd name="connsiteX5" fmla="*/ 1222504 w 2807812"/>
                  <a:gd name="connsiteY5" fmla="*/ 139289 h 2375120"/>
                  <a:gd name="connsiteX6" fmla="*/ 1280561 w 2807812"/>
                  <a:gd name="connsiteY6" fmla="*/ 182833 h 2375120"/>
                  <a:gd name="connsiteX7" fmla="*/ 1193477 w 2807812"/>
                  <a:gd name="connsiteY7" fmla="*/ 298946 h 2375120"/>
                  <a:gd name="connsiteX8" fmla="*/ 1090563 w 2807812"/>
                  <a:gd name="connsiteY8" fmla="*/ 271719 h 2375120"/>
                  <a:gd name="connsiteX9" fmla="*/ 1090563 w 2807812"/>
                  <a:gd name="connsiteY9" fmla="*/ 198212 h 2375120"/>
                  <a:gd name="connsiteX10" fmla="*/ 1033818 w 2807812"/>
                  <a:gd name="connsiteY10" fmla="*/ 139288 h 2375120"/>
                  <a:gd name="connsiteX11" fmla="*/ 865209 w 2807812"/>
                  <a:gd name="connsiteY11" fmla="*/ 317474 h 2375120"/>
                  <a:gd name="connsiteX12" fmla="*/ 787075 w 2807812"/>
                  <a:gd name="connsiteY12" fmla="*/ 386031 h 2375120"/>
                  <a:gd name="connsiteX13" fmla="*/ 714504 w 2807812"/>
                  <a:gd name="connsiteY13" fmla="*/ 473117 h 2375120"/>
                  <a:gd name="connsiteX14" fmla="*/ 627418 w 2807812"/>
                  <a:gd name="connsiteY14" fmla="*/ 560202 h 2375120"/>
                  <a:gd name="connsiteX15" fmla="*/ 612904 w 2807812"/>
                  <a:gd name="connsiteY15" fmla="*/ 589231 h 2375120"/>
                  <a:gd name="connsiteX16" fmla="*/ 496790 w 2807812"/>
                  <a:gd name="connsiteY16" fmla="*/ 719860 h 2375120"/>
                  <a:gd name="connsiteX17" fmla="*/ 453247 w 2807812"/>
                  <a:gd name="connsiteY17" fmla="*/ 748888 h 2375120"/>
                  <a:gd name="connsiteX18" fmla="*/ 395190 w 2807812"/>
                  <a:gd name="connsiteY18" fmla="*/ 806945 h 2375120"/>
                  <a:gd name="connsiteX19" fmla="*/ 366161 w 2807812"/>
                  <a:gd name="connsiteY19" fmla="*/ 850488 h 2375120"/>
                  <a:gd name="connsiteX20" fmla="*/ 322618 w 2807812"/>
                  <a:gd name="connsiteY20" fmla="*/ 894031 h 2375120"/>
                  <a:gd name="connsiteX21" fmla="*/ 279075 w 2807812"/>
                  <a:gd name="connsiteY21" fmla="*/ 952088 h 2375120"/>
                  <a:gd name="connsiteX22" fmla="*/ 206504 w 2807812"/>
                  <a:gd name="connsiteY22" fmla="*/ 1039174 h 2375120"/>
                  <a:gd name="connsiteX23" fmla="*/ 162961 w 2807812"/>
                  <a:gd name="connsiteY23" fmla="*/ 1097231 h 2375120"/>
                  <a:gd name="connsiteX24" fmla="*/ 104904 w 2807812"/>
                  <a:gd name="connsiteY24" fmla="*/ 1155288 h 2375120"/>
                  <a:gd name="connsiteX25" fmla="*/ 75875 w 2807812"/>
                  <a:gd name="connsiteY25" fmla="*/ 1213345 h 2375120"/>
                  <a:gd name="connsiteX26" fmla="*/ 17820 w 2807812"/>
                  <a:gd name="connsiteY26" fmla="*/ 1325447 h 2375120"/>
                  <a:gd name="connsiteX27" fmla="*/ 1472 w 2807812"/>
                  <a:gd name="connsiteY27" fmla="*/ 1489118 h 2375120"/>
                  <a:gd name="connsiteX28" fmla="*/ 4311 w 2807812"/>
                  <a:gd name="connsiteY28" fmla="*/ 1629495 h 2375120"/>
                  <a:gd name="connsiteX29" fmla="*/ 32702 w 2807812"/>
                  <a:gd name="connsiteY29" fmla="*/ 1757439 h 2375120"/>
                  <a:gd name="connsiteX30" fmla="*/ 88555 w 2807812"/>
                  <a:gd name="connsiteY30" fmla="*/ 1880041 h 2375120"/>
                  <a:gd name="connsiteX31" fmla="*/ 162961 w 2807812"/>
                  <a:gd name="connsiteY31" fmla="*/ 2011631 h 2375120"/>
                  <a:gd name="connsiteX32" fmla="*/ 206504 w 2807812"/>
                  <a:gd name="connsiteY32" fmla="*/ 2040660 h 2375120"/>
                  <a:gd name="connsiteX33" fmla="*/ 293590 w 2807812"/>
                  <a:gd name="connsiteY33" fmla="*/ 2113231 h 2375120"/>
                  <a:gd name="connsiteX34" fmla="*/ 380675 w 2807812"/>
                  <a:gd name="connsiteY34" fmla="*/ 2171288 h 2375120"/>
                  <a:gd name="connsiteX35" fmla="*/ 600548 w 2807812"/>
                  <a:gd name="connsiteY35" fmla="*/ 2252822 h 2375120"/>
                  <a:gd name="connsiteX36" fmla="*/ 281974 w 2807812"/>
                  <a:gd name="connsiteY36" fmla="*/ 2002337 h 2375120"/>
                  <a:gd name="connsiteX37" fmla="*/ 772561 w 2807812"/>
                  <a:gd name="connsiteY37" fmla="*/ 2272888 h 2375120"/>
                  <a:gd name="connsiteX38" fmla="*/ 816104 w 2807812"/>
                  <a:gd name="connsiteY38" fmla="*/ 2287402 h 2375120"/>
                  <a:gd name="connsiteX39" fmla="*/ 859647 w 2807812"/>
                  <a:gd name="connsiteY39" fmla="*/ 2301917 h 2375120"/>
                  <a:gd name="connsiteX40" fmla="*/ 903190 w 2807812"/>
                  <a:gd name="connsiteY40" fmla="*/ 2316431 h 2375120"/>
                  <a:gd name="connsiteX41" fmla="*/ 996247 w 2807812"/>
                  <a:gd name="connsiteY41" fmla="*/ 2328471 h 2375120"/>
                  <a:gd name="connsiteX42" fmla="*/ 1080347 w 2807812"/>
                  <a:gd name="connsiteY42" fmla="*/ 2342985 h 2375120"/>
                  <a:gd name="connsiteX43" fmla="*/ 946733 w 2807812"/>
                  <a:gd name="connsiteY43" fmla="*/ 2316431 h 2375120"/>
                  <a:gd name="connsiteX44" fmla="*/ 1193476 w 2807812"/>
                  <a:gd name="connsiteY44" fmla="*/ 2361513 h 2375120"/>
                  <a:gd name="connsiteX45" fmla="*/ 1309591 w 2807812"/>
                  <a:gd name="connsiteY45" fmla="*/ 2361512 h 2375120"/>
                  <a:gd name="connsiteX46" fmla="*/ 1466260 w 2807812"/>
                  <a:gd name="connsiteY46" fmla="*/ 2365527 h 2375120"/>
                  <a:gd name="connsiteX47" fmla="*/ 1657933 w 2807812"/>
                  <a:gd name="connsiteY47" fmla="*/ 2365525 h 2375120"/>
                  <a:gd name="connsiteX48" fmla="*/ 2047439 w 2807812"/>
                  <a:gd name="connsiteY48" fmla="*/ 2371922 h 2375120"/>
                  <a:gd name="connsiteX49" fmla="*/ 2509132 w 2807812"/>
                  <a:gd name="connsiteY49" fmla="*/ 2332484 h 2375120"/>
                  <a:gd name="connsiteX50" fmla="*/ 2600813 w 2807812"/>
                  <a:gd name="connsiteY50" fmla="*/ 2329918 h 2375120"/>
                  <a:gd name="connsiteX51" fmla="*/ 2650877 w 2807812"/>
                  <a:gd name="connsiteY51" fmla="*/ 2328470 h 2375120"/>
                  <a:gd name="connsiteX52" fmla="*/ 2778520 w 2807812"/>
                  <a:gd name="connsiteY52" fmla="*/ 2320444 h 2375120"/>
                  <a:gd name="connsiteX53" fmla="*/ 2775533 w 2807812"/>
                  <a:gd name="connsiteY53" fmla="*/ 2180252 h 2375120"/>
                  <a:gd name="connsiteX54" fmla="*/ 2644905 w 2807812"/>
                  <a:gd name="connsiteY54" fmla="*/ 2160787 h 2375120"/>
                  <a:gd name="connsiteX55" fmla="*/ 2508585 w 2807812"/>
                  <a:gd name="connsiteY55" fmla="*/ 2161901 h 2375120"/>
                  <a:gd name="connsiteX56" fmla="*/ 2436146 w 2807812"/>
                  <a:gd name="connsiteY56" fmla="*/ 2181789 h 2375120"/>
                  <a:gd name="connsiteX57" fmla="*/ 2415662 w 2807812"/>
                  <a:gd name="connsiteY57" fmla="*/ 2238308 h 2375120"/>
                  <a:gd name="connsiteX58" fmla="*/ 2334135 w 2807812"/>
                  <a:gd name="connsiteY58" fmla="*/ 2215768 h 2375120"/>
                  <a:gd name="connsiteX59" fmla="*/ 2335657 w 2807812"/>
                  <a:gd name="connsiteY59" fmla="*/ 2109396 h 2375120"/>
                  <a:gd name="connsiteX60" fmla="*/ 2197313 w 2807812"/>
                  <a:gd name="connsiteY60" fmla="*/ 2109397 h 2375120"/>
                  <a:gd name="connsiteX61" fmla="*/ 2194961 w 2807812"/>
                  <a:gd name="connsiteY61" fmla="*/ 1953575 h 2375120"/>
                  <a:gd name="connsiteX62" fmla="*/ 2064333 w 2807812"/>
                  <a:gd name="connsiteY62" fmla="*/ 1968088 h 2375120"/>
                  <a:gd name="connsiteX63" fmla="*/ 1933704 w 2807812"/>
                  <a:gd name="connsiteY63" fmla="*/ 2026146 h 2375120"/>
                  <a:gd name="connsiteX64" fmla="*/ 1861132 w 2807812"/>
                  <a:gd name="connsiteY64" fmla="*/ 2011630 h 2375120"/>
                  <a:gd name="connsiteX65" fmla="*/ 1498275 w 2807812"/>
                  <a:gd name="connsiteY65" fmla="*/ 1953574 h 2375120"/>
                  <a:gd name="connsiteX66" fmla="*/ 1411190 w 2807812"/>
                  <a:gd name="connsiteY66" fmla="*/ 1924545 h 2375120"/>
                  <a:gd name="connsiteX67" fmla="*/ 1295075 w 2807812"/>
                  <a:gd name="connsiteY67" fmla="*/ 1866488 h 2375120"/>
                  <a:gd name="connsiteX68" fmla="*/ 1135418 w 2807812"/>
                  <a:gd name="connsiteY68" fmla="*/ 1735860 h 2375120"/>
                  <a:gd name="connsiteX69" fmla="*/ 1048333 w 2807812"/>
                  <a:gd name="connsiteY69" fmla="*/ 1605231 h 2375120"/>
                  <a:gd name="connsiteX70" fmla="*/ 1019304 w 2807812"/>
                  <a:gd name="connsiteY70" fmla="*/ 1561688 h 2375120"/>
                  <a:gd name="connsiteX71" fmla="*/ 975761 w 2807812"/>
                  <a:gd name="connsiteY71" fmla="*/ 1518145 h 2375120"/>
                  <a:gd name="connsiteX72" fmla="*/ 946733 w 2807812"/>
                  <a:gd name="connsiteY72" fmla="*/ 1445574 h 2375120"/>
                  <a:gd name="connsiteX73" fmla="*/ 859647 w 2807812"/>
                  <a:gd name="connsiteY73" fmla="*/ 1445574 h 2375120"/>
                  <a:gd name="connsiteX74" fmla="*/ 787076 w 2807812"/>
                  <a:gd name="connsiteY74" fmla="*/ 1416545 h 2375120"/>
                  <a:gd name="connsiteX75" fmla="*/ 769575 w 2807812"/>
                  <a:gd name="connsiteY75" fmla="*/ 1296417 h 2375120"/>
                  <a:gd name="connsiteX76" fmla="*/ 888676 w 2807812"/>
                  <a:gd name="connsiteY76" fmla="*/ 1227860 h 2375120"/>
                  <a:gd name="connsiteX77" fmla="*/ 894577 w 2807812"/>
                  <a:gd name="connsiteY77" fmla="*/ 1101300 h 2375120"/>
                  <a:gd name="connsiteX78" fmla="*/ 779290 w 2807812"/>
                  <a:gd name="connsiteY78" fmla="*/ 1017291 h 2375120"/>
                  <a:gd name="connsiteX79" fmla="*/ 805403 w 2807812"/>
                  <a:gd name="connsiteY79" fmla="*/ 917507 h 2375120"/>
                  <a:gd name="connsiteX80" fmla="*/ 917634 w 2807812"/>
                  <a:gd name="connsiteY80" fmla="*/ 1017291 h 2375120"/>
                  <a:gd name="connsiteX81" fmla="*/ 1109376 w 2807812"/>
                  <a:gd name="connsiteY81" fmla="*/ 1023121 h 2375120"/>
                  <a:gd name="connsiteX82" fmla="*/ 1178961 w 2807812"/>
                  <a:gd name="connsiteY82" fmla="*/ 1048136 h 2375120"/>
                  <a:gd name="connsiteX83" fmla="*/ 1309177 w 2807812"/>
                  <a:gd name="connsiteY83" fmla="*/ 1066664 h 2375120"/>
                  <a:gd name="connsiteX84" fmla="*/ 1382161 w 2807812"/>
                  <a:gd name="connsiteY84" fmla="*/ 1070677 h 2375120"/>
                  <a:gd name="connsiteX85" fmla="*/ 1483761 w 2807812"/>
                  <a:gd name="connsiteY85" fmla="*/ 1053688 h 2375120"/>
                  <a:gd name="connsiteX86" fmla="*/ 1600289 w 2807812"/>
                  <a:gd name="connsiteY86" fmla="*/ 1028673 h 2375120"/>
                  <a:gd name="connsiteX87" fmla="*/ 1614390 w 2807812"/>
                  <a:gd name="connsiteY87" fmla="*/ 995631 h 2375120"/>
                  <a:gd name="connsiteX88" fmla="*/ 1501676 w 2807812"/>
                  <a:gd name="connsiteY88" fmla="*/ 890018 h 2375120"/>
                  <a:gd name="connsiteX89" fmla="*/ 1599875 w 2807812"/>
                  <a:gd name="connsiteY89" fmla="*/ 777917 h 2375120"/>
                  <a:gd name="connsiteX90" fmla="*/ 1576818 w 2807812"/>
                  <a:gd name="connsiteY90" fmla="*/ 676317 h 2375120"/>
                  <a:gd name="connsiteX91" fmla="*/ 1498274 w 2807812"/>
                  <a:gd name="connsiteY91" fmla="*/ 618260 h 2375120"/>
                  <a:gd name="connsiteX92" fmla="*/ 1390306 w 2807812"/>
                  <a:gd name="connsiteY92" fmla="*/ 618252 h 2375120"/>
                  <a:gd name="connsiteX93" fmla="*/ 1286548 w 2807812"/>
                  <a:gd name="connsiteY93" fmla="*/ 555247 h 2375120"/>
                  <a:gd name="connsiteX94" fmla="*/ 1498689 w 2807812"/>
                  <a:gd name="connsiteY94" fmla="*/ 372120 h 2375120"/>
                  <a:gd name="connsiteX95" fmla="*/ 1643833 w 2807812"/>
                  <a:gd name="connsiteY95" fmla="*/ 519136 h 2375120"/>
                  <a:gd name="connsiteX96" fmla="*/ 1875647 w 2807812"/>
                  <a:gd name="connsiteY96" fmla="*/ 676316 h 2375120"/>
                  <a:gd name="connsiteX97" fmla="*/ 1991761 w 2807812"/>
                  <a:gd name="connsiteY97" fmla="*/ 792431 h 2375120"/>
                  <a:gd name="connsiteX98" fmla="*/ 1997732 w 2807812"/>
                  <a:gd name="connsiteY98" fmla="*/ 624747 h 2375120"/>
                  <a:gd name="connsiteX99" fmla="*/ 1989190 w 2807812"/>
                  <a:gd name="connsiteY99" fmla="*/ 577191 h 2375120"/>
                  <a:gd name="connsiteX100" fmla="*/ 1991347 w 2807812"/>
                  <a:gd name="connsiteY100" fmla="*/ 519134 h 2375120"/>
                  <a:gd name="connsiteX101" fmla="*/ 1875647 w 2807812"/>
                  <a:gd name="connsiteY101" fmla="*/ 458602 h 2375120"/>
                  <a:gd name="connsiteX102" fmla="*/ 1672447 w 2807812"/>
                  <a:gd name="connsiteY102" fmla="*/ 371517 h 2375120"/>
                  <a:gd name="connsiteX103" fmla="*/ 1570847 w 2807812"/>
                  <a:gd name="connsiteY103" fmla="*/ 298945 h 2375120"/>
                  <a:gd name="connsiteX104" fmla="*/ 1527304 w 2807812"/>
                  <a:gd name="connsiteY104" fmla="*/ 269917 h 2375120"/>
                  <a:gd name="connsiteX105" fmla="*/ 1469247 w 2807812"/>
                  <a:gd name="connsiteY105" fmla="*/ 226374 h 2375120"/>
                  <a:gd name="connsiteX106" fmla="*/ 1454733 w 2807812"/>
                  <a:gd name="connsiteY106" fmla="*/ 226374 h 2375120"/>
                  <a:gd name="connsiteX107" fmla="*/ 1309590 w 2807812"/>
                  <a:gd name="connsiteY107" fmla="*/ 124774 h 2375120"/>
                  <a:gd name="connsiteX108" fmla="*/ 1266047 w 2807812"/>
                  <a:gd name="connsiteY108" fmla="*/ 81231 h 2375120"/>
                  <a:gd name="connsiteX109" fmla="*/ 1237018 w 2807812"/>
                  <a:gd name="connsiteY109" fmla="*/ 37688 h 2375120"/>
                  <a:gd name="connsiteX110" fmla="*/ 1193475 w 2807812"/>
                  <a:gd name="connsiteY110" fmla="*/ 23174 h 2375120"/>
                  <a:gd name="connsiteX111" fmla="*/ 1144375 w 2807812"/>
                  <a:gd name="connsiteY111" fmla="*/ 634 h 2375120"/>
                  <a:gd name="connsiteX0" fmla="*/ 1144375 w 2807812"/>
                  <a:gd name="connsiteY0" fmla="*/ 634 h 2375120"/>
                  <a:gd name="connsiteX1" fmla="*/ 1123890 w 2807812"/>
                  <a:gd name="connsiteY1" fmla="*/ 52202 h 2375120"/>
                  <a:gd name="connsiteX2" fmla="*/ 1091875 w 2807812"/>
                  <a:gd name="connsiteY2" fmla="*/ 66717 h 2375120"/>
                  <a:gd name="connsiteX3" fmla="*/ 1048333 w 2807812"/>
                  <a:gd name="connsiteY3" fmla="*/ 110260 h 2375120"/>
                  <a:gd name="connsiteX4" fmla="*/ 1136677 w 2807812"/>
                  <a:gd name="connsiteY4" fmla="*/ 166709 h 2375120"/>
                  <a:gd name="connsiteX5" fmla="*/ 1222504 w 2807812"/>
                  <a:gd name="connsiteY5" fmla="*/ 139289 h 2375120"/>
                  <a:gd name="connsiteX6" fmla="*/ 1280561 w 2807812"/>
                  <a:gd name="connsiteY6" fmla="*/ 182833 h 2375120"/>
                  <a:gd name="connsiteX7" fmla="*/ 1193477 w 2807812"/>
                  <a:gd name="connsiteY7" fmla="*/ 298946 h 2375120"/>
                  <a:gd name="connsiteX8" fmla="*/ 1090563 w 2807812"/>
                  <a:gd name="connsiteY8" fmla="*/ 271719 h 2375120"/>
                  <a:gd name="connsiteX9" fmla="*/ 1090563 w 2807812"/>
                  <a:gd name="connsiteY9" fmla="*/ 198212 h 2375120"/>
                  <a:gd name="connsiteX10" fmla="*/ 1033818 w 2807812"/>
                  <a:gd name="connsiteY10" fmla="*/ 139288 h 2375120"/>
                  <a:gd name="connsiteX11" fmla="*/ 865209 w 2807812"/>
                  <a:gd name="connsiteY11" fmla="*/ 317474 h 2375120"/>
                  <a:gd name="connsiteX12" fmla="*/ 787075 w 2807812"/>
                  <a:gd name="connsiteY12" fmla="*/ 386031 h 2375120"/>
                  <a:gd name="connsiteX13" fmla="*/ 714504 w 2807812"/>
                  <a:gd name="connsiteY13" fmla="*/ 473117 h 2375120"/>
                  <a:gd name="connsiteX14" fmla="*/ 627418 w 2807812"/>
                  <a:gd name="connsiteY14" fmla="*/ 560202 h 2375120"/>
                  <a:gd name="connsiteX15" fmla="*/ 612904 w 2807812"/>
                  <a:gd name="connsiteY15" fmla="*/ 589231 h 2375120"/>
                  <a:gd name="connsiteX16" fmla="*/ 496790 w 2807812"/>
                  <a:gd name="connsiteY16" fmla="*/ 719860 h 2375120"/>
                  <a:gd name="connsiteX17" fmla="*/ 453247 w 2807812"/>
                  <a:gd name="connsiteY17" fmla="*/ 748888 h 2375120"/>
                  <a:gd name="connsiteX18" fmla="*/ 395190 w 2807812"/>
                  <a:gd name="connsiteY18" fmla="*/ 806945 h 2375120"/>
                  <a:gd name="connsiteX19" fmla="*/ 366161 w 2807812"/>
                  <a:gd name="connsiteY19" fmla="*/ 850488 h 2375120"/>
                  <a:gd name="connsiteX20" fmla="*/ 322618 w 2807812"/>
                  <a:gd name="connsiteY20" fmla="*/ 894031 h 2375120"/>
                  <a:gd name="connsiteX21" fmla="*/ 279075 w 2807812"/>
                  <a:gd name="connsiteY21" fmla="*/ 952088 h 2375120"/>
                  <a:gd name="connsiteX22" fmla="*/ 206504 w 2807812"/>
                  <a:gd name="connsiteY22" fmla="*/ 1039174 h 2375120"/>
                  <a:gd name="connsiteX23" fmla="*/ 162961 w 2807812"/>
                  <a:gd name="connsiteY23" fmla="*/ 1097231 h 2375120"/>
                  <a:gd name="connsiteX24" fmla="*/ 104904 w 2807812"/>
                  <a:gd name="connsiteY24" fmla="*/ 1155288 h 2375120"/>
                  <a:gd name="connsiteX25" fmla="*/ 75875 w 2807812"/>
                  <a:gd name="connsiteY25" fmla="*/ 1213345 h 2375120"/>
                  <a:gd name="connsiteX26" fmla="*/ 17820 w 2807812"/>
                  <a:gd name="connsiteY26" fmla="*/ 1325447 h 2375120"/>
                  <a:gd name="connsiteX27" fmla="*/ 1472 w 2807812"/>
                  <a:gd name="connsiteY27" fmla="*/ 1489118 h 2375120"/>
                  <a:gd name="connsiteX28" fmla="*/ 4311 w 2807812"/>
                  <a:gd name="connsiteY28" fmla="*/ 1629495 h 2375120"/>
                  <a:gd name="connsiteX29" fmla="*/ 32702 w 2807812"/>
                  <a:gd name="connsiteY29" fmla="*/ 1757439 h 2375120"/>
                  <a:gd name="connsiteX30" fmla="*/ 88555 w 2807812"/>
                  <a:gd name="connsiteY30" fmla="*/ 1880041 h 2375120"/>
                  <a:gd name="connsiteX31" fmla="*/ 162961 w 2807812"/>
                  <a:gd name="connsiteY31" fmla="*/ 2011631 h 2375120"/>
                  <a:gd name="connsiteX32" fmla="*/ 206504 w 2807812"/>
                  <a:gd name="connsiteY32" fmla="*/ 2040660 h 2375120"/>
                  <a:gd name="connsiteX33" fmla="*/ 293590 w 2807812"/>
                  <a:gd name="connsiteY33" fmla="*/ 2113231 h 2375120"/>
                  <a:gd name="connsiteX34" fmla="*/ 380675 w 2807812"/>
                  <a:gd name="connsiteY34" fmla="*/ 2171288 h 2375120"/>
                  <a:gd name="connsiteX35" fmla="*/ 600548 w 2807812"/>
                  <a:gd name="connsiteY35" fmla="*/ 2252822 h 2375120"/>
                  <a:gd name="connsiteX36" fmla="*/ 281974 w 2807812"/>
                  <a:gd name="connsiteY36" fmla="*/ 2002337 h 2375120"/>
                  <a:gd name="connsiteX37" fmla="*/ 772561 w 2807812"/>
                  <a:gd name="connsiteY37" fmla="*/ 2272888 h 2375120"/>
                  <a:gd name="connsiteX38" fmla="*/ 816104 w 2807812"/>
                  <a:gd name="connsiteY38" fmla="*/ 2287402 h 2375120"/>
                  <a:gd name="connsiteX39" fmla="*/ 859647 w 2807812"/>
                  <a:gd name="connsiteY39" fmla="*/ 2301917 h 2375120"/>
                  <a:gd name="connsiteX40" fmla="*/ 903190 w 2807812"/>
                  <a:gd name="connsiteY40" fmla="*/ 2316431 h 2375120"/>
                  <a:gd name="connsiteX41" fmla="*/ 996247 w 2807812"/>
                  <a:gd name="connsiteY41" fmla="*/ 2328471 h 2375120"/>
                  <a:gd name="connsiteX42" fmla="*/ 1080347 w 2807812"/>
                  <a:gd name="connsiteY42" fmla="*/ 2342985 h 2375120"/>
                  <a:gd name="connsiteX43" fmla="*/ 946733 w 2807812"/>
                  <a:gd name="connsiteY43" fmla="*/ 2316431 h 2375120"/>
                  <a:gd name="connsiteX44" fmla="*/ 1193476 w 2807812"/>
                  <a:gd name="connsiteY44" fmla="*/ 2361513 h 2375120"/>
                  <a:gd name="connsiteX45" fmla="*/ 1309591 w 2807812"/>
                  <a:gd name="connsiteY45" fmla="*/ 2361512 h 2375120"/>
                  <a:gd name="connsiteX46" fmla="*/ 1466260 w 2807812"/>
                  <a:gd name="connsiteY46" fmla="*/ 2365527 h 2375120"/>
                  <a:gd name="connsiteX47" fmla="*/ 1657933 w 2807812"/>
                  <a:gd name="connsiteY47" fmla="*/ 2365525 h 2375120"/>
                  <a:gd name="connsiteX48" fmla="*/ 2047439 w 2807812"/>
                  <a:gd name="connsiteY48" fmla="*/ 2371922 h 2375120"/>
                  <a:gd name="connsiteX49" fmla="*/ 2509132 w 2807812"/>
                  <a:gd name="connsiteY49" fmla="*/ 2332484 h 2375120"/>
                  <a:gd name="connsiteX50" fmla="*/ 2600813 w 2807812"/>
                  <a:gd name="connsiteY50" fmla="*/ 2329918 h 2375120"/>
                  <a:gd name="connsiteX51" fmla="*/ 2650877 w 2807812"/>
                  <a:gd name="connsiteY51" fmla="*/ 2328470 h 2375120"/>
                  <a:gd name="connsiteX52" fmla="*/ 2778520 w 2807812"/>
                  <a:gd name="connsiteY52" fmla="*/ 2320444 h 2375120"/>
                  <a:gd name="connsiteX53" fmla="*/ 2775533 w 2807812"/>
                  <a:gd name="connsiteY53" fmla="*/ 2180252 h 2375120"/>
                  <a:gd name="connsiteX54" fmla="*/ 2644905 w 2807812"/>
                  <a:gd name="connsiteY54" fmla="*/ 2160787 h 2375120"/>
                  <a:gd name="connsiteX55" fmla="*/ 2508585 w 2807812"/>
                  <a:gd name="connsiteY55" fmla="*/ 2161901 h 2375120"/>
                  <a:gd name="connsiteX56" fmla="*/ 2436146 w 2807812"/>
                  <a:gd name="connsiteY56" fmla="*/ 2181789 h 2375120"/>
                  <a:gd name="connsiteX57" fmla="*/ 2415662 w 2807812"/>
                  <a:gd name="connsiteY57" fmla="*/ 2238308 h 2375120"/>
                  <a:gd name="connsiteX58" fmla="*/ 2334135 w 2807812"/>
                  <a:gd name="connsiteY58" fmla="*/ 2215768 h 2375120"/>
                  <a:gd name="connsiteX59" fmla="*/ 2335657 w 2807812"/>
                  <a:gd name="connsiteY59" fmla="*/ 2109396 h 2375120"/>
                  <a:gd name="connsiteX60" fmla="*/ 2197313 w 2807812"/>
                  <a:gd name="connsiteY60" fmla="*/ 2109397 h 2375120"/>
                  <a:gd name="connsiteX61" fmla="*/ 2194961 w 2807812"/>
                  <a:gd name="connsiteY61" fmla="*/ 1953575 h 2375120"/>
                  <a:gd name="connsiteX62" fmla="*/ 2064333 w 2807812"/>
                  <a:gd name="connsiteY62" fmla="*/ 1968088 h 2375120"/>
                  <a:gd name="connsiteX63" fmla="*/ 1933704 w 2807812"/>
                  <a:gd name="connsiteY63" fmla="*/ 2026146 h 2375120"/>
                  <a:gd name="connsiteX64" fmla="*/ 1861132 w 2807812"/>
                  <a:gd name="connsiteY64" fmla="*/ 2011630 h 2375120"/>
                  <a:gd name="connsiteX65" fmla="*/ 1498275 w 2807812"/>
                  <a:gd name="connsiteY65" fmla="*/ 1953574 h 2375120"/>
                  <a:gd name="connsiteX66" fmla="*/ 1411190 w 2807812"/>
                  <a:gd name="connsiteY66" fmla="*/ 1924545 h 2375120"/>
                  <a:gd name="connsiteX67" fmla="*/ 1295075 w 2807812"/>
                  <a:gd name="connsiteY67" fmla="*/ 1866488 h 2375120"/>
                  <a:gd name="connsiteX68" fmla="*/ 1135418 w 2807812"/>
                  <a:gd name="connsiteY68" fmla="*/ 1735860 h 2375120"/>
                  <a:gd name="connsiteX69" fmla="*/ 1048333 w 2807812"/>
                  <a:gd name="connsiteY69" fmla="*/ 1605231 h 2375120"/>
                  <a:gd name="connsiteX70" fmla="*/ 1019304 w 2807812"/>
                  <a:gd name="connsiteY70" fmla="*/ 1561688 h 2375120"/>
                  <a:gd name="connsiteX71" fmla="*/ 975761 w 2807812"/>
                  <a:gd name="connsiteY71" fmla="*/ 1518145 h 2375120"/>
                  <a:gd name="connsiteX72" fmla="*/ 946733 w 2807812"/>
                  <a:gd name="connsiteY72" fmla="*/ 1445574 h 2375120"/>
                  <a:gd name="connsiteX73" fmla="*/ 859647 w 2807812"/>
                  <a:gd name="connsiteY73" fmla="*/ 1445574 h 2375120"/>
                  <a:gd name="connsiteX74" fmla="*/ 787076 w 2807812"/>
                  <a:gd name="connsiteY74" fmla="*/ 1416545 h 2375120"/>
                  <a:gd name="connsiteX75" fmla="*/ 769575 w 2807812"/>
                  <a:gd name="connsiteY75" fmla="*/ 1296417 h 2375120"/>
                  <a:gd name="connsiteX76" fmla="*/ 888676 w 2807812"/>
                  <a:gd name="connsiteY76" fmla="*/ 1227860 h 2375120"/>
                  <a:gd name="connsiteX77" fmla="*/ 894577 w 2807812"/>
                  <a:gd name="connsiteY77" fmla="*/ 1101300 h 2375120"/>
                  <a:gd name="connsiteX78" fmla="*/ 779290 w 2807812"/>
                  <a:gd name="connsiteY78" fmla="*/ 1017291 h 2375120"/>
                  <a:gd name="connsiteX79" fmla="*/ 805403 w 2807812"/>
                  <a:gd name="connsiteY79" fmla="*/ 917507 h 2375120"/>
                  <a:gd name="connsiteX80" fmla="*/ 917634 w 2807812"/>
                  <a:gd name="connsiteY80" fmla="*/ 1017291 h 2375120"/>
                  <a:gd name="connsiteX81" fmla="*/ 1109376 w 2807812"/>
                  <a:gd name="connsiteY81" fmla="*/ 1023121 h 2375120"/>
                  <a:gd name="connsiteX82" fmla="*/ 1178961 w 2807812"/>
                  <a:gd name="connsiteY82" fmla="*/ 1048136 h 2375120"/>
                  <a:gd name="connsiteX83" fmla="*/ 1309177 w 2807812"/>
                  <a:gd name="connsiteY83" fmla="*/ 1066664 h 2375120"/>
                  <a:gd name="connsiteX84" fmla="*/ 1382161 w 2807812"/>
                  <a:gd name="connsiteY84" fmla="*/ 1070677 h 2375120"/>
                  <a:gd name="connsiteX85" fmla="*/ 1483761 w 2807812"/>
                  <a:gd name="connsiteY85" fmla="*/ 1053688 h 2375120"/>
                  <a:gd name="connsiteX86" fmla="*/ 1600289 w 2807812"/>
                  <a:gd name="connsiteY86" fmla="*/ 1028673 h 2375120"/>
                  <a:gd name="connsiteX87" fmla="*/ 1614390 w 2807812"/>
                  <a:gd name="connsiteY87" fmla="*/ 995631 h 2375120"/>
                  <a:gd name="connsiteX88" fmla="*/ 1501676 w 2807812"/>
                  <a:gd name="connsiteY88" fmla="*/ 890018 h 2375120"/>
                  <a:gd name="connsiteX89" fmla="*/ 1599875 w 2807812"/>
                  <a:gd name="connsiteY89" fmla="*/ 777917 h 2375120"/>
                  <a:gd name="connsiteX90" fmla="*/ 1576818 w 2807812"/>
                  <a:gd name="connsiteY90" fmla="*/ 676317 h 2375120"/>
                  <a:gd name="connsiteX91" fmla="*/ 1498274 w 2807812"/>
                  <a:gd name="connsiteY91" fmla="*/ 618260 h 2375120"/>
                  <a:gd name="connsiteX92" fmla="*/ 1390306 w 2807812"/>
                  <a:gd name="connsiteY92" fmla="*/ 618252 h 2375120"/>
                  <a:gd name="connsiteX93" fmla="*/ 1286548 w 2807812"/>
                  <a:gd name="connsiteY93" fmla="*/ 555247 h 2375120"/>
                  <a:gd name="connsiteX94" fmla="*/ 1498689 w 2807812"/>
                  <a:gd name="connsiteY94" fmla="*/ 372120 h 2375120"/>
                  <a:gd name="connsiteX95" fmla="*/ 1643833 w 2807812"/>
                  <a:gd name="connsiteY95" fmla="*/ 519136 h 2375120"/>
                  <a:gd name="connsiteX96" fmla="*/ 1875647 w 2807812"/>
                  <a:gd name="connsiteY96" fmla="*/ 676316 h 2375120"/>
                  <a:gd name="connsiteX97" fmla="*/ 1991761 w 2807812"/>
                  <a:gd name="connsiteY97" fmla="*/ 792431 h 2375120"/>
                  <a:gd name="connsiteX98" fmla="*/ 1997732 w 2807812"/>
                  <a:gd name="connsiteY98" fmla="*/ 624747 h 2375120"/>
                  <a:gd name="connsiteX99" fmla="*/ 1989190 w 2807812"/>
                  <a:gd name="connsiteY99" fmla="*/ 577191 h 2375120"/>
                  <a:gd name="connsiteX100" fmla="*/ 1991347 w 2807812"/>
                  <a:gd name="connsiteY100" fmla="*/ 519134 h 2375120"/>
                  <a:gd name="connsiteX101" fmla="*/ 1875647 w 2807812"/>
                  <a:gd name="connsiteY101" fmla="*/ 458602 h 2375120"/>
                  <a:gd name="connsiteX102" fmla="*/ 1672447 w 2807812"/>
                  <a:gd name="connsiteY102" fmla="*/ 371517 h 2375120"/>
                  <a:gd name="connsiteX103" fmla="*/ 1570847 w 2807812"/>
                  <a:gd name="connsiteY103" fmla="*/ 298945 h 2375120"/>
                  <a:gd name="connsiteX104" fmla="*/ 1527304 w 2807812"/>
                  <a:gd name="connsiteY104" fmla="*/ 269917 h 2375120"/>
                  <a:gd name="connsiteX105" fmla="*/ 1469247 w 2807812"/>
                  <a:gd name="connsiteY105" fmla="*/ 226374 h 2375120"/>
                  <a:gd name="connsiteX106" fmla="*/ 1454733 w 2807812"/>
                  <a:gd name="connsiteY106" fmla="*/ 226374 h 2375120"/>
                  <a:gd name="connsiteX107" fmla="*/ 1309590 w 2807812"/>
                  <a:gd name="connsiteY107" fmla="*/ 124774 h 2375120"/>
                  <a:gd name="connsiteX108" fmla="*/ 1266047 w 2807812"/>
                  <a:gd name="connsiteY108" fmla="*/ 81231 h 2375120"/>
                  <a:gd name="connsiteX109" fmla="*/ 1237018 w 2807812"/>
                  <a:gd name="connsiteY109" fmla="*/ 37688 h 2375120"/>
                  <a:gd name="connsiteX110" fmla="*/ 1193475 w 2807812"/>
                  <a:gd name="connsiteY110" fmla="*/ 23174 h 2375120"/>
                  <a:gd name="connsiteX111" fmla="*/ 1144375 w 2807812"/>
                  <a:gd name="connsiteY111" fmla="*/ 634 h 2375120"/>
                  <a:gd name="connsiteX0" fmla="*/ 1144375 w 2791011"/>
                  <a:gd name="connsiteY0" fmla="*/ 634 h 2375120"/>
                  <a:gd name="connsiteX1" fmla="*/ 1123890 w 2791011"/>
                  <a:gd name="connsiteY1" fmla="*/ 52202 h 2375120"/>
                  <a:gd name="connsiteX2" fmla="*/ 1091875 w 2791011"/>
                  <a:gd name="connsiteY2" fmla="*/ 66717 h 2375120"/>
                  <a:gd name="connsiteX3" fmla="*/ 1048333 w 2791011"/>
                  <a:gd name="connsiteY3" fmla="*/ 110260 h 2375120"/>
                  <a:gd name="connsiteX4" fmla="*/ 1136677 w 2791011"/>
                  <a:gd name="connsiteY4" fmla="*/ 166709 h 2375120"/>
                  <a:gd name="connsiteX5" fmla="*/ 1222504 w 2791011"/>
                  <a:gd name="connsiteY5" fmla="*/ 139289 h 2375120"/>
                  <a:gd name="connsiteX6" fmla="*/ 1280561 w 2791011"/>
                  <a:gd name="connsiteY6" fmla="*/ 182833 h 2375120"/>
                  <a:gd name="connsiteX7" fmla="*/ 1193477 w 2791011"/>
                  <a:gd name="connsiteY7" fmla="*/ 298946 h 2375120"/>
                  <a:gd name="connsiteX8" fmla="*/ 1090563 w 2791011"/>
                  <a:gd name="connsiteY8" fmla="*/ 271719 h 2375120"/>
                  <a:gd name="connsiteX9" fmla="*/ 1090563 w 2791011"/>
                  <a:gd name="connsiteY9" fmla="*/ 198212 h 2375120"/>
                  <a:gd name="connsiteX10" fmla="*/ 1033818 w 2791011"/>
                  <a:gd name="connsiteY10" fmla="*/ 139288 h 2375120"/>
                  <a:gd name="connsiteX11" fmla="*/ 865209 w 2791011"/>
                  <a:gd name="connsiteY11" fmla="*/ 317474 h 2375120"/>
                  <a:gd name="connsiteX12" fmla="*/ 787075 w 2791011"/>
                  <a:gd name="connsiteY12" fmla="*/ 386031 h 2375120"/>
                  <a:gd name="connsiteX13" fmla="*/ 714504 w 2791011"/>
                  <a:gd name="connsiteY13" fmla="*/ 473117 h 2375120"/>
                  <a:gd name="connsiteX14" fmla="*/ 627418 w 2791011"/>
                  <a:gd name="connsiteY14" fmla="*/ 560202 h 2375120"/>
                  <a:gd name="connsiteX15" fmla="*/ 612904 w 2791011"/>
                  <a:gd name="connsiteY15" fmla="*/ 589231 h 2375120"/>
                  <a:gd name="connsiteX16" fmla="*/ 496790 w 2791011"/>
                  <a:gd name="connsiteY16" fmla="*/ 719860 h 2375120"/>
                  <a:gd name="connsiteX17" fmla="*/ 453247 w 2791011"/>
                  <a:gd name="connsiteY17" fmla="*/ 748888 h 2375120"/>
                  <a:gd name="connsiteX18" fmla="*/ 395190 w 2791011"/>
                  <a:gd name="connsiteY18" fmla="*/ 806945 h 2375120"/>
                  <a:gd name="connsiteX19" fmla="*/ 366161 w 2791011"/>
                  <a:gd name="connsiteY19" fmla="*/ 850488 h 2375120"/>
                  <a:gd name="connsiteX20" fmla="*/ 322618 w 2791011"/>
                  <a:gd name="connsiteY20" fmla="*/ 894031 h 2375120"/>
                  <a:gd name="connsiteX21" fmla="*/ 279075 w 2791011"/>
                  <a:gd name="connsiteY21" fmla="*/ 952088 h 2375120"/>
                  <a:gd name="connsiteX22" fmla="*/ 206504 w 2791011"/>
                  <a:gd name="connsiteY22" fmla="*/ 1039174 h 2375120"/>
                  <a:gd name="connsiteX23" fmla="*/ 162961 w 2791011"/>
                  <a:gd name="connsiteY23" fmla="*/ 1097231 h 2375120"/>
                  <a:gd name="connsiteX24" fmla="*/ 104904 w 2791011"/>
                  <a:gd name="connsiteY24" fmla="*/ 1155288 h 2375120"/>
                  <a:gd name="connsiteX25" fmla="*/ 75875 w 2791011"/>
                  <a:gd name="connsiteY25" fmla="*/ 1213345 h 2375120"/>
                  <a:gd name="connsiteX26" fmla="*/ 17820 w 2791011"/>
                  <a:gd name="connsiteY26" fmla="*/ 1325447 h 2375120"/>
                  <a:gd name="connsiteX27" fmla="*/ 1472 w 2791011"/>
                  <a:gd name="connsiteY27" fmla="*/ 1489118 h 2375120"/>
                  <a:gd name="connsiteX28" fmla="*/ 4311 w 2791011"/>
                  <a:gd name="connsiteY28" fmla="*/ 1629495 h 2375120"/>
                  <a:gd name="connsiteX29" fmla="*/ 32702 w 2791011"/>
                  <a:gd name="connsiteY29" fmla="*/ 1757439 h 2375120"/>
                  <a:gd name="connsiteX30" fmla="*/ 88555 w 2791011"/>
                  <a:gd name="connsiteY30" fmla="*/ 1880041 h 2375120"/>
                  <a:gd name="connsiteX31" fmla="*/ 162961 w 2791011"/>
                  <a:gd name="connsiteY31" fmla="*/ 2011631 h 2375120"/>
                  <a:gd name="connsiteX32" fmla="*/ 206504 w 2791011"/>
                  <a:gd name="connsiteY32" fmla="*/ 2040660 h 2375120"/>
                  <a:gd name="connsiteX33" fmla="*/ 293590 w 2791011"/>
                  <a:gd name="connsiteY33" fmla="*/ 2113231 h 2375120"/>
                  <a:gd name="connsiteX34" fmla="*/ 380675 w 2791011"/>
                  <a:gd name="connsiteY34" fmla="*/ 2171288 h 2375120"/>
                  <a:gd name="connsiteX35" fmla="*/ 600548 w 2791011"/>
                  <a:gd name="connsiteY35" fmla="*/ 2252822 h 2375120"/>
                  <a:gd name="connsiteX36" fmla="*/ 281974 w 2791011"/>
                  <a:gd name="connsiteY36" fmla="*/ 2002337 h 2375120"/>
                  <a:gd name="connsiteX37" fmla="*/ 772561 w 2791011"/>
                  <a:gd name="connsiteY37" fmla="*/ 2272888 h 2375120"/>
                  <a:gd name="connsiteX38" fmla="*/ 816104 w 2791011"/>
                  <a:gd name="connsiteY38" fmla="*/ 2287402 h 2375120"/>
                  <a:gd name="connsiteX39" fmla="*/ 859647 w 2791011"/>
                  <a:gd name="connsiteY39" fmla="*/ 2301917 h 2375120"/>
                  <a:gd name="connsiteX40" fmla="*/ 903190 w 2791011"/>
                  <a:gd name="connsiteY40" fmla="*/ 2316431 h 2375120"/>
                  <a:gd name="connsiteX41" fmla="*/ 996247 w 2791011"/>
                  <a:gd name="connsiteY41" fmla="*/ 2328471 h 2375120"/>
                  <a:gd name="connsiteX42" fmla="*/ 1080347 w 2791011"/>
                  <a:gd name="connsiteY42" fmla="*/ 2342985 h 2375120"/>
                  <a:gd name="connsiteX43" fmla="*/ 946733 w 2791011"/>
                  <a:gd name="connsiteY43" fmla="*/ 2316431 h 2375120"/>
                  <a:gd name="connsiteX44" fmla="*/ 1193476 w 2791011"/>
                  <a:gd name="connsiteY44" fmla="*/ 2361513 h 2375120"/>
                  <a:gd name="connsiteX45" fmla="*/ 1309591 w 2791011"/>
                  <a:gd name="connsiteY45" fmla="*/ 2361512 h 2375120"/>
                  <a:gd name="connsiteX46" fmla="*/ 1466260 w 2791011"/>
                  <a:gd name="connsiteY46" fmla="*/ 2365527 h 2375120"/>
                  <a:gd name="connsiteX47" fmla="*/ 1657933 w 2791011"/>
                  <a:gd name="connsiteY47" fmla="*/ 2365525 h 2375120"/>
                  <a:gd name="connsiteX48" fmla="*/ 2047439 w 2791011"/>
                  <a:gd name="connsiteY48" fmla="*/ 2371922 h 2375120"/>
                  <a:gd name="connsiteX49" fmla="*/ 2509132 w 2791011"/>
                  <a:gd name="connsiteY49" fmla="*/ 2332484 h 2375120"/>
                  <a:gd name="connsiteX50" fmla="*/ 2600813 w 2791011"/>
                  <a:gd name="connsiteY50" fmla="*/ 2329918 h 2375120"/>
                  <a:gd name="connsiteX51" fmla="*/ 2685463 w 2791011"/>
                  <a:gd name="connsiteY51" fmla="*/ 2328470 h 2375120"/>
                  <a:gd name="connsiteX52" fmla="*/ 2778520 w 2791011"/>
                  <a:gd name="connsiteY52" fmla="*/ 2320444 h 2375120"/>
                  <a:gd name="connsiteX53" fmla="*/ 2775533 w 2791011"/>
                  <a:gd name="connsiteY53" fmla="*/ 2180252 h 2375120"/>
                  <a:gd name="connsiteX54" fmla="*/ 2644905 w 2791011"/>
                  <a:gd name="connsiteY54" fmla="*/ 2160787 h 2375120"/>
                  <a:gd name="connsiteX55" fmla="*/ 2508585 w 2791011"/>
                  <a:gd name="connsiteY55" fmla="*/ 2161901 h 2375120"/>
                  <a:gd name="connsiteX56" fmla="*/ 2436146 w 2791011"/>
                  <a:gd name="connsiteY56" fmla="*/ 2181789 h 2375120"/>
                  <a:gd name="connsiteX57" fmla="*/ 2415662 w 2791011"/>
                  <a:gd name="connsiteY57" fmla="*/ 2238308 h 2375120"/>
                  <a:gd name="connsiteX58" fmla="*/ 2334135 w 2791011"/>
                  <a:gd name="connsiteY58" fmla="*/ 2215768 h 2375120"/>
                  <a:gd name="connsiteX59" fmla="*/ 2335657 w 2791011"/>
                  <a:gd name="connsiteY59" fmla="*/ 2109396 h 2375120"/>
                  <a:gd name="connsiteX60" fmla="*/ 2197313 w 2791011"/>
                  <a:gd name="connsiteY60" fmla="*/ 2109397 h 2375120"/>
                  <a:gd name="connsiteX61" fmla="*/ 2194961 w 2791011"/>
                  <a:gd name="connsiteY61" fmla="*/ 1953575 h 2375120"/>
                  <a:gd name="connsiteX62" fmla="*/ 2064333 w 2791011"/>
                  <a:gd name="connsiteY62" fmla="*/ 1968088 h 2375120"/>
                  <a:gd name="connsiteX63" fmla="*/ 1933704 w 2791011"/>
                  <a:gd name="connsiteY63" fmla="*/ 2026146 h 2375120"/>
                  <a:gd name="connsiteX64" fmla="*/ 1861132 w 2791011"/>
                  <a:gd name="connsiteY64" fmla="*/ 2011630 h 2375120"/>
                  <a:gd name="connsiteX65" fmla="*/ 1498275 w 2791011"/>
                  <a:gd name="connsiteY65" fmla="*/ 1953574 h 2375120"/>
                  <a:gd name="connsiteX66" fmla="*/ 1411190 w 2791011"/>
                  <a:gd name="connsiteY66" fmla="*/ 1924545 h 2375120"/>
                  <a:gd name="connsiteX67" fmla="*/ 1295075 w 2791011"/>
                  <a:gd name="connsiteY67" fmla="*/ 1866488 h 2375120"/>
                  <a:gd name="connsiteX68" fmla="*/ 1135418 w 2791011"/>
                  <a:gd name="connsiteY68" fmla="*/ 1735860 h 2375120"/>
                  <a:gd name="connsiteX69" fmla="*/ 1048333 w 2791011"/>
                  <a:gd name="connsiteY69" fmla="*/ 1605231 h 2375120"/>
                  <a:gd name="connsiteX70" fmla="*/ 1019304 w 2791011"/>
                  <a:gd name="connsiteY70" fmla="*/ 1561688 h 2375120"/>
                  <a:gd name="connsiteX71" fmla="*/ 975761 w 2791011"/>
                  <a:gd name="connsiteY71" fmla="*/ 1518145 h 2375120"/>
                  <a:gd name="connsiteX72" fmla="*/ 946733 w 2791011"/>
                  <a:gd name="connsiteY72" fmla="*/ 1445574 h 2375120"/>
                  <a:gd name="connsiteX73" fmla="*/ 859647 w 2791011"/>
                  <a:gd name="connsiteY73" fmla="*/ 1445574 h 2375120"/>
                  <a:gd name="connsiteX74" fmla="*/ 787076 w 2791011"/>
                  <a:gd name="connsiteY74" fmla="*/ 1416545 h 2375120"/>
                  <a:gd name="connsiteX75" fmla="*/ 769575 w 2791011"/>
                  <a:gd name="connsiteY75" fmla="*/ 1296417 h 2375120"/>
                  <a:gd name="connsiteX76" fmla="*/ 888676 w 2791011"/>
                  <a:gd name="connsiteY76" fmla="*/ 1227860 h 2375120"/>
                  <a:gd name="connsiteX77" fmla="*/ 894577 w 2791011"/>
                  <a:gd name="connsiteY77" fmla="*/ 1101300 h 2375120"/>
                  <a:gd name="connsiteX78" fmla="*/ 779290 w 2791011"/>
                  <a:gd name="connsiteY78" fmla="*/ 1017291 h 2375120"/>
                  <a:gd name="connsiteX79" fmla="*/ 805403 w 2791011"/>
                  <a:gd name="connsiteY79" fmla="*/ 917507 h 2375120"/>
                  <a:gd name="connsiteX80" fmla="*/ 917634 w 2791011"/>
                  <a:gd name="connsiteY80" fmla="*/ 1017291 h 2375120"/>
                  <a:gd name="connsiteX81" fmla="*/ 1109376 w 2791011"/>
                  <a:gd name="connsiteY81" fmla="*/ 1023121 h 2375120"/>
                  <a:gd name="connsiteX82" fmla="*/ 1178961 w 2791011"/>
                  <a:gd name="connsiteY82" fmla="*/ 1048136 h 2375120"/>
                  <a:gd name="connsiteX83" fmla="*/ 1309177 w 2791011"/>
                  <a:gd name="connsiteY83" fmla="*/ 1066664 h 2375120"/>
                  <a:gd name="connsiteX84" fmla="*/ 1382161 w 2791011"/>
                  <a:gd name="connsiteY84" fmla="*/ 1070677 h 2375120"/>
                  <a:gd name="connsiteX85" fmla="*/ 1483761 w 2791011"/>
                  <a:gd name="connsiteY85" fmla="*/ 1053688 h 2375120"/>
                  <a:gd name="connsiteX86" fmla="*/ 1600289 w 2791011"/>
                  <a:gd name="connsiteY86" fmla="*/ 1028673 h 2375120"/>
                  <a:gd name="connsiteX87" fmla="*/ 1614390 w 2791011"/>
                  <a:gd name="connsiteY87" fmla="*/ 995631 h 2375120"/>
                  <a:gd name="connsiteX88" fmla="*/ 1501676 w 2791011"/>
                  <a:gd name="connsiteY88" fmla="*/ 890018 h 2375120"/>
                  <a:gd name="connsiteX89" fmla="*/ 1599875 w 2791011"/>
                  <a:gd name="connsiteY89" fmla="*/ 777917 h 2375120"/>
                  <a:gd name="connsiteX90" fmla="*/ 1576818 w 2791011"/>
                  <a:gd name="connsiteY90" fmla="*/ 676317 h 2375120"/>
                  <a:gd name="connsiteX91" fmla="*/ 1498274 w 2791011"/>
                  <a:gd name="connsiteY91" fmla="*/ 618260 h 2375120"/>
                  <a:gd name="connsiteX92" fmla="*/ 1390306 w 2791011"/>
                  <a:gd name="connsiteY92" fmla="*/ 618252 h 2375120"/>
                  <a:gd name="connsiteX93" fmla="*/ 1286548 w 2791011"/>
                  <a:gd name="connsiteY93" fmla="*/ 555247 h 2375120"/>
                  <a:gd name="connsiteX94" fmla="*/ 1498689 w 2791011"/>
                  <a:gd name="connsiteY94" fmla="*/ 372120 h 2375120"/>
                  <a:gd name="connsiteX95" fmla="*/ 1643833 w 2791011"/>
                  <a:gd name="connsiteY95" fmla="*/ 519136 h 2375120"/>
                  <a:gd name="connsiteX96" fmla="*/ 1875647 w 2791011"/>
                  <a:gd name="connsiteY96" fmla="*/ 676316 h 2375120"/>
                  <a:gd name="connsiteX97" fmla="*/ 1991761 w 2791011"/>
                  <a:gd name="connsiteY97" fmla="*/ 792431 h 2375120"/>
                  <a:gd name="connsiteX98" fmla="*/ 1997732 w 2791011"/>
                  <a:gd name="connsiteY98" fmla="*/ 624747 h 2375120"/>
                  <a:gd name="connsiteX99" fmla="*/ 1989190 w 2791011"/>
                  <a:gd name="connsiteY99" fmla="*/ 577191 h 2375120"/>
                  <a:gd name="connsiteX100" fmla="*/ 1991347 w 2791011"/>
                  <a:gd name="connsiteY100" fmla="*/ 519134 h 2375120"/>
                  <a:gd name="connsiteX101" fmla="*/ 1875647 w 2791011"/>
                  <a:gd name="connsiteY101" fmla="*/ 458602 h 2375120"/>
                  <a:gd name="connsiteX102" fmla="*/ 1672447 w 2791011"/>
                  <a:gd name="connsiteY102" fmla="*/ 371517 h 2375120"/>
                  <a:gd name="connsiteX103" fmla="*/ 1570847 w 2791011"/>
                  <a:gd name="connsiteY103" fmla="*/ 298945 h 2375120"/>
                  <a:gd name="connsiteX104" fmla="*/ 1527304 w 2791011"/>
                  <a:gd name="connsiteY104" fmla="*/ 269917 h 2375120"/>
                  <a:gd name="connsiteX105" fmla="*/ 1469247 w 2791011"/>
                  <a:gd name="connsiteY105" fmla="*/ 226374 h 2375120"/>
                  <a:gd name="connsiteX106" fmla="*/ 1454733 w 2791011"/>
                  <a:gd name="connsiteY106" fmla="*/ 226374 h 2375120"/>
                  <a:gd name="connsiteX107" fmla="*/ 1309590 w 2791011"/>
                  <a:gd name="connsiteY107" fmla="*/ 124774 h 2375120"/>
                  <a:gd name="connsiteX108" fmla="*/ 1266047 w 2791011"/>
                  <a:gd name="connsiteY108" fmla="*/ 81231 h 2375120"/>
                  <a:gd name="connsiteX109" fmla="*/ 1237018 w 2791011"/>
                  <a:gd name="connsiteY109" fmla="*/ 37688 h 2375120"/>
                  <a:gd name="connsiteX110" fmla="*/ 1193475 w 2791011"/>
                  <a:gd name="connsiteY110" fmla="*/ 23174 h 2375120"/>
                  <a:gd name="connsiteX111" fmla="*/ 1144375 w 279101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20444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48333 w 2782291"/>
                  <a:gd name="connsiteY69" fmla="*/ 1605231 h 2375120"/>
                  <a:gd name="connsiteX70" fmla="*/ 1019304 w 2782291"/>
                  <a:gd name="connsiteY70" fmla="*/ 1561688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48333 w 2782291"/>
                  <a:gd name="connsiteY69" fmla="*/ 1605231 h 2375120"/>
                  <a:gd name="connsiteX70" fmla="*/ 1019304 w 2782291"/>
                  <a:gd name="connsiteY70" fmla="*/ 1561688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48333 w 2782291"/>
                  <a:gd name="connsiteY69" fmla="*/ 1605231 h 2375120"/>
                  <a:gd name="connsiteX70" fmla="*/ 1019304 w 2782291"/>
                  <a:gd name="connsiteY70" fmla="*/ 1561688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1019304 w 2782291"/>
                  <a:gd name="connsiteY70" fmla="*/ 1561688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44704 w 2782291"/>
                  <a:gd name="connsiteY78" fmla="*/ 1090798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44704 w 2782291"/>
                  <a:gd name="connsiteY78" fmla="*/ 1048794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44704 w 2782291"/>
                  <a:gd name="connsiteY78" fmla="*/ 1048794 h 2375120"/>
                  <a:gd name="connsiteX79" fmla="*/ 747760 w 2782291"/>
                  <a:gd name="connsiteY79" fmla="*/ 928009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44704 w 2782291"/>
                  <a:gd name="connsiteY78" fmla="*/ 1048794 h 2375120"/>
                  <a:gd name="connsiteX79" fmla="*/ 747760 w 2782291"/>
                  <a:gd name="connsiteY79" fmla="*/ 928009 h 2375120"/>
                  <a:gd name="connsiteX80" fmla="*/ 894576 w 2782291"/>
                  <a:gd name="connsiteY80" fmla="*/ 933284 h 2375120"/>
                  <a:gd name="connsiteX81" fmla="*/ 917634 w 2782291"/>
                  <a:gd name="connsiteY81" fmla="*/ 1017291 h 2375120"/>
                  <a:gd name="connsiteX82" fmla="*/ 1109376 w 2782291"/>
                  <a:gd name="connsiteY82" fmla="*/ 1023121 h 2375120"/>
                  <a:gd name="connsiteX83" fmla="*/ 1178961 w 2782291"/>
                  <a:gd name="connsiteY83" fmla="*/ 1048136 h 2375120"/>
                  <a:gd name="connsiteX84" fmla="*/ 1309177 w 2782291"/>
                  <a:gd name="connsiteY84" fmla="*/ 1066664 h 2375120"/>
                  <a:gd name="connsiteX85" fmla="*/ 1382161 w 2782291"/>
                  <a:gd name="connsiteY85" fmla="*/ 1070677 h 2375120"/>
                  <a:gd name="connsiteX86" fmla="*/ 1483761 w 2782291"/>
                  <a:gd name="connsiteY86" fmla="*/ 1053688 h 2375120"/>
                  <a:gd name="connsiteX87" fmla="*/ 1600289 w 2782291"/>
                  <a:gd name="connsiteY87" fmla="*/ 1028673 h 2375120"/>
                  <a:gd name="connsiteX88" fmla="*/ 1614390 w 2782291"/>
                  <a:gd name="connsiteY88" fmla="*/ 995631 h 2375120"/>
                  <a:gd name="connsiteX89" fmla="*/ 1501676 w 2782291"/>
                  <a:gd name="connsiteY89" fmla="*/ 890018 h 2375120"/>
                  <a:gd name="connsiteX90" fmla="*/ 1599875 w 2782291"/>
                  <a:gd name="connsiteY90" fmla="*/ 777917 h 2375120"/>
                  <a:gd name="connsiteX91" fmla="*/ 1576818 w 2782291"/>
                  <a:gd name="connsiteY91" fmla="*/ 676317 h 2375120"/>
                  <a:gd name="connsiteX92" fmla="*/ 1498274 w 2782291"/>
                  <a:gd name="connsiteY92" fmla="*/ 618260 h 2375120"/>
                  <a:gd name="connsiteX93" fmla="*/ 1390306 w 2782291"/>
                  <a:gd name="connsiteY93" fmla="*/ 618252 h 2375120"/>
                  <a:gd name="connsiteX94" fmla="*/ 1286548 w 2782291"/>
                  <a:gd name="connsiteY94" fmla="*/ 555247 h 2375120"/>
                  <a:gd name="connsiteX95" fmla="*/ 1498689 w 2782291"/>
                  <a:gd name="connsiteY95" fmla="*/ 372120 h 2375120"/>
                  <a:gd name="connsiteX96" fmla="*/ 1643833 w 2782291"/>
                  <a:gd name="connsiteY96" fmla="*/ 519136 h 2375120"/>
                  <a:gd name="connsiteX97" fmla="*/ 1875647 w 2782291"/>
                  <a:gd name="connsiteY97" fmla="*/ 676316 h 2375120"/>
                  <a:gd name="connsiteX98" fmla="*/ 1991761 w 2782291"/>
                  <a:gd name="connsiteY98" fmla="*/ 792431 h 2375120"/>
                  <a:gd name="connsiteX99" fmla="*/ 1997732 w 2782291"/>
                  <a:gd name="connsiteY99" fmla="*/ 624747 h 2375120"/>
                  <a:gd name="connsiteX100" fmla="*/ 1989190 w 2782291"/>
                  <a:gd name="connsiteY100" fmla="*/ 577191 h 2375120"/>
                  <a:gd name="connsiteX101" fmla="*/ 1991347 w 2782291"/>
                  <a:gd name="connsiteY101" fmla="*/ 519134 h 2375120"/>
                  <a:gd name="connsiteX102" fmla="*/ 1875647 w 2782291"/>
                  <a:gd name="connsiteY102" fmla="*/ 458602 h 2375120"/>
                  <a:gd name="connsiteX103" fmla="*/ 1672447 w 2782291"/>
                  <a:gd name="connsiteY103" fmla="*/ 371517 h 2375120"/>
                  <a:gd name="connsiteX104" fmla="*/ 1570847 w 2782291"/>
                  <a:gd name="connsiteY104" fmla="*/ 298945 h 2375120"/>
                  <a:gd name="connsiteX105" fmla="*/ 1527304 w 2782291"/>
                  <a:gd name="connsiteY105" fmla="*/ 269917 h 2375120"/>
                  <a:gd name="connsiteX106" fmla="*/ 1469247 w 2782291"/>
                  <a:gd name="connsiteY106" fmla="*/ 226374 h 2375120"/>
                  <a:gd name="connsiteX107" fmla="*/ 1454733 w 2782291"/>
                  <a:gd name="connsiteY107" fmla="*/ 226374 h 2375120"/>
                  <a:gd name="connsiteX108" fmla="*/ 1309590 w 2782291"/>
                  <a:gd name="connsiteY108" fmla="*/ 124774 h 2375120"/>
                  <a:gd name="connsiteX109" fmla="*/ 1266047 w 2782291"/>
                  <a:gd name="connsiteY109" fmla="*/ 81231 h 2375120"/>
                  <a:gd name="connsiteX110" fmla="*/ 1237018 w 2782291"/>
                  <a:gd name="connsiteY110" fmla="*/ 37688 h 2375120"/>
                  <a:gd name="connsiteX111" fmla="*/ 1193475 w 2782291"/>
                  <a:gd name="connsiteY111" fmla="*/ 23174 h 2375120"/>
                  <a:gd name="connsiteX112" fmla="*/ 1144375 w 2782291"/>
                  <a:gd name="connsiteY112"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629417 w 2782291"/>
                  <a:gd name="connsiteY37" fmla="*/ 2025390 h 2375120"/>
                  <a:gd name="connsiteX38" fmla="*/ 772561 w 2782291"/>
                  <a:gd name="connsiteY38" fmla="*/ 2272888 h 2375120"/>
                  <a:gd name="connsiteX39" fmla="*/ 816104 w 2782291"/>
                  <a:gd name="connsiteY39" fmla="*/ 2287402 h 2375120"/>
                  <a:gd name="connsiteX40" fmla="*/ 859647 w 2782291"/>
                  <a:gd name="connsiteY40" fmla="*/ 2301917 h 2375120"/>
                  <a:gd name="connsiteX41" fmla="*/ 903190 w 2782291"/>
                  <a:gd name="connsiteY41" fmla="*/ 2316431 h 2375120"/>
                  <a:gd name="connsiteX42" fmla="*/ 996247 w 2782291"/>
                  <a:gd name="connsiteY42" fmla="*/ 2328471 h 2375120"/>
                  <a:gd name="connsiteX43" fmla="*/ 1080347 w 2782291"/>
                  <a:gd name="connsiteY43" fmla="*/ 2342985 h 2375120"/>
                  <a:gd name="connsiteX44" fmla="*/ 946733 w 2782291"/>
                  <a:gd name="connsiteY44" fmla="*/ 2316431 h 2375120"/>
                  <a:gd name="connsiteX45" fmla="*/ 1193476 w 2782291"/>
                  <a:gd name="connsiteY45" fmla="*/ 2361513 h 2375120"/>
                  <a:gd name="connsiteX46" fmla="*/ 1309591 w 2782291"/>
                  <a:gd name="connsiteY46" fmla="*/ 2361512 h 2375120"/>
                  <a:gd name="connsiteX47" fmla="*/ 1466260 w 2782291"/>
                  <a:gd name="connsiteY47" fmla="*/ 2365527 h 2375120"/>
                  <a:gd name="connsiteX48" fmla="*/ 1657933 w 2782291"/>
                  <a:gd name="connsiteY48" fmla="*/ 2365525 h 2375120"/>
                  <a:gd name="connsiteX49" fmla="*/ 2047439 w 2782291"/>
                  <a:gd name="connsiteY49" fmla="*/ 2371922 h 2375120"/>
                  <a:gd name="connsiteX50" fmla="*/ 2509132 w 2782291"/>
                  <a:gd name="connsiteY50" fmla="*/ 2332484 h 2375120"/>
                  <a:gd name="connsiteX51" fmla="*/ 2600813 w 2782291"/>
                  <a:gd name="connsiteY51" fmla="*/ 2329918 h 2375120"/>
                  <a:gd name="connsiteX52" fmla="*/ 2685463 w 2782291"/>
                  <a:gd name="connsiteY52" fmla="*/ 2328470 h 2375120"/>
                  <a:gd name="connsiteX53" fmla="*/ 2755462 w 2782291"/>
                  <a:gd name="connsiteY53" fmla="*/ 2309942 h 2375120"/>
                  <a:gd name="connsiteX54" fmla="*/ 2775533 w 2782291"/>
                  <a:gd name="connsiteY54" fmla="*/ 2180252 h 2375120"/>
                  <a:gd name="connsiteX55" fmla="*/ 2644905 w 2782291"/>
                  <a:gd name="connsiteY55" fmla="*/ 2160787 h 2375120"/>
                  <a:gd name="connsiteX56" fmla="*/ 2508585 w 2782291"/>
                  <a:gd name="connsiteY56" fmla="*/ 2161901 h 2375120"/>
                  <a:gd name="connsiteX57" fmla="*/ 2436146 w 2782291"/>
                  <a:gd name="connsiteY57" fmla="*/ 2181789 h 2375120"/>
                  <a:gd name="connsiteX58" fmla="*/ 2415662 w 2782291"/>
                  <a:gd name="connsiteY58" fmla="*/ 2238308 h 2375120"/>
                  <a:gd name="connsiteX59" fmla="*/ 2334135 w 2782291"/>
                  <a:gd name="connsiteY59" fmla="*/ 2215768 h 2375120"/>
                  <a:gd name="connsiteX60" fmla="*/ 2335657 w 2782291"/>
                  <a:gd name="connsiteY60" fmla="*/ 2109396 h 2375120"/>
                  <a:gd name="connsiteX61" fmla="*/ 2197313 w 2782291"/>
                  <a:gd name="connsiteY61" fmla="*/ 2109397 h 2375120"/>
                  <a:gd name="connsiteX62" fmla="*/ 2194961 w 2782291"/>
                  <a:gd name="connsiteY62" fmla="*/ 1953575 h 2375120"/>
                  <a:gd name="connsiteX63" fmla="*/ 2064333 w 2782291"/>
                  <a:gd name="connsiteY63" fmla="*/ 1968088 h 2375120"/>
                  <a:gd name="connsiteX64" fmla="*/ 1933704 w 2782291"/>
                  <a:gd name="connsiteY64" fmla="*/ 2026146 h 2375120"/>
                  <a:gd name="connsiteX65" fmla="*/ 1861132 w 2782291"/>
                  <a:gd name="connsiteY65" fmla="*/ 2011630 h 2375120"/>
                  <a:gd name="connsiteX66" fmla="*/ 1498275 w 2782291"/>
                  <a:gd name="connsiteY66" fmla="*/ 1953574 h 2375120"/>
                  <a:gd name="connsiteX67" fmla="*/ 1411190 w 2782291"/>
                  <a:gd name="connsiteY67" fmla="*/ 1924545 h 2375120"/>
                  <a:gd name="connsiteX68" fmla="*/ 1295075 w 2782291"/>
                  <a:gd name="connsiteY68" fmla="*/ 1866488 h 2375120"/>
                  <a:gd name="connsiteX69" fmla="*/ 1135418 w 2782291"/>
                  <a:gd name="connsiteY69" fmla="*/ 1735860 h 2375120"/>
                  <a:gd name="connsiteX70" fmla="*/ 1025276 w 2782291"/>
                  <a:gd name="connsiteY70" fmla="*/ 1636734 h 2375120"/>
                  <a:gd name="connsiteX71" fmla="*/ 973190 w 2782291"/>
                  <a:gd name="connsiteY71" fmla="*/ 1572190 h 2375120"/>
                  <a:gd name="connsiteX72" fmla="*/ 941175 w 2782291"/>
                  <a:gd name="connsiteY72" fmla="*/ 1518145 h 2375120"/>
                  <a:gd name="connsiteX73" fmla="*/ 946733 w 2782291"/>
                  <a:gd name="connsiteY73" fmla="*/ 1445574 h 2375120"/>
                  <a:gd name="connsiteX74" fmla="*/ 859647 w 2782291"/>
                  <a:gd name="connsiteY74" fmla="*/ 1445574 h 2375120"/>
                  <a:gd name="connsiteX75" fmla="*/ 787076 w 2782291"/>
                  <a:gd name="connsiteY75" fmla="*/ 1416545 h 2375120"/>
                  <a:gd name="connsiteX76" fmla="*/ 769575 w 2782291"/>
                  <a:gd name="connsiteY76" fmla="*/ 1296417 h 2375120"/>
                  <a:gd name="connsiteX77" fmla="*/ 888676 w 2782291"/>
                  <a:gd name="connsiteY77" fmla="*/ 1227860 h 2375120"/>
                  <a:gd name="connsiteX78" fmla="*/ 894577 w 2782291"/>
                  <a:gd name="connsiteY78" fmla="*/ 1101300 h 2375120"/>
                  <a:gd name="connsiteX79" fmla="*/ 744704 w 2782291"/>
                  <a:gd name="connsiteY79" fmla="*/ 1048794 h 2375120"/>
                  <a:gd name="connsiteX80" fmla="*/ 747760 w 2782291"/>
                  <a:gd name="connsiteY80" fmla="*/ 928009 h 2375120"/>
                  <a:gd name="connsiteX81" fmla="*/ 894576 w 2782291"/>
                  <a:gd name="connsiteY81" fmla="*/ 933284 h 2375120"/>
                  <a:gd name="connsiteX82" fmla="*/ 917634 w 2782291"/>
                  <a:gd name="connsiteY82" fmla="*/ 1017291 h 2375120"/>
                  <a:gd name="connsiteX83" fmla="*/ 1109376 w 2782291"/>
                  <a:gd name="connsiteY83" fmla="*/ 1023121 h 2375120"/>
                  <a:gd name="connsiteX84" fmla="*/ 1178961 w 2782291"/>
                  <a:gd name="connsiteY84" fmla="*/ 1048136 h 2375120"/>
                  <a:gd name="connsiteX85" fmla="*/ 1309177 w 2782291"/>
                  <a:gd name="connsiteY85" fmla="*/ 1066664 h 2375120"/>
                  <a:gd name="connsiteX86" fmla="*/ 1382161 w 2782291"/>
                  <a:gd name="connsiteY86" fmla="*/ 1070677 h 2375120"/>
                  <a:gd name="connsiteX87" fmla="*/ 1483761 w 2782291"/>
                  <a:gd name="connsiteY87" fmla="*/ 1053688 h 2375120"/>
                  <a:gd name="connsiteX88" fmla="*/ 1600289 w 2782291"/>
                  <a:gd name="connsiteY88" fmla="*/ 1028673 h 2375120"/>
                  <a:gd name="connsiteX89" fmla="*/ 1614390 w 2782291"/>
                  <a:gd name="connsiteY89" fmla="*/ 995631 h 2375120"/>
                  <a:gd name="connsiteX90" fmla="*/ 1501676 w 2782291"/>
                  <a:gd name="connsiteY90" fmla="*/ 890018 h 2375120"/>
                  <a:gd name="connsiteX91" fmla="*/ 1599875 w 2782291"/>
                  <a:gd name="connsiteY91" fmla="*/ 777917 h 2375120"/>
                  <a:gd name="connsiteX92" fmla="*/ 1576818 w 2782291"/>
                  <a:gd name="connsiteY92" fmla="*/ 676317 h 2375120"/>
                  <a:gd name="connsiteX93" fmla="*/ 1498274 w 2782291"/>
                  <a:gd name="connsiteY93" fmla="*/ 618260 h 2375120"/>
                  <a:gd name="connsiteX94" fmla="*/ 1390306 w 2782291"/>
                  <a:gd name="connsiteY94" fmla="*/ 618252 h 2375120"/>
                  <a:gd name="connsiteX95" fmla="*/ 1286548 w 2782291"/>
                  <a:gd name="connsiteY95" fmla="*/ 555247 h 2375120"/>
                  <a:gd name="connsiteX96" fmla="*/ 1498689 w 2782291"/>
                  <a:gd name="connsiteY96" fmla="*/ 372120 h 2375120"/>
                  <a:gd name="connsiteX97" fmla="*/ 1643833 w 2782291"/>
                  <a:gd name="connsiteY97" fmla="*/ 519136 h 2375120"/>
                  <a:gd name="connsiteX98" fmla="*/ 1875647 w 2782291"/>
                  <a:gd name="connsiteY98" fmla="*/ 676316 h 2375120"/>
                  <a:gd name="connsiteX99" fmla="*/ 1991761 w 2782291"/>
                  <a:gd name="connsiteY99" fmla="*/ 792431 h 2375120"/>
                  <a:gd name="connsiteX100" fmla="*/ 1997732 w 2782291"/>
                  <a:gd name="connsiteY100" fmla="*/ 624747 h 2375120"/>
                  <a:gd name="connsiteX101" fmla="*/ 1989190 w 2782291"/>
                  <a:gd name="connsiteY101" fmla="*/ 577191 h 2375120"/>
                  <a:gd name="connsiteX102" fmla="*/ 1991347 w 2782291"/>
                  <a:gd name="connsiteY102" fmla="*/ 519134 h 2375120"/>
                  <a:gd name="connsiteX103" fmla="*/ 1875647 w 2782291"/>
                  <a:gd name="connsiteY103" fmla="*/ 458602 h 2375120"/>
                  <a:gd name="connsiteX104" fmla="*/ 1672447 w 2782291"/>
                  <a:gd name="connsiteY104" fmla="*/ 371517 h 2375120"/>
                  <a:gd name="connsiteX105" fmla="*/ 1570847 w 2782291"/>
                  <a:gd name="connsiteY105" fmla="*/ 298945 h 2375120"/>
                  <a:gd name="connsiteX106" fmla="*/ 1527304 w 2782291"/>
                  <a:gd name="connsiteY106" fmla="*/ 269917 h 2375120"/>
                  <a:gd name="connsiteX107" fmla="*/ 1469247 w 2782291"/>
                  <a:gd name="connsiteY107" fmla="*/ 226374 h 2375120"/>
                  <a:gd name="connsiteX108" fmla="*/ 1454733 w 2782291"/>
                  <a:gd name="connsiteY108" fmla="*/ 226374 h 2375120"/>
                  <a:gd name="connsiteX109" fmla="*/ 1309590 w 2782291"/>
                  <a:gd name="connsiteY109" fmla="*/ 124774 h 2375120"/>
                  <a:gd name="connsiteX110" fmla="*/ 1266047 w 2782291"/>
                  <a:gd name="connsiteY110" fmla="*/ 81231 h 2375120"/>
                  <a:gd name="connsiteX111" fmla="*/ 1237018 w 2782291"/>
                  <a:gd name="connsiteY111" fmla="*/ 37688 h 2375120"/>
                  <a:gd name="connsiteX112" fmla="*/ 1193475 w 2782291"/>
                  <a:gd name="connsiteY112" fmla="*/ 23174 h 2375120"/>
                  <a:gd name="connsiteX113" fmla="*/ 1144375 w 2782291"/>
                  <a:gd name="connsiteY113"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629417 w 2782291"/>
                  <a:gd name="connsiteY37" fmla="*/ 2025390 h 2375120"/>
                  <a:gd name="connsiteX38" fmla="*/ 772561 w 2782291"/>
                  <a:gd name="connsiteY38" fmla="*/ 2272888 h 2375120"/>
                  <a:gd name="connsiteX39" fmla="*/ 816104 w 2782291"/>
                  <a:gd name="connsiteY39" fmla="*/ 2287402 h 2375120"/>
                  <a:gd name="connsiteX40" fmla="*/ 859647 w 2782291"/>
                  <a:gd name="connsiteY40" fmla="*/ 2301917 h 2375120"/>
                  <a:gd name="connsiteX41" fmla="*/ 903190 w 2782291"/>
                  <a:gd name="connsiteY41" fmla="*/ 2316431 h 2375120"/>
                  <a:gd name="connsiteX42" fmla="*/ 996247 w 2782291"/>
                  <a:gd name="connsiteY42" fmla="*/ 2328471 h 2375120"/>
                  <a:gd name="connsiteX43" fmla="*/ 1080347 w 2782291"/>
                  <a:gd name="connsiteY43" fmla="*/ 2342985 h 2375120"/>
                  <a:gd name="connsiteX44" fmla="*/ 946733 w 2782291"/>
                  <a:gd name="connsiteY44" fmla="*/ 2316431 h 2375120"/>
                  <a:gd name="connsiteX45" fmla="*/ 1193476 w 2782291"/>
                  <a:gd name="connsiteY45" fmla="*/ 2361513 h 2375120"/>
                  <a:gd name="connsiteX46" fmla="*/ 1309591 w 2782291"/>
                  <a:gd name="connsiteY46" fmla="*/ 2361512 h 2375120"/>
                  <a:gd name="connsiteX47" fmla="*/ 1466260 w 2782291"/>
                  <a:gd name="connsiteY47" fmla="*/ 2365527 h 2375120"/>
                  <a:gd name="connsiteX48" fmla="*/ 1657933 w 2782291"/>
                  <a:gd name="connsiteY48" fmla="*/ 2365525 h 2375120"/>
                  <a:gd name="connsiteX49" fmla="*/ 2047439 w 2782291"/>
                  <a:gd name="connsiteY49" fmla="*/ 2371922 h 2375120"/>
                  <a:gd name="connsiteX50" fmla="*/ 2509132 w 2782291"/>
                  <a:gd name="connsiteY50" fmla="*/ 2332484 h 2375120"/>
                  <a:gd name="connsiteX51" fmla="*/ 2600813 w 2782291"/>
                  <a:gd name="connsiteY51" fmla="*/ 2329918 h 2375120"/>
                  <a:gd name="connsiteX52" fmla="*/ 2685463 w 2782291"/>
                  <a:gd name="connsiteY52" fmla="*/ 2328470 h 2375120"/>
                  <a:gd name="connsiteX53" fmla="*/ 2755462 w 2782291"/>
                  <a:gd name="connsiteY53" fmla="*/ 2309942 h 2375120"/>
                  <a:gd name="connsiteX54" fmla="*/ 2775533 w 2782291"/>
                  <a:gd name="connsiteY54" fmla="*/ 2180252 h 2375120"/>
                  <a:gd name="connsiteX55" fmla="*/ 2644905 w 2782291"/>
                  <a:gd name="connsiteY55" fmla="*/ 2160787 h 2375120"/>
                  <a:gd name="connsiteX56" fmla="*/ 2508585 w 2782291"/>
                  <a:gd name="connsiteY56" fmla="*/ 2161901 h 2375120"/>
                  <a:gd name="connsiteX57" fmla="*/ 2436146 w 2782291"/>
                  <a:gd name="connsiteY57" fmla="*/ 2181789 h 2375120"/>
                  <a:gd name="connsiteX58" fmla="*/ 2415662 w 2782291"/>
                  <a:gd name="connsiteY58" fmla="*/ 2238308 h 2375120"/>
                  <a:gd name="connsiteX59" fmla="*/ 2334135 w 2782291"/>
                  <a:gd name="connsiteY59" fmla="*/ 2215768 h 2375120"/>
                  <a:gd name="connsiteX60" fmla="*/ 2335657 w 2782291"/>
                  <a:gd name="connsiteY60" fmla="*/ 2109396 h 2375120"/>
                  <a:gd name="connsiteX61" fmla="*/ 2197313 w 2782291"/>
                  <a:gd name="connsiteY61" fmla="*/ 2109397 h 2375120"/>
                  <a:gd name="connsiteX62" fmla="*/ 2194961 w 2782291"/>
                  <a:gd name="connsiteY62" fmla="*/ 1953575 h 2375120"/>
                  <a:gd name="connsiteX63" fmla="*/ 2064333 w 2782291"/>
                  <a:gd name="connsiteY63" fmla="*/ 1968088 h 2375120"/>
                  <a:gd name="connsiteX64" fmla="*/ 1933704 w 2782291"/>
                  <a:gd name="connsiteY64" fmla="*/ 2026146 h 2375120"/>
                  <a:gd name="connsiteX65" fmla="*/ 1861132 w 2782291"/>
                  <a:gd name="connsiteY65" fmla="*/ 2011630 h 2375120"/>
                  <a:gd name="connsiteX66" fmla="*/ 1498275 w 2782291"/>
                  <a:gd name="connsiteY66" fmla="*/ 1953574 h 2375120"/>
                  <a:gd name="connsiteX67" fmla="*/ 1411190 w 2782291"/>
                  <a:gd name="connsiteY67" fmla="*/ 1924545 h 2375120"/>
                  <a:gd name="connsiteX68" fmla="*/ 1295075 w 2782291"/>
                  <a:gd name="connsiteY68" fmla="*/ 1866488 h 2375120"/>
                  <a:gd name="connsiteX69" fmla="*/ 1135418 w 2782291"/>
                  <a:gd name="connsiteY69" fmla="*/ 1735860 h 2375120"/>
                  <a:gd name="connsiteX70" fmla="*/ 1025276 w 2782291"/>
                  <a:gd name="connsiteY70" fmla="*/ 1636734 h 2375120"/>
                  <a:gd name="connsiteX71" fmla="*/ 973190 w 2782291"/>
                  <a:gd name="connsiteY71" fmla="*/ 1572190 h 2375120"/>
                  <a:gd name="connsiteX72" fmla="*/ 941175 w 2782291"/>
                  <a:gd name="connsiteY72" fmla="*/ 1518145 h 2375120"/>
                  <a:gd name="connsiteX73" fmla="*/ 946733 w 2782291"/>
                  <a:gd name="connsiteY73" fmla="*/ 1445574 h 2375120"/>
                  <a:gd name="connsiteX74" fmla="*/ 859647 w 2782291"/>
                  <a:gd name="connsiteY74" fmla="*/ 1445574 h 2375120"/>
                  <a:gd name="connsiteX75" fmla="*/ 787076 w 2782291"/>
                  <a:gd name="connsiteY75" fmla="*/ 1416545 h 2375120"/>
                  <a:gd name="connsiteX76" fmla="*/ 769575 w 2782291"/>
                  <a:gd name="connsiteY76" fmla="*/ 1296417 h 2375120"/>
                  <a:gd name="connsiteX77" fmla="*/ 888676 w 2782291"/>
                  <a:gd name="connsiteY77" fmla="*/ 1227860 h 2375120"/>
                  <a:gd name="connsiteX78" fmla="*/ 894577 w 2782291"/>
                  <a:gd name="connsiteY78" fmla="*/ 1101300 h 2375120"/>
                  <a:gd name="connsiteX79" fmla="*/ 744704 w 2782291"/>
                  <a:gd name="connsiteY79" fmla="*/ 1048794 h 2375120"/>
                  <a:gd name="connsiteX80" fmla="*/ 747760 w 2782291"/>
                  <a:gd name="connsiteY80" fmla="*/ 928009 h 2375120"/>
                  <a:gd name="connsiteX81" fmla="*/ 894576 w 2782291"/>
                  <a:gd name="connsiteY81" fmla="*/ 933284 h 2375120"/>
                  <a:gd name="connsiteX82" fmla="*/ 917634 w 2782291"/>
                  <a:gd name="connsiteY82" fmla="*/ 1017291 h 2375120"/>
                  <a:gd name="connsiteX83" fmla="*/ 1109376 w 2782291"/>
                  <a:gd name="connsiteY83" fmla="*/ 1023121 h 2375120"/>
                  <a:gd name="connsiteX84" fmla="*/ 1178961 w 2782291"/>
                  <a:gd name="connsiteY84" fmla="*/ 1048136 h 2375120"/>
                  <a:gd name="connsiteX85" fmla="*/ 1309177 w 2782291"/>
                  <a:gd name="connsiteY85" fmla="*/ 1066664 h 2375120"/>
                  <a:gd name="connsiteX86" fmla="*/ 1382161 w 2782291"/>
                  <a:gd name="connsiteY86" fmla="*/ 1070677 h 2375120"/>
                  <a:gd name="connsiteX87" fmla="*/ 1483761 w 2782291"/>
                  <a:gd name="connsiteY87" fmla="*/ 1053688 h 2375120"/>
                  <a:gd name="connsiteX88" fmla="*/ 1600289 w 2782291"/>
                  <a:gd name="connsiteY88" fmla="*/ 1028673 h 2375120"/>
                  <a:gd name="connsiteX89" fmla="*/ 1614390 w 2782291"/>
                  <a:gd name="connsiteY89" fmla="*/ 995631 h 2375120"/>
                  <a:gd name="connsiteX90" fmla="*/ 1501676 w 2782291"/>
                  <a:gd name="connsiteY90" fmla="*/ 890018 h 2375120"/>
                  <a:gd name="connsiteX91" fmla="*/ 1599875 w 2782291"/>
                  <a:gd name="connsiteY91" fmla="*/ 777917 h 2375120"/>
                  <a:gd name="connsiteX92" fmla="*/ 1576818 w 2782291"/>
                  <a:gd name="connsiteY92" fmla="*/ 676317 h 2375120"/>
                  <a:gd name="connsiteX93" fmla="*/ 1498274 w 2782291"/>
                  <a:gd name="connsiteY93" fmla="*/ 618260 h 2375120"/>
                  <a:gd name="connsiteX94" fmla="*/ 1390306 w 2782291"/>
                  <a:gd name="connsiteY94" fmla="*/ 618252 h 2375120"/>
                  <a:gd name="connsiteX95" fmla="*/ 1286548 w 2782291"/>
                  <a:gd name="connsiteY95" fmla="*/ 555247 h 2375120"/>
                  <a:gd name="connsiteX96" fmla="*/ 1498689 w 2782291"/>
                  <a:gd name="connsiteY96" fmla="*/ 372120 h 2375120"/>
                  <a:gd name="connsiteX97" fmla="*/ 1643833 w 2782291"/>
                  <a:gd name="connsiteY97" fmla="*/ 519136 h 2375120"/>
                  <a:gd name="connsiteX98" fmla="*/ 1875647 w 2782291"/>
                  <a:gd name="connsiteY98" fmla="*/ 676316 h 2375120"/>
                  <a:gd name="connsiteX99" fmla="*/ 1991761 w 2782291"/>
                  <a:gd name="connsiteY99" fmla="*/ 792431 h 2375120"/>
                  <a:gd name="connsiteX100" fmla="*/ 1997732 w 2782291"/>
                  <a:gd name="connsiteY100" fmla="*/ 624747 h 2375120"/>
                  <a:gd name="connsiteX101" fmla="*/ 1989190 w 2782291"/>
                  <a:gd name="connsiteY101" fmla="*/ 577191 h 2375120"/>
                  <a:gd name="connsiteX102" fmla="*/ 1991347 w 2782291"/>
                  <a:gd name="connsiteY102" fmla="*/ 519134 h 2375120"/>
                  <a:gd name="connsiteX103" fmla="*/ 1875647 w 2782291"/>
                  <a:gd name="connsiteY103" fmla="*/ 458602 h 2375120"/>
                  <a:gd name="connsiteX104" fmla="*/ 1672447 w 2782291"/>
                  <a:gd name="connsiteY104" fmla="*/ 371517 h 2375120"/>
                  <a:gd name="connsiteX105" fmla="*/ 1570847 w 2782291"/>
                  <a:gd name="connsiteY105" fmla="*/ 298945 h 2375120"/>
                  <a:gd name="connsiteX106" fmla="*/ 1527304 w 2782291"/>
                  <a:gd name="connsiteY106" fmla="*/ 269917 h 2375120"/>
                  <a:gd name="connsiteX107" fmla="*/ 1469247 w 2782291"/>
                  <a:gd name="connsiteY107" fmla="*/ 226374 h 2375120"/>
                  <a:gd name="connsiteX108" fmla="*/ 1454733 w 2782291"/>
                  <a:gd name="connsiteY108" fmla="*/ 226374 h 2375120"/>
                  <a:gd name="connsiteX109" fmla="*/ 1309590 w 2782291"/>
                  <a:gd name="connsiteY109" fmla="*/ 124774 h 2375120"/>
                  <a:gd name="connsiteX110" fmla="*/ 1266047 w 2782291"/>
                  <a:gd name="connsiteY110" fmla="*/ 81231 h 2375120"/>
                  <a:gd name="connsiteX111" fmla="*/ 1237018 w 2782291"/>
                  <a:gd name="connsiteY111" fmla="*/ 37688 h 2375120"/>
                  <a:gd name="connsiteX112" fmla="*/ 1193475 w 2782291"/>
                  <a:gd name="connsiteY112" fmla="*/ 23174 h 2375120"/>
                  <a:gd name="connsiteX113" fmla="*/ 1144375 w 2782291"/>
                  <a:gd name="connsiteY113"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629417 w 2782291"/>
                  <a:gd name="connsiteY37" fmla="*/ 2025390 h 2375120"/>
                  <a:gd name="connsiteX38" fmla="*/ 772561 w 2782291"/>
                  <a:gd name="connsiteY38" fmla="*/ 2272888 h 2375120"/>
                  <a:gd name="connsiteX39" fmla="*/ 816104 w 2782291"/>
                  <a:gd name="connsiteY39" fmla="*/ 2287402 h 2375120"/>
                  <a:gd name="connsiteX40" fmla="*/ 859647 w 2782291"/>
                  <a:gd name="connsiteY40" fmla="*/ 2301917 h 2375120"/>
                  <a:gd name="connsiteX41" fmla="*/ 903190 w 2782291"/>
                  <a:gd name="connsiteY41" fmla="*/ 2316431 h 2375120"/>
                  <a:gd name="connsiteX42" fmla="*/ 996247 w 2782291"/>
                  <a:gd name="connsiteY42" fmla="*/ 2328471 h 2375120"/>
                  <a:gd name="connsiteX43" fmla="*/ 1080347 w 2782291"/>
                  <a:gd name="connsiteY43" fmla="*/ 2342985 h 2375120"/>
                  <a:gd name="connsiteX44" fmla="*/ 946733 w 2782291"/>
                  <a:gd name="connsiteY44" fmla="*/ 2316431 h 2375120"/>
                  <a:gd name="connsiteX45" fmla="*/ 1193476 w 2782291"/>
                  <a:gd name="connsiteY45" fmla="*/ 2361513 h 2375120"/>
                  <a:gd name="connsiteX46" fmla="*/ 1309591 w 2782291"/>
                  <a:gd name="connsiteY46" fmla="*/ 2361512 h 2375120"/>
                  <a:gd name="connsiteX47" fmla="*/ 1466260 w 2782291"/>
                  <a:gd name="connsiteY47" fmla="*/ 2365527 h 2375120"/>
                  <a:gd name="connsiteX48" fmla="*/ 1657933 w 2782291"/>
                  <a:gd name="connsiteY48" fmla="*/ 2365525 h 2375120"/>
                  <a:gd name="connsiteX49" fmla="*/ 2047439 w 2782291"/>
                  <a:gd name="connsiteY49" fmla="*/ 2371922 h 2375120"/>
                  <a:gd name="connsiteX50" fmla="*/ 2509132 w 2782291"/>
                  <a:gd name="connsiteY50" fmla="*/ 2332484 h 2375120"/>
                  <a:gd name="connsiteX51" fmla="*/ 2600813 w 2782291"/>
                  <a:gd name="connsiteY51" fmla="*/ 2329918 h 2375120"/>
                  <a:gd name="connsiteX52" fmla="*/ 2685463 w 2782291"/>
                  <a:gd name="connsiteY52" fmla="*/ 2328470 h 2375120"/>
                  <a:gd name="connsiteX53" fmla="*/ 2755462 w 2782291"/>
                  <a:gd name="connsiteY53" fmla="*/ 2309942 h 2375120"/>
                  <a:gd name="connsiteX54" fmla="*/ 2775533 w 2782291"/>
                  <a:gd name="connsiteY54" fmla="*/ 2180252 h 2375120"/>
                  <a:gd name="connsiteX55" fmla="*/ 2644905 w 2782291"/>
                  <a:gd name="connsiteY55" fmla="*/ 2160787 h 2375120"/>
                  <a:gd name="connsiteX56" fmla="*/ 2508585 w 2782291"/>
                  <a:gd name="connsiteY56" fmla="*/ 2161901 h 2375120"/>
                  <a:gd name="connsiteX57" fmla="*/ 2436146 w 2782291"/>
                  <a:gd name="connsiteY57" fmla="*/ 2181789 h 2375120"/>
                  <a:gd name="connsiteX58" fmla="*/ 2415662 w 2782291"/>
                  <a:gd name="connsiteY58" fmla="*/ 2238308 h 2375120"/>
                  <a:gd name="connsiteX59" fmla="*/ 2334135 w 2782291"/>
                  <a:gd name="connsiteY59" fmla="*/ 2215768 h 2375120"/>
                  <a:gd name="connsiteX60" fmla="*/ 2335657 w 2782291"/>
                  <a:gd name="connsiteY60" fmla="*/ 2109396 h 2375120"/>
                  <a:gd name="connsiteX61" fmla="*/ 2197313 w 2782291"/>
                  <a:gd name="connsiteY61" fmla="*/ 2109397 h 2375120"/>
                  <a:gd name="connsiteX62" fmla="*/ 2194961 w 2782291"/>
                  <a:gd name="connsiteY62" fmla="*/ 1953575 h 2375120"/>
                  <a:gd name="connsiteX63" fmla="*/ 2064333 w 2782291"/>
                  <a:gd name="connsiteY63" fmla="*/ 1968088 h 2375120"/>
                  <a:gd name="connsiteX64" fmla="*/ 1933704 w 2782291"/>
                  <a:gd name="connsiteY64" fmla="*/ 2026146 h 2375120"/>
                  <a:gd name="connsiteX65" fmla="*/ 1861132 w 2782291"/>
                  <a:gd name="connsiteY65" fmla="*/ 2011630 h 2375120"/>
                  <a:gd name="connsiteX66" fmla="*/ 1498275 w 2782291"/>
                  <a:gd name="connsiteY66" fmla="*/ 1953574 h 2375120"/>
                  <a:gd name="connsiteX67" fmla="*/ 1411190 w 2782291"/>
                  <a:gd name="connsiteY67" fmla="*/ 1924545 h 2375120"/>
                  <a:gd name="connsiteX68" fmla="*/ 1295075 w 2782291"/>
                  <a:gd name="connsiteY68" fmla="*/ 1866488 h 2375120"/>
                  <a:gd name="connsiteX69" fmla="*/ 1135418 w 2782291"/>
                  <a:gd name="connsiteY69" fmla="*/ 1735860 h 2375120"/>
                  <a:gd name="connsiteX70" fmla="*/ 1025276 w 2782291"/>
                  <a:gd name="connsiteY70" fmla="*/ 1636734 h 2375120"/>
                  <a:gd name="connsiteX71" fmla="*/ 973190 w 2782291"/>
                  <a:gd name="connsiteY71" fmla="*/ 1572190 h 2375120"/>
                  <a:gd name="connsiteX72" fmla="*/ 941175 w 2782291"/>
                  <a:gd name="connsiteY72" fmla="*/ 1518145 h 2375120"/>
                  <a:gd name="connsiteX73" fmla="*/ 946733 w 2782291"/>
                  <a:gd name="connsiteY73" fmla="*/ 1445574 h 2375120"/>
                  <a:gd name="connsiteX74" fmla="*/ 859647 w 2782291"/>
                  <a:gd name="connsiteY74" fmla="*/ 1445574 h 2375120"/>
                  <a:gd name="connsiteX75" fmla="*/ 787076 w 2782291"/>
                  <a:gd name="connsiteY75" fmla="*/ 1416545 h 2375120"/>
                  <a:gd name="connsiteX76" fmla="*/ 769575 w 2782291"/>
                  <a:gd name="connsiteY76" fmla="*/ 1296417 h 2375120"/>
                  <a:gd name="connsiteX77" fmla="*/ 888676 w 2782291"/>
                  <a:gd name="connsiteY77" fmla="*/ 1227860 h 2375120"/>
                  <a:gd name="connsiteX78" fmla="*/ 894577 w 2782291"/>
                  <a:gd name="connsiteY78" fmla="*/ 1101300 h 2375120"/>
                  <a:gd name="connsiteX79" fmla="*/ 744704 w 2782291"/>
                  <a:gd name="connsiteY79" fmla="*/ 1048794 h 2375120"/>
                  <a:gd name="connsiteX80" fmla="*/ 747760 w 2782291"/>
                  <a:gd name="connsiteY80" fmla="*/ 928009 h 2375120"/>
                  <a:gd name="connsiteX81" fmla="*/ 894576 w 2782291"/>
                  <a:gd name="connsiteY81" fmla="*/ 933284 h 2375120"/>
                  <a:gd name="connsiteX82" fmla="*/ 917634 w 2782291"/>
                  <a:gd name="connsiteY82" fmla="*/ 1017291 h 2375120"/>
                  <a:gd name="connsiteX83" fmla="*/ 1109376 w 2782291"/>
                  <a:gd name="connsiteY83" fmla="*/ 1023121 h 2375120"/>
                  <a:gd name="connsiteX84" fmla="*/ 1178961 w 2782291"/>
                  <a:gd name="connsiteY84" fmla="*/ 1048136 h 2375120"/>
                  <a:gd name="connsiteX85" fmla="*/ 1309177 w 2782291"/>
                  <a:gd name="connsiteY85" fmla="*/ 1066664 h 2375120"/>
                  <a:gd name="connsiteX86" fmla="*/ 1382161 w 2782291"/>
                  <a:gd name="connsiteY86" fmla="*/ 1070677 h 2375120"/>
                  <a:gd name="connsiteX87" fmla="*/ 1483761 w 2782291"/>
                  <a:gd name="connsiteY87" fmla="*/ 1053688 h 2375120"/>
                  <a:gd name="connsiteX88" fmla="*/ 1600289 w 2782291"/>
                  <a:gd name="connsiteY88" fmla="*/ 1028673 h 2375120"/>
                  <a:gd name="connsiteX89" fmla="*/ 1614390 w 2782291"/>
                  <a:gd name="connsiteY89" fmla="*/ 995631 h 2375120"/>
                  <a:gd name="connsiteX90" fmla="*/ 1501676 w 2782291"/>
                  <a:gd name="connsiteY90" fmla="*/ 890018 h 2375120"/>
                  <a:gd name="connsiteX91" fmla="*/ 1599875 w 2782291"/>
                  <a:gd name="connsiteY91" fmla="*/ 777917 h 2375120"/>
                  <a:gd name="connsiteX92" fmla="*/ 1576818 w 2782291"/>
                  <a:gd name="connsiteY92" fmla="*/ 676317 h 2375120"/>
                  <a:gd name="connsiteX93" fmla="*/ 1498274 w 2782291"/>
                  <a:gd name="connsiteY93" fmla="*/ 618260 h 2375120"/>
                  <a:gd name="connsiteX94" fmla="*/ 1390306 w 2782291"/>
                  <a:gd name="connsiteY94" fmla="*/ 618252 h 2375120"/>
                  <a:gd name="connsiteX95" fmla="*/ 1286548 w 2782291"/>
                  <a:gd name="connsiteY95" fmla="*/ 555247 h 2375120"/>
                  <a:gd name="connsiteX96" fmla="*/ 1498689 w 2782291"/>
                  <a:gd name="connsiteY96" fmla="*/ 372120 h 2375120"/>
                  <a:gd name="connsiteX97" fmla="*/ 1643833 w 2782291"/>
                  <a:gd name="connsiteY97" fmla="*/ 519136 h 2375120"/>
                  <a:gd name="connsiteX98" fmla="*/ 1875647 w 2782291"/>
                  <a:gd name="connsiteY98" fmla="*/ 676316 h 2375120"/>
                  <a:gd name="connsiteX99" fmla="*/ 1991761 w 2782291"/>
                  <a:gd name="connsiteY99" fmla="*/ 792431 h 2375120"/>
                  <a:gd name="connsiteX100" fmla="*/ 1997732 w 2782291"/>
                  <a:gd name="connsiteY100" fmla="*/ 624747 h 2375120"/>
                  <a:gd name="connsiteX101" fmla="*/ 1989190 w 2782291"/>
                  <a:gd name="connsiteY101" fmla="*/ 577191 h 2375120"/>
                  <a:gd name="connsiteX102" fmla="*/ 1991347 w 2782291"/>
                  <a:gd name="connsiteY102" fmla="*/ 519134 h 2375120"/>
                  <a:gd name="connsiteX103" fmla="*/ 1875647 w 2782291"/>
                  <a:gd name="connsiteY103" fmla="*/ 458602 h 2375120"/>
                  <a:gd name="connsiteX104" fmla="*/ 1672447 w 2782291"/>
                  <a:gd name="connsiteY104" fmla="*/ 371517 h 2375120"/>
                  <a:gd name="connsiteX105" fmla="*/ 1570847 w 2782291"/>
                  <a:gd name="connsiteY105" fmla="*/ 298945 h 2375120"/>
                  <a:gd name="connsiteX106" fmla="*/ 1527304 w 2782291"/>
                  <a:gd name="connsiteY106" fmla="*/ 269917 h 2375120"/>
                  <a:gd name="connsiteX107" fmla="*/ 1469247 w 2782291"/>
                  <a:gd name="connsiteY107" fmla="*/ 226374 h 2375120"/>
                  <a:gd name="connsiteX108" fmla="*/ 1454733 w 2782291"/>
                  <a:gd name="connsiteY108" fmla="*/ 226374 h 2375120"/>
                  <a:gd name="connsiteX109" fmla="*/ 1309590 w 2782291"/>
                  <a:gd name="connsiteY109" fmla="*/ 124774 h 2375120"/>
                  <a:gd name="connsiteX110" fmla="*/ 1266047 w 2782291"/>
                  <a:gd name="connsiteY110" fmla="*/ 81231 h 2375120"/>
                  <a:gd name="connsiteX111" fmla="*/ 1237018 w 2782291"/>
                  <a:gd name="connsiteY111" fmla="*/ 37688 h 2375120"/>
                  <a:gd name="connsiteX112" fmla="*/ 1193475 w 2782291"/>
                  <a:gd name="connsiteY112" fmla="*/ 23174 h 2375120"/>
                  <a:gd name="connsiteX113" fmla="*/ 1144375 w 2782291"/>
                  <a:gd name="connsiteY113"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456488 w 2782291"/>
                  <a:gd name="connsiteY37" fmla="*/ 1783866 h 2375120"/>
                  <a:gd name="connsiteX38" fmla="*/ 629417 w 2782291"/>
                  <a:gd name="connsiteY38" fmla="*/ 2025390 h 2375120"/>
                  <a:gd name="connsiteX39" fmla="*/ 772561 w 2782291"/>
                  <a:gd name="connsiteY39" fmla="*/ 2272888 h 2375120"/>
                  <a:gd name="connsiteX40" fmla="*/ 816104 w 2782291"/>
                  <a:gd name="connsiteY40" fmla="*/ 2287402 h 2375120"/>
                  <a:gd name="connsiteX41" fmla="*/ 859647 w 2782291"/>
                  <a:gd name="connsiteY41" fmla="*/ 2301917 h 2375120"/>
                  <a:gd name="connsiteX42" fmla="*/ 903190 w 2782291"/>
                  <a:gd name="connsiteY42" fmla="*/ 2316431 h 2375120"/>
                  <a:gd name="connsiteX43" fmla="*/ 996247 w 2782291"/>
                  <a:gd name="connsiteY43" fmla="*/ 2328471 h 2375120"/>
                  <a:gd name="connsiteX44" fmla="*/ 1080347 w 2782291"/>
                  <a:gd name="connsiteY44" fmla="*/ 2342985 h 2375120"/>
                  <a:gd name="connsiteX45" fmla="*/ 946733 w 2782291"/>
                  <a:gd name="connsiteY45" fmla="*/ 2316431 h 2375120"/>
                  <a:gd name="connsiteX46" fmla="*/ 1193476 w 2782291"/>
                  <a:gd name="connsiteY46" fmla="*/ 2361513 h 2375120"/>
                  <a:gd name="connsiteX47" fmla="*/ 1309591 w 2782291"/>
                  <a:gd name="connsiteY47" fmla="*/ 2361512 h 2375120"/>
                  <a:gd name="connsiteX48" fmla="*/ 1466260 w 2782291"/>
                  <a:gd name="connsiteY48" fmla="*/ 2365527 h 2375120"/>
                  <a:gd name="connsiteX49" fmla="*/ 1657933 w 2782291"/>
                  <a:gd name="connsiteY49" fmla="*/ 2365525 h 2375120"/>
                  <a:gd name="connsiteX50" fmla="*/ 2047439 w 2782291"/>
                  <a:gd name="connsiteY50" fmla="*/ 2371922 h 2375120"/>
                  <a:gd name="connsiteX51" fmla="*/ 2509132 w 2782291"/>
                  <a:gd name="connsiteY51" fmla="*/ 2332484 h 2375120"/>
                  <a:gd name="connsiteX52" fmla="*/ 2600813 w 2782291"/>
                  <a:gd name="connsiteY52" fmla="*/ 2329918 h 2375120"/>
                  <a:gd name="connsiteX53" fmla="*/ 2685463 w 2782291"/>
                  <a:gd name="connsiteY53" fmla="*/ 2328470 h 2375120"/>
                  <a:gd name="connsiteX54" fmla="*/ 2755462 w 2782291"/>
                  <a:gd name="connsiteY54" fmla="*/ 2309942 h 2375120"/>
                  <a:gd name="connsiteX55" fmla="*/ 2775533 w 2782291"/>
                  <a:gd name="connsiteY55" fmla="*/ 2180252 h 2375120"/>
                  <a:gd name="connsiteX56" fmla="*/ 2644905 w 2782291"/>
                  <a:gd name="connsiteY56" fmla="*/ 2160787 h 2375120"/>
                  <a:gd name="connsiteX57" fmla="*/ 2508585 w 2782291"/>
                  <a:gd name="connsiteY57" fmla="*/ 2161901 h 2375120"/>
                  <a:gd name="connsiteX58" fmla="*/ 2436146 w 2782291"/>
                  <a:gd name="connsiteY58" fmla="*/ 2181789 h 2375120"/>
                  <a:gd name="connsiteX59" fmla="*/ 2415662 w 2782291"/>
                  <a:gd name="connsiteY59" fmla="*/ 2238308 h 2375120"/>
                  <a:gd name="connsiteX60" fmla="*/ 2334135 w 2782291"/>
                  <a:gd name="connsiteY60" fmla="*/ 2215768 h 2375120"/>
                  <a:gd name="connsiteX61" fmla="*/ 2335657 w 2782291"/>
                  <a:gd name="connsiteY61" fmla="*/ 2109396 h 2375120"/>
                  <a:gd name="connsiteX62" fmla="*/ 2197313 w 2782291"/>
                  <a:gd name="connsiteY62" fmla="*/ 2109397 h 2375120"/>
                  <a:gd name="connsiteX63" fmla="*/ 2194961 w 2782291"/>
                  <a:gd name="connsiteY63" fmla="*/ 1953575 h 2375120"/>
                  <a:gd name="connsiteX64" fmla="*/ 2064333 w 2782291"/>
                  <a:gd name="connsiteY64" fmla="*/ 1968088 h 2375120"/>
                  <a:gd name="connsiteX65" fmla="*/ 1933704 w 2782291"/>
                  <a:gd name="connsiteY65" fmla="*/ 2026146 h 2375120"/>
                  <a:gd name="connsiteX66" fmla="*/ 1861132 w 2782291"/>
                  <a:gd name="connsiteY66" fmla="*/ 2011630 h 2375120"/>
                  <a:gd name="connsiteX67" fmla="*/ 1498275 w 2782291"/>
                  <a:gd name="connsiteY67" fmla="*/ 1953574 h 2375120"/>
                  <a:gd name="connsiteX68" fmla="*/ 1411190 w 2782291"/>
                  <a:gd name="connsiteY68" fmla="*/ 1924545 h 2375120"/>
                  <a:gd name="connsiteX69" fmla="*/ 1295075 w 2782291"/>
                  <a:gd name="connsiteY69" fmla="*/ 1866488 h 2375120"/>
                  <a:gd name="connsiteX70" fmla="*/ 1135418 w 2782291"/>
                  <a:gd name="connsiteY70" fmla="*/ 1735860 h 2375120"/>
                  <a:gd name="connsiteX71" fmla="*/ 1025276 w 2782291"/>
                  <a:gd name="connsiteY71" fmla="*/ 1636734 h 2375120"/>
                  <a:gd name="connsiteX72" fmla="*/ 973190 w 2782291"/>
                  <a:gd name="connsiteY72" fmla="*/ 1572190 h 2375120"/>
                  <a:gd name="connsiteX73" fmla="*/ 941175 w 2782291"/>
                  <a:gd name="connsiteY73" fmla="*/ 1518145 h 2375120"/>
                  <a:gd name="connsiteX74" fmla="*/ 946733 w 2782291"/>
                  <a:gd name="connsiteY74" fmla="*/ 1445574 h 2375120"/>
                  <a:gd name="connsiteX75" fmla="*/ 859647 w 2782291"/>
                  <a:gd name="connsiteY75" fmla="*/ 1445574 h 2375120"/>
                  <a:gd name="connsiteX76" fmla="*/ 787076 w 2782291"/>
                  <a:gd name="connsiteY76" fmla="*/ 1416545 h 2375120"/>
                  <a:gd name="connsiteX77" fmla="*/ 769575 w 2782291"/>
                  <a:gd name="connsiteY77" fmla="*/ 1296417 h 2375120"/>
                  <a:gd name="connsiteX78" fmla="*/ 888676 w 2782291"/>
                  <a:gd name="connsiteY78" fmla="*/ 1227860 h 2375120"/>
                  <a:gd name="connsiteX79" fmla="*/ 894577 w 2782291"/>
                  <a:gd name="connsiteY79" fmla="*/ 1101300 h 2375120"/>
                  <a:gd name="connsiteX80" fmla="*/ 744704 w 2782291"/>
                  <a:gd name="connsiteY80" fmla="*/ 1048794 h 2375120"/>
                  <a:gd name="connsiteX81" fmla="*/ 747760 w 2782291"/>
                  <a:gd name="connsiteY81" fmla="*/ 928009 h 2375120"/>
                  <a:gd name="connsiteX82" fmla="*/ 894576 w 2782291"/>
                  <a:gd name="connsiteY82" fmla="*/ 933284 h 2375120"/>
                  <a:gd name="connsiteX83" fmla="*/ 917634 w 2782291"/>
                  <a:gd name="connsiteY83" fmla="*/ 1017291 h 2375120"/>
                  <a:gd name="connsiteX84" fmla="*/ 1109376 w 2782291"/>
                  <a:gd name="connsiteY84" fmla="*/ 1023121 h 2375120"/>
                  <a:gd name="connsiteX85" fmla="*/ 1178961 w 2782291"/>
                  <a:gd name="connsiteY85" fmla="*/ 1048136 h 2375120"/>
                  <a:gd name="connsiteX86" fmla="*/ 1309177 w 2782291"/>
                  <a:gd name="connsiteY86" fmla="*/ 1066664 h 2375120"/>
                  <a:gd name="connsiteX87" fmla="*/ 1382161 w 2782291"/>
                  <a:gd name="connsiteY87" fmla="*/ 1070677 h 2375120"/>
                  <a:gd name="connsiteX88" fmla="*/ 1483761 w 2782291"/>
                  <a:gd name="connsiteY88" fmla="*/ 1053688 h 2375120"/>
                  <a:gd name="connsiteX89" fmla="*/ 1600289 w 2782291"/>
                  <a:gd name="connsiteY89" fmla="*/ 1028673 h 2375120"/>
                  <a:gd name="connsiteX90" fmla="*/ 1614390 w 2782291"/>
                  <a:gd name="connsiteY90" fmla="*/ 995631 h 2375120"/>
                  <a:gd name="connsiteX91" fmla="*/ 1501676 w 2782291"/>
                  <a:gd name="connsiteY91" fmla="*/ 890018 h 2375120"/>
                  <a:gd name="connsiteX92" fmla="*/ 1599875 w 2782291"/>
                  <a:gd name="connsiteY92" fmla="*/ 777917 h 2375120"/>
                  <a:gd name="connsiteX93" fmla="*/ 1576818 w 2782291"/>
                  <a:gd name="connsiteY93" fmla="*/ 676317 h 2375120"/>
                  <a:gd name="connsiteX94" fmla="*/ 1498274 w 2782291"/>
                  <a:gd name="connsiteY94" fmla="*/ 618260 h 2375120"/>
                  <a:gd name="connsiteX95" fmla="*/ 1390306 w 2782291"/>
                  <a:gd name="connsiteY95" fmla="*/ 618252 h 2375120"/>
                  <a:gd name="connsiteX96" fmla="*/ 1286548 w 2782291"/>
                  <a:gd name="connsiteY96" fmla="*/ 555247 h 2375120"/>
                  <a:gd name="connsiteX97" fmla="*/ 1498689 w 2782291"/>
                  <a:gd name="connsiteY97" fmla="*/ 372120 h 2375120"/>
                  <a:gd name="connsiteX98" fmla="*/ 1643833 w 2782291"/>
                  <a:gd name="connsiteY98" fmla="*/ 519136 h 2375120"/>
                  <a:gd name="connsiteX99" fmla="*/ 1875647 w 2782291"/>
                  <a:gd name="connsiteY99" fmla="*/ 676316 h 2375120"/>
                  <a:gd name="connsiteX100" fmla="*/ 1991761 w 2782291"/>
                  <a:gd name="connsiteY100" fmla="*/ 792431 h 2375120"/>
                  <a:gd name="connsiteX101" fmla="*/ 1997732 w 2782291"/>
                  <a:gd name="connsiteY101" fmla="*/ 624747 h 2375120"/>
                  <a:gd name="connsiteX102" fmla="*/ 1989190 w 2782291"/>
                  <a:gd name="connsiteY102" fmla="*/ 577191 h 2375120"/>
                  <a:gd name="connsiteX103" fmla="*/ 1991347 w 2782291"/>
                  <a:gd name="connsiteY103" fmla="*/ 519134 h 2375120"/>
                  <a:gd name="connsiteX104" fmla="*/ 1875647 w 2782291"/>
                  <a:gd name="connsiteY104" fmla="*/ 458602 h 2375120"/>
                  <a:gd name="connsiteX105" fmla="*/ 1672447 w 2782291"/>
                  <a:gd name="connsiteY105" fmla="*/ 371517 h 2375120"/>
                  <a:gd name="connsiteX106" fmla="*/ 1570847 w 2782291"/>
                  <a:gd name="connsiteY106" fmla="*/ 298945 h 2375120"/>
                  <a:gd name="connsiteX107" fmla="*/ 1527304 w 2782291"/>
                  <a:gd name="connsiteY107" fmla="*/ 269917 h 2375120"/>
                  <a:gd name="connsiteX108" fmla="*/ 1469247 w 2782291"/>
                  <a:gd name="connsiteY108" fmla="*/ 226374 h 2375120"/>
                  <a:gd name="connsiteX109" fmla="*/ 1454733 w 2782291"/>
                  <a:gd name="connsiteY109" fmla="*/ 226374 h 2375120"/>
                  <a:gd name="connsiteX110" fmla="*/ 1309590 w 2782291"/>
                  <a:gd name="connsiteY110" fmla="*/ 124774 h 2375120"/>
                  <a:gd name="connsiteX111" fmla="*/ 1266047 w 2782291"/>
                  <a:gd name="connsiteY111" fmla="*/ 81231 h 2375120"/>
                  <a:gd name="connsiteX112" fmla="*/ 1237018 w 2782291"/>
                  <a:gd name="connsiteY112" fmla="*/ 37688 h 2375120"/>
                  <a:gd name="connsiteX113" fmla="*/ 1193475 w 2782291"/>
                  <a:gd name="connsiteY113" fmla="*/ 23174 h 2375120"/>
                  <a:gd name="connsiteX114" fmla="*/ 1144375 w 2782291"/>
                  <a:gd name="connsiteY114"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456488 w 2782291"/>
                  <a:gd name="connsiteY37" fmla="*/ 1783866 h 2375120"/>
                  <a:gd name="connsiteX38" fmla="*/ 629417 w 2782291"/>
                  <a:gd name="connsiteY38" fmla="*/ 2025390 h 2375120"/>
                  <a:gd name="connsiteX39" fmla="*/ 772561 w 2782291"/>
                  <a:gd name="connsiteY39" fmla="*/ 2272888 h 2375120"/>
                  <a:gd name="connsiteX40" fmla="*/ 816104 w 2782291"/>
                  <a:gd name="connsiteY40" fmla="*/ 2287402 h 2375120"/>
                  <a:gd name="connsiteX41" fmla="*/ 859647 w 2782291"/>
                  <a:gd name="connsiteY41" fmla="*/ 2301917 h 2375120"/>
                  <a:gd name="connsiteX42" fmla="*/ 903190 w 2782291"/>
                  <a:gd name="connsiteY42" fmla="*/ 2316431 h 2375120"/>
                  <a:gd name="connsiteX43" fmla="*/ 996247 w 2782291"/>
                  <a:gd name="connsiteY43" fmla="*/ 2328471 h 2375120"/>
                  <a:gd name="connsiteX44" fmla="*/ 1080347 w 2782291"/>
                  <a:gd name="connsiteY44" fmla="*/ 2342985 h 2375120"/>
                  <a:gd name="connsiteX45" fmla="*/ 946733 w 2782291"/>
                  <a:gd name="connsiteY45" fmla="*/ 2316431 h 2375120"/>
                  <a:gd name="connsiteX46" fmla="*/ 1193476 w 2782291"/>
                  <a:gd name="connsiteY46" fmla="*/ 2361513 h 2375120"/>
                  <a:gd name="connsiteX47" fmla="*/ 1309591 w 2782291"/>
                  <a:gd name="connsiteY47" fmla="*/ 2361512 h 2375120"/>
                  <a:gd name="connsiteX48" fmla="*/ 1466260 w 2782291"/>
                  <a:gd name="connsiteY48" fmla="*/ 2365527 h 2375120"/>
                  <a:gd name="connsiteX49" fmla="*/ 1657933 w 2782291"/>
                  <a:gd name="connsiteY49" fmla="*/ 2365525 h 2375120"/>
                  <a:gd name="connsiteX50" fmla="*/ 2047439 w 2782291"/>
                  <a:gd name="connsiteY50" fmla="*/ 2371922 h 2375120"/>
                  <a:gd name="connsiteX51" fmla="*/ 2509132 w 2782291"/>
                  <a:gd name="connsiteY51" fmla="*/ 2332484 h 2375120"/>
                  <a:gd name="connsiteX52" fmla="*/ 2600813 w 2782291"/>
                  <a:gd name="connsiteY52" fmla="*/ 2329918 h 2375120"/>
                  <a:gd name="connsiteX53" fmla="*/ 2685463 w 2782291"/>
                  <a:gd name="connsiteY53" fmla="*/ 2328470 h 2375120"/>
                  <a:gd name="connsiteX54" fmla="*/ 2755462 w 2782291"/>
                  <a:gd name="connsiteY54" fmla="*/ 2309942 h 2375120"/>
                  <a:gd name="connsiteX55" fmla="*/ 2775533 w 2782291"/>
                  <a:gd name="connsiteY55" fmla="*/ 2180252 h 2375120"/>
                  <a:gd name="connsiteX56" fmla="*/ 2644905 w 2782291"/>
                  <a:gd name="connsiteY56" fmla="*/ 2160787 h 2375120"/>
                  <a:gd name="connsiteX57" fmla="*/ 2508585 w 2782291"/>
                  <a:gd name="connsiteY57" fmla="*/ 2161901 h 2375120"/>
                  <a:gd name="connsiteX58" fmla="*/ 2436146 w 2782291"/>
                  <a:gd name="connsiteY58" fmla="*/ 2181789 h 2375120"/>
                  <a:gd name="connsiteX59" fmla="*/ 2415662 w 2782291"/>
                  <a:gd name="connsiteY59" fmla="*/ 2238308 h 2375120"/>
                  <a:gd name="connsiteX60" fmla="*/ 2334135 w 2782291"/>
                  <a:gd name="connsiteY60" fmla="*/ 2215768 h 2375120"/>
                  <a:gd name="connsiteX61" fmla="*/ 2335657 w 2782291"/>
                  <a:gd name="connsiteY61" fmla="*/ 2109396 h 2375120"/>
                  <a:gd name="connsiteX62" fmla="*/ 2197313 w 2782291"/>
                  <a:gd name="connsiteY62" fmla="*/ 2109397 h 2375120"/>
                  <a:gd name="connsiteX63" fmla="*/ 2194961 w 2782291"/>
                  <a:gd name="connsiteY63" fmla="*/ 1953575 h 2375120"/>
                  <a:gd name="connsiteX64" fmla="*/ 2064333 w 2782291"/>
                  <a:gd name="connsiteY64" fmla="*/ 1968088 h 2375120"/>
                  <a:gd name="connsiteX65" fmla="*/ 1933704 w 2782291"/>
                  <a:gd name="connsiteY65" fmla="*/ 2026146 h 2375120"/>
                  <a:gd name="connsiteX66" fmla="*/ 1861132 w 2782291"/>
                  <a:gd name="connsiteY66" fmla="*/ 2011630 h 2375120"/>
                  <a:gd name="connsiteX67" fmla="*/ 1498275 w 2782291"/>
                  <a:gd name="connsiteY67" fmla="*/ 1953574 h 2375120"/>
                  <a:gd name="connsiteX68" fmla="*/ 1411190 w 2782291"/>
                  <a:gd name="connsiteY68" fmla="*/ 1924545 h 2375120"/>
                  <a:gd name="connsiteX69" fmla="*/ 1295075 w 2782291"/>
                  <a:gd name="connsiteY69" fmla="*/ 1866488 h 2375120"/>
                  <a:gd name="connsiteX70" fmla="*/ 1135418 w 2782291"/>
                  <a:gd name="connsiteY70" fmla="*/ 1735860 h 2375120"/>
                  <a:gd name="connsiteX71" fmla="*/ 1025276 w 2782291"/>
                  <a:gd name="connsiteY71" fmla="*/ 1636734 h 2375120"/>
                  <a:gd name="connsiteX72" fmla="*/ 973190 w 2782291"/>
                  <a:gd name="connsiteY72" fmla="*/ 1572190 h 2375120"/>
                  <a:gd name="connsiteX73" fmla="*/ 941175 w 2782291"/>
                  <a:gd name="connsiteY73" fmla="*/ 1518145 h 2375120"/>
                  <a:gd name="connsiteX74" fmla="*/ 946733 w 2782291"/>
                  <a:gd name="connsiteY74" fmla="*/ 1445574 h 2375120"/>
                  <a:gd name="connsiteX75" fmla="*/ 859647 w 2782291"/>
                  <a:gd name="connsiteY75" fmla="*/ 1445574 h 2375120"/>
                  <a:gd name="connsiteX76" fmla="*/ 787076 w 2782291"/>
                  <a:gd name="connsiteY76" fmla="*/ 1416545 h 2375120"/>
                  <a:gd name="connsiteX77" fmla="*/ 769575 w 2782291"/>
                  <a:gd name="connsiteY77" fmla="*/ 1296417 h 2375120"/>
                  <a:gd name="connsiteX78" fmla="*/ 888676 w 2782291"/>
                  <a:gd name="connsiteY78" fmla="*/ 1227860 h 2375120"/>
                  <a:gd name="connsiteX79" fmla="*/ 894577 w 2782291"/>
                  <a:gd name="connsiteY79" fmla="*/ 1101300 h 2375120"/>
                  <a:gd name="connsiteX80" fmla="*/ 744704 w 2782291"/>
                  <a:gd name="connsiteY80" fmla="*/ 1048794 h 2375120"/>
                  <a:gd name="connsiteX81" fmla="*/ 747760 w 2782291"/>
                  <a:gd name="connsiteY81" fmla="*/ 928009 h 2375120"/>
                  <a:gd name="connsiteX82" fmla="*/ 894576 w 2782291"/>
                  <a:gd name="connsiteY82" fmla="*/ 933284 h 2375120"/>
                  <a:gd name="connsiteX83" fmla="*/ 917634 w 2782291"/>
                  <a:gd name="connsiteY83" fmla="*/ 1017291 h 2375120"/>
                  <a:gd name="connsiteX84" fmla="*/ 1109376 w 2782291"/>
                  <a:gd name="connsiteY84" fmla="*/ 1023121 h 2375120"/>
                  <a:gd name="connsiteX85" fmla="*/ 1178961 w 2782291"/>
                  <a:gd name="connsiteY85" fmla="*/ 1048136 h 2375120"/>
                  <a:gd name="connsiteX86" fmla="*/ 1309177 w 2782291"/>
                  <a:gd name="connsiteY86" fmla="*/ 1066664 h 2375120"/>
                  <a:gd name="connsiteX87" fmla="*/ 1382161 w 2782291"/>
                  <a:gd name="connsiteY87" fmla="*/ 1070677 h 2375120"/>
                  <a:gd name="connsiteX88" fmla="*/ 1483761 w 2782291"/>
                  <a:gd name="connsiteY88" fmla="*/ 1053688 h 2375120"/>
                  <a:gd name="connsiteX89" fmla="*/ 1600289 w 2782291"/>
                  <a:gd name="connsiteY89" fmla="*/ 1028673 h 2375120"/>
                  <a:gd name="connsiteX90" fmla="*/ 1614390 w 2782291"/>
                  <a:gd name="connsiteY90" fmla="*/ 995631 h 2375120"/>
                  <a:gd name="connsiteX91" fmla="*/ 1501676 w 2782291"/>
                  <a:gd name="connsiteY91" fmla="*/ 890018 h 2375120"/>
                  <a:gd name="connsiteX92" fmla="*/ 1599875 w 2782291"/>
                  <a:gd name="connsiteY92" fmla="*/ 777917 h 2375120"/>
                  <a:gd name="connsiteX93" fmla="*/ 1576818 w 2782291"/>
                  <a:gd name="connsiteY93" fmla="*/ 676317 h 2375120"/>
                  <a:gd name="connsiteX94" fmla="*/ 1498274 w 2782291"/>
                  <a:gd name="connsiteY94" fmla="*/ 618260 h 2375120"/>
                  <a:gd name="connsiteX95" fmla="*/ 1390306 w 2782291"/>
                  <a:gd name="connsiteY95" fmla="*/ 618252 h 2375120"/>
                  <a:gd name="connsiteX96" fmla="*/ 1286548 w 2782291"/>
                  <a:gd name="connsiteY96" fmla="*/ 555247 h 2375120"/>
                  <a:gd name="connsiteX97" fmla="*/ 1498689 w 2782291"/>
                  <a:gd name="connsiteY97" fmla="*/ 372120 h 2375120"/>
                  <a:gd name="connsiteX98" fmla="*/ 1643833 w 2782291"/>
                  <a:gd name="connsiteY98" fmla="*/ 519136 h 2375120"/>
                  <a:gd name="connsiteX99" fmla="*/ 1875647 w 2782291"/>
                  <a:gd name="connsiteY99" fmla="*/ 676316 h 2375120"/>
                  <a:gd name="connsiteX100" fmla="*/ 1991761 w 2782291"/>
                  <a:gd name="connsiteY100" fmla="*/ 792431 h 2375120"/>
                  <a:gd name="connsiteX101" fmla="*/ 1997732 w 2782291"/>
                  <a:gd name="connsiteY101" fmla="*/ 624747 h 2375120"/>
                  <a:gd name="connsiteX102" fmla="*/ 1989190 w 2782291"/>
                  <a:gd name="connsiteY102" fmla="*/ 577191 h 2375120"/>
                  <a:gd name="connsiteX103" fmla="*/ 1991347 w 2782291"/>
                  <a:gd name="connsiteY103" fmla="*/ 519134 h 2375120"/>
                  <a:gd name="connsiteX104" fmla="*/ 1875647 w 2782291"/>
                  <a:gd name="connsiteY104" fmla="*/ 458602 h 2375120"/>
                  <a:gd name="connsiteX105" fmla="*/ 1672447 w 2782291"/>
                  <a:gd name="connsiteY105" fmla="*/ 371517 h 2375120"/>
                  <a:gd name="connsiteX106" fmla="*/ 1570847 w 2782291"/>
                  <a:gd name="connsiteY106" fmla="*/ 298945 h 2375120"/>
                  <a:gd name="connsiteX107" fmla="*/ 1527304 w 2782291"/>
                  <a:gd name="connsiteY107" fmla="*/ 269917 h 2375120"/>
                  <a:gd name="connsiteX108" fmla="*/ 1469247 w 2782291"/>
                  <a:gd name="connsiteY108" fmla="*/ 226374 h 2375120"/>
                  <a:gd name="connsiteX109" fmla="*/ 1454733 w 2782291"/>
                  <a:gd name="connsiteY109" fmla="*/ 226374 h 2375120"/>
                  <a:gd name="connsiteX110" fmla="*/ 1309590 w 2782291"/>
                  <a:gd name="connsiteY110" fmla="*/ 124774 h 2375120"/>
                  <a:gd name="connsiteX111" fmla="*/ 1266047 w 2782291"/>
                  <a:gd name="connsiteY111" fmla="*/ 81231 h 2375120"/>
                  <a:gd name="connsiteX112" fmla="*/ 1237018 w 2782291"/>
                  <a:gd name="connsiteY112" fmla="*/ 37688 h 2375120"/>
                  <a:gd name="connsiteX113" fmla="*/ 1193475 w 2782291"/>
                  <a:gd name="connsiteY113" fmla="*/ 23174 h 2375120"/>
                  <a:gd name="connsiteX114" fmla="*/ 1144375 w 2782291"/>
                  <a:gd name="connsiteY114"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456488 w 2782291"/>
                  <a:gd name="connsiteY38" fmla="*/ 1783866 h 2375120"/>
                  <a:gd name="connsiteX39" fmla="*/ 629417 w 2782291"/>
                  <a:gd name="connsiteY39" fmla="*/ 2025390 h 2375120"/>
                  <a:gd name="connsiteX40" fmla="*/ 772561 w 2782291"/>
                  <a:gd name="connsiteY40" fmla="*/ 2272888 h 2375120"/>
                  <a:gd name="connsiteX41" fmla="*/ 816104 w 2782291"/>
                  <a:gd name="connsiteY41" fmla="*/ 2287402 h 2375120"/>
                  <a:gd name="connsiteX42" fmla="*/ 859647 w 2782291"/>
                  <a:gd name="connsiteY42" fmla="*/ 2301917 h 2375120"/>
                  <a:gd name="connsiteX43" fmla="*/ 903190 w 2782291"/>
                  <a:gd name="connsiteY43" fmla="*/ 2316431 h 2375120"/>
                  <a:gd name="connsiteX44" fmla="*/ 996247 w 2782291"/>
                  <a:gd name="connsiteY44" fmla="*/ 2328471 h 2375120"/>
                  <a:gd name="connsiteX45" fmla="*/ 1080347 w 2782291"/>
                  <a:gd name="connsiteY45" fmla="*/ 2342985 h 2375120"/>
                  <a:gd name="connsiteX46" fmla="*/ 946733 w 2782291"/>
                  <a:gd name="connsiteY46" fmla="*/ 2316431 h 2375120"/>
                  <a:gd name="connsiteX47" fmla="*/ 1193476 w 2782291"/>
                  <a:gd name="connsiteY47" fmla="*/ 2361513 h 2375120"/>
                  <a:gd name="connsiteX48" fmla="*/ 1309591 w 2782291"/>
                  <a:gd name="connsiteY48" fmla="*/ 2361512 h 2375120"/>
                  <a:gd name="connsiteX49" fmla="*/ 1466260 w 2782291"/>
                  <a:gd name="connsiteY49" fmla="*/ 2365527 h 2375120"/>
                  <a:gd name="connsiteX50" fmla="*/ 1657933 w 2782291"/>
                  <a:gd name="connsiteY50" fmla="*/ 2365525 h 2375120"/>
                  <a:gd name="connsiteX51" fmla="*/ 2047439 w 2782291"/>
                  <a:gd name="connsiteY51" fmla="*/ 2371922 h 2375120"/>
                  <a:gd name="connsiteX52" fmla="*/ 2509132 w 2782291"/>
                  <a:gd name="connsiteY52" fmla="*/ 2332484 h 2375120"/>
                  <a:gd name="connsiteX53" fmla="*/ 2600813 w 2782291"/>
                  <a:gd name="connsiteY53" fmla="*/ 2329918 h 2375120"/>
                  <a:gd name="connsiteX54" fmla="*/ 2685463 w 2782291"/>
                  <a:gd name="connsiteY54" fmla="*/ 2328470 h 2375120"/>
                  <a:gd name="connsiteX55" fmla="*/ 2755462 w 2782291"/>
                  <a:gd name="connsiteY55" fmla="*/ 2309942 h 2375120"/>
                  <a:gd name="connsiteX56" fmla="*/ 2775533 w 2782291"/>
                  <a:gd name="connsiteY56" fmla="*/ 2180252 h 2375120"/>
                  <a:gd name="connsiteX57" fmla="*/ 2644905 w 2782291"/>
                  <a:gd name="connsiteY57" fmla="*/ 2160787 h 2375120"/>
                  <a:gd name="connsiteX58" fmla="*/ 2508585 w 2782291"/>
                  <a:gd name="connsiteY58" fmla="*/ 2161901 h 2375120"/>
                  <a:gd name="connsiteX59" fmla="*/ 2436146 w 2782291"/>
                  <a:gd name="connsiteY59" fmla="*/ 2181789 h 2375120"/>
                  <a:gd name="connsiteX60" fmla="*/ 2415662 w 2782291"/>
                  <a:gd name="connsiteY60" fmla="*/ 2238308 h 2375120"/>
                  <a:gd name="connsiteX61" fmla="*/ 2334135 w 2782291"/>
                  <a:gd name="connsiteY61" fmla="*/ 2215768 h 2375120"/>
                  <a:gd name="connsiteX62" fmla="*/ 2335657 w 2782291"/>
                  <a:gd name="connsiteY62" fmla="*/ 2109396 h 2375120"/>
                  <a:gd name="connsiteX63" fmla="*/ 2197313 w 2782291"/>
                  <a:gd name="connsiteY63" fmla="*/ 2109397 h 2375120"/>
                  <a:gd name="connsiteX64" fmla="*/ 2194961 w 2782291"/>
                  <a:gd name="connsiteY64" fmla="*/ 1953575 h 2375120"/>
                  <a:gd name="connsiteX65" fmla="*/ 2064333 w 2782291"/>
                  <a:gd name="connsiteY65" fmla="*/ 1968088 h 2375120"/>
                  <a:gd name="connsiteX66" fmla="*/ 1933704 w 2782291"/>
                  <a:gd name="connsiteY66" fmla="*/ 2026146 h 2375120"/>
                  <a:gd name="connsiteX67" fmla="*/ 1861132 w 2782291"/>
                  <a:gd name="connsiteY67" fmla="*/ 2011630 h 2375120"/>
                  <a:gd name="connsiteX68" fmla="*/ 1498275 w 2782291"/>
                  <a:gd name="connsiteY68" fmla="*/ 1953574 h 2375120"/>
                  <a:gd name="connsiteX69" fmla="*/ 1411190 w 2782291"/>
                  <a:gd name="connsiteY69" fmla="*/ 1924545 h 2375120"/>
                  <a:gd name="connsiteX70" fmla="*/ 1295075 w 2782291"/>
                  <a:gd name="connsiteY70" fmla="*/ 1866488 h 2375120"/>
                  <a:gd name="connsiteX71" fmla="*/ 1135418 w 2782291"/>
                  <a:gd name="connsiteY71" fmla="*/ 1735860 h 2375120"/>
                  <a:gd name="connsiteX72" fmla="*/ 1025276 w 2782291"/>
                  <a:gd name="connsiteY72" fmla="*/ 1636734 h 2375120"/>
                  <a:gd name="connsiteX73" fmla="*/ 973190 w 2782291"/>
                  <a:gd name="connsiteY73" fmla="*/ 1572190 h 2375120"/>
                  <a:gd name="connsiteX74" fmla="*/ 941175 w 2782291"/>
                  <a:gd name="connsiteY74" fmla="*/ 1518145 h 2375120"/>
                  <a:gd name="connsiteX75" fmla="*/ 946733 w 2782291"/>
                  <a:gd name="connsiteY75" fmla="*/ 1445574 h 2375120"/>
                  <a:gd name="connsiteX76" fmla="*/ 859647 w 2782291"/>
                  <a:gd name="connsiteY76" fmla="*/ 1445574 h 2375120"/>
                  <a:gd name="connsiteX77" fmla="*/ 787076 w 2782291"/>
                  <a:gd name="connsiteY77" fmla="*/ 1416545 h 2375120"/>
                  <a:gd name="connsiteX78" fmla="*/ 769575 w 2782291"/>
                  <a:gd name="connsiteY78" fmla="*/ 1296417 h 2375120"/>
                  <a:gd name="connsiteX79" fmla="*/ 888676 w 2782291"/>
                  <a:gd name="connsiteY79" fmla="*/ 1227860 h 2375120"/>
                  <a:gd name="connsiteX80" fmla="*/ 894577 w 2782291"/>
                  <a:gd name="connsiteY80" fmla="*/ 1101300 h 2375120"/>
                  <a:gd name="connsiteX81" fmla="*/ 744704 w 2782291"/>
                  <a:gd name="connsiteY81" fmla="*/ 1048794 h 2375120"/>
                  <a:gd name="connsiteX82" fmla="*/ 747760 w 2782291"/>
                  <a:gd name="connsiteY82" fmla="*/ 928009 h 2375120"/>
                  <a:gd name="connsiteX83" fmla="*/ 894576 w 2782291"/>
                  <a:gd name="connsiteY83" fmla="*/ 933284 h 2375120"/>
                  <a:gd name="connsiteX84" fmla="*/ 917634 w 2782291"/>
                  <a:gd name="connsiteY84" fmla="*/ 1017291 h 2375120"/>
                  <a:gd name="connsiteX85" fmla="*/ 1109376 w 2782291"/>
                  <a:gd name="connsiteY85" fmla="*/ 1023121 h 2375120"/>
                  <a:gd name="connsiteX86" fmla="*/ 1178961 w 2782291"/>
                  <a:gd name="connsiteY86" fmla="*/ 1048136 h 2375120"/>
                  <a:gd name="connsiteX87" fmla="*/ 1309177 w 2782291"/>
                  <a:gd name="connsiteY87" fmla="*/ 1066664 h 2375120"/>
                  <a:gd name="connsiteX88" fmla="*/ 1382161 w 2782291"/>
                  <a:gd name="connsiteY88" fmla="*/ 1070677 h 2375120"/>
                  <a:gd name="connsiteX89" fmla="*/ 1483761 w 2782291"/>
                  <a:gd name="connsiteY89" fmla="*/ 1053688 h 2375120"/>
                  <a:gd name="connsiteX90" fmla="*/ 1600289 w 2782291"/>
                  <a:gd name="connsiteY90" fmla="*/ 1028673 h 2375120"/>
                  <a:gd name="connsiteX91" fmla="*/ 1614390 w 2782291"/>
                  <a:gd name="connsiteY91" fmla="*/ 995631 h 2375120"/>
                  <a:gd name="connsiteX92" fmla="*/ 1501676 w 2782291"/>
                  <a:gd name="connsiteY92" fmla="*/ 890018 h 2375120"/>
                  <a:gd name="connsiteX93" fmla="*/ 1599875 w 2782291"/>
                  <a:gd name="connsiteY93" fmla="*/ 777917 h 2375120"/>
                  <a:gd name="connsiteX94" fmla="*/ 1576818 w 2782291"/>
                  <a:gd name="connsiteY94" fmla="*/ 676317 h 2375120"/>
                  <a:gd name="connsiteX95" fmla="*/ 1498274 w 2782291"/>
                  <a:gd name="connsiteY95" fmla="*/ 618260 h 2375120"/>
                  <a:gd name="connsiteX96" fmla="*/ 1390306 w 2782291"/>
                  <a:gd name="connsiteY96" fmla="*/ 618252 h 2375120"/>
                  <a:gd name="connsiteX97" fmla="*/ 1286548 w 2782291"/>
                  <a:gd name="connsiteY97" fmla="*/ 555247 h 2375120"/>
                  <a:gd name="connsiteX98" fmla="*/ 1498689 w 2782291"/>
                  <a:gd name="connsiteY98" fmla="*/ 372120 h 2375120"/>
                  <a:gd name="connsiteX99" fmla="*/ 1643833 w 2782291"/>
                  <a:gd name="connsiteY99" fmla="*/ 519136 h 2375120"/>
                  <a:gd name="connsiteX100" fmla="*/ 1875647 w 2782291"/>
                  <a:gd name="connsiteY100" fmla="*/ 676316 h 2375120"/>
                  <a:gd name="connsiteX101" fmla="*/ 1991761 w 2782291"/>
                  <a:gd name="connsiteY101" fmla="*/ 792431 h 2375120"/>
                  <a:gd name="connsiteX102" fmla="*/ 1997732 w 2782291"/>
                  <a:gd name="connsiteY102" fmla="*/ 624747 h 2375120"/>
                  <a:gd name="connsiteX103" fmla="*/ 1989190 w 2782291"/>
                  <a:gd name="connsiteY103" fmla="*/ 577191 h 2375120"/>
                  <a:gd name="connsiteX104" fmla="*/ 1991347 w 2782291"/>
                  <a:gd name="connsiteY104" fmla="*/ 519134 h 2375120"/>
                  <a:gd name="connsiteX105" fmla="*/ 1875647 w 2782291"/>
                  <a:gd name="connsiteY105" fmla="*/ 458602 h 2375120"/>
                  <a:gd name="connsiteX106" fmla="*/ 1672447 w 2782291"/>
                  <a:gd name="connsiteY106" fmla="*/ 371517 h 2375120"/>
                  <a:gd name="connsiteX107" fmla="*/ 1570847 w 2782291"/>
                  <a:gd name="connsiteY107" fmla="*/ 298945 h 2375120"/>
                  <a:gd name="connsiteX108" fmla="*/ 1527304 w 2782291"/>
                  <a:gd name="connsiteY108" fmla="*/ 269917 h 2375120"/>
                  <a:gd name="connsiteX109" fmla="*/ 1469247 w 2782291"/>
                  <a:gd name="connsiteY109" fmla="*/ 226374 h 2375120"/>
                  <a:gd name="connsiteX110" fmla="*/ 1454733 w 2782291"/>
                  <a:gd name="connsiteY110" fmla="*/ 226374 h 2375120"/>
                  <a:gd name="connsiteX111" fmla="*/ 1309590 w 2782291"/>
                  <a:gd name="connsiteY111" fmla="*/ 124774 h 2375120"/>
                  <a:gd name="connsiteX112" fmla="*/ 1266047 w 2782291"/>
                  <a:gd name="connsiteY112" fmla="*/ 81231 h 2375120"/>
                  <a:gd name="connsiteX113" fmla="*/ 1237018 w 2782291"/>
                  <a:gd name="connsiteY113" fmla="*/ 37688 h 2375120"/>
                  <a:gd name="connsiteX114" fmla="*/ 1193475 w 2782291"/>
                  <a:gd name="connsiteY114" fmla="*/ 23174 h 2375120"/>
                  <a:gd name="connsiteX115" fmla="*/ 1144375 w 2782291"/>
                  <a:gd name="connsiteY115"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456488 w 2782291"/>
                  <a:gd name="connsiteY38" fmla="*/ 1783866 h 2375120"/>
                  <a:gd name="connsiteX39" fmla="*/ 629417 w 2782291"/>
                  <a:gd name="connsiteY39" fmla="*/ 2025390 h 2375120"/>
                  <a:gd name="connsiteX40" fmla="*/ 772561 w 2782291"/>
                  <a:gd name="connsiteY40" fmla="*/ 2272888 h 2375120"/>
                  <a:gd name="connsiteX41" fmla="*/ 816104 w 2782291"/>
                  <a:gd name="connsiteY41" fmla="*/ 2287402 h 2375120"/>
                  <a:gd name="connsiteX42" fmla="*/ 859647 w 2782291"/>
                  <a:gd name="connsiteY42" fmla="*/ 2301917 h 2375120"/>
                  <a:gd name="connsiteX43" fmla="*/ 903190 w 2782291"/>
                  <a:gd name="connsiteY43" fmla="*/ 2316431 h 2375120"/>
                  <a:gd name="connsiteX44" fmla="*/ 996247 w 2782291"/>
                  <a:gd name="connsiteY44" fmla="*/ 2328471 h 2375120"/>
                  <a:gd name="connsiteX45" fmla="*/ 1080347 w 2782291"/>
                  <a:gd name="connsiteY45" fmla="*/ 2342985 h 2375120"/>
                  <a:gd name="connsiteX46" fmla="*/ 946733 w 2782291"/>
                  <a:gd name="connsiteY46" fmla="*/ 2316431 h 2375120"/>
                  <a:gd name="connsiteX47" fmla="*/ 1193476 w 2782291"/>
                  <a:gd name="connsiteY47" fmla="*/ 2361513 h 2375120"/>
                  <a:gd name="connsiteX48" fmla="*/ 1309591 w 2782291"/>
                  <a:gd name="connsiteY48" fmla="*/ 2361512 h 2375120"/>
                  <a:gd name="connsiteX49" fmla="*/ 1466260 w 2782291"/>
                  <a:gd name="connsiteY49" fmla="*/ 2365527 h 2375120"/>
                  <a:gd name="connsiteX50" fmla="*/ 1657933 w 2782291"/>
                  <a:gd name="connsiteY50" fmla="*/ 2365525 h 2375120"/>
                  <a:gd name="connsiteX51" fmla="*/ 2047439 w 2782291"/>
                  <a:gd name="connsiteY51" fmla="*/ 2371922 h 2375120"/>
                  <a:gd name="connsiteX52" fmla="*/ 2509132 w 2782291"/>
                  <a:gd name="connsiteY52" fmla="*/ 2332484 h 2375120"/>
                  <a:gd name="connsiteX53" fmla="*/ 2600813 w 2782291"/>
                  <a:gd name="connsiteY53" fmla="*/ 2329918 h 2375120"/>
                  <a:gd name="connsiteX54" fmla="*/ 2685463 w 2782291"/>
                  <a:gd name="connsiteY54" fmla="*/ 2328470 h 2375120"/>
                  <a:gd name="connsiteX55" fmla="*/ 2755462 w 2782291"/>
                  <a:gd name="connsiteY55" fmla="*/ 2309942 h 2375120"/>
                  <a:gd name="connsiteX56" fmla="*/ 2775533 w 2782291"/>
                  <a:gd name="connsiteY56" fmla="*/ 2180252 h 2375120"/>
                  <a:gd name="connsiteX57" fmla="*/ 2644905 w 2782291"/>
                  <a:gd name="connsiteY57" fmla="*/ 2160787 h 2375120"/>
                  <a:gd name="connsiteX58" fmla="*/ 2508585 w 2782291"/>
                  <a:gd name="connsiteY58" fmla="*/ 2161901 h 2375120"/>
                  <a:gd name="connsiteX59" fmla="*/ 2436146 w 2782291"/>
                  <a:gd name="connsiteY59" fmla="*/ 2181789 h 2375120"/>
                  <a:gd name="connsiteX60" fmla="*/ 2415662 w 2782291"/>
                  <a:gd name="connsiteY60" fmla="*/ 2238308 h 2375120"/>
                  <a:gd name="connsiteX61" fmla="*/ 2334135 w 2782291"/>
                  <a:gd name="connsiteY61" fmla="*/ 2215768 h 2375120"/>
                  <a:gd name="connsiteX62" fmla="*/ 2335657 w 2782291"/>
                  <a:gd name="connsiteY62" fmla="*/ 2109396 h 2375120"/>
                  <a:gd name="connsiteX63" fmla="*/ 2197313 w 2782291"/>
                  <a:gd name="connsiteY63" fmla="*/ 2109397 h 2375120"/>
                  <a:gd name="connsiteX64" fmla="*/ 2194961 w 2782291"/>
                  <a:gd name="connsiteY64" fmla="*/ 1953575 h 2375120"/>
                  <a:gd name="connsiteX65" fmla="*/ 2064333 w 2782291"/>
                  <a:gd name="connsiteY65" fmla="*/ 1968088 h 2375120"/>
                  <a:gd name="connsiteX66" fmla="*/ 1933704 w 2782291"/>
                  <a:gd name="connsiteY66" fmla="*/ 2026146 h 2375120"/>
                  <a:gd name="connsiteX67" fmla="*/ 1861132 w 2782291"/>
                  <a:gd name="connsiteY67" fmla="*/ 2011630 h 2375120"/>
                  <a:gd name="connsiteX68" fmla="*/ 1498275 w 2782291"/>
                  <a:gd name="connsiteY68" fmla="*/ 1953574 h 2375120"/>
                  <a:gd name="connsiteX69" fmla="*/ 1411190 w 2782291"/>
                  <a:gd name="connsiteY69" fmla="*/ 1924545 h 2375120"/>
                  <a:gd name="connsiteX70" fmla="*/ 1295075 w 2782291"/>
                  <a:gd name="connsiteY70" fmla="*/ 1866488 h 2375120"/>
                  <a:gd name="connsiteX71" fmla="*/ 1135418 w 2782291"/>
                  <a:gd name="connsiteY71" fmla="*/ 1735860 h 2375120"/>
                  <a:gd name="connsiteX72" fmla="*/ 1025276 w 2782291"/>
                  <a:gd name="connsiteY72" fmla="*/ 1636734 h 2375120"/>
                  <a:gd name="connsiteX73" fmla="*/ 973190 w 2782291"/>
                  <a:gd name="connsiteY73" fmla="*/ 1572190 h 2375120"/>
                  <a:gd name="connsiteX74" fmla="*/ 941175 w 2782291"/>
                  <a:gd name="connsiteY74" fmla="*/ 1518145 h 2375120"/>
                  <a:gd name="connsiteX75" fmla="*/ 946733 w 2782291"/>
                  <a:gd name="connsiteY75" fmla="*/ 1445574 h 2375120"/>
                  <a:gd name="connsiteX76" fmla="*/ 859647 w 2782291"/>
                  <a:gd name="connsiteY76" fmla="*/ 1445574 h 2375120"/>
                  <a:gd name="connsiteX77" fmla="*/ 787076 w 2782291"/>
                  <a:gd name="connsiteY77" fmla="*/ 1416545 h 2375120"/>
                  <a:gd name="connsiteX78" fmla="*/ 769575 w 2782291"/>
                  <a:gd name="connsiteY78" fmla="*/ 1296417 h 2375120"/>
                  <a:gd name="connsiteX79" fmla="*/ 888676 w 2782291"/>
                  <a:gd name="connsiteY79" fmla="*/ 1227860 h 2375120"/>
                  <a:gd name="connsiteX80" fmla="*/ 894577 w 2782291"/>
                  <a:gd name="connsiteY80" fmla="*/ 1101300 h 2375120"/>
                  <a:gd name="connsiteX81" fmla="*/ 744704 w 2782291"/>
                  <a:gd name="connsiteY81" fmla="*/ 1048794 h 2375120"/>
                  <a:gd name="connsiteX82" fmla="*/ 747760 w 2782291"/>
                  <a:gd name="connsiteY82" fmla="*/ 928009 h 2375120"/>
                  <a:gd name="connsiteX83" fmla="*/ 894576 w 2782291"/>
                  <a:gd name="connsiteY83" fmla="*/ 933284 h 2375120"/>
                  <a:gd name="connsiteX84" fmla="*/ 917634 w 2782291"/>
                  <a:gd name="connsiteY84" fmla="*/ 1017291 h 2375120"/>
                  <a:gd name="connsiteX85" fmla="*/ 1109376 w 2782291"/>
                  <a:gd name="connsiteY85" fmla="*/ 1023121 h 2375120"/>
                  <a:gd name="connsiteX86" fmla="*/ 1178961 w 2782291"/>
                  <a:gd name="connsiteY86" fmla="*/ 1048136 h 2375120"/>
                  <a:gd name="connsiteX87" fmla="*/ 1309177 w 2782291"/>
                  <a:gd name="connsiteY87" fmla="*/ 1066664 h 2375120"/>
                  <a:gd name="connsiteX88" fmla="*/ 1382161 w 2782291"/>
                  <a:gd name="connsiteY88" fmla="*/ 1070677 h 2375120"/>
                  <a:gd name="connsiteX89" fmla="*/ 1483761 w 2782291"/>
                  <a:gd name="connsiteY89" fmla="*/ 1053688 h 2375120"/>
                  <a:gd name="connsiteX90" fmla="*/ 1600289 w 2782291"/>
                  <a:gd name="connsiteY90" fmla="*/ 1028673 h 2375120"/>
                  <a:gd name="connsiteX91" fmla="*/ 1614390 w 2782291"/>
                  <a:gd name="connsiteY91" fmla="*/ 995631 h 2375120"/>
                  <a:gd name="connsiteX92" fmla="*/ 1501676 w 2782291"/>
                  <a:gd name="connsiteY92" fmla="*/ 890018 h 2375120"/>
                  <a:gd name="connsiteX93" fmla="*/ 1599875 w 2782291"/>
                  <a:gd name="connsiteY93" fmla="*/ 777917 h 2375120"/>
                  <a:gd name="connsiteX94" fmla="*/ 1576818 w 2782291"/>
                  <a:gd name="connsiteY94" fmla="*/ 676317 h 2375120"/>
                  <a:gd name="connsiteX95" fmla="*/ 1498274 w 2782291"/>
                  <a:gd name="connsiteY95" fmla="*/ 618260 h 2375120"/>
                  <a:gd name="connsiteX96" fmla="*/ 1390306 w 2782291"/>
                  <a:gd name="connsiteY96" fmla="*/ 618252 h 2375120"/>
                  <a:gd name="connsiteX97" fmla="*/ 1286548 w 2782291"/>
                  <a:gd name="connsiteY97" fmla="*/ 555247 h 2375120"/>
                  <a:gd name="connsiteX98" fmla="*/ 1498689 w 2782291"/>
                  <a:gd name="connsiteY98" fmla="*/ 372120 h 2375120"/>
                  <a:gd name="connsiteX99" fmla="*/ 1643833 w 2782291"/>
                  <a:gd name="connsiteY99" fmla="*/ 519136 h 2375120"/>
                  <a:gd name="connsiteX100" fmla="*/ 1875647 w 2782291"/>
                  <a:gd name="connsiteY100" fmla="*/ 676316 h 2375120"/>
                  <a:gd name="connsiteX101" fmla="*/ 1991761 w 2782291"/>
                  <a:gd name="connsiteY101" fmla="*/ 792431 h 2375120"/>
                  <a:gd name="connsiteX102" fmla="*/ 1997732 w 2782291"/>
                  <a:gd name="connsiteY102" fmla="*/ 624747 h 2375120"/>
                  <a:gd name="connsiteX103" fmla="*/ 1989190 w 2782291"/>
                  <a:gd name="connsiteY103" fmla="*/ 577191 h 2375120"/>
                  <a:gd name="connsiteX104" fmla="*/ 1991347 w 2782291"/>
                  <a:gd name="connsiteY104" fmla="*/ 519134 h 2375120"/>
                  <a:gd name="connsiteX105" fmla="*/ 1875647 w 2782291"/>
                  <a:gd name="connsiteY105" fmla="*/ 458602 h 2375120"/>
                  <a:gd name="connsiteX106" fmla="*/ 1672447 w 2782291"/>
                  <a:gd name="connsiteY106" fmla="*/ 371517 h 2375120"/>
                  <a:gd name="connsiteX107" fmla="*/ 1570847 w 2782291"/>
                  <a:gd name="connsiteY107" fmla="*/ 298945 h 2375120"/>
                  <a:gd name="connsiteX108" fmla="*/ 1527304 w 2782291"/>
                  <a:gd name="connsiteY108" fmla="*/ 269917 h 2375120"/>
                  <a:gd name="connsiteX109" fmla="*/ 1469247 w 2782291"/>
                  <a:gd name="connsiteY109" fmla="*/ 226374 h 2375120"/>
                  <a:gd name="connsiteX110" fmla="*/ 1454733 w 2782291"/>
                  <a:gd name="connsiteY110" fmla="*/ 226374 h 2375120"/>
                  <a:gd name="connsiteX111" fmla="*/ 1309590 w 2782291"/>
                  <a:gd name="connsiteY111" fmla="*/ 124774 h 2375120"/>
                  <a:gd name="connsiteX112" fmla="*/ 1266047 w 2782291"/>
                  <a:gd name="connsiteY112" fmla="*/ 81231 h 2375120"/>
                  <a:gd name="connsiteX113" fmla="*/ 1237018 w 2782291"/>
                  <a:gd name="connsiteY113" fmla="*/ 37688 h 2375120"/>
                  <a:gd name="connsiteX114" fmla="*/ 1193475 w 2782291"/>
                  <a:gd name="connsiteY114" fmla="*/ 23174 h 2375120"/>
                  <a:gd name="connsiteX115" fmla="*/ 1144375 w 2782291"/>
                  <a:gd name="connsiteY115"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214387 w 2782291"/>
                  <a:gd name="connsiteY38" fmla="*/ 1321822 h 2375120"/>
                  <a:gd name="connsiteX39" fmla="*/ 456488 w 2782291"/>
                  <a:gd name="connsiteY39" fmla="*/ 1783866 h 2375120"/>
                  <a:gd name="connsiteX40" fmla="*/ 629417 w 2782291"/>
                  <a:gd name="connsiteY40" fmla="*/ 2025390 h 2375120"/>
                  <a:gd name="connsiteX41" fmla="*/ 772561 w 2782291"/>
                  <a:gd name="connsiteY41" fmla="*/ 2272888 h 2375120"/>
                  <a:gd name="connsiteX42" fmla="*/ 816104 w 2782291"/>
                  <a:gd name="connsiteY42" fmla="*/ 2287402 h 2375120"/>
                  <a:gd name="connsiteX43" fmla="*/ 859647 w 2782291"/>
                  <a:gd name="connsiteY43" fmla="*/ 2301917 h 2375120"/>
                  <a:gd name="connsiteX44" fmla="*/ 903190 w 2782291"/>
                  <a:gd name="connsiteY44" fmla="*/ 2316431 h 2375120"/>
                  <a:gd name="connsiteX45" fmla="*/ 996247 w 2782291"/>
                  <a:gd name="connsiteY45" fmla="*/ 2328471 h 2375120"/>
                  <a:gd name="connsiteX46" fmla="*/ 1080347 w 2782291"/>
                  <a:gd name="connsiteY46" fmla="*/ 2342985 h 2375120"/>
                  <a:gd name="connsiteX47" fmla="*/ 946733 w 2782291"/>
                  <a:gd name="connsiteY47" fmla="*/ 2316431 h 2375120"/>
                  <a:gd name="connsiteX48" fmla="*/ 1193476 w 2782291"/>
                  <a:gd name="connsiteY48" fmla="*/ 2361513 h 2375120"/>
                  <a:gd name="connsiteX49" fmla="*/ 1309591 w 2782291"/>
                  <a:gd name="connsiteY49" fmla="*/ 2361512 h 2375120"/>
                  <a:gd name="connsiteX50" fmla="*/ 1466260 w 2782291"/>
                  <a:gd name="connsiteY50" fmla="*/ 2365527 h 2375120"/>
                  <a:gd name="connsiteX51" fmla="*/ 1657933 w 2782291"/>
                  <a:gd name="connsiteY51" fmla="*/ 2365525 h 2375120"/>
                  <a:gd name="connsiteX52" fmla="*/ 2047439 w 2782291"/>
                  <a:gd name="connsiteY52" fmla="*/ 2371922 h 2375120"/>
                  <a:gd name="connsiteX53" fmla="*/ 2509132 w 2782291"/>
                  <a:gd name="connsiteY53" fmla="*/ 2332484 h 2375120"/>
                  <a:gd name="connsiteX54" fmla="*/ 2600813 w 2782291"/>
                  <a:gd name="connsiteY54" fmla="*/ 2329918 h 2375120"/>
                  <a:gd name="connsiteX55" fmla="*/ 2685463 w 2782291"/>
                  <a:gd name="connsiteY55" fmla="*/ 2328470 h 2375120"/>
                  <a:gd name="connsiteX56" fmla="*/ 2755462 w 2782291"/>
                  <a:gd name="connsiteY56" fmla="*/ 2309942 h 2375120"/>
                  <a:gd name="connsiteX57" fmla="*/ 2775533 w 2782291"/>
                  <a:gd name="connsiteY57" fmla="*/ 2180252 h 2375120"/>
                  <a:gd name="connsiteX58" fmla="*/ 2644905 w 2782291"/>
                  <a:gd name="connsiteY58" fmla="*/ 2160787 h 2375120"/>
                  <a:gd name="connsiteX59" fmla="*/ 2508585 w 2782291"/>
                  <a:gd name="connsiteY59" fmla="*/ 2161901 h 2375120"/>
                  <a:gd name="connsiteX60" fmla="*/ 2436146 w 2782291"/>
                  <a:gd name="connsiteY60" fmla="*/ 2181789 h 2375120"/>
                  <a:gd name="connsiteX61" fmla="*/ 2415662 w 2782291"/>
                  <a:gd name="connsiteY61" fmla="*/ 2238308 h 2375120"/>
                  <a:gd name="connsiteX62" fmla="*/ 2334135 w 2782291"/>
                  <a:gd name="connsiteY62" fmla="*/ 2215768 h 2375120"/>
                  <a:gd name="connsiteX63" fmla="*/ 2335657 w 2782291"/>
                  <a:gd name="connsiteY63" fmla="*/ 2109396 h 2375120"/>
                  <a:gd name="connsiteX64" fmla="*/ 2197313 w 2782291"/>
                  <a:gd name="connsiteY64" fmla="*/ 2109397 h 2375120"/>
                  <a:gd name="connsiteX65" fmla="*/ 2194961 w 2782291"/>
                  <a:gd name="connsiteY65" fmla="*/ 1953575 h 2375120"/>
                  <a:gd name="connsiteX66" fmla="*/ 2064333 w 2782291"/>
                  <a:gd name="connsiteY66" fmla="*/ 1968088 h 2375120"/>
                  <a:gd name="connsiteX67" fmla="*/ 1933704 w 2782291"/>
                  <a:gd name="connsiteY67" fmla="*/ 2026146 h 2375120"/>
                  <a:gd name="connsiteX68" fmla="*/ 1861132 w 2782291"/>
                  <a:gd name="connsiteY68" fmla="*/ 2011630 h 2375120"/>
                  <a:gd name="connsiteX69" fmla="*/ 1498275 w 2782291"/>
                  <a:gd name="connsiteY69" fmla="*/ 1953574 h 2375120"/>
                  <a:gd name="connsiteX70" fmla="*/ 1411190 w 2782291"/>
                  <a:gd name="connsiteY70" fmla="*/ 1924545 h 2375120"/>
                  <a:gd name="connsiteX71" fmla="*/ 1295075 w 2782291"/>
                  <a:gd name="connsiteY71" fmla="*/ 1866488 h 2375120"/>
                  <a:gd name="connsiteX72" fmla="*/ 1135418 w 2782291"/>
                  <a:gd name="connsiteY72" fmla="*/ 1735860 h 2375120"/>
                  <a:gd name="connsiteX73" fmla="*/ 1025276 w 2782291"/>
                  <a:gd name="connsiteY73" fmla="*/ 1636734 h 2375120"/>
                  <a:gd name="connsiteX74" fmla="*/ 973190 w 2782291"/>
                  <a:gd name="connsiteY74" fmla="*/ 1572190 h 2375120"/>
                  <a:gd name="connsiteX75" fmla="*/ 941175 w 2782291"/>
                  <a:gd name="connsiteY75" fmla="*/ 1518145 h 2375120"/>
                  <a:gd name="connsiteX76" fmla="*/ 946733 w 2782291"/>
                  <a:gd name="connsiteY76" fmla="*/ 1445574 h 2375120"/>
                  <a:gd name="connsiteX77" fmla="*/ 859647 w 2782291"/>
                  <a:gd name="connsiteY77" fmla="*/ 1445574 h 2375120"/>
                  <a:gd name="connsiteX78" fmla="*/ 787076 w 2782291"/>
                  <a:gd name="connsiteY78" fmla="*/ 1416545 h 2375120"/>
                  <a:gd name="connsiteX79" fmla="*/ 769575 w 2782291"/>
                  <a:gd name="connsiteY79" fmla="*/ 1296417 h 2375120"/>
                  <a:gd name="connsiteX80" fmla="*/ 888676 w 2782291"/>
                  <a:gd name="connsiteY80" fmla="*/ 1227860 h 2375120"/>
                  <a:gd name="connsiteX81" fmla="*/ 894577 w 2782291"/>
                  <a:gd name="connsiteY81" fmla="*/ 1101300 h 2375120"/>
                  <a:gd name="connsiteX82" fmla="*/ 744704 w 2782291"/>
                  <a:gd name="connsiteY82" fmla="*/ 1048794 h 2375120"/>
                  <a:gd name="connsiteX83" fmla="*/ 747760 w 2782291"/>
                  <a:gd name="connsiteY83" fmla="*/ 928009 h 2375120"/>
                  <a:gd name="connsiteX84" fmla="*/ 894576 w 2782291"/>
                  <a:gd name="connsiteY84" fmla="*/ 933284 h 2375120"/>
                  <a:gd name="connsiteX85" fmla="*/ 917634 w 2782291"/>
                  <a:gd name="connsiteY85" fmla="*/ 1017291 h 2375120"/>
                  <a:gd name="connsiteX86" fmla="*/ 1109376 w 2782291"/>
                  <a:gd name="connsiteY86" fmla="*/ 1023121 h 2375120"/>
                  <a:gd name="connsiteX87" fmla="*/ 1178961 w 2782291"/>
                  <a:gd name="connsiteY87" fmla="*/ 1048136 h 2375120"/>
                  <a:gd name="connsiteX88" fmla="*/ 1309177 w 2782291"/>
                  <a:gd name="connsiteY88" fmla="*/ 1066664 h 2375120"/>
                  <a:gd name="connsiteX89" fmla="*/ 1382161 w 2782291"/>
                  <a:gd name="connsiteY89" fmla="*/ 1070677 h 2375120"/>
                  <a:gd name="connsiteX90" fmla="*/ 1483761 w 2782291"/>
                  <a:gd name="connsiteY90" fmla="*/ 1053688 h 2375120"/>
                  <a:gd name="connsiteX91" fmla="*/ 1600289 w 2782291"/>
                  <a:gd name="connsiteY91" fmla="*/ 1028673 h 2375120"/>
                  <a:gd name="connsiteX92" fmla="*/ 1614390 w 2782291"/>
                  <a:gd name="connsiteY92" fmla="*/ 995631 h 2375120"/>
                  <a:gd name="connsiteX93" fmla="*/ 1501676 w 2782291"/>
                  <a:gd name="connsiteY93" fmla="*/ 890018 h 2375120"/>
                  <a:gd name="connsiteX94" fmla="*/ 1599875 w 2782291"/>
                  <a:gd name="connsiteY94" fmla="*/ 777917 h 2375120"/>
                  <a:gd name="connsiteX95" fmla="*/ 1576818 w 2782291"/>
                  <a:gd name="connsiteY95" fmla="*/ 676317 h 2375120"/>
                  <a:gd name="connsiteX96" fmla="*/ 1498274 w 2782291"/>
                  <a:gd name="connsiteY96" fmla="*/ 618260 h 2375120"/>
                  <a:gd name="connsiteX97" fmla="*/ 1390306 w 2782291"/>
                  <a:gd name="connsiteY97" fmla="*/ 618252 h 2375120"/>
                  <a:gd name="connsiteX98" fmla="*/ 1286548 w 2782291"/>
                  <a:gd name="connsiteY98" fmla="*/ 555247 h 2375120"/>
                  <a:gd name="connsiteX99" fmla="*/ 1498689 w 2782291"/>
                  <a:gd name="connsiteY99" fmla="*/ 372120 h 2375120"/>
                  <a:gd name="connsiteX100" fmla="*/ 1643833 w 2782291"/>
                  <a:gd name="connsiteY100" fmla="*/ 519136 h 2375120"/>
                  <a:gd name="connsiteX101" fmla="*/ 1875647 w 2782291"/>
                  <a:gd name="connsiteY101" fmla="*/ 676316 h 2375120"/>
                  <a:gd name="connsiteX102" fmla="*/ 1991761 w 2782291"/>
                  <a:gd name="connsiteY102" fmla="*/ 792431 h 2375120"/>
                  <a:gd name="connsiteX103" fmla="*/ 1997732 w 2782291"/>
                  <a:gd name="connsiteY103" fmla="*/ 624747 h 2375120"/>
                  <a:gd name="connsiteX104" fmla="*/ 1989190 w 2782291"/>
                  <a:gd name="connsiteY104" fmla="*/ 577191 h 2375120"/>
                  <a:gd name="connsiteX105" fmla="*/ 1991347 w 2782291"/>
                  <a:gd name="connsiteY105" fmla="*/ 519134 h 2375120"/>
                  <a:gd name="connsiteX106" fmla="*/ 1875647 w 2782291"/>
                  <a:gd name="connsiteY106" fmla="*/ 458602 h 2375120"/>
                  <a:gd name="connsiteX107" fmla="*/ 1672447 w 2782291"/>
                  <a:gd name="connsiteY107" fmla="*/ 371517 h 2375120"/>
                  <a:gd name="connsiteX108" fmla="*/ 1570847 w 2782291"/>
                  <a:gd name="connsiteY108" fmla="*/ 298945 h 2375120"/>
                  <a:gd name="connsiteX109" fmla="*/ 1527304 w 2782291"/>
                  <a:gd name="connsiteY109" fmla="*/ 269917 h 2375120"/>
                  <a:gd name="connsiteX110" fmla="*/ 1469247 w 2782291"/>
                  <a:gd name="connsiteY110" fmla="*/ 226374 h 2375120"/>
                  <a:gd name="connsiteX111" fmla="*/ 1454733 w 2782291"/>
                  <a:gd name="connsiteY111" fmla="*/ 226374 h 2375120"/>
                  <a:gd name="connsiteX112" fmla="*/ 1309590 w 2782291"/>
                  <a:gd name="connsiteY112" fmla="*/ 124774 h 2375120"/>
                  <a:gd name="connsiteX113" fmla="*/ 1266047 w 2782291"/>
                  <a:gd name="connsiteY113" fmla="*/ 81231 h 2375120"/>
                  <a:gd name="connsiteX114" fmla="*/ 1237018 w 2782291"/>
                  <a:gd name="connsiteY114" fmla="*/ 37688 h 2375120"/>
                  <a:gd name="connsiteX115" fmla="*/ 1193475 w 2782291"/>
                  <a:gd name="connsiteY115" fmla="*/ 23174 h 2375120"/>
                  <a:gd name="connsiteX116" fmla="*/ 1144375 w 2782291"/>
                  <a:gd name="connsiteY116"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214387 w 2782291"/>
                  <a:gd name="connsiteY38" fmla="*/ 1321822 h 2375120"/>
                  <a:gd name="connsiteX39" fmla="*/ 272029 w 2782291"/>
                  <a:gd name="connsiteY39" fmla="*/ 1573845 h 2375120"/>
                  <a:gd name="connsiteX40" fmla="*/ 456488 w 2782291"/>
                  <a:gd name="connsiteY40" fmla="*/ 1783866 h 2375120"/>
                  <a:gd name="connsiteX41" fmla="*/ 629417 w 2782291"/>
                  <a:gd name="connsiteY41" fmla="*/ 2025390 h 2375120"/>
                  <a:gd name="connsiteX42" fmla="*/ 772561 w 2782291"/>
                  <a:gd name="connsiteY42" fmla="*/ 2272888 h 2375120"/>
                  <a:gd name="connsiteX43" fmla="*/ 816104 w 2782291"/>
                  <a:gd name="connsiteY43" fmla="*/ 2287402 h 2375120"/>
                  <a:gd name="connsiteX44" fmla="*/ 859647 w 2782291"/>
                  <a:gd name="connsiteY44" fmla="*/ 2301917 h 2375120"/>
                  <a:gd name="connsiteX45" fmla="*/ 903190 w 2782291"/>
                  <a:gd name="connsiteY45" fmla="*/ 2316431 h 2375120"/>
                  <a:gd name="connsiteX46" fmla="*/ 996247 w 2782291"/>
                  <a:gd name="connsiteY46" fmla="*/ 2328471 h 2375120"/>
                  <a:gd name="connsiteX47" fmla="*/ 1080347 w 2782291"/>
                  <a:gd name="connsiteY47" fmla="*/ 2342985 h 2375120"/>
                  <a:gd name="connsiteX48" fmla="*/ 946733 w 2782291"/>
                  <a:gd name="connsiteY48" fmla="*/ 2316431 h 2375120"/>
                  <a:gd name="connsiteX49" fmla="*/ 1193476 w 2782291"/>
                  <a:gd name="connsiteY49" fmla="*/ 2361513 h 2375120"/>
                  <a:gd name="connsiteX50" fmla="*/ 1309591 w 2782291"/>
                  <a:gd name="connsiteY50" fmla="*/ 2361512 h 2375120"/>
                  <a:gd name="connsiteX51" fmla="*/ 1466260 w 2782291"/>
                  <a:gd name="connsiteY51" fmla="*/ 2365527 h 2375120"/>
                  <a:gd name="connsiteX52" fmla="*/ 1657933 w 2782291"/>
                  <a:gd name="connsiteY52" fmla="*/ 2365525 h 2375120"/>
                  <a:gd name="connsiteX53" fmla="*/ 2047439 w 2782291"/>
                  <a:gd name="connsiteY53" fmla="*/ 2371922 h 2375120"/>
                  <a:gd name="connsiteX54" fmla="*/ 2509132 w 2782291"/>
                  <a:gd name="connsiteY54" fmla="*/ 2332484 h 2375120"/>
                  <a:gd name="connsiteX55" fmla="*/ 2600813 w 2782291"/>
                  <a:gd name="connsiteY55" fmla="*/ 2329918 h 2375120"/>
                  <a:gd name="connsiteX56" fmla="*/ 2685463 w 2782291"/>
                  <a:gd name="connsiteY56" fmla="*/ 2328470 h 2375120"/>
                  <a:gd name="connsiteX57" fmla="*/ 2755462 w 2782291"/>
                  <a:gd name="connsiteY57" fmla="*/ 2309942 h 2375120"/>
                  <a:gd name="connsiteX58" fmla="*/ 2775533 w 2782291"/>
                  <a:gd name="connsiteY58" fmla="*/ 2180252 h 2375120"/>
                  <a:gd name="connsiteX59" fmla="*/ 2644905 w 2782291"/>
                  <a:gd name="connsiteY59" fmla="*/ 2160787 h 2375120"/>
                  <a:gd name="connsiteX60" fmla="*/ 2508585 w 2782291"/>
                  <a:gd name="connsiteY60" fmla="*/ 2161901 h 2375120"/>
                  <a:gd name="connsiteX61" fmla="*/ 2436146 w 2782291"/>
                  <a:gd name="connsiteY61" fmla="*/ 2181789 h 2375120"/>
                  <a:gd name="connsiteX62" fmla="*/ 2415662 w 2782291"/>
                  <a:gd name="connsiteY62" fmla="*/ 2238308 h 2375120"/>
                  <a:gd name="connsiteX63" fmla="*/ 2334135 w 2782291"/>
                  <a:gd name="connsiteY63" fmla="*/ 2215768 h 2375120"/>
                  <a:gd name="connsiteX64" fmla="*/ 2335657 w 2782291"/>
                  <a:gd name="connsiteY64" fmla="*/ 2109396 h 2375120"/>
                  <a:gd name="connsiteX65" fmla="*/ 2197313 w 2782291"/>
                  <a:gd name="connsiteY65" fmla="*/ 2109397 h 2375120"/>
                  <a:gd name="connsiteX66" fmla="*/ 2194961 w 2782291"/>
                  <a:gd name="connsiteY66" fmla="*/ 1953575 h 2375120"/>
                  <a:gd name="connsiteX67" fmla="*/ 2064333 w 2782291"/>
                  <a:gd name="connsiteY67" fmla="*/ 1968088 h 2375120"/>
                  <a:gd name="connsiteX68" fmla="*/ 1933704 w 2782291"/>
                  <a:gd name="connsiteY68" fmla="*/ 2026146 h 2375120"/>
                  <a:gd name="connsiteX69" fmla="*/ 1861132 w 2782291"/>
                  <a:gd name="connsiteY69" fmla="*/ 2011630 h 2375120"/>
                  <a:gd name="connsiteX70" fmla="*/ 1498275 w 2782291"/>
                  <a:gd name="connsiteY70" fmla="*/ 1953574 h 2375120"/>
                  <a:gd name="connsiteX71" fmla="*/ 1411190 w 2782291"/>
                  <a:gd name="connsiteY71" fmla="*/ 1924545 h 2375120"/>
                  <a:gd name="connsiteX72" fmla="*/ 1295075 w 2782291"/>
                  <a:gd name="connsiteY72" fmla="*/ 1866488 h 2375120"/>
                  <a:gd name="connsiteX73" fmla="*/ 1135418 w 2782291"/>
                  <a:gd name="connsiteY73" fmla="*/ 1735860 h 2375120"/>
                  <a:gd name="connsiteX74" fmla="*/ 1025276 w 2782291"/>
                  <a:gd name="connsiteY74" fmla="*/ 1636734 h 2375120"/>
                  <a:gd name="connsiteX75" fmla="*/ 973190 w 2782291"/>
                  <a:gd name="connsiteY75" fmla="*/ 1572190 h 2375120"/>
                  <a:gd name="connsiteX76" fmla="*/ 941175 w 2782291"/>
                  <a:gd name="connsiteY76" fmla="*/ 1518145 h 2375120"/>
                  <a:gd name="connsiteX77" fmla="*/ 946733 w 2782291"/>
                  <a:gd name="connsiteY77" fmla="*/ 1445574 h 2375120"/>
                  <a:gd name="connsiteX78" fmla="*/ 859647 w 2782291"/>
                  <a:gd name="connsiteY78" fmla="*/ 1445574 h 2375120"/>
                  <a:gd name="connsiteX79" fmla="*/ 787076 w 2782291"/>
                  <a:gd name="connsiteY79" fmla="*/ 1416545 h 2375120"/>
                  <a:gd name="connsiteX80" fmla="*/ 769575 w 2782291"/>
                  <a:gd name="connsiteY80" fmla="*/ 1296417 h 2375120"/>
                  <a:gd name="connsiteX81" fmla="*/ 888676 w 2782291"/>
                  <a:gd name="connsiteY81" fmla="*/ 1227860 h 2375120"/>
                  <a:gd name="connsiteX82" fmla="*/ 894577 w 2782291"/>
                  <a:gd name="connsiteY82" fmla="*/ 1101300 h 2375120"/>
                  <a:gd name="connsiteX83" fmla="*/ 744704 w 2782291"/>
                  <a:gd name="connsiteY83" fmla="*/ 1048794 h 2375120"/>
                  <a:gd name="connsiteX84" fmla="*/ 747760 w 2782291"/>
                  <a:gd name="connsiteY84" fmla="*/ 928009 h 2375120"/>
                  <a:gd name="connsiteX85" fmla="*/ 894576 w 2782291"/>
                  <a:gd name="connsiteY85" fmla="*/ 933284 h 2375120"/>
                  <a:gd name="connsiteX86" fmla="*/ 917634 w 2782291"/>
                  <a:gd name="connsiteY86" fmla="*/ 1017291 h 2375120"/>
                  <a:gd name="connsiteX87" fmla="*/ 1109376 w 2782291"/>
                  <a:gd name="connsiteY87" fmla="*/ 1023121 h 2375120"/>
                  <a:gd name="connsiteX88" fmla="*/ 1178961 w 2782291"/>
                  <a:gd name="connsiteY88" fmla="*/ 1048136 h 2375120"/>
                  <a:gd name="connsiteX89" fmla="*/ 1309177 w 2782291"/>
                  <a:gd name="connsiteY89" fmla="*/ 1066664 h 2375120"/>
                  <a:gd name="connsiteX90" fmla="*/ 1382161 w 2782291"/>
                  <a:gd name="connsiteY90" fmla="*/ 1070677 h 2375120"/>
                  <a:gd name="connsiteX91" fmla="*/ 1483761 w 2782291"/>
                  <a:gd name="connsiteY91" fmla="*/ 1053688 h 2375120"/>
                  <a:gd name="connsiteX92" fmla="*/ 1600289 w 2782291"/>
                  <a:gd name="connsiteY92" fmla="*/ 1028673 h 2375120"/>
                  <a:gd name="connsiteX93" fmla="*/ 1614390 w 2782291"/>
                  <a:gd name="connsiteY93" fmla="*/ 995631 h 2375120"/>
                  <a:gd name="connsiteX94" fmla="*/ 1501676 w 2782291"/>
                  <a:gd name="connsiteY94" fmla="*/ 890018 h 2375120"/>
                  <a:gd name="connsiteX95" fmla="*/ 1599875 w 2782291"/>
                  <a:gd name="connsiteY95" fmla="*/ 777917 h 2375120"/>
                  <a:gd name="connsiteX96" fmla="*/ 1576818 w 2782291"/>
                  <a:gd name="connsiteY96" fmla="*/ 676317 h 2375120"/>
                  <a:gd name="connsiteX97" fmla="*/ 1498274 w 2782291"/>
                  <a:gd name="connsiteY97" fmla="*/ 618260 h 2375120"/>
                  <a:gd name="connsiteX98" fmla="*/ 1390306 w 2782291"/>
                  <a:gd name="connsiteY98" fmla="*/ 618252 h 2375120"/>
                  <a:gd name="connsiteX99" fmla="*/ 1286548 w 2782291"/>
                  <a:gd name="connsiteY99" fmla="*/ 555247 h 2375120"/>
                  <a:gd name="connsiteX100" fmla="*/ 1498689 w 2782291"/>
                  <a:gd name="connsiteY100" fmla="*/ 372120 h 2375120"/>
                  <a:gd name="connsiteX101" fmla="*/ 1643833 w 2782291"/>
                  <a:gd name="connsiteY101" fmla="*/ 519136 h 2375120"/>
                  <a:gd name="connsiteX102" fmla="*/ 1875647 w 2782291"/>
                  <a:gd name="connsiteY102" fmla="*/ 676316 h 2375120"/>
                  <a:gd name="connsiteX103" fmla="*/ 1991761 w 2782291"/>
                  <a:gd name="connsiteY103" fmla="*/ 792431 h 2375120"/>
                  <a:gd name="connsiteX104" fmla="*/ 1997732 w 2782291"/>
                  <a:gd name="connsiteY104" fmla="*/ 624747 h 2375120"/>
                  <a:gd name="connsiteX105" fmla="*/ 1989190 w 2782291"/>
                  <a:gd name="connsiteY105" fmla="*/ 577191 h 2375120"/>
                  <a:gd name="connsiteX106" fmla="*/ 1991347 w 2782291"/>
                  <a:gd name="connsiteY106" fmla="*/ 519134 h 2375120"/>
                  <a:gd name="connsiteX107" fmla="*/ 1875647 w 2782291"/>
                  <a:gd name="connsiteY107" fmla="*/ 458602 h 2375120"/>
                  <a:gd name="connsiteX108" fmla="*/ 1672447 w 2782291"/>
                  <a:gd name="connsiteY108" fmla="*/ 371517 h 2375120"/>
                  <a:gd name="connsiteX109" fmla="*/ 1570847 w 2782291"/>
                  <a:gd name="connsiteY109" fmla="*/ 298945 h 2375120"/>
                  <a:gd name="connsiteX110" fmla="*/ 1527304 w 2782291"/>
                  <a:gd name="connsiteY110" fmla="*/ 269917 h 2375120"/>
                  <a:gd name="connsiteX111" fmla="*/ 1469247 w 2782291"/>
                  <a:gd name="connsiteY111" fmla="*/ 226374 h 2375120"/>
                  <a:gd name="connsiteX112" fmla="*/ 1454733 w 2782291"/>
                  <a:gd name="connsiteY112" fmla="*/ 226374 h 2375120"/>
                  <a:gd name="connsiteX113" fmla="*/ 1309590 w 2782291"/>
                  <a:gd name="connsiteY113" fmla="*/ 124774 h 2375120"/>
                  <a:gd name="connsiteX114" fmla="*/ 1266047 w 2782291"/>
                  <a:gd name="connsiteY114" fmla="*/ 81231 h 2375120"/>
                  <a:gd name="connsiteX115" fmla="*/ 1237018 w 2782291"/>
                  <a:gd name="connsiteY115" fmla="*/ 37688 h 2375120"/>
                  <a:gd name="connsiteX116" fmla="*/ 1193475 w 2782291"/>
                  <a:gd name="connsiteY116" fmla="*/ 23174 h 2375120"/>
                  <a:gd name="connsiteX117" fmla="*/ 1144375 w 2782291"/>
                  <a:gd name="connsiteY117"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133686 w 2782291"/>
                  <a:gd name="connsiteY38" fmla="*/ 1311320 h 2375120"/>
                  <a:gd name="connsiteX39" fmla="*/ 214387 w 2782291"/>
                  <a:gd name="connsiteY39" fmla="*/ 1321822 h 2375120"/>
                  <a:gd name="connsiteX40" fmla="*/ 272029 w 2782291"/>
                  <a:gd name="connsiteY40" fmla="*/ 1573845 h 2375120"/>
                  <a:gd name="connsiteX41" fmla="*/ 456488 w 2782291"/>
                  <a:gd name="connsiteY41" fmla="*/ 1783866 h 2375120"/>
                  <a:gd name="connsiteX42" fmla="*/ 629417 w 2782291"/>
                  <a:gd name="connsiteY42" fmla="*/ 2025390 h 2375120"/>
                  <a:gd name="connsiteX43" fmla="*/ 772561 w 2782291"/>
                  <a:gd name="connsiteY43" fmla="*/ 2272888 h 2375120"/>
                  <a:gd name="connsiteX44" fmla="*/ 816104 w 2782291"/>
                  <a:gd name="connsiteY44" fmla="*/ 2287402 h 2375120"/>
                  <a:gd name="connsiteX45" fmla="*/ 859647 w 2782291"/>
                  <a:gd name="connsiteY45" fmla="*/ 2301917 h 2375120"/>
                  <a:gd name="connsiteX46" fmla="*/ 903190 w 2782291"/>
                  <a:gd name="connsiteY46" fmla="*/ 2316431 h 2375120"/>
                  <a:gd name="connsiteX47" fmla="*/ 996247 w 2782291"/>
                  <a:gd name="connsiteY47" fmla="*/ 2328471 h 2375120"/>
                  <a:gd name="connsiteX48" fmla="*/ 1080347 w 2782291"/>
                  <a:gd name="connsiteY48" fmla="*/ 2342985 h 2375120"/>
                  <a:gd name="connsiteX49" fmla="*/ 946733 w 2782291"/>
                  <a:gd name="connsiteY49" fmla="*/ 2316431 h 2375120"/>
                  <a:gd name="connsiteX50" fmla="*/ 1193476 w 2782291"/>
                  <a:gd name="connsiteY50" fmla="*/ 2361513 h 2375120"/>
                  <a:gd name="connsiteX51" fmla="*/ 1309591 w 2782291"/>
                  <a:gd name="connsiteY51" fmla="*/ 2361512 h 2375120"/>
                  <a:gd name="connsiteX52" fmla="*/ 1466260 w 2782291"/>
                  <a:gd name="connsiteY52" fmla="*/ 2365527 h 2375120"/>
                  <a:gd name="connsiteX53" fmla="*/ 1657933 w 2782291"/>
                  <a:gd name="connsiteY53" fmla="*/ 2365525 h 2375120"/>
                  <a:gd name="connsiteX54" fmla="*/ 2047439 w 2782291"/>
                  <a:gd name="connsiteY54" fmla="*/ 2371922 h 2375120"/>
                  <a:gd name="connsiteX55" fmla="*/ 2509132 w 2782291"/>
                  <a:gd name="connsiteY55" fmla="*/ 2332484 h 2375120"/>
                  <a:gd name="connsiteX56" fmla="*/ 2600813 w 2782291"/>
                  <a:gd name="connsiteY56" fmla="*/ 2329918 h 2375120"/>
                  <a:gd name="connsiteX57" fmla="*/ 2685463 w 2782291"/>
                  <a:gd name="connsiteY57" fmla="*/ 2328470 h 2375120"/>
                  <a:gd name="connsiteX58" fmla="*/ 2755462 w 2782291"/>
                  <a:gd name="connsiteY58" fmla="*/ 2309942 h 2375120"/>
                  <a:gd name="connsiteX59" fmla="*/ 2775533 w 2782291"/>
                  <a:gd name="connsiteY59" fmla="*/ 2180252 h 2375120"/>
                  <a:gd name="connsiteX60" fmla="*/ 2644905 w 2782291"/>
                  <a:gd name="connsiteY60" fmla="*/ 2160787 h 2375120"/>
                  <a:gd name="connsiteX61" fmla="*/ 2508585 w 2782291"/>
                  <a:gd name="connsiteY61" fmla="*/ 2161901 h 2375120"/>
                  <a:gd name="connsiteX62" fmla="*/ 2436146 w 2782291"/>
                  <a:gd name="connsiteY62" fmla="*/ 2181789 h 2375120"/>
                  <a:gd name="connsiteX63" fmla="*/ 2415662 w 2782291"/>
                  <a:gd name="connsiteY63" fmla="*/ 2238308 h 2375120"/>
                  <a:gd name="connsiteX64" fmla="*/ 2334135 w 2782291"/>
                  <a:gd name="connsiteY64" fmla="*/ 2215768 h 2375120"/>
                  <a:gd name="connsiteX65" fmla="*/ 2335657 w 2782291"/>
                  <a:gd name="connsiteY65" fmla="*/ 2109396 h 2375120"/>
                  <a:gd name="connsiteX66" fmla="*/ 2197313 w 2782291"/>
                  <a:gd name="connsiteY66" fmla="*/ 2109397 h 2375120"/>
                  <a:gd name="connsiteX67" fmla="*/ 2194961 w 2782291"/>
                  <a:gd name="connsiteY67" fmla="*/ 1953575 h 2375120"/>
                  <a:gd name="connsiteX68" fmla="*/ 2064333 w 2782291"/>
                  <a:gd name="connsiteY68" fmla="*/ 1968088 h 2375120"/>
                  <a:gd name="connsiteX69" fmla="*/ 1933704 w 2782291"/>
                  <a:gd name="connsiteY69" fmla="*/ 2026146 h 2375120"/>
                  <a:gd name="connsiteX70" fmla="*/ 1861132 w 2782291"/>
                  <a:gd name="connsiteY70" fmla="*/ 2011630 h 2375120"/>
                  <a:gd name="connsiteX71" fmla="*/ 1498275 w 2782291"/>
                  <a:gd name="connsiteY71" fmla="*/ 1953574 h 2375120"/>
                  <a:gd name="connsiteX72" fmla="*/ 1411190 w 2782291"/>
                  <a:gd name="connsiteY72" fmla="*/ 1924545 h 2375120"/>
                  <a:gd name="connsiteX73" fmla="*/ 1295075 w 2782291"/>
                  <a:gd name="connsiteY73" fmla="*/ 1866488 h 2375120"/>
                  <a:gd name="connsiteX74" fmla="*/ 1135418 w 2782291"/>
                  <a:gd name="connsiteY74" fmla="*/ 1735860 h 2375120"/>
                  <a:gd name="connsiteX75" fmla="*/ 1025276 w 2782291"/>
                  <a:gd name="connsiteY75" fmla="*/ 1636734 h 2375120"/>
                  <a:gd name="connsiteX76" fmla="*/ 973190 w 2782291"/>
                  <a:gd name="connsiteY76" fmla="*/ 1572190 h 2375120"/>
                  <a:gd name="connsiteX77" fmla="*/ 941175 w 2782291"/>
                  <a:gd name="connsiteY77" fmla="*/ 1518145 h 2375120"/>
                  <a:gd name="connsiteX78" fmla="*/ 946733 w 2782291"/>
                  <a:gd name="connsiteY78" fmla="*/ 1445574 h 2375120"/>
                  <a:gd name="connsiteX79" fmla="*/ 859647 w 2782291"/>
                  <a:gd name="connsiteY79" fmla="*/ 1445574 h 2375120"/>
                  <a:gd name="connsiteX80" fmla="*/ 787076 w 2782291"/>
                  <a:gd name="connsiteY80" fmla="*/ 1416545 h 2375120"/>
                  <a:gd name="connsiteX81" fmla="*/ 769575 w 2782291"/>
                  <a:gd name="connsiteY81" fmla="*/ 1296417 h 2375120"/>
                  <a:gd name="connsiteX82" fmla="*/ 888676 w 2782291"/>
                  <a:gd name="connsiteY82" fmla="*/ 1227860 h 2375120"/>
                  <a:gd name="connsiteX83" fmla="*/ 894577 w 2782291"/>
                  <a:gd name="connsiteY83" fmla="*/ 1101300 h 2375120"/>
                  <a:gd name="connsiteX84" fmla="*/ 744704 w 2782291"/>
                  <a:gd name="connsiteY84" fmla="*/ 1048794 h 2375120"/>
                  <a:gd name="connsiteX85" fmla="*/ 747760 w 2782291"/>
                  <a:gd name="connsiteY85" fmla="*/ 928009 h 2375120"/>
                  <a:gd name="connsiteX86" fmla="*/ 894576 w 2782291"/>
                  <a:gd name="connsiteY86" fmla="*/ 933284 h 2375120"/>
                  <a:gd name="connsiteX87" fmla="*/ 917634 w 2782291"/>
                  <a:gd name="connsiteY87" fmla="*/ 1017291 h 2375120"/>
                  <a:gd name="connsiteX88" fmla="*/ 1109376 w 2782291"/>
                  <a:gd name="connsiteY88" fmla="*/ 1023121 h 2375120"/>
                  <a:gd name="connsiteX89" fmla="*/ 1178961 w 2782291"/>
                  <a:gd name="connsiteY89" fmla="*/ 1048136 h 2375120"/>
                  <a:gd name="connsiteX90" fmla="*/ 1309177 w 2782291"/>
                  <a:gd name="connsiteY90" fmla="*/ 1066664 h 2375120"/>
                  <a:gd name="connsiteX91" fmla="*/ 1382161 w 2782291"/>
                  <a:gd name="connsiteY91" fmla="*/ 1070677 h 2375120"/>
                  <a:gd name="connsiteX92" fmla="*/ 1483761 w 2782291"/>
                  <a:gd name="connsiteY92" fmla="*/ 1053688 h 2375120"/>
                  <a:gd name="connsiteX93" fmla="*/ 1600289 w 2782291"/>
                  <a:gd name="connsiteY93" fmla="*/ 1028673 h 2375120"/>
                  <a:gd name="connsiteX94" fmla="*/ 1614390 w 2782291"/>
                  <a:gd name="connsiteY94" fmla="*/ 995631 h 2375120"/>
                  <a:gd name="connsiteX95" fmla="*/ 1501676 w 2782291"/>
                  <a:gd name="connsiteY95" fmla="*/ 890018 h 2375120"/>
                  <a:gd name="connsiteX96" fmla="*/ 1599875 w 2782291"/>
                  <a:gd name="connsiteY96" fmla="*/ 777917 h 2375120"/>
                  <a:gd name="connsiteX97" fmla="*/ 1576818 w 2782291"/>
                  <a:gd name="connsiteY97" fmla="*/ 676317 h 2375120"/>
                  <a:gd name="connsiteX98" fmla="*/ 1498274 w 2782291"/>
                  <a:gd name="connsiteY98" fmla="*/ 618260 h 2375120"/>
                  <a:gd name="connsiteX99" fmla="*/ 1390306 w 2782291"/>
                  <a:gd name="connsiteY99" fmla="*/ 618252 h 2375120"/>
                  <a:gd name="connsiteX100" fmla="*/ 1286548 w 2782291"/>
                  <a:gd name="connsiteY100" fmla="*/ 555247 h 2375120"/>
                  <a:gd name="connsiteX101" fmla="*/ 1498689 w 2782291"/>
                  <a:gd name="connsiteY101" fmla="*/ 372120 h 2375120"/>
                  <a:gd name="connsiteX102" fmla="*/ 1643833 w 2782291"/>
                  <a:gd name="connsiteY102" fmla="*/ 519136 h 2375120"/>
                  <a:gd name="connsiteX103" fmla="*/ 1875647 w 2782291"/>
                  <a:gd name="connsiteY103" fmla="*/ 676316 h 2375120"/>
                  <a:gd name="connsiteX104" fmla="*/ 1991761 w 2782291"/>
                  <a:gd name="connsiteY104" fmla="*/ 792431 h 2375120"/>
                  <a:gd name="connsiteX105" fmla="*/ 1997732 w 2782291"/>
                  <a:gd name="connsiteY105" fmla="*/ 624747 h 2375120"/>
                  <a:gd name="connsiteX106" fmla="*/ 1989190 w 2782291"/>
                  <a:gd name="connsiteY106" fmla="*/ 577191 h 2375120"/>
                  <a:gd name="connsiteX107" fmla="*/ 1991347 w 2782291"/>
                  <a:gd name="connsiteY107" fmla="*/ 519134 h 2375120"/>
                  <a:gd name="connsiteX108" fmla="*/ 1875647 w 2782291"/>
                  <a:gd name="connsiteY108" fmla="*/ 458602 h 2375120"/>
                  <a:gd name="connsiteX109" fmla="*/ 1672447 w 2782291"/>
                  <a:gd name="connsiteY109" fmla="*/ 371517 h 2375120"/>
                  <a:gd name="connsiteX110" fmla="*/ 1570847 w 2782291"/>
                  <a:gd name="connsiteY110" fmla="*/ 298945 h 2375120"/>
                  <a:gd name="connsiteX111" fmla="*/ 1527304 w 2782291"/>
                  <a:gd name="connsiteY111" fmla="*/ 269917 h 2375120"/>
                  <a:gd name="connsiteX112" fmla="*/ 1469247 w 2782291"/>
                  <a:gd name="connsiteY112" fmla="*/ 226374 h 2375120"/>
                  <a:gd name="connsiteX113" fmla="*/ 1454733 w 2782291"/>
                  <a:gd name="connsiteY113" fmla="*/ 226374 h 2375120"/>
                  <a:gd name="connsiteX114" fmla="*/ 1309590 w 2782291"/>
                  <a:gd name="connsiteY114" fmla="*/ 124774 h 2375120"/>
                  <a:gd name="connsiteX115" fmla="*/ 1266047 w 2782291"/>
                  <a:gd name="connsiteY115" fmla="*/ 81231 h 2375120"/>
                  <a:gd name="connsiteX116" fmla="*/ 1237018 w 2782291"/>
                  <a:gd name="connsiteY116" fmla="*/ 37688 h 2375120"/>
                  <a:gd name="connsiteX117" fmla="*/ 1193475 w 2782291"/>
                  <a:gd name="connsiteY117" fmla="*/ 23174 h 2375120"/>
                  <a:gd name="connsiteX118" fmla="*/ 1144375 w 2782291"/>
                  <a:gd name="connsiteY118"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87572 w 2782291"/>
                  <a:gd name="connsiteY37" fmla="*/ 1531841 h 2375120"/>
                  <a:gd name="connsiteX38" fmla="*/ 133686 w 2782291"/>
                  <a:gd name="connsiteY38" fmla="*/ 1311320 h 2375120"/>
                  <a:gd name="connsiteX39" fmla="*/ 214387 w 2782291"/>
                  <a:gd name="connsiteY39" fmla="*/ 1321822 h 2375120"/>
                  <a:gd name="connsiteX40" fmla="*/ 272029 w 2782291"/>
                  <a:gd name="connsiteY40" fmla="*/ 1573845 h 2375120"/>
                  <a:gd name="connsiteX41" fmla="*/ 456488 w 2782291"/>
                  <a:gd name="connsiteY41" fmla="*/ 1783866 h 2375120"/>
                  <a:gd name="connsiteX42" fmla="*/ 629417 w 2782291"/>
                  <a:gd name="connsiteY42" fmla="*/ 2025390 h 2375120"/>
                  <a:gd name="connsiteX43" fmla="*/ 772561 w 2782291"/>
                  <a:gd name="connsiteY43" fmla="*/ 2272888 h 2375120"/>
                  <a:gd name="connsiteX44" fmla="*/ 816104 w 2782291"/>
                  <a:gd name="connsiteY44" fmla="*/ 2287402 h 2375120"/>
                  <a:gd name="connsiteX45" fmla="*/ 859647 w 2782291"/>
                  <a:gd name="connsiteY45" fmla="*/ 2301917 h 2375120"/>
                  <a:gd name="connsiteX46" fmla="*/ 903190 w 2782291"/>
                  <a:gd name="connsiteY46" fmla="*/ 2316431 h 2375120"/>
                  <a:gd name="connsiteX47" fmla="*/ 996247 w 2782291"/>
                  <a:gd name="connsiteY47" fmla="*/ 2328471 h 2375120"/>
                  <a:gd name="connsiteX48" fmla="*/ 1080347 w 2782291"/>
                  <a:gd name="connsiteY48" fmla="*/ 2342985 h 2375120"/>
                  <a:gd name="connsiteX49" fmla="*/ 946733 w 2782291"/>
                  <a:gd name="connsiteY49" fmla="*/ 2316431 h 2375120"/>
                  <a:gd name="connsiteX50" fmla="*/ 1193476 w 2782291"/>
                  <a:gd name="connsiteY50" fmla="*/ 2361513 h 2375120"/>
                  <a:gd name="connsiteX51" fmla="*/ 1309591 w 2782291"/>
                  <a:gd name="connsiteY51" fmla="*/ 2361512 h 2375120"/>
                  <a:gd name="connsiteX52" fmla="*/ 1466260 w 2782291"/>
                  <a:gd name="connsiteY52" fmla="*/ 2365527 h 2375120"/>
                  <a:gd name="connsiteX53" fmla="*/ 1657933 w 2782291"/>
                  <a:gd name="connsiteY53" fmla="*/ 2365525 h 2375120"/>
                  <a:gd name="connsiteX54" fmla="*/ 2047439 w 2782291"/>
                  <a:gd name="connsiteY54" fmla="*/ 2371922 h 2375120"/>
                  <a:gd name="connsiteX55" fmla="*/ 2509132 w 2782291"/>
                  <a:gd name="connsiteY55" fmla="*/ 2332484 h 2375120"/>
                  <a:gd name="connsiteX56" fmla="*/ 2600813 w 2782291"/>
                  <a:gd name="connsiteY56" fmla="*/ 2329918 h 2375120"/>
                  <a:gd name="connsiteX57" fmla="*/ 2685463 w 2782291"/>
                  <a:gd name="connsiteY57" fmla="*/ 2328470 h 2375120"/>
                  <a:gd name="connsiteX58" fmla="*/ 2755462 w 2782291"/>
                  <a:gd name="connsiteY58" fmla="*/ 2309942 h 2375120"/>
                  <a:gd name="connsiteX59" fmla="*/ 2775533 w 2782291"/>
                  <a:gd name="connsiteY59" fmla="*/ 2180252 h 2375120"/>
                  <a:gd name="connsiteX60" fmla="*/ 2644905 w 2782291"/>
                  <a:gd name="connsiteY60" fmla="*/ 2160787 h 2375120"/>
                  <a:gd name="connsiteX61" fmla="*/ 2508585 w 2782291"/>
                  <a:gd name="connsiteY61" fmla="*/ 2161901 h 2375120"/>
                  <a:gd name="connsiteX62" fmla="*/ 2436146 w 2782291"/>
                  <a:gd name="connsiteY62" fmla="*/ 2181789 h 2375120"/>
                  <a:gd name="connsiteX63" fmla="*/ 2415662 w 2782291"/>
                  <a:gd name="connsiteY63" fmla="*/ 2238308 h 2375120"/>
                  <a:gd name="connsiteX64" fmla="*/ 2334135 w 2782291"/>
                  <a:gd name="connsiteY64" fmla="*/ 2215768 h 2375120"/>
                  <a:gd name="connsiteX65" fmla="*/ 2335657 w 2782291"/>
                  <a:gd name="connsiteY65" fmla="*/ 2109396 h 2375120"/>
                  <a:gd name="connsiteX66" fmla="*/ 2197313 w 2782291"/>
                  <a:gd name="connsiteY66" fmla="*/ 2109397 h 2375120"/>
                  <a:gd name="connsiteX67" fmla="*/ 2194961 w 2782291"/>
                  <a:gd name="connsiteY67" fmla="*/ 1953575 h 2375120"/>
                  <a:gd name="connsiteX68" fmla="*/ 2064333 w 2782291"/>
                  <a:gd name="connsiteY68" fmla="*/ 1968088 h 2375120"/>
                  <a:gd name="connsiteX69" fmla="*/ 1933704 w 2782291"/>
                  <a:gd name="connsiteY69" fmla="*/ 2026146 h 2375120"/>
                  <a:gd name="connsiteX70" fmla="*/ 1861132 w 2782291"/>
                  <a:gd name="connsiteY70" fmla="*/ 2011630 h 2375120"/>
                  <a:gd name="connsiteX71" fmla="*/ 1498275 w 2782291"/>
                  <a:gd name="connsiteY71" fmla="*/ 1953574 h 2375120"/>
                  <a:gd name="connsiteX72" fmla="*/ 1411190 w 2782291"/>
                  <a:gd name="connsiteY72" fmla="*/ 1924545 h 2375120"/>
                  <a:gd name="connsiteX73" fmla="*/ 1295075 w 2782291"/>
                  <a:gd name="connsiteY73" fmla="*/ 1866488 h 2375120"/>
                  <a:gd name="connsiteX74" fmla="*/ 1135418 w 2782291"/>
                  <a:gd name="connsiteY74" fmla="*/ 1735860 h 2375120"/>
                  <a:gd name="connsiteX75" fmla="*/ 1025276 w 2782291"/>
                  <a:gd name="connsiteY75" fmla="*/ 1636734 h 2375120"/>
                  <a:gd name="connsiteX76" fmla="*/ 973190 w 2782291"/>
                  <a:gd name="connsiteY76" fmla="*/ 1572190 h 2375120"/>
                  <a:gd name="connsiteX77" fmla="*/ 941175 w 2782291"/>
                  <a:gd name="connsiteY77" fmla="*/ 1518145 h 2375120"/>
                  <a:gd name="connsiteX78" fmla="*/ 946733 w 2782291"/>
                  <a:gd name="connsiteY78" fmla="*/ 1445574 h 2375120"/>
                  <a:gd name="connsiteX79" fmla="*/ 859647 w 2782291"/>
                  <a:gd name="connsiteY79" fmla="*/ 1445574 h 2375120"/>
                  <a:gd name="connsiteX80" fmla="*/ 787076 w 2782291"/>
                  <a:gd name="connsiteY80" fmla="*/ 1416545 h 2375120"/>
                  <a:gd name="connsiteX81" fmla="*/ 769575 w 2782291"/>
                  <a:gd name="connsiteY81" fmla="*/ 1296417 h 2375120"/>
                  <a:gd name="connsiteX82" fmla="*/ 888676 w 2782291"/>
                  <a:gd name="connsiteY82" fmla="*/ 1227860 h 2375120"/>
                  <a:gd name="connsiteX83" fmla="*/ 894577 w 2782291"/>
                  <a:gd name="connsiteY83" fmla="*/ 1101300 h 2375120"/>
                  <a:gd name="connsiteX84" fmla="*/ 744704 w 2782291"/>
                  <a:gd name="connsiteY84" fmla="*/ 1048794 h 2375120"/>
                  <a:gd name="connsiteX85" fmla="*/ 747760 w 2782291"/>
                  <a:gd name="connsiteY85" fmla="*/ 928009 h 2375120"/>
                  <a:gd name="connsiteX86" fmla="*/ 894576 w 2782291"/>
                  <a:gd name="connsiteY86" fmla="*/ 933284 h 2375120"/>
                  <a:gd name="connsiteX87" fmla="*/ 917634 w 2782291"/>
                  <a:gd name="connsiteY87" fmla="*/ 1017291 h 2375120"/>
                  <a:gd name="connsiteX88" fmla="*/ 1109376 w 2782291"/>
                  <a:gd name="connsiteY88" fmla="*/ 1023121 h 2375120"/>
                  <a:gd name="connsiteX89" fmla="*/ 1178961 w 2782291"/>
                  <a:gd name="connsiteY89" fmla="*/ 1048136 h 2375120"/>
                  <a:gd name="connsiteX90" fmla="*/ 1309177 w 2782291"/>
                  <a:gd name="connsiteY90" fmla="*/ 1066664 h 2375120"/>
                  <a:gd name="connsiteX91" fmla="*/ 1382161 w 2782291"/>
                  <a:gd name="connsiteY91" fmla="*/ 1070677 h 2375120"/>
                  <a:gd name="connsiteX92" fmla="*/ 1483761 w 2782291"/>
                  <a:gd name="connsiteY92" fmla="*/ 1053688 h 2375120"/>
                  <a:gd name="connsiteX93" fmla="*/ 1600289 w 2782291"/>
                  <a:gd name="connsiteY93" fmla="*/ 1028673 h 2375120"/>
                  <a:gd name="connsiteX94" fmla="*/ 1614390 w 2782291"/>
                  <a:gd name="connsiteY94" fmla="*/ 995631 h 2375120"/>
                  <a:gd name="connsiteX95" fmla="*/ 1501676 w 2782291"/>
                  <a:gd name="connsiteY95" fmla="*/ 890018 h 2375120"/>
                  <a:gd name="connsiteX96" fmla="*/ 1599875 w 2782291"/>
                  <a:gd name="connsiteY96" fmla="*/ 777917 h 2375120"/>
                  <a:gd name="connsiteX97" fmla="*/ 1576818 w 2782291"/>
                  <a:gd name="connsiteY97" fmla="*/ 676317 h 2375120"/>
                  <a:gd name="connsiteX98" fmla="*/ 1498274 w 2782291"/>
                  <a:gd name="connsiteY98" fmla="*/ 618260 h 2375120"/>
                  <a:gd name="connsiteX99" fmla="*/ 1390306 w 2782291"/>
                  <a:gd name="connsiteY99" fmla="*/ 618252 h 2375120"/>
                  <a:gd name="connsiteX100" fmla="*/ 1286548 w 2782291"/>
                  <a:gd name="connsiteY100" fmla="*/ 555247 h 2375120"/>
                  <a:gd name="connsiteX101" fmla="*/ 1498689 w 2782291"/>
                  <a:gd name="connsiteY101" fmla="*/ 372120 h 2375120"/>
                  <a:gd name="connsiteX102" fmla="*/ 1643833 w 2782291"/>
                  <a:gd name="connsiteY102" fmla="*/ 519136 h 2375120"/>
                  <a:gd name="connsiteX103" fmla="*/ 1875647 w 2782291"/>
                  <a:gd name="connsiteY103" fmla="*/ 676316 h 2375120"/>
                  <a:gd name="connsiteX104" fmla="*/ 1991761 w 2782291"/>
                  <a:gd name="connsiteY104" fmla="*/ 792431 h 2375120"/>
                  <a:gd name="connsiteX105" fmla="*/ 1997732 w 2782291"/>
                  <a:gd name="connsiteY105" fmla="*/ 624747 h 2375120"/>
                  <a:gd name="connsiteX106" fmla="*/ 1989190 w 2782291"/>
                  <a:gd name="connsiteY106" fmla="*/ 577191 h 2375120"/>
                  <a:gd name="connsiteX107" fmla="*/ 1991347 w 2782291"/>
                  <a:gd name="connsiteY107" fmla="*/ 519134 h 2375120"/>
                  <a:gd name="connsiteX108" fmla="*/ 1875647 w 2782291"/>
                  <a:gd name="connsiteY108" fmla="*/ 458602 h 2375120"/>
                  <a:gd name="connsiteX109" fmla="*/ 1672447 w 2782291"/>
                  <a:gd name="connsiteY109" fmla="*/ 371517 h 2375120"/>
                  <a:gd name="connsiteX110" fmla="*/ 1570847 w 2782291"/>
                  <a:gd name="connsiteY110" fmla="*/ 298945 h 2375120"/>
                  <a:gd name="connsiteX111" fmla="*/ 1527304 w 2782291"/>
                  <a:gd name="connsiteY111" fmla="*/ 269917 h 2375120"/>
                  <a:gd name="connsiteX112" fmla="*/ 1469247 w 2782291"/>
                  <a:gd name="connsiteY112" fmla="*/ 226374 h 2375120"/>
                  <a:gd name="connsiteX113" fmla="*/ 1454733 w 2782291"/>
                  <a:gd name="connsiteY113" fmla="*/ 226374 h 2375120"/>
                  <a:gd name="connsiteX114" fmla="*/ 1309590 w 2782291"/>
                  <a:gd name="connsiteY114" fmla="*/ 124774 h 2375120"/>
                  <a:gd name="connsiteX115" fmla="*/ 1266047 w 2782291"/>
                  <a:gd name="connsiteY115" fmla="*/ 81231 h 2375120"/>
                  <a:gd name="connsiteX116" fmla="*/ 1237018 w 2782291"/>
                  <a:gd name="connsiteY116" fmla="*/ 37688 h 2375120"/>
                  <a:gd name="connsiteX117" fmla="*/ 1193475 w 2782291"/>
                  <a:gd name="connsiteY117" fmla="*/ 23174 h 2375120"/>
                  <a:gd name="connsiteX118" fmla="*/ 1144375 w 2782291"/>
                  <a:gd name="connsiteY118"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72561 w 2782291"/>
                  <a:gd name="connsiteY44" fmla="*/ 2272888 h 2375120"/>
                  <a:gd name="connsiteX45" fmla="*/ 816104 w 2782291"/>
                  <a:gd name="connsiteY45" fmla="*/ 2287402 h 2375120"/>
                  <a:gd name="connsiteX46" fmla="*/ 859647 w 2782291"/>
                  <a:gd name="connsiteY46" fmla="*/ 2301917 h 2375120"/>
                  <a:gd name="connsiteX47" fmla="*/ 903190 w 2782291"/>
                  <a:gd name="connsiteY47" fmla="*/ 2316431 h 2375120"/>
                  <a:gd name="connsiteX48" fmla="*/ 996247 w 2782291"/>
                  <a:gd name="connsiteY48" fmla="*/ 2328471 h 2375120"/>
                  <a:gd name="connsiteX49" fmla="*/ 1080347 w 2782291"/>
                  <a:gd name="connsiteY49" fmla="*/ 2342985 h 2375120"/>
                  <a:gd name="connsiteX50" fmla="*/ 946733 w 2782291"/>
                  <a:gd name="connsiteY50" fmla="*/ 2316431 h 2375120"/>
                  <a:gd name="connsiteX51" fmla="*/ 1193476 w 2782291"/>
                  <a:gd name="connsiteY51" fmla="*/ 2361513 h 2375120"/>
                  <a:gd name="connsiteX52" fmla="*/ 1309591 w 2782291"/>
                  <a:gd name="connsiteY52" fmla="*/ 2361512 h 2375120"/>
                  <a:gd name="connsiteX53" fmla="*/ 1466260 w 2782291"/>
                  <a:gd name="connsiteY53" fmla="*/ 2365527 h 2375120"/>
                  <a:gd name="connsiteX54" fmla="*/ 1657933 w 2782291"/>
                  <a:gd name="connsiteY54" fmla="*/ 2365525 h 2375120"/>
                  <a:gd name="connsiteX55" fmla="*/ 2047439 w 2782291"/>
                  <a:gd name="connsiteY55" fmla="*/ 2371922 h 2375120"/>
                  <a:gd name="connsiteX56" fmla="*/ 2509132 w 2782291"/>
                  <a:gd name="connsiteY56" fmla="*/ 2332484 h 2375120"/>
                  <a:gd name="connsiteX57" fmla="*/ 2600813 w 2782291"/>
                  <a:gd name="connsiteY57" fmla="*/ 2329918 h 2375120"/>
                  <a:gd name="connsiteX58" fmla="*/ 2685463 w 2782291"/>
                  <a:gd name="connsiteY58" fmla="*/ 2328470 h 2375120"/>
                  <a:gd name="connsiteX59" fmla="*/ 2755462 w 2782291"/>
                  <a:gd name="connsiteY59" fmla="*/ 2309942 h 2375120"/>
                  <a:gd name="connsiteX60" fmla="*/ 2775533 w 2782291"/>
                  <a:gd name="connsiteY60" fmla="*/ 2180252 h 2375120"/>
                  <a:gd name="connsiteX61" fmla="*/ 2644905 w 2782291"/>
                  <a:gd name="connsiteY61" fmla="*/ 2160787 h 2375120"/>
                  <a:gd name="connsiteX62" fmla="*/ 2508585 w 2782291"/>
                  <a:gd name="connsiteY62" fmla="*/ 2161901 h 2375120"/>
                  <a:gd name="connsiteX63" fmla="*/ 2436146 w 2782291"/>
                  <a:gd name="connsiteY63" fmla="*/ 2181789 h 2375120"/>
                  <a:gd name="connsiteX64" fmla="*/ 2415662 w 2782291"/>
                  <a:gd name="connsiteY64" fmla="*/ 2238308 h 2375120"/>
                  <a:gd name="connsiteX65" fmla="*/ 2334135 w 2782291"/>
                  <a:gd name="connsiteY65" fmla="*/ 2215768 h 2375120"/>
                  <a:gd name="connsiteX66" fmla="*/ 2335657 w 2782291"/>
                  <a:gd name="connsiteY66" fmla="*/ 2109396 h 2375120"/>
                  <a:gd name="connsiteX67" fmla="*/ 2197313 w 2782291"/>
                  <a:gd name="connsiteY67" fmla="*/ 2109397 h 2375120"/>
                  <a:gd name="connsiteX68" fmla="*/ 2194961 w 2782291"/>
                  <a:gd name="connsiteY68" fmla="*/ 1953575 h 2375120"/>
                  <a:gd name="connsiteX69" fmla="*/ 2064333 w 2782291"/>
                  <a:gd name="connsiteY69" fmla="*/ 1968088 h 2375120"/>
                  <a:gd name="connsiteX70" fmla="*/ 1933704 w 2782291"/>
                  <a:gd name="connsiteY70" fmla="*/ 2026146 h 2375120"/>
                  <a:gd name="connsiteX71" fmla="*/ 1861132 w 2782291"/>
                  <a:gd name="connsiteY71" fmla="*/ 2011630 h 2375120"/>
                  <a:gd name="connsiteX72" fmla="*/ 1498275 w 2782291"/>
                  <a:gd name="connsiteY72" fmla="*/ 1953574 h 2375120"/>
                  <a:gd name="connsiteX73" fmla="*/ 1411190 w 2782291"/>
                  <a:gd name="connsiteY73" fmla="*/ 1924545 h 2375120"/>
                  <a:gd name="connsiteX74" fmla="*/ 1295075 w 2782291"/>
                  <a:gd name="connsiteY74" fmla="*/ 1866488 h 2375120"/>
                  <a:gd name="connsiteX75" fmla="*/ 1135418 w 2782291"/>
                  <a:gd name="connsiteY75" fmla="*/ 1735860 h 2375120"/>
                  <a:gd name="connsiteX76" fmla="*/ 1025276 w 2782291"/>
                  <a:gd name="connsiteY76" fmla="*/ 1636734 h 2375120"/>
                  <a:gd name="connsiteX77" fmla="*/ 973190 w 2782291"/>
                  <a:gd name="connsiteY77" fmla="*/ 1572190 h 2375120"/>
                  <a:gd name="connsiteX78" fmla="*/ 941175 w 2782291"/>
                  <a:gd name="connsiteY78" fmla="*/ 1518145 h 2375120"/>
                  <a:gd name="connsiteX79" fmla="*/ 946733 w 2782291"/>
                  <a:gd name="connsiteY79" fmla="*/ 1445574 h 2375120"/>
                  <a:gd name="connsiteX80" fmla="*/ 859647 w 2782291"/>
                  <a:gd name="connsiteY80" fmla="*/ 1445574 h 2375120"/>
                  <a:gd name="connsiteX81" fmla="*/ 787076 w 2782291"/>
                  <a:gd name="connsiteY81" fmla="*/ 1416545 h 2375120"/>
                  <a:gd name="connsiteX82" fmla="*/ 769575 w 2782291"/>
                  <a:gd name="connsiteY82" fmla="*/ 1296417 h 2375120"/>
                  <a:gd name="connsiteX83" fmla="*/ 888676 w 2782291"/>
                  <a:gd name="connsiteY83" fmla="*/ 1227860 h 2375120"/>
                  <a:gd name="connsiteX84" fmla="*/ 894577 w 2782291"/>
                  <a:gd name="connsiteY84" fmla="*/ 1101300 h 2375120"/>
                  <a:gd name="connsiteX85" fmla="*/ 744704 w 2782291"/>
                  <a:gd name="connsiteY85" fmla="*/ 1048794 h 2375120"/>
                  <a:gd name="connsiteX86" fmla="*/ 747760 w 2782291"/>
                  <a:gd name="connsiteY86" fmla="*/ 928009 h 2375120"/>
                  <a:gd name="connsiteX87" fmla="*/ 894576 w 2782291"/>
                  <a:gd name="connsiteY87" fmla="*/ 933284 h 2375120"/>
                  <a:gd name="connsiteX88" fmla="*/ 917634 w 2782291"/>
                  <a:gd name="connsiteY88" fmla="*/ 1017291 h 2375120"/>
                  <a:gd name="connsiteX89" fmla="*/ 1109376 w 2782291"/>
                  <a:gd name="connsiteY89" fmla="*/ 1023121 h 2375120"/>
                  <a:gd name="connsiteX90" fmla="*/ 1178961 w 2782291"/>
                  <a:gd name="connsiteY90" fmla="*/ 1048136 h 2375120"/>
                  <a:gd name="connsiteX91" fmla="*/ 1309177 w 2782291"/>
                  <a:gd name="connsiteY91" fmla="*/ 1066664 h 2375120"/>
                  <a:gd name="connsiteX92" fmla="*/ 1382161 w 2782291"/>
                  <a:gd name="connsiteY92" fmla="*/ 1070677 h 2375120"/>
                  <a:gd name="connsiteX93" fmla="*/ 1483761 w 2782291"/>
                  <a:gd name="connsiteY93" fmla="*/ 1053688 h 2375120"/>
                  <a:gd name="connsiteX94" fmla="*/ 1600289 w 2782291"/>
                  <a:gd name="connsiteY94" fmla="*/ 1028673 h 2375120"/>
                  <a:gd name="connsiteX95" fmla="*/ 1614390 w 2782291"/>
                  <a:gd name="connsiteY95" fmla="*/ 995631 h 2375120"/>
                  <a:gd name="connsiteX96" fmla="*/ 1501676 w 2782291"/>
                  <a:gd name="connsiteY96" fmla="*/ 890018 h 2375120"/>
                  <a:gd name="connsiteX97" fmla="*/ 1599875 w 2782291"/>
                  <a:gd name="connsiteY97" fmla="*/ 777917 h 2375120"/>
                  <a:gd name="connsiteX98" fmla="*/ 1576818 w 2782291"/>
                  <a:gd name="connsiteY98" fmla="*/ 676317 h 2375120"/>
                  <a:gd name="connsiteX99" fmla="*/ 1498274 w 2782291"/>
                  <a:gd name="connsiteY99" fmla="*/ 618260 h 2375120"/>
                  <a:gd name="connsiteX100" fmla="*/ 1390306 w 2782291"/>
                  <a:gd name="connsiteY100" fmla="*/ 618252 h 2375120"/>
                  <a:gd name="connsiteX101" fmla="*/ 1286548 w 2782291"/>
                  <a:gd name="connsiteY101" fmla="*/ 555247 h 2375120"/>
                  <a:gd name="connsiteX102" fmla="*/ 1498689 w 2782291"/>
                  <a:gd name="connsiteY102" fmla="*/ 372120 h 2375120"/>
                  <a:gd name="connsiteX103" fmla="*/ 1643833 w 2782291"/>
                  <a:gd name="connsiteY103" fmla="*/ 519136 h 2375120"/>
                  <a:gd name="connsiteX104" fmla="*/ 1875647 w 2782291"/>
                  <a:gd name="connsiteY104" fmla="*/ 676316 h 2375120"/>
                  <a:gd name="connsiteX105" fmla="*/ 1991761 w 2782291"/>
                  <a:gd name="connsiteY105" fmla="*/ 792431 h 2375120"/>
                  <a:gd name="connsiteX106" fmla="*/ 1997732 w 2782291"/>
                  <a:gd name="connsiteY106" fmla="*/ 624747 h 2375120"/>
                  <a:gd name="connsiteX107" fmla="*/ 1989190 w 2782291"/>
                  <a:gd name="connsiteY107" fmla="*/ 577191 h 2375120"/>
                  <a:gd name="connsiteX108" fmla="*/ 1991347 w 2782291"/>
                  <a:gd name="connsiteY108" fmla="*/ 519134 h 2375120"/>
                  <a:gd name="connsiteX109" fmla="*/ 1875647 w 2782291"/>
                  <a:gd name="connsiteY109" fmla="*/ 458602 h 2375120"/>
                  <a:gd name="connsiteX110" fmla="*/ 1672447 w 2782291"/>
                  <a:gd name="connsiteY110" fmla="*/ 371517 h 2375120"/>
                  <a:gd name="connsiteX111" fmla="*/ 1570847 w 2782291"/>
                  <a:gd name="connsiteY111" fmla="*/ 298945 h 2375120"/>
                  <a:gd name="connsiteX112" fmla="*/ 1527304 w 2782291"/>
                  <a:gd name="connsiteY112" fmla="*/ 269917 h 2375120"/>
                  <a:gd name="connsiteX113" fmla="*/ 1469247 w 2782291"/>
                  <a:gd name="connsiteY113" fmla="*/ 226374 h 2375120"/>
                  <a:gd name="connsiteX114" fmla="*/ 1454733 w 2782291"/>
                  <a:gd name="connsiteY114" fmla="*/ 226374 h 2375120"/>
                  <a:gd name="connsiteX115" fmla="*/ 1309590 w 2782291"/>
                  <a:gd name="connsiteY115" fmla="*/ 124774 h 2375120"/>
                  <a:gd name="connsiteX116" fmla="*/ 1266047 w 2782291"/>
                  <a:gd name="connsiteY116" fmla="*/ 81231 h 2375120"/>
                  <a:gd name="connsiteX117" fmla="*/ 1237018 w 2782291"/>
                  <a:gd name="connsiteY117" fmla="*/ 37688 h 2375120"/>
                  <a:gd name="connsiteX118" fmla="*/ 1193475 w 2782291"/>
                  <a:gd name="connsiteY118" fmla="*/ 23174 h 2375120"/>
                  <a:gd name="connsiteX119" fmla="*/ 1144375 w 2782291"/>
                  <a:gd name="connsiteY119"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10117 w 2782291"/>
                  <a:gd name="connsiteY44" fmla="*/ 2277414 h 2375120"/>
                  <a:gd name="connsiteX45" fmla="*/ 772561 w 2782291"/>
                  <a:gd name="connsiteY45" fmla="*/ 2272888 h 2375120"/>
                  <a:gd name="connsiteX46" fmla="*/ 816104 w 2782291"/>
                  <a:gd name="connsiteY46" fmla="*/ 2287402 h 2375120"/>
                  <a:gd name="connsiteX47" fmla="*/ 859647 w 2782291"/>
                  <a:gd name="connsiteY47" fmla="*/ 2301917 h 2375120"/>
                  <a:gd name="connsiteX48" fmla="*/ 903190 w 2782291"/>
                  <a:gd name="connsiteY48" fmla="*/ 2316431 h 2375120"/>
                  <a:gd name="connsiteX49" fmla="*/ 996247 w 2782291"/>
                  <a:gd name="connsiteY49" fmla="*/ 2328471 h 2375120"/>
                  <a:gd name="connsiteX50" fmla="*/ 1080347 w 2782291"/>
                  <a:gd name="connsiteY50" fmla="*/ 2342985 h 2375120"/>
                  <a:gd name="connsiteX51" fmla="*/ 946733 w 2782291"/>
                  <a:gd name="connsiteY51" fmla="*/ 2316431 h 2375120"/>
                  <a:gd name="connsiteX52" fmla="*/ 1193476 w 2782291"/>
                  <a:gd name="connsiteY52" fmla="*/ 2361513 h 2375120"/>
                  <a:gd name="connsiteX53" fmla="*/ 1309591 w 2782291"/>
                  <a:gd name="connsiteY53" fmla="*/ 2361512 h 2375120"/>
                  <a:gd name="connsiteX54" fmla="*/ 1466260 w 2782291"/>
                  <a:gd name="connsiteY54" fmla="*/ 2365527 h 2375120"/>
                  <a:gd name="connsiteX55" fmla="*/ 1657933 w 2782291"/>
                  <a:gd name="connsiteY55" fmla="*/ 2365525 h 2375120"/>
                  <a:gd name="connsiteX56" fmla="*/ 2047439 w 2782291"/>
                  <a:gd name="connsiteY56" fmla="*/ 2371922 h 2375120"/>
                  <a:gd name="connsiteX57" fmla="*/ 2509132 w 2782291"/>
                  <a:gd name="connsiteY57" fmla="*/ 2332484 h 2375120"/>
                  <a:gd name="connsiteX58" fmla="*/ 2600813 w 2782291"/>
                  <a:gd name="connsiteY58" fmla="*/ 2329918 h 2375120"/>
                  <a:gd name="connsiteX59" fmla="*/ 2685463 w 2782291"/>
                  <a:gd name="connsiteY59" fmla="*/ 2328470 h 2375120"/>
                  <a:gd name="connsiteX60" fmla="*/ 2755462 w 2782291"/>
                  <a:gd name="connsiteY60" fmla="*/ 2309942 h 2375120"/>
                  <a:gd name="connsiteX61" fmla="*/ 2775533 w 2782291"/>
                  <a:gd name="connsiteY61" fmla="*/ 2180252 h 2375120"/>
                  <a:gd name="connsiteX62" fmla="*/ 2644905 w 2782291"/>
                  <a:gd name="connsiteY62" fmla="*/ 2160787 h 2375120"/>
                  <a:gd name="connsiteX63" fmla="*/ 2508585 w 2782291"/>
                  <a:gd name="connsiteY63" fmla="*/ 2161901 h 2375120"/>
                  <a:gd name="connsiteX64" fmla="*/ 2436146 w 2782291"/>
                  <a:gd name="connsiteY64" fmla="*/ 2181789 h 2375120"/>
                  <a:gd name="connsiteX65" fmla="*/ 2415662 w 2782291"/>
                  <a:gd name="connsiteY65" fmla="*/ 2238308 h 2375120"/>
                  <a:gd name="connsiteX66" fmla="*/ 2334135 w 2782291"/>
                  <a:gd name="connsiteY66" fmla="*/ 2215768 h 2375120"/>
                  <a:gd name="connsiteX67" fmla="*/ 2335657 w 2782291"/>
                  <a:gd name="connsiteY67" fmla="*/ 2109396 h 2375120"/>
                  <a:gd name="connsiteX68" fmla="*/ 2197313 w 2782291"/>
                  <a:gd name="connsiteY68" fmla="*/ 2109397 h 2375120"/>
                  <a:gd name="connsiteX69" fmla="*/ 2194961 w 2782291"/>
                  <a:gd name="connsiteY69" fmla="*/ 1953575 h 2375120"/>
                  <a:gd name="connsiteX70" fmla="*/ 2064333 w 2782291"/>
                  <a:gd name="connsiteY70" fmla="*/ 1968088 h 2375120"/>
                  <a:gd name="connsiteX71" fmla="*/ 1933704 w 2782291"/>
                  <a:gd name="connsiteY71" fmla="*/ 2026146 h 2375120"/>
                  <a:gd name="connsiteX72" fmla="*/ 1861132 w 2782291"/>
                  <a:gd name="connsiteY72" fmla="*/ 2011630 h 2375120"/>
                  <a:gd name="connsiteX73" fmla="*/ 1498275 w 2782291"/>
                  <a:gd name="connsiteY73" fmla="*/ 1953574 h 2375120"/>
                  <a:gd name="connsiteX74" fmla="*/ 1411190 w 2782291"/>
                  <a:gd name="connsiteY74" fmla="*/ 1924545 h 2375120"/>
                  <a:gd name="connsiteX75" fmla="*/ 1295075 w 2782291"/>
                  <a:gd name="connsiteY75" fmla="*/ 1866488 h 2375120"/>
                  <a:gd name="connsiteX76" fmla="*/ 1135418 w 2782291"/>
                  <a:gd name="connsiteY76" fmla="*/ 1735860 h 2375120"/>
                  <a:gd name="connsiteX77" fmla="*/ 1025276 w 2782291"/>
                  <a:gd name="connsiteY77" fmla="*/ 1636734 h 2375120"/>
                  <a:gd name="connsiteX78" fmla="*/ 973190 w 2782291"/>
                  <a:gd name="connsiteY78" fmla="*/ 1572190 h 2375120"/>
                  <a:gd name="connsiteX79" fmla="*/ 941175 w 2782291"/>
                  <a:gd name="connsiteY79" fmla="*/ 1518145 h 2375120"/>
                  <a:gd name="connsiteX80" fmla="*/ 946733 w 2782291"/>
                  <a:gd name="connsiteY80" fmla="*/ 1445574 h 2375120"/>
                  <a:gd name="connsiteX81" fmla="*/ 859647 w 2782291"/>
                  <a:gd name="connsiteY81" fmla="*/ 1445574 h 2375120"/>
                  <a:gd name="connsiteX82" fmla="*/ 787076 w 2782291"/>
                  <a:gd name="connsiteY82" fmla="*/ 1416545 h 2375120"/>
                  <a:gd name="connsiteX83" fmla="*/ 769575 w 2782291"/>
                  <a:gd name="connsiteY83" fmla="*/ 1296417 h 2375120"/>
                  <a:gd name="connsiteX84" fmla="*/ 888676 w 2782291"/>
                  <a:gd name="connsiteY84" fmla="*/ 1227860 h 2375120"/>
                  <a:gd name="connsiteX85" fmla="*/ 894577 w 2782291"/>
                  <a:gd name="connsiteY85" fmla="*/ 1101300 h 2375120"/>
                  <a:gd name="connsiteX86" fmla="*/ 744704 w 2782291"/>
                  <a:gd name="connsiteY86" fmla="*/ 1048794 h 2375120"/>
                  <a:gd name="connsiteX87" fmla="*/ 747760 w 2782291"/>
                  <a:gd name="connsiteY87" fmla="*/ 928009 h 2375120"/>
                  <a:gd name="connsiteX88" fmla="*/ 894576 w 2782291"/>
                  <a:gd name="connsiteY88" fmla="*/ 933284 h 2375120"/>
                  <a:gd name="connsiteX89" fmla="*/ 917634 w 2782291"/>
                  <a:gd name="connsiteY89" fmla="*/ 1017291 h 2375120"/>
                  <a:gd name="connsiteX90" fmla="*/ 1109376 w 2782291"/>
                  <a:gd name="connsiteY90" fmla="*/ 1023121 h 2375120"/>
                  <a:gd name="connsiteX91" fmla="*/ 1178961 w 2782291"/>
                  <a:gd name="connsiteY91" fmla="*/ 1048136 h 2375120"/>
                  <a:gd name="connsiteX92" fmla="*/ 1309177 w 2782291"/>
                  <a:gd name="connsiteY92" fmla="*/ 1066664 h 2375120"/>
                  <a:gd name="connsiteX93" fmla="*/ 1382161 w 2782291"/>
                  <a:gd name="connsiteY93" fmla="*/ 1070677 h 2375120"/>
                  <a:gd name="connsiteX94" fmla="*/ 1483761 w 2782291"/>
                  <a:gd name="connsiteY94" fmla="*/ 1053688 h 2375120"/>
                  <a:gd name="connsiteX95" fmla="*/ 1600289 w 2782291"/>
                  <a:gd name="connsiteY95" fmla="*/ 1028673 h 2375120"/>
                  <a:gd name="connsiteX96" fmla="*/ 1614390 w 2782291"/>
                  <a:gd name="connsiteY96" fmla="*/ 995631 h 2375120"/>
                  <a:gd name="connsiteX97" fmla="*/ 1501676 w 2782291"/>
                  <a:gd name="connsiteY97" fmla="*/ 890018 h 2375120"/>
                  <a:gd name="connsiteX98" fmla="*/ 1599875 w 2782291"/>
                  <a:gd name="connsiteY98" fmla="*/ 777917 h 2375120"/>
                  <a:gd name="connsiteX99" fmla="*/ 1576818 w 2782291"/>
                  <a:gd name="connsiteY99" fmla="*/ 676317 h 2375120"/>
                  <a:gd name="connsiteX100" fmla="*/ 1498274 w 2782291"/>
                  <a:gd name="connsiteY100" fmla="*/ 618260 h 2375120"/>
                  <a:gd name="connsiteX101" fmla="*/ 1390306 w 2782291"/>
                  <a:gd name="connsiteY101" fmla="*/ 618252 h 2375120"/>
                  <a:gd name="connsiteX102" fmla="*/ 1286548 w 2782291"/>
                  <a:gd name="connsiteY102" fmla="*/ 555247 h 2375120"/>
                  <a:gd name="connsiteX103" fmla="*/ 1498689 w 2782291"/>
                  <a:gd name="connsiteY103" fmla="*/ 372120 h 2375120"/>
                  <a:gd name="connsiteX104" fmla="*/ 1643833 w 2782291"/>
                  <a:gd name="connsiteY104" fmla="*/ 519136 h 2375120"/>
                  <a:gd name="connsiteX105" fmla="*/ 1875647 w 2782291"/>
                  <a:gd name="connsiteY105" fmla="*/ 676316 h 2375120"/>
                  <a:gd name="connsiteX106" fmla="*/ 1991761 w 2782291"/>
                  <a:gd name="connsiteY106" fmla="*/ 792431 h 2375120"/>
                  <a:gd name="connsiteX107" fmla="*/ 1997732 w 2782291"/>
                  <a:gd name="connsiteY107" fmla="*/ 624747 h 2375120"/>
                  <a:gd name="connsiteX108" fmla="*/ 1989190 w 2782291"/>
                  <a:gd name="connsiteY108" fmla="*/ 577191 h 2375120"/>
                  <a:gd name="connsiteX109" fmla="*/ 1991347 w 2782291"/>
                  <a:gd name="connsiteY109" fmla="*/ 519134 h 2375120"/>
                  <a:gd name="connsiteX110" fmla="*/ 1875647 w 2782291"/>
                  <a:gd name="connsiteY110" fmla="*/ 458602 h 2375120"/>
                  <a:gd name="connsiteX111" fmla="*/ 1672447 w 2782291"/>
                  <a:gd name="connsiteY111" fmla="*/ 371517 h 2375120"/>
                  <a:gd name="connsiteX112" fmla="*/ 1570847 w 2782291"/>
                  <a:gd name="connsiteY112" fmla="*/ 298945 h 2375120"/>
                  <a:gd name="connsiteX113" fmla="*/ 1527304 w 2782291"/>
                  <a:gd name="connsiteY113" fmla="*/ 269917 h 2375120"/>
                  <a:gd name="connsiteX114" fmla="*/ 1469247 w 2782291"/>
                  <a:gd name="connsiteY114" fmla="*/ 226374 h 2375120"/>
                  <a:gd name="connsiteX115" fmla="*/ 1454733 w 2782291"/>
                  <a:gd name="connsiteY115" fmla="*/ 226374 h 2375120"/>
                  <a:gd name="connsiteX116" fmla="*/ 1309590 w 2782291"/>
                  <a:gd name="connsiteY116" fmla="*/ 124774 h 2375120"/>
                  <a:gd name="connsiteX117" fmla="*/ 1266047 w 2782291"/>
                  <a:gd name="connsiteY117" fmla="*/ 81231 h 2375120"/>
                  <a:gd name="connsiteX118" fmla="*/ 1237018 w 2782291"/>
                  <a:gd name="connsiteY118" fmla="*/ 37688 h 2375120"/>
                  <a:gd name="connsiteX119" fmla="*/ 1193475 w 2782291"/>
                  <a:gd name="connsiteY119" fmla="*/ 23174 h 2375120"/>
                  <a:gd name="connsiteX120" fmla="*/ 1144375 w 2782291"/>
                  <a:gd name="connsiteY120"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10117 w 2782291"/>
                  <a:gd name="connsiteY44" fmla="*/ 2277414 h 2375120"/>
                  <a:gd name="connsiteX45" fmla="*/ 772561 w 2782291"/>
                  <a:gd name="connsiteY45" fmla="*/ 2272888 h 2375120"/>
                  <a:gd name="connsiteX46" fmla="*/ 816104 w 2782291"/>
                  <a:gd name="connsiteY46" fmla="*/ 2287402 h 2375120"/>
                  <a:gd name="connsiteX47" fmla="*/ 859647 w 2782291"/>
                  <a:gd name="connsiteY47" fmla="*/ 2301917 h 2375120"/>
                  <a:gd name="connsiteX48" fmla="*/ 903190 w 2782291"/>
                  <a:gd name="connsiteY48" fmla="*/ 2316431 h 2375120"/>
                  <a:gd name="connsiteX49" fmla="*/ 996247 w 2782291"/>
                  <a:gd name="connsiteY49" fmla="*/ 2328471 h 2375120"/>
                  <a:gd name="connsiteX50" fmla="*/ 1080347 w 2782291"/>
                  <a:gd name="connsiteY50" fmla="*/ 2342985 h 2375120"/>
                  <a:gd name="connsiteX51" fmla="*/ 946733 w 2782291"/>
                  <a:gd name="connsiteY51" fmla="*/ 2316431 h 2375120"/>
                  <a:gd name="connsiteX52" fmla="*/ 1193476 w 2782291"/>
                  <a:gd name="connsiteY52" fmla="*/ 2361513 h 2375120"/>
                  <a:gd name="connsiteX53" fmla="*/ 1309591 w 2782291"/>
                  <a:gd name="connsiteY53" fmla="*/ 2361512 h 2375120"/>
                  <a:gd name="connsiteX54" fmla="*/ 1466260 w 2782291"/>
                  <a:gd name="connsiteY54" fmla="*/ 2365527 h 2375120"/>
                  <a:gd name="connsiteX55" fmla="*/ 1657933 w 2782291"/>
                  <a:gd name="connsiteY55" fmla="*/ 2365525 h 2375120"/>
                  <a:gd name="connsiteX56" fmla="*/ 2047439 w 2782291"/>
                  <a:gd name="connsiteY56" fmla="*/ 2371922 h 2375120"/>
                  <a:gd name="connsiteX57" fmla="*/ 2509132 w 2782291"/>
                  <a:gd name="connsiteY57" fmla="*/ 2332484 h 2375120"/>
                  <a:gd name="connsiteX58" fmla="*/ 2600813 w 2782291"/>
                  <a:gd name="connsiteY58" fmla="*/ 2329918 h 2375120"/>
                  <a:gd name="connsiteX59" fmla="*/ 2685463 w 2782291"/>
                  <a:gd name="connsiteY59" fmla="*/ 2328470 h 2375120"/>
                  <a:gd name="connsiteX60" fmla="*/ 2755462 w 2782291"/>
                  <a:gd name="connsiteY60" fmla="*/ 2309942 h 2375120"/>
                  <a:gd name="connsiteX61" fmla="*/ 2775533 w 2782291"/>
                  <a:gd name="connsiteY61" fmla="*/ 2180252 h 2375120"/>
                  <a:gd name="connsiteX62" fmla="*/ 2644905 w 2782291"/>
                  <a:gd name="connsiteY62" fmla="*/ 2160787 h 2375120"/>
                  <a:gd name="connsiteX63" fmla="*/ 2508585 w 2782291"/>
                  <a:gd name="connsiteY63" fmla="*/ 2161901 h 2375120"/>
                  <a:gd name="connsiteX64" fmla="*/ 2436146 w 2782291"/>
                  <a:gd name="connsiteY64" fmla="*/ 2181789 h 2375120"/>
                  <a:gd name="connsiteX65" fmla="*/ 2415662 w 2782291"/>
                  <a:gd name="connsiteY65" fmla="*/ 2238308 h 2375120"/>
                  <a:gd name="connsiteX66" fmla="*/ 2334135 w 2782291"/>
                  <a:gd name="connsiteY66" fmla="*/ 2215768 h 2375120"/>
                  <a:gd name="connsiteX67" fmla="*/ 2335657 w 2782291"/>
                  <a:gd name="connsiteY67" fmla="*/ 2109396 h 2375120"/>
                  <a:gd name="connsiteX68" fmla="*/ 2197313 w 2782291"/>
                  <a:gd name="connsiteY68" fmla="*/ 2109397 h 2375120"/>
                  <a:gd name="connsiteX69" fmla="*/ 2194961 w 2782291"/>
                  <a:gd name="connsiteY69" fmla="*/ 1953575 h 2375120"/>
                  <a:gd name="connsiteX70" fmla="*/ 2064333 w 2782291"/>
                  <a:gd name="connsiteY70" fmla="*/ 1968088 h 2375120"/>
                  <a:gd name="connsiteX71" fmla="*/ 1933704 w 2782291"/>
                  <a:gd name="connsiteY71" fmla="*/ 2026146 h 2375120"/>
                  <a:gd name="connsiteX72" fmla="*/ 1861132 w 2782291"/>
                  <a:gd name="connsiteY72" fmla="*/ 2011630 h 2375120"/>
                  <a:gd name="connsiteX73" fmla="*/ 1498275 w 2782291"/>
                  <a:gd name="connsiteY73" fmla="*/ 1953574 h 2375120"/>
                  <a:gd name="connsiteX74" fmla="*/ 1411190 w 2782291"/>
                  <a:gd name="connsiteY74" fmla="*/ 1924545 h 2375120"/>
                  <a:gd name="connsiteX75" fmla="*/ 1295075 w 2782291"/>
                  <a:gd name="connsiteY75" fmla="*/ 1866488 h 2375120"/>
                  <a:gd name="connsiteX76" fmla="*/ 1135418 w 2782291"/>
                  <a:gd name="connsiteY76" fmla="*/ 1735860 h 2375120"/>
                  <a:gd name="connsiteX77" fmla="*/ 1025276 w 2782291"/>
                  <a:gd name="connsiteY77" fmla="*/ 1636734 h 2375120"/>
                  <a:gd name="connsiteX78" fmla="*/ 973190 w 2782291"/>
                  <a:gd name="connsiteY78" fmla="*/ 1572190 h 2375120"/>
                  <a:gd name="connsiteX79" fmla="*/ 941175 w 2782291"/>
                  <a:gd name="connsiteY79" fmla="*/ 1518145 h 2375120"/>
                  <a:gd name="connsiteX80" fmla="*/ 946733 w 2782291"/>
                  <a:gd name="connsiteY80" fmla="*/ 1445574 h 2375120"/>
                  <a:gd name="connsiteX81" fmla="*/ 859647 w 2782291"/>
                  <a:gd name="connsiteY81" fmla="*/ 1445574 h 2375120"/>
                  <a:gd name="connsiteX82" fmla="*/ 787076 w 2782291"/>
                  <a:gd name="connsiteY82" fmla="*/ 1416545 h 2375120"/>
                  <a:gd name="connsiteX83" fmla="*/ 769575 w 2782291"/>
                  <a:gd name="connsiteY83" fmla="*/ 1296417 h 2375120"/>
                  <a:gd name="connsiteX84" fmla="*/ 888676 w 2782291"/>
                  <a:gd name="connsiteY84" fmla="*/ 1227860 h 2375120"/>
                  <a:gd name="connsiteX85" fmla="*/ 894577 w 2782291"/>
                  <a:gd name="connsiteY85" fmla="*/ 1101300 h 2375120"/>
                  <a:gd name="connsiteX86" fmla="*/ 744704 w 2782291"/>
                  <a:gd name="connsiteY86" fmla="*/ 1048794 h 2375120"/>
                  <a:gd name="connsiteX87" fmla="*/ 747760 w 2782291"/>
                  <a:gd name="connsiteY87" fmla="*/ 928009 h 2375120"/>
                  <a:gd name="connsiteX88" fmla="*/ 894576 w 2782291"/>
                  <a:gd name="connsiteY88" fmla="*/ 933284 h 2375120"/>
                  <a:gd name="connsiteX89" fmla="*/ 917634 w 2782291"/>
                  <a:gd name="connsiteY89" fmla="*/ 1017291 h 2375120"/>
                  <a:gd name="connsiteX90" fmla="*/ 1109376 w 2782291"/>
                  <a:gd name="connsiteY90" fmla="*/ 1023121 h 2375120"/>
                  <a:gd name="connsiteX91" fmla="*/ 1178961 w 2782291"/>
                  <a:gd name="connsiteY91" fmla="*/ 1048136 h 2375120"/>
                  <a:gd name="connsiteX92" fmla="*/ 1309177 w 2782291"/>
                  <a:gd name="connsiteY92" fmla="*/ 1066664 h 2375120"/>
                  <a:gd name="connsiteX93" fmla="*/ 1382161 w 2782291"/>
                  <a:gd name="connsiteY93" fmla="*/ 1070677 h 2375120"/>
                  <a:gd name="connsiteX94" fmla="*/ 1483761 w 2782291"/>
                  <a:gd name="connsiteY94" fmla="*/ 1053688 h 2375120"/>
                  <a:gd name="connsiteX95" fmla="*/ 1600289 w 2782291"/>
                  <a:gd name="connsiteY95" fmla="*/ 1028673 h 2375120"/>
                  <a:gd name="connsiteX96" fmla="*/ 1614390 w 2782291"/>
                  <a:gd name="connsiteY96" fmla="*/ 995631 h 2375120"/>
                  <a:gd name="connsiteX97" fmla="*/ 1501676 w 2782291"/>
                  <a:gd name="connsiteY97" fmla="*/ 890018 h 2375120"/>
                  <a:gd name="connsiteX98" fmla="*/ 1599875 w 2782291"/>
                  <a:gd name="connsiteY98" fmla="*/ 777917 h 2375120"/>
                  <a:gd name="connsiteX99" fmla="*/ 1576818 w 2782291"/>
                  <a:gd name="connsiteY99" fmla="*/ 676317 h 2375120"/>
                  <a:gd name="connsiteX100" fmla="*/ 1498274 w 2782291"/>
                  <a:gd name="connsiteY100" fmla="*/ 618260 h 2375120"/>
                  <a:gd name="connsiteX101" fmla="*/ 1390306 w 2782291"/>
                  <a:gd name="connsiteY101" fmla="*/ 618252 h 2375120"/>
                  <a:gd name="connsiteX102" fmla="*/ 1286548 w 2782291"/>
                  <a:gd name="connsiteY102" fmla="*/ 555247 h 2375120"/>
                  <a:gd name="connsiteX103" fmla="*/ 1498689 w 2782291"/>
                  <a:gd name="connsiteY103" fmla="*/ 372120 h 2375120"/>
                  <a:gd name="connsiteX104" fmla="*/ 1643833 w 2782291"/>
                  <a:gd name="connsiteY104" fmla="*/ 519136 h 2375120"/>
                  <a:gd name="connsiteX105" fmla="*/ 1875647 w 2782291"/>
                  <a:gd name="connsiteY105" fmla="*/ 676316 h 2375120"/>
                  <a:gd name="connsiteX106" fmla="*/ 1991761 w 2782291"/>
                  <a:gd name="connsiteY106" fmla="*/ 792431 h 2375120"/>
                  <a:gd name="connsiteX107" fmla="*/ 1997732 w 2782291"/>
                  <a:gd name="connsiteY107" fmla="*/ 624747 h 2375120"/>
                  <a:gd name="connsiteX108" fmla="*/ 1989190 w 2782291"/>
                  <a:gd name="connsiteY108" fmla="*/ 577191 h 2375120"/>
                  <a:gd name="connsiteX109" fmla="*/ 1991347 w 2782291"/>
                  <a:gd name="connsiteY109" fmla="*/ 519134 h 2375120"/>
                  <a:gd name="connsiteX110" fmla="*/ 1875647 w 2782291"/>
                  <a:gd name="connsiteY110" fmla="*/ 458602 h 2375120"/>
                  <a:gd name="connsiteX111" fmla="*/ 1672447 w 2782291"/>
                  <a:gd name="connsiteY111" fmla="*/ 371517 h 2375120"/>
                  <a:gd name="connsiteX112" fmla="*/ 1570847 w 2782291"/>
                  <a:gd name="connsiteY112" fmla="*/ 298945 h 2375120"/>
                  <a:gd name="connsiteX113" fmla="*/ 1527304 w 2782291"/>
                  <a:gd name="connsiteY113" fmla="*/ 269917 h 2375120"/>
                  <a:gd name="connsiteX114" fmla="*/ 1469247 w 2782291"/>
                  <a:gd name="connsiteY114" fmla="*/ 226374 h 2375120"/>
                  <a:gd name="connsiteX115" fmla="*/ 1454733 w 2782291"/>
                  <a:gd name="connsiteY115" fmla="*/ 226374 h 2375120"/>
                  <a:gd name="connsiteX116" fmla="*/ 1309590 w 2782291"/>
                  <a:gd name="connsiteY116" fmla="*/ 124774 h 2375120"/>
                  <a:gd name="connsiteX117" fmla="*/ 1266047 w 2782291"/>
                  <a:gd name="connsiteY117" fmla="*/ 81231 h 2375120"/>
                  <a:gd name="connsiteX118" fmla="*/ 1237018 w 2782291"/>
                  <a:gd name="connsiteY118" fmla="*/ 37688 h 2375120"/>
                  <a:gd name="connsiteX119" fmla="*/ 1193475 w 2782291"/>
                  <a:gd name="connsiteY119" fmla="*/ 23174 h 2375120"/>
                  <a:gd name="connsiteX120" fmla="*/ 1144375 w 2782291"/>
                  <a:gd name="connsiteY120"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21645 w 2782291"/>
                  <a:gd name="connsiteY44" fmla="*/ 2287916 h 2375120"/>
                  <a:gd name="connsiteX45" fmla="*/ 772561 w 2782291"/>
                  <a:gd name="connsiteY45" fmla="*/ 2272888 h 2375120"/>
                  <a:gd name="connsiteX46" fmla="*/ 816104 w 2782291"/>
                  <a:gd name="connsiteY46" fmla="*/ 2287402 h 2375120"/>
                  <a:gd name="connsiteX47" fmla="*/ 859647 w 2782291"/>
                  <a:gd name="connsiteY47" fmla="*/ 2301917 h 2375120"/>
                  <a:gd name="connsiteX48" fmla="*/ 903190 w 2782291"/>
                  <a:gd name="connsiteY48" fmla="*/ 2316431 h 2375120"/>
                  <a:gd name="connsiteX49" fmla="*/ 996247 w 2782291"/>
                  <a:gd name="connsiteY49" fmla="*/ 2328471 h 2375120"/>
                  <a:gd name="connsiteX50" fmla="*/ 1080347 w 2782291"/>
                  <a:gd name="connsiteY50" fmla="*/ 2342985 h 2375120"/>
                  <a:gd name="connsiteX51" fmla="*/ 946733 w 2782291"/>
                  <a:gd name="connsiteY51" fmla="*/ 2316431 h 2375120"/>
                  <a:gd name="connsiteX52" fmla="*/ 1193476 w 2782291"/>
                  <a:gd name="connsiteY52" fmla="*/ 2361513 h 2375120"/>
                  <a:gd name="connsiteX53" fmla="*/ 1309591 w 2782291"/>
                  <a:gd name="connsiteY53" fmla="*/ 2361512 h 2375120"/>
                  <a:gd name="connsiteX54" fmla="*/ 1466260 w 2782291"/>
                  <a:gd name="connsiteY54" fmla="*/ 2365527 h 2375120"/>
                  <a:gd name="connsiteX55" fmla="*/ 1657933 w 2782291"/>
                  <a:gd name="connsiteY55" fmla="*/ 2365525 h 2375120"/>
                  <a:gd name="connsiteX56" fmla="*/ 2047439 w 2782291"/>
                  <a:gd name="connsiteY56" fmla="*/ 2371922 h 2375120"/>
                  <a:gd name="connsiteX57" fmla="*/ 2509132 w 2782291"/>
                  <a:gd name="connsiteY57" fmla="*/ 2332484 h 2375120"/>
                  <a:gd name="connsiteX58" fmla="*/ 2600813 w 2782291"/>
                  <a:gd name="connsiteY58" fmla="*/ 2329918 h 2375120"/>
                  <a:gd name="connsiteX59" fmla="*/ 2685463 w 2782291"/>
                  <a:gd name="connsiteY59" fmla="*/ 2328470 h 2375120"/>
                  <a:gd name="connsiteX60" fmla="*/ 2755462 w 2782291"/>
                  <a:gd name="connsiteY60" fmla="*/ 2309942 h 2375120"/>
                  <a:gd name="connsiteX61" fmla="*/ 2775533 w 2782291"/>
                  <a:gd name="connsiteY61" fmla="*/ 2180252 h 2375120"/>
                  <a:gd name="connsiteX62" fmla="*/ 2644905 w 2782291"/>
                  <a:gd name="connsiteY62" fmla="*/ 2160787 h 2375120"/>
                  <a:gd name="connsiteX63" fmla="*/ 2508585 w 2782291"/>
                  <a:gd name="connsiteY63" fmla="*/ 2161901 h 2375120"/>
                  <a:gd name="connsiteX64" fmla="*/ 2436146 w 2782291"/>
                  <a:gd name="connsiteY64" fmla="*/ 2181789 h 2375120"/>
                  <a:gd name="connsiteX65" fmla="*/ 2415662 w 2782291"/>
                  <a:gd name="connsiteY65" fmla="*/ 2238308 h 2375120"/>
                  <a:gd name="connsiteX66" fmla="*/ 2334135 w 2782291"/>
                  <a:gd name="connsiteY66" fmla="*/ 2215768 h 2375120"/>
                  <a:gd name="connsiteX67" fmla="*/ 2335657 w 2782291"/>
                  <a:gd name="connsiteY67" fmla="*/ 2109396 h 2375120"/>
                  <a:gd name="connsiteX68" fmla="*/ 2197313 w 2782291"/>
                  <a:gd name="connsiteY68" fmla="*/ 2109397 h 2375120"/>
                  <a:gd name="connsiteX69" fmla="*/ 2194961 w 2782291"/>
                  <a:gd name="connsiteY69" fmla="*/ 1953575 h 2375120"/>
                  <a:gd name="connsiteX70" fmla="*/ 2064333 w 2782291"/>
                  <a:gd name="connsiteY70" fmla="*/ 1968088 h 2375120"/>
                  <a:gd name="connsiteX71" fmla="*/ 1933704 w 2782291"/>
                  <a:gd name="connsiteY71" fmla="*/ 2026146 h 2375120"/>
                  <a:gd name="connsiteX72" fmla="*/ 1861132 w 2782291"/>
                  <a:gd name="connsiteY72" fmla="*/ 2011630 h 2375120"/>
                  <a:gd name="connsiteX73" fmla="*/ 1498275 w 2782291"/>
                  <a:gd name="connsiteY73" fmla="*/ 1953574 h 2375120"/>
                  <a:gd name="connsiteX74" fmla="*/ 1411190 w 2782291"/>
                  <a:gd name="connsiteY74" fmla="*/ 1924545 h 2375120"/>
                  <a:gd name="connsiteX75" fmla="*/ 1295075 w 2782291"/>
                  <a:gd name="connsiteY75" fmla="*/ 1866488 h 2375120"/>
                  <a:gd name="connsiteX76" fmla="*/ 1135418 w 2782291"/>
                  <a:gd name="connsiteY76" fmla="*/ 1735860 h 2375120"/>
                  <a:gd name="connsiteX77" fmla="*/ 1025276 w 2782291"/>
                  <a:gd name="connsiteY77" fmla="*/ 1636734 h 2375120"/>
                  <a:gd name="connsiteX78" fmla="*/ 973190 w 2782291"/>
                  <a:gd name="connsiteY78" fmla="*/ 1572190 h 2375120"/>
                  <a:gd name="connsiteX79" fmla="*/ 941175 w 2782291"/>
                  <a:gd name="connsiteY79" fmla="*/ 1518145 h 2375120"/>
                  <a:gd name="connsiteX80" fmla="*/ 946733 w 2782291"/>
                  <a:gd name="connsiteY80" fmla="*/ 1445574 h 2375120"/>
                  <a:gd name="connsiteX81" fmla="*/ 859647 w 2782291"/>
                  <a:gd name="connsiteY81" fmla="*/ 1445574 h 2375120"/>
                  <a:gd name="connsiteX82" fmla="*/ 787076 w 2782291"/>
                  <a:gd name="connsiteY82" fmla="*/ 1416545 h 2375120"/>
                  <a:gd name="connsiteX83" fmla="*/ 769575 w 2782291"/>
                  <a:gd name="connsiteY83" fmla="*/ 1296417 h 2375120"/>
                  <a:gd name="connsiteX84" fmla="*/ 888676 w 2782291"/>
                  <a:gd name="connsiteY84" fmla="*/ 1227860 h 2375120"/>
                  <a:gd name="connsiteX85" fmla="*/ 894577 w 2782291"/>
                  <a:gd name="connsiteY85" fmla="*/ 1101300 h 2375120"/>
                  <a:gd name="connsiteX86" fmla="*/ 744704 w 2782291"/>
                  <a:gd name="connsiteY86" fmla="*/ 1048794 h 2375120"/>
                  <a:gd name="connsiteX87" fmla="*/ 747760 w 2782291"/>
                  <a:gd name="connsiteY87" fmla="*/ 928009 h 2375120"/>
                  <a:gd name="connsiteX88" fmla="*/ 894576 w 2782291"/>
                  <a:gd name="connsiteY88" fmla="*/ 933284 h 2375120"/>
                  <a:gd name="connsiteX89" fmla="*/ 917634 w 2782291"/>
                  <a:gd name="connsiteY89" fmla="*/ 1017291 h 2375120"/>
                  <a:gd name="connsiteX90" fmla="*/ 1109376 w 2782291"/>
                  <a:gd name="connsiteY90" fmla="*/ 1023121 h 2375120"/>
                  <a:gd name="connsiteX91" fmla="*/ 1178961 w 2782291"/>
                  <a:gd name="connsiteY91" fmla="*/ 1048136 h 2375120"/>
                  <a:gd name="connsiteX92" fmla="*/ 1309177 w 2782291"/>
                  <a:gd name="connsiteY92" fmla="*/ 1066664 h 2375120"/>
                  <a:gd name="connsiteX93" fmla="*/ 1382161 w 2782291"/>
                  <a:gd name="connsiteY93" fmla="*/ 1070677 h 2375120"/>
                  <a:gd name="connsiteX94" fmla="*/ 1483761 w 2782291"/>
                  <a:gd name="connsiteY94" fmla="*/ 1053688 h 2375120"/>
                  <a:gd name="connsiteX95" fmla="*/ 1600289 w 2782291"/>
                  <a:gd name="connsiteY95" fmla="*/ 1028673 h 2375120"/>
                  <a:gd name="connsiteX96" fmla="*/ 1614390 w 2782291"/>
                  <a:gd name="connsiteY96" fmla="*/ 995631 h 2375120"/>
                  <a:gd name="connsiteX97" fmla="*/ 1501676 w 2782291"/>
                  <a:gd name="connsiteY97" fmla="*/ 890018 h 2375120"/>
                  <a:gd name="connsiteX98" fmla="*/ 1599875 w 2782291"/>
                  <a:gd name="connsiteY98" fmla="*/ 777917 h 2375120"/>
                  <a:gd name="connsiteX99" fmla="*/ 1576818 w 2782291"/>
                  <a:gd name="connsiteY99" fmla="*/ 676317 h 2375120"/>
                  <a:gd name="connsiteX100" fmla="*/ 1498274 w 2782291"/>
                  <a:gd name="connsiteY100" fmla="*/ 618260 h 2375120"/>
                  <a:gd name="connsiteX101" fmla="*/ 1390306 w 2782291"/>
                  <a:gd name="connsiteY101" fmla="*/ 618252 h 2375120"/>
                  <a:gd name="connsiteX102" fmla="*/ 1286548 w 2782291"/>
                  <a:gd name="connsiteY102" fmla="*/ 555247 h 2375120"/>
                  <a:gd name="connsiteX103" fmla="*/ 1498689 w 2782291"/>
                  <a:gd name="connsiteY103" fmla="*/ 372120 h 2375120"/>
                  <a:gd name="connsiteX104" fmla="*/ 1643833 w 2782291"/>
                  <a:gd name="connsiteY104" fmla="*/ 519136 h 2375120"/>
                  <a:gd name="connsiteX105" fmla="*/ 1875647 w 2782291"/>
                  <a:gd name="connsiteY105" fmla="*/ 676316 h 2375120"/>
                  <a:gd name="connsiteX106" fmla="*/ 1991761 w 2782291"/>
                  <a:gd name="connsiteY106" fmla="*/ 792431 h 2375120"/>
                  <a:gd name="connsiteX107" fmla="*/ 1997732 w 2782291"/>
                  <a:gd name="connsiteY107" fmla="*/ 624747 h 2375120"/>
                  <a:gd name="connsiteX108" fmla="*/ 1989190 w 2782291"/>
                  <a:gd name="connsiteY108" fmla="*/ 577191 h 2375120"/>
                  <a:gd name="connsiteX109" fmla="*/ 1991347 w 2782291"/>
                  <a:gd name="connsiteY109" fmla="*/ 519134 h 2375120"/>
                  <a:gd name="connsiteX110" fmla="*/ 1875647 w 2782291"/>
                  <a:gd name="connsiteY110" fmla="*/ 458602 h 2375120"/>
                  <a:gd name="connsiteX111" fmla="*/ 1672447 w 2782291"/>
                  <a:gd name="connsiteY111" fmla="*/ 371517 h 2375120"/>
                  <a:gd name="connsiteX112" fmla="*/ 1570847 w 2782291"/>
                  <a:gd name="connsiteY112" fmla="*/ 298945 h 2375120"/>
                  <a:gd name="connsiteX113" fmla="*/ 1527304 w 2782291"/>
                  <a:gd name="connsiteY113" fmla="*/ 269917 h 2375120"/>
                  <a:gd name="connsiteX114" fmla="*/ 1469247 w 2782291"/>
                  <a:gd name="connsiteY114" fmla="*/ 226374 h 2375120"/>
                  <a:gd name="connsiteX115" fmla="*/ 1454733 w 2782291"/>
                  <a:gd name="connsiteY115" fmla="*/ 226374 h 2375120"/>
                  <a:gd name="connsiteX116" fmla="*/ 1309590 w 2782291"/>
                  <a:gd name="connsiteY116" fmla="*/ 124774 h 2375120"/>
                  <a:gd name="connsiteX117" fmla="*/ 1266047 w 2782291"/>
                  <a:gd name="connsiteY117" fmla="*/ 81231 h 2375120"/>
                  <a:gd name="connsiteX118" fmla="*/ 1237018 w 2782291"/>
                  <a:gd name="connsiteY118" fmla="*/ 37688 h 2375120"/>
                  <a:gd name="connsiteX119" fmla="*/ 1193475 w 2782291"/>
                  <a:gd name="connsiteY119" fmla="*/ 23174 h 2375120"/>
                  <a:gd name="connsiteX120" fmla="*/ 1144375 w 2782291"/>
                  <a:gd name="connsiteY120"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10117 w 2782291"/>
                  <a:gd name="connsiteY44" fmla="*/ 2235411 h 2375120"/>
                  <a:gd name="connsiteX45" fmla="*/ 772561 w 2782291"/>
                  <a:gd name="connsiteY45" fmla="*/ 2272888 h 2375120"/>
                  <a:gd name="connsiteX46" fmla="*/ 816104 w 2782291"/>
                  <a:gd name="connsiteY46" fmla="*/ 2287402 h 2375120"/>
                  <a:gd name="connsiteX47" fmla="*/ 859647 w 2782291"/>
                  <a:gd name="connsiteY47" fmla="*/ 2301917 h 2375120"/>
                  <a:gd name="connsiteX48" fmla="*/ 903190 w 2782291"/>
                  <a:gd name="connsiteY48" fmla="*/ 2316431 h 2375120"/>
                  <a:gd name="connsiteX49" fmla="*/ 996247 w 2782291"/>
                  <a:gd name="connsiteY49" fmla="*/ 2328471 h 2375120"/>
                  <a:gd name="connsiteX50" fmla="*/ 1080347 w 2782291"/>
                  <a:gd name="connsiteY50" fmla="*/ 2342985 h 2375120"/>
                  <a:gd name="connsiteX51" fmla="*/ 946733 w 2782291"/>
                  <a:gd name="connsiteY51" fmla="*/ 2316431 h 2375120"/>
                  <a:gd name="connsiteX52" fmla="*/ 1193476 w 2782291"/>
                  <a:gd name="connsiteY52" fmla="*/ 2361513 h 2375120"/>
                  <a:gd name="connsiteX53" fmla="*/ 1309591 w 2782291"/>
                  <a:gd name="connsiteY53" fmla="*/ 2361512 h 2375120"/>
                  <a:gd name="connsiteX54" fmla="*/ 1466260 w 2782291"/>
                  <a:gd name="connsiteY54" fmla="*/ 2365527 h 2375120"/>
                  <a:gd name="connsiteX55" fmla="*/ 1657933 w 2782291"/>
                  <a:gd name="connsiteY55" fmla="*/ 2365525 h 2375120"/>
                  <a:gd name="connsiteX56" fmla="*/ 2047439 w 2782291"/>
                  <a:gd name="connsiteY56" fmla="*/ 2371922 h 2375120"/>
                  <a:gd name="connsiteX57" fmla="*/ 2509132 w 2782291"/>
                  <a:gd name="connsiteY57" fmla="*/ 2332484 h 2375120"/>
                  <a:gd name="connsiteX58" fmla="*/ 2600813 w 2782291"/>
                  <a:gd name="connsiteY58" fmla="*/ 2329918 h 2375120"/>
                  <a:gd name="connsiteX59" fmla="*/ 2685463 w 2782291"/>
                  <a:gd name="connsiteY59" fmla="*/ 2328470 h 2375120"/>
                  <a:gd name="connsiteX60" fmla="*/ 2755462 w 2782291"/>
                  <a:gd name="connsiteY60" fmla="*/ 2309942 h 2375120"/>
                  <a:gd name="connsiteX61" fmla="*/ 2775533 w 2782291"/>
                  <a:gd name="connsiteY61" fmla="*/ 2180252 h 2375120"/>
                  <a:gd name="connsiteX62" fmla="*/ 2644905 w 2782291"/>
                  <a:gd name="connsiteY62" fmla="*/ 2160787 h 2375120"/>
                  <a:gd name="connsiteX63" fmla="*/ 2508585 w 2782291"/>
                  <a:gd name="connsiteY63" fmla="*/ 2161901 h 2375120"/>
                  <a:gd name="connsiteX64" fmla="*/ 2436146 w 2782291"/>
                  <a:gd name="connsiteY64" fmla="*/ 2181789 h 2375120"/>
                  <a:gd name="connsiteX65" fmla="*/ 2415662 w 2782291"/>
                  <a:gd name="connsiteY65" fmla="*/ 2238308 h 2375120"/>
                  <a:gd name="connsiteX66" fmla="*/ 2334135 w 2782291"/>
                  <a:gd name="connsiteY66" fmla="*/ 2215768 h 2375120"/>
                  <a:gd name="connsiteX67" fmla="*/ 2335657 w 2782291"/>
                  <a:gd name="connsiteY67" fmla="*/ 2109396 h 2375120"/>
                  <a:gd name="connsiteX68" fmla="*/ 2197313 w 2782291"/>
                  <a:gd name="connsiteY68" fmla="*/ 2109397 h 2375120"/>
                  <a:gd name="connsiteX69" fmla="*/ 2194961 w 2782291"/>
                  <a:gd name="connsiteY69" fmla="*/ 1953575 h 2375120"/>
                  <a:gd name="connsiteX70" fmla="*/ 2064333 w 2782291"/>
                  <a:gd name="connsiteY70" fmla="*/ 1968088 h 2375120"/>
                  <a:gd name="connsiteX71" fmla="*/ 1933704 w 2782291"/>
                  <a:gd name="connsiteY71" fmla="*/ 2026146 h 2375120"/>
                  <a:gd name="connsiteX72" fmla="*/ 1861132 w 2782291"/>
                  <a:gd name="connsiteY72" fmla="*/ 2011630 h 2375120"/>
                  <a:gd name="connsiteX73" fmla="*/ 1498275 w 2782291"/>
                  <a:gd name="connsiteY73" fmla="*/ 1953574 h 2375120"/>
                  <a:gd name="connsiteX74" fmla="*/ 1411190 w 2782291"/>
                  <a:gd name="connsiteY74" fmla="*/ 1924545 h 2375120"/>
                  <a:gd name="connsiteX75" fmla="*/ 1295075 w 2782291"/>
                  <a:gd name="connsiteY75" fmla="*/ 1866488 h 2375120"/>
                  <a:gd name="connsiteX76" fmla="*/ 1135418 w 2782291"/>
                  <a:gd name="connsiteY76" fmla="*/ 1735860 h 2375120"/>
                  <a:gd name="connsiteX77" fmla="*/ 1025276 w 2782291"/>
                  <a:gd name="connsiteY77" fmla="*/ 1636734 h 2375120"/>
                  <a:gd name="connsiteX78" fmla="*/ 973190 w 2782291"/>
                  <a:gd name="connsiteY78" fmla="*/ 1572190 h 2375120"/>
                  <a:gd name="connsiteX79" fmla="*/ 941175 w 2782291"/>
                  <a:gd name="connsiteY79" fmla="*/ 1518145 h 2375120"/>
                  <a:gd name="connsiteX80" fmla="*/ 946733 w 2782291"/>
                  <a:gd name="connsiteY80" fmla="*/ 1445574 h 2375120"/>
                  <a:gd name="connsiteX81" fmla="*/ 859647 w 2782291"/>
                  <a:gd name="connsiteY81" fmla="*/ 1445574 h 2375120"/>
                  <a:gd name="connsiteX82" fmla="*/ 787076 w 2782291"/>
                  <a:gd name="connsiteY82" fmla="*/ 1416545 h 2375120"/>
                  <a:gd name="connsiteX83" fmla="*/ 769575 w 2782291"/>
                  <a:gd name="connsiteY83" fmla="*/ 1296417 h 2375120"/>
                  <a:gd name="connsiteX84" fmla="*/ 888676 w 2782291"/>
                  <a:gd name="connsiteY84" fmla="*/ 1227860 h 2375120"/>
                  <a:gd name="connsiteX85" fmla="*/ 894577 w 2782291"/>
                  <a:gd name="connsiteY85" fmla="*/ 1101300 h 2375120"/>
                  <a:gd name="connsiteX86" fmla="*/ 744704 w 2782291"/>
                  <a:gd name="connsiteY86" fmla="*/ 1048794 h 2375120"/>
                  <a:gd name="connsiteX87" fmla="*/ 747760 w 2782291"/>
                  <a:gd name="connsiteY87" fmla="*/ 928009 h 2375120"/>
                  <a:gd name="connsiteX88" fmla="*/ 894576 w 2782291"/>
                  <a:gd name="connsiteY88" fmla="*/ 933284 h 2375120"/>
                  <a:gd name="connsiteX89" fmla="*/ 917634 w 2782291"/>
                  <a:gd name="connsiteY89" fmla="*/ 1017291 h 2375120"/>
                  <a:gd name="connsiteX90" fmla="*/ 1109376 w 2782291"/>
                  <a:gd name="connsiteY90" fmla="*/ 1023121 h 2375120"/>
                  <a:gd name="connsiteX91" fmla="*/ 1178961 w 2782291"/>
                  <a:gd name="connsiteY91" fmla="*/ 1048136 h 2375120"/>
                  <a:gd name="connsiteX92" fmla="*/ 1309177 w 2782291"/>
                  <a:gd name="connsiteY92" fmla="*/ 1066664 h 2375120"/>
                  <a:gd name="connsiteX93" fmla="*/ 1382161 w 2782291"/>
                  <a:gd name="connsiteY93" fmla="*/ 1070677 h 2375120"/>
                  <a:gd name="connsiteX94" fmla="*/ 1483761 w 2782291"/>
                  <a:gd name="connsiteY94" fmla="*/ 1053688 h 2375120"/>
                  <a:gd name="connsiteX95" fmla="*/ 1600289 w 2782291"/>
                  <a:gd name="connsiteY95" fmla="*/ 1028673 h 2375120"/>
                  <a:gd name="connsiteX96" fmla="*/ 1614390 w 2782291"/>
                  <a:gd name="connsiteY96" fmla="*/ 995631 h 2375120"/>
                  <a:gd name="connsiteX97" fmla="*/ 1501676 w 2782291"/>
                  <a:gd name="connsiteY97" fmla="*/ 890018 h 2375120"/>
                  <a:gd name="connsiteX98" fmla="*/ 1599875 w 2782291"/>
                  <a:gd name="connsiteY98" fmla="*/ 777917 h 2375120"/>
                  <a:gd name="connsiteX99" fmla="*/ 1576818 w 2782291"/>
                  <a:gd name="connsiteY99" fmla="*/ 676317 h 2375120"/>
                  <a:gd name="connsiteX100" fmla="*/ 1498274 w 2782291"/>
                  <a:gd name="connsiteY100" fmla="*/ 618260 h 2375120"/>
                  <a:gd name="connsiteX101" fmla="*/ 1390306 w 2782291"/>
                  <a:gd name="connsiteY101" fmla="*/ 618252 h 2375120"/>
                  <a:gd name="connsiteX102" fmla="*/ 1286548 w 2782291"/>
                  <a:gd name="connsiteY102" fmla="*/ 555247 h 2375120"/>
                  <a:gd name="connsiteX103" fmla="*/ 1498689 w 2782291"/>
                  <a:gd name="connsiteY103" fmla="*/ 372120 h 2375120"/>
                  <a:gd name="connsiteX104" fmla="*/ 1643833 w 2782291"/>
                  <a:gd name="connsiteY104" fmla="*/ 519136 h 2375120"/>
                  <a:gd name="connsiteX105" fmla="*/ 1875647 w 2782291"/>
                  <a:gd name="connsiteY105" fmla="*/ 676316 h 2375120"/>
                  <a:gd name="connsiteX106" fmla="*/ 1991761 w 2782291"/>
                  <a:gd name="connsiteY106" fmla="*/ 792431 h 2375120"/>
                  <a:gd name="connsiteX107" fmla="*/ 1997732 w 2782291"/>
                  <a:gd name="connsiteY107" fmla="*/ 624747 h 2375120"/>
                  <a:gd name="connsiteX108" fmla="*/ 1989190 w 2782291"/>
                  <a:gd name="connsiteY108" fmla="*/ 577191 h 2375120"/>
                  <a:gd name="connsiteX109" fmla="*/ 1991347 w 2782291"/>
                  <a:gd name="connsiteY109" fmla="*/ 519134 h 2375120"/>
                  <a:gd name="connsiteX110" fmla="*/ 1875647 w 2782291"/>
                  <a:gd name="connsiteY110" fmla="*/ 458602 h 2375120"/>
                  <a:gd name="connsiteX111" fmla="*/ 1672447 w 2782291"/>
                  <a:gd name="connsiteY111" fmla="*/ 371517 h 2375120"/>
                  <a:gd name="connsiteX112" fmla="*/ 1570847 w 2782291"/>
                  <a:gd name="connsiteY112" fmla="*/ 298945 h 2375120"/>
                  <a:gd name="connsiteX113" fmla="*/ 1527304 w 2782291"/>
                  <a:gd name="connsiteY113" fmla="*/ 269917 h 2375120"/>
                  <a:gd name="connsiteX114" fmla="*/ 1469247 w 2782291"/>
                  <a:gd name="connsiteY114" fmla="*/ 226374 h 2375120"/>
                  <a:gd name="connsiteX115" fmla="*/ 1454733 w 2782291"/>
                  <a:gd name="connsiteY115" fmla="*/ 226374 h 2375120"/>
                  <a:gd name="connsiteX116" fmla="*/ 1309590 w 2782291"/>
                  <a:gd name="connsiteY116" fmla="*/ 124774 h 2375120"/>
                  <a:gd name="connsiteX117" fmla="*/ 1266047 w 2782291"/>
                  <a:gd name="connsiteY117" fmla="*/ 81231 h 2375120"/>
                  <a:gd name="connsiteX118" fmla="*/ 1237018 w 2782291"/>
                  <a:gd name="connsiteY118" fmla="*/ 37688 h 2375120"/>
                  <a:gd name="connsiteX119" fmla="*/ 1193475 w 2782291"/>
                  <a:gd name="connsiteY119" fmla="*/ 23174 h 2375120"/>
                  <a:gd name="connsiteX120" fmla="*/ 1144375 w 2782291"/>
                  <a:gd name="connsiteY120" fmla="*/ 634 h 2375120"/>
                  <a:gd name="connsiteX0" fmla="*/ 1144375 w 2782291"/>
                  <a:gd name="connsiteY0" fmla="*/ 634 h 2372113"/>
                  <a:gd name="connsiteX1" fmla="*/ 1123890 w 2782291"/>
                  <a:gd name="connsiteY1" fmla="*/ 52202 h 2372113"/>
                  <a:gd name="connsiteX2" fmla="*/ 1091875 w 2782291"/>
                  <a:gd name="connsiteY2" fmla="*/ 66717 h 2372113"/>
                  <a:gd name="connsiteX3" fmla="*/ 1048333 w 2782291"/>
                  <a:gd name="connsiteY3" fmla="*/ 110260 h 2372113"/>
                  <a:gd name="connsiteX4" fmla="*/ 1136677 w 2782291"/>
                  <a:gd name="connsiteY4" fmla="*/ 166709 h 2372113"/>
                  <a:gd name="connsiteX5" fmla="*/ 1222504 w 2782291"/>
                  <a:gd name="connsiteY5" fmla="*/ 139289 h 2372113"/>
                  <a:gd name="connsiteX6" fmla="*/ 1280561 w 2782291"/>
                  <a:gd name="connsiteY6" fmla="*/ 182833 h 2372113"/>
                  <a:gd name="connsiteX7" fmla="*/ 1193477 w 2782291"/>
                  <a:gd name="connsiteY7" fmla="*/ 298946 h 2372113"/>
                  <a:gd name="connsiteX8" fmla="*/ 1090563 w 2782291"/>
                  <a:gd name="connsiteY8" fmla="*/ 271719 h 2372113"/>
                  <a:gd name="connsiteX9" fmla="*/ 1090563 w 2782291"/>
                  <a:gd name="connsiteY9" fmla="*/ 198212 h 2372113"/>
                  <a:gd name="connsiteX10" fmla="*/ 1033818 w 2782291"/>
                  <a:gd name="connsiteY10" fmla="*/ 139288 h 2372113"/>
                  <a:gd name="connsiteX11" fmla="*/ 865209 w 2782291"/>
                  <a:gd name="connsiteY11" fmla="*/ 317474 h 2372113"/>
                  <a:gd name="connsiteX12" fmla="*/ 787075 w 2782291"/>
                  <a:gd name="connsiteY12" fmla="*/ 386031 h 2372113"/>
                  <a:gd name="connsiteX13" fmla="*/ 714504 w 2782291"/>
                  <a:gd name="connsiteY13" fmla="*/ 473117 h 2372113"/>
                  <a:gd name="connsiteX14" fmla="*/ 627418 w 2782291"/>
                  <a:gd name="connsiteY14" fmla="*/ 560202 h 2372113"/>
                  <a:gd name="connsiteX15" fmla="*/ 612904 w 2782291"/>
                  <a:gd name="connsiteY15" fmla="*/ 589231 h 2372113"/>
                  <a:gd name="connsiteX16" fmla="*/ 496790 w 2782291"/>
                  <a:gd name="connsiteY16" fmla="*/ 719860 h 2372113"/>
                  <a:gd name="connsiteX17" fmla="*/ 453247 w 2782291"/>
                  <a:gd name="connsiteY17" fmla="*/ 748888 h 2372113"/>
                  <a:gd name="connsiteX18" fmla="*/ 395190 w 2782291"/>
                  <a:gd name="connsiteY18" fmla="*/ 806945 h 2372113"/>
                  <a:gd name="connsiteX19" fmla="*/ 366161 w 2782291"/>
                  <a:gd name="connsiteY19" fmla="*/ 850488 h 2372113"/>
                  <a:gd name="connsiteX20" fmla="*/ 322618 w 2782291"/>
                  <a:gd name="connsiteY20" fmla="*/ 894031 h 2372113"/>
                  <a:gd name="connsiteX21" fmla="*/ 279075 w 2782291"/>
                  <a:gd name="connsiteY21" fmla="*/ 952088 h 2372113"/>
                  <a:gd name="connsiteX22" fmla="*/ 206504 w 2782291"/>
                  <a:gd name="connsiteY22" fmla="*/ 1039174 h 2372113"/>
                  <a:gd name="connsiteX23" fmla="*/ 162961 w 2782291"/>
                  <a:gd name="connsiteY23" fmla="*/ 1097231 h 2372113"/>
                  <a:gd name="connsiteX24" fmla="*/ 104904 w 2782291"/>
                  <a:gd name="connsiteY24" fmla="*/ 1155288 h 2372113"/>
                  <a:gd name="connsiteX25" fmla="*/ 75875 w 2782291"/>
                  <a:gd name="connsiteY25" fmla="*/ 1213345 h 2372113"/>
                  <a:gd name="connsiteX26" fmla="*/ 17820 w 2782291"/>
                  <a:gd name="connsiteY26" fmla="*/ 1325447 h 2372113"/>
                  <a:gd name="connsiteX27" fmla="*/ 1472 w 2782291"/>
                  <a:gd name="connsiteY27" fmla="*/ 1489118 h 2372113"/>
                  <a:gd name="connsiteX28" fmla="*/ 4311 w 2782291"/>
                  <a:gd name="connsiteY28" fmla="*/ 1629495 h 2372113"/>
                  <a:gd name="connsiteX29" fmla="*/ 32702 w 2782291"/>
                  <a:gd name="connsiteY29" fmla="*/ 1757439 h 2372113"/>
                  <a:gd name="connsiteX30" fmla="*/ 88555 w 2782291"/>
                  <a:gd name="connsiteY30" fmla="*/ 1880041 h 2372113"/>
                  <a:gd name="connsiteX31" fmla="*/ 162961 w 2782291"/>
                  <a:gd name="connsiteY31" fmla="*/ 2011631 h 2372113"/>
                  <a:gd name="connsiteX32" fmla="*/ 206504 w 2782291"/>
                  <a:gd name="connsiteY32" fmla="*/ 2040660 h 2372113"/>
                  <a:gd name="connsiteX33" fmla="*/ 293590 w 2782291"/>
                  <a:gd name="connsiteY33" fmla="*/ 2113231 h 2372113"/>
                  <a:gd name="connsiteX34" fmla="*/ 380675 w 2782291"/>
                  <a:gd name="connsiteY34" fmla="*/ 2171288 h 2372113"/>
                  <a:gd name="connsiteX35" fmla="*/ 600548 w 2782291"/>
                  <a:gd name="connsiteY35" fmla="*/ 2252822 h 2372113"/>
                  <a:gd name="connsiteX36" fmla="*/ 594831 w 2782291"/>
                  <a:gd name="connsiteY36" fmla="*/ 2182905 h 2372113"/>
                  <a:gd name="connsiteX37" fmla="*/ 201274 w 2782291"/>
                  <a:gd name="connsiteY37" fmla="*/ 1897327 h 2372113"/>
                  <a:gd name="connsiteX38" fmla="*/ 87572 w 2782291"/>
                  <a:gd name="connsiteY38" fmla="*/ 1531841 h 2372113"/>
                  <a:gd name="connsiteX39" fmla="*/ 133686 w 2782291"/>
                  <a:gd name="connsiteY39" fmla="*/ 1311320 h 2372113"/>
                  <a:gd name="connsiteX40" fmla="*/ 214387 w 2782291"/>
                  <a:gd name="connsiteY40" fmla="*/ 1321822 h 2372113"/>
                  <a:gd name="connsiteX41" fmla="*/ 272029 w 2782291"/>
                  <a:gd name="connsiteY41" fmla="*/ 1573845 h 2372113"/>
                  <a:gd name="connsiteX42" fmla="*/ 456488 w 2782291"/>
                  <a:gd name="connsiteY42" fmla="*/ 1783866 h 2372113"/>
                  <a:gd name="connsiteX43" fmla="*/ 629417 w 2782291"/>
                  <a:gd name="connsiteY43" fmla="*/ 2025390 h 2372113"/>
                  <a:gd name="connsiteX44" fmla="*/ 710117 w 2782291"/>
                  <a:gd name="connsiteY44" fmla="*/ 2235411 h 2372113"/>
                  <a:gd name="connsiteX45" fmla="*/ 772561 w 2782291"/>
                  <a:gd name="connsiteY45" fmla="*/ 2272888 h 2372113"/>
                  <a:gd name="connsiteX46" fmla="*/ 816104 w 2782291"/>
                  <a:gd name="connsiteY46" fmla="*/ 2287402 h 2372113"/>
                  <a:gd name="connsiteX47" fmla="*/ 859647 w 2782291"/>
                  <a:gd name="connsiteY47" fmla="*/ 2301917 h 2372113"/>
                  <a:gd name="connsiteX48" fmla="*/ 903190 w 2782291"/>
                  <a:gd name="connsiteY48" fmla="*/ 2316431 h 2372113"/>
                  <a:gd name="connsiteX49" fmla="*/ 996247 w 2782291"/>
                  <a:gd name="connsiteY49" fmla="*/ 2328471 h 2372113"/>
                  <a:gd name="connsiteX50" fmla="*/ 1080347 w 2782291"/>
                  <a:gd name="connsiteY50" fmla="*/ 2342985 h 2372113"/>
                  <a:gd name="connsiteX51" fmla="*/ 946733 w 2782291"/>
                  <a:gd name="connsiteY51" fmla="*/ 2316431 h 2372113"/>
                  <a:gd name="connsiteX52" fmla="*/ 1193476 w 2782291"/>
                  <a:gd name="connsiteY52" fmla="*/ 2361513 h 2372113"/>
                  <a:gd name="connsiteX53" fmla="*/ 1309591 w 2782291"/>
                  <a:gd name="connsiteY53" fmla="*/ 2361512 h 2372113"/>
                  <a:gd name="connsiteX54" fmla="*/ 1466260 w 2782291"/>
                  <a:gd name="connsiteY54" fmla="*/ 2365527 h 2372113"/>
                  <a:gd name="connsiteX55" fmla="*/ 1657933 w 2782291"/>
                  <a:gd name="connsiteY55" fmla="*/ 2365525 h 2372113"/>
                  <a:gd name="connsiteX56" fmla="*/ 1690051 w 2782291"/>
                  <a:gd name="connsiteY56" fmla="*/ 2287915 h 2372113"/>
                  <a:gd name="connsiteX57" fmla="*/ 2047439 w 2782291"/>
                  <a:gd name="connsiteY57" fmla="*/ 2371922 h 2372113"/>
                  <a:gd name="connsiteX58" fmla="*/ 2509132 w 2782291"/>
                  <a:gd name="connsiteY58" fmla="*/ 2332484 h 2372113"/>
                  <a:gd name="connsiteX59" fmla="*/ 2600813 w 2782291"/>
                  <a:gd name="connsiteY59" fmla="*/ 2329918 h 2372113"/>
                  <a:gd name="connsiteX60" fmla="*/ 2685463 w 2782291"/>
                  <a:gd name="connsiteY60" fmla="*/ 2328470 h 2372113"/>
                  <a:gd name="connsiteX61" fmla="*/ 2755462 w 2782291"/>
                  <a:gd name="connsiteY61" fmla="*/ 2309942 h 2372113"/>
                  <a:gd name="connsiteX62" fmla="*/ 2775533 w 2782291"/>
                  <a:gd name="connsiteY62" fmla="*/ 2180252 h 2372113"/>
                  <a:gd name="connsiteX63" fmla="*/ 2644905 w 2782291"/>
                  <a:gd name="connsiteY63" fmla="*/ 2160787 h 2372113"/>
                  <a:gd name="connsiteX64" fmla="*/ 2508585 w 2782291"/>
                  <a:gd name="connsiteY64" fmla="*/ 2161901 h 2372113"/>
                  <a:gd name="connsiteX65" fmla="*/ 2436146 w 2782291"/>
                  <a:gd name="connsiteY65" fmla="*/ 2181789 h 2372113"/>
                  <a:gd name="connsiteX66" fmla="*/ 2415662 w 2782291"/>
                  <a:gd name="connsiteY66" fmla="*/ 2238308 h 2372113"/>
                  <a:gd name="connsiteX67" fmla="*/ 2334135 w 2782291"/>
                  <a:gd name="connsiteY67" fmla="*/ 2215768 h 2372113"/>
                  <a:gd name="connsiteX68" fmla="*/ 2335657 w 2782291"/>
                  <a:gd name="connsiteY68" fmla="*/ 2109396 h 2372113"/>
                  <a:gd name="connsiteX69" fmla="*/ 2197313 w 2782291"/>
                  <a:gd name="connsiteY69" fmla="*/ 2109397 h 2372113"/>
                  <a:gd name="connsiteX70" fmla="*/ 2194961 w 2782291"/>
                  <a:gd name="connsiteY70" fmla="*/ 1953575 h 2372113"/>
                  <a:gd name="connsiteX71" fmla="*/ 2064333 w 2782291"/>
                  <a:gd name="connsiteY71" fmla="*/ 1968088 h 2372113"/>
                  <a:gd name="connsiteX72" fmla="*/ 1933704 w 2782291"/>
                  <a:gd name="connsiteY72" fmla="*/ 2026146 h 2372113"/>
                  <a:gd name="connsiteX73" fmla="*/ 1861132 w 2782291"/>
                  <a:gd name="connsiteY73" fmla="*/ 2011630 h 2372113"/>
                  <a:gd name="connsiteX74" fmla="*/ 1498275 w 2782291"/>
                  <a:gd name="connsiteY74" fmla="*/ 1953574 h 2372113"/>
                  <a:gd name="connsiteX75" fmla="*/ 1411190 w 2782291"/>
                  <a:gd name="connsiteY75" fmla="*/ 1924545 h 2372113"/>
                  <a:gd name="connsiteX76" fmla="*/ 1295075 w 2782291"/>
                  <a:gd name="connsiteY76" fmla="*/ 1866488 h 2372113"/>
                  <a:gd name="connsiteX77" fmla="*/ 1135418 w 2782291"/>
                  <a:gd name="connsiteY77" fmla="*/ 1735860 h 2372113"/>
                  <a:gd name="connsiteX78" fmla="*/ 1025276 w 2782291"/>
                  <a:gd name="connsiteY78" fmla="*/ 1636734 h 2372113"/>
                  <a:gd name="connsiteX79" fmla="*/ 973190 w 2782291"/>
                  <a:gd name="connsiteY79" fmla="*/ 1572190 h 2372113"/>
                  <a:gd name="connsiteX80" fmla="*/ 941175 w 2782291"/>
                  <a:gd name="connsiteY80" fmla="*/ 1518145 h 2372113"/>
                  <a:gd name="connsiteX81" fmla="*/ 946733 w 2782291"/>
                  <a:gd name="connsiteY81" fmla="*/ 1445574 h 2372113"/>
                  <a:gd name="connsiteX82" fmla="*/ 859647 w 2782291"/>
                  <a:gd name="connsiteY82" fmla="*/ 1445574 h 2372113"/>
                  <a:gd name="connsiteX83" fmla="*/ 787076 w 2782291"/>
                  <a:gd name="connsiteY83" fmla="*/ 1416545 h 2372113"/>
                  <a:gd name="connsiteX84" fmla="*/ 769575 w 2782291"/>
                  <a:gd name="connsiteY84" fmla="*/ 1296417 h 2372113"/>
                  <a:gd name="connsiteX85" fmla="*/ 888676 w 2782291"/>
                  <a:gd name="connsiteY85" fmla="*/ 1227860 h 2372113"/>
                  <a:gd name="connsiteX86" fmla="*/ 894577 w 2782291"/>
                  <a:gd name="connsiteY86" fmla="*/ 1101300 h 2372113"/>
                  <a:gd name="connsiteX87" fmla="*/ 744704 w 2782291"/>
                  <a:gd name="connsiteY87" fmla="*/ 1048794 h 2372113"/>
                  <a:gd name="connsiteX88" fmla="*/ 747760 w 2782291"/>
                  <a:gd name="connsiteY88" fmla="*/ 928009 h 2372113"/>
                  <a:gd name="connsiteX89" fmla="*/ 894576 w 2782291"/>
                  <a:gd name="connsiteY89" fmla="*/ 933284 h 2372113"/>
                  <a:gd name="connsiteX90" fmla="*/ 917634 w 2782291"/>
                  <a:gd name="connsiteY90" fmla="*/ 1017291 h 2372113"/>
                  <a:gd name="connsiteX91" fmla="*/ 1109376 w 2782291"/>
                  <a:gd name="connsiteY91" fmla="*/ 1023121 h 2372113"/>
                  <a:gd name="connsiteX92" fmla="*/ 1178961 w 2782291"/>
                  <a:gd name="connsiteY92" fmla="*/ 1048136 h 2372113"/>
                  <a:gd name="connsiteX93" fmla="*/ 1309177 w 2782291"/>
                  <a:gd name="connsiteY93" fmla="*/ 1066664 h 2372113"/>
                  <a:gd name="connsiteX94" fmla="*/ 1382161 w 2782291"/>
                  <a:gd name="connsiteY94" fmla="*/ 1070677 h 2372113"/>
                  <a:gd name="connsiteX95" fmla="*/ 1483761 w 2782291"/>
                  <a:gd name="connsiteY95" fmla="*/ 1053688 h 2372113"/>
                  <a:gd name="connsiteX96" fmla="*/ 1600289 w 2782291"/>
                  <a:gd name="connsiteY96" fmla="*/ 1028673 h 2372113"/>
                  <a:gd name="connsiteX97" fmla="*/ 1614390 w 2782291"/>
                  <a:gd name="connsiteY97" fmla="*/ 995631 h 2372113"/>
                  <a:gd name="connsiteX98" fmla="*/ 1501676 w 2782291"/>
                  <a:gd name="connsiteY98" fmla="*/ 890018 h 2372113"/>
                  <a:gd name="connsiteX99" fmla="*/ 1599875 w 2782291"/>
                  <a:gd name="connsiteY99" fmla="*/ 777917 h 2372113"/>
                  <a:gd name="connsiteX100" fmla="*/ 1576818 w 2782291"/>
                  <a:gd name="connsiteY100" fmla="*/ 676317 h 2372113"/>
                  <a:gd name="connsiteX101" fmla="*/ 1498274 w 2782291"/>
                  <a:gd name="connsiteY101" fmla="*/ 618260 h 2372113"/>
                  <a:gd name="connsiteX102" fmla="*/ 1390306 w 2782291"/>
                  <a:gd name="connsiteY102" fmla="*/ 618252 h 2372113"/>
                  <a:gd name="connsiteX103" fmla="*/ 1286548 w 2782291"/>
                  <a:gd name="connsiteY103" fmla="*/ 555247 h 2372113"/>
                  <a:gd name="connsiteX104" fmla="*/ 1498689 w 2782291"/>
                  <a:gd name="connsiteY104" fmla="*/ 372120 h 2372113"/>
                  <a:gd name="connsiteX105" fmla="*/ 1643833 w 2782291"/>
                  <a:gd name="connsiteY105" fmla="*/ 519136 h 2372113"/>
                  <a:gd name="connsiteX106" fmla="*/ 1875647 w 2782291"/>
                  <a:gd name="connsiteY106" fmla="*/ 676316 h 2372113"/>
                  <a:gd name="connsiteX107" fmla="*/ 1991761 w 2782291"/>
                  <a:gd name="connsiteY107" fmla="*/ 792431 h 2372113"/>
                  <a:gd name="connsiteX108" fmla="*/ 1997732 w 2782291"/>
                  <a:gd name="connsiteY108" fmla="*/ 624747 h 2372113"/>
                  <a:gd name="connsiteX109" fmla="*/ 1989190 w 2782291"/>
                  <a:gd name="connsiteY109" fmla="*/ 577191 h 2372113"/>
                  <a:gd name="connsiteX110" fmla="*/ 1991347 w 2782291"/>
                  <a:gd name="connsiteY110" fmla="*/ 519134 h 2372113"/>
                  <a:gd name="connsiteX111" fmla="*/ 1875647 w 2782291"/>
                  <a:gd name="connsiteY111" fmla="*/ 458602 h 2372113"/>
                  <a:gd name="connsiteX112" fmla="*/ 1672447 w 2782291"/>
                  <a:gd name="connsiteY112" fmla="*/ 371517 h 2372113"/>
                  <a:gd name="connsiteX113" fmla="*/ 1570847 w 2782291"/>
                  <a:gd name="connsiteY113" fmla="*/ 298945 h 2372113"/>
                  <a:gd name="connsiteX114" fmla="*/ 1527304 w 2782291"/>
                  <a:gd name="connsiteY114" fmla="*/ 269917 h 2372113"/>
                  <a:gd name="connsiteX115" fmla="*/ 1469247 w 2782291"/>
                  <a:gd name="connsiteY115" fmla="*/ 226374 h 2372113"/>
                  <a:gd name="connsiteX116" fmla="*/ 1454733 w 2782291"/>
                  <a:gd name="connsiteY116" fmla="*/ 226374 h 2372113"/>
                  <a:gd name="connsiteX117" fmla="*/ 1309590 w 2782291"/>
                  <a:gd name="connsiteY117" fmla="*/ 124774 h 2372113"/>
                  <a:gd name="connsiteX118" fmla="*/ 1266047 w 2782291"/>
                  <a:gd name="connsiteY118" fmla="*/ 81231 h 2372113"/>
                  <a:gd name="connsiteX119" fmla="*/ 1237018 w 2782291"/>
                  <a:gd name="connsiteY119" fmla="*/ 37688 h 2372113"/>
                  <a:gd name="connsiteX120" fmla="*/ 1193475 w 2782291"/>
                  <a:gd name="connsiteY120" fmla="*/ 23174 h 2372113"/>
                  <a:gd name="connsiteX121" fmla="*/ 1144375 w 2782291"/>
                  <a:gd name="connsiteY121" fmla="*/ 634 h 2372113"/>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09591 w 2782291"/>
                  <a:gd name="connsiteY53" fmla="*/ 2361512 h 2372121"/>
                  <a:gd name="connsiteX54" fmla="*/ 1466260 w 2782291"/>
                  <a:gd name="connsiteY54" fmla="*/ 2365527 h 2372121"/>
                  <a:gd name="connsiteX55" fmla="*/ 1657933 w 2782291"/>
                  <a:gd name="connsiteY55" fmla="*/ 2365525 h 2372121"/>
                  <a:gd name="connsiteX56" fmla="*/ 1690051 w 2782291"/>
                  <a:gd name="connsiteY56" fmla="*/ 2287915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09591 w 2782291"/>
                  <a:gd name="connsiteY53" fmla="*/ 2361512 h 2372121"/>
                  <a:gd name="connsiteX54" fmla="*/ 1466260 w 2782291"/>
                  <a:gd name="connsiteY54" fmla="*/ 2365527 h 2372121"/>
                  <a:gd name="connsiteX55" fmla="*/ 1611818 w 2782291"/>
                  <a:gd name="connsiteY55" fmla="*/ 2323521 h 2372121"/>
                  <a:gd name="connsiteX56" fmla="*/ 1690051 w 2782291"/>
                  <a:gd name="connsiteY56" fmla="*/ 2287915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09591 w 2782291"/>
                  <a:gd name="connsiteY53" fmla="*/ 2361512 h 2372121"/>
                  <a:gd name="connsiteX54" fmla="*/ 1489317 w 2782291"/>
                  <a:gd name="connsiteY54" fmla="*/ 2334024 h 2372121"/>
                  <a:gd name="connsiteX55" fmla="*/ 1611818 w 2782291"/>
                  <a:gd name="connsiteY55" fmla="*/ 2323521 h 2372121"/>
                  <a:gd name="connsiteX56" fmla="*/ 1690051 w 2782291"/>
                  <a:gd name="connsiteY56" fmla="*/ 2287915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690051 w 2782291"/>
                  <a:gd name="connsiteY56" fmla="*/ 2287915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736165 w 2782291"/>
                  <a:gd name="connsiteY56" fmla="*/ 2308917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759223 w 2782291"/>
                  <a:gd name="connsiteY56" fmla="*/ 2329919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48716 w 2782291"/>
                  <a:gd name="connsiteY36" fmla="*/ 2140901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759223 w 2782291"/>
                  <a:gd name="connsiteY56" fmla="*/ 2329919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83302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759223 w 2782291"/>
                  <a:gd name="connsiteY56" fmla="*/ 2329919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82291" h="2372121">
                    <a:moveTo>
                      <a:pt x="1144375" y="634"/>
                    </a:moveTo>
                    <a:cubicBezTo>
                      <a:pt x="1132778" y="5472"/>
                      <a:pt x="1132640" y="41188"/>
                      <a:pt x="1123890" y="52202"/>
                    </a:cubicBezTo>
                    <a:cubicBezTo>
                      <a:pt x="1115140" y="63216"/>
                      <a:pt x="1104468" y="57041"/>
                      <a:pt x="1091875" y="66717"/>
                    </a:cubicBezTo>
                    <a:cubicBezTo>
                      <a:pt x="1079282" y="76393"/>
                      <a:pt x="1040866" y="93595"/>
                      <a:pt x="1048333" y="110260"/>
                    </a:cubicBezTo>
                    <a:cubicBezTo>
                      <a:pt x="1055800" y="126925"/>
                      <a:pt x="1107649" y="161871"/>
                      <a:pt x="1136677" y="166709"/>
                    </a:cubicBezTo>
                    <a:cubicBezTo>
                      <a:pt x="1165705" y="171547"/>
                      <a:pt x="1198523" y="136602"/>
                      <a:pt x="1222504" y="139289"/>
                    </a:cubicBezTo>
                    <a:cubicBezTo>
                      <a:pt x="1246485" y="141976"/>
                      <a:pt x="1285399" y="156223"/>
                      <a:pt x="1280561" y="182833"/>
                    </a:cubicBezTo>
                    <a:cubicBezTo>
                      <a:pt x="1275723" y="209443"/>
                      <a:pt x="1225143" y="284132"/>
                      <a:pt x="1193477" y="298946"/>
                    </a:cubicBezTo>
                    <a:cubicBezTo>
                      <a:pt x="1161811" y="313760"/>
                      <a:pt x="1111558" y="290258"/>
                      <a:pt x="1090563" y="271719"/>
                    </a:cubicBezTo>
                    <a:cubicBezTo>
                      <a:pt x="1069568" y="253180"/>
                      <a:pt x="1100020" y="220284"/>
                      <a:pt x="1090563" y="198212"/>
                    </a:cubicBezTo>
                    <a:cubicBezTo>
                      <a:pt x="1081106" y="176140"/>
                      <a:pt x="1071377" y="119411"/>
                      <a:pt x="1033818" y="139288"/>
                    </a:cubicBezTo>
                    <a:cubicBezTo>
                      <a:pt x="996259" y="159165"/>
                      <a:pt x="883275" y="328855"/>
                      <a:pt x="865209" y="317474"/>
                    </a:cubicBezTo>
                    <a:cubicBezTo>
                      <a:pt x="847143" y="306093"/>
                      <a:pt x="812193" y="360091"/>
                      <a:pt x="787075" y="386031"/>
                    </a:cubicBezTo>
                    <a:cubicBezTo>
                      <a:pt x="761958" y="411972"/>
                      <a:pt x="714504" y="473117"/>
                      <a:pt x="714504" y="473117"/>
                    </a:cubicBezTo>
                    <a:cubicBezTo>
                      <a:pt x="702699" y="508533"/>
                      <a:pt x="644351" y="540850"/>
                      <a:pt x="627418" y="560202"/>
                    </a:cubicBezTo>
                    <a:cubicBezTo>
                      <a:pt x="610485" y="579554"/>
                      <a:pt x="627418" y="579555"/>
                      <a:pt x="612904" y="589231"/>
                    </a:cubicBezTo>
                    <a:cubicBezTo>
                      <a:pt x="568005" y="650002"/>
                      <a:pt x="523399" y="693251"/>
                      <a:pt x="496790" y="719860"/>
                    </a:cubicBezTo>
                    <a:cubicBezTo>
                      <a:pt x="470181" y="746469"/>
                      <a:pt x="466491" y="737536"/>
                      <a:pt x="453247" y="748888"/>
                    </a:cubicBezTo>
                    <a:cubicBezTo>
                      <a:pt x="432467" y="766699"/>
                      <a:pt x="413001" y="786165"/>
                      <a:pt x="395190" y="806945"/>
                    </a:cubicBezTo>
                    <a:cubicBezTo>
                      <a:pt x="383837" y="820190"/>
                      <a:pt x="377328" y="837087"/>
                      <a:pt x="366161" y="850488"/>
                    </a:cubicBezTo>
                    <a:cubicBezTo>
                      <a:pt x="353020" y="866257"/>
                      <a:pt x="335976" y="878446"/>
                      <a:pt x="322618" y="894031"/>
                    </a:cubicBezTo>
                    <a:cubicBezTo>
                      <a:pt x="306875" y="912398"/>
                      <a:pt x="298427" y="927898"/>
                      <a:pt x="279075" y="952088"/>
                    </a:cubicBezTo>
                    <a:cubicBezTo>
                      <a:pt x="259723" y="976278"/>
                      <a:pt x="219644" y="1023405"/>
                      <a:pt x="206504" y="1039174"/>
                    </a:cubicBezTo>
                    <a:cubicBezTo>
                      <a:pt x="71071" y="1201696"/>
                      <a:pt x="179894" y="1077879"/>
                      <a:pt x="162961" y="1097231"/>
                    </a:cubicBezTo>
                    <a:cubicBezTo>
                      <a:pt x="146028" y="1116583"/>
                      <a:pt x="121325" y="1133393"/>
                      <a:pt x="104904" y="1155288"/>
                    </a:cubicBezTo>
                    <a:cubicBezTo>
                      <a:pt x="91922" y="1172597"/>
                      <a:pt x="90389" y="1184985"/>
                      <a:pt x="75875" y="1213345"/>
                    </a:cubicBezTo>
                    <a:cubicBezTo>
                      <a:pt x="61361" y="1241705"/>
                      <a:pt x="30220" y="1279485"/>
                      <a:pt x="17820" y="1325447"/>
                    </a:cubicBezTo>
                    <a:cubicBezTo>
                      <a:pt x="5420" y="1371409"/>
                      <a:pt x="3724" y="1438443"/>
                      <a:pt x="1472" y="1489118"/>
                    </a:cubicBezTo>
                    <a:cubicBezTo>
                      <a:pt x="-780" y="1539793"/>
                      <a:pt x="-894" y="1584775"/>
                      <a:pt x="4311" y="1629495"/>
                    </a:cubicBezTo>
                    <a:cubicBezTo>
                      <a:pt x="9516" y="1674215"/>
                      <a:pt x="18661" y="1715682"/>
                      <a:pt x="32702" y="1757439"/>
                    </a:cubicBezTo>
                    <a:cubicBezTo>
                      <a:pt x="46743" y="1799196"/>
                      <a:pt x="66845" y="1837676"/>
                      <a:pt x="88555" y="1880041"/>
                    </a:cubicBezTo>
                    <a:cubicBezTo>
                      <a:pt x="110265" y="1922406"/>
                      <a:pt x="143303" y="1984861"/>
                      <a:pt x="162961" y="2011631"/>
                    </a:cubicBezTo>
                    <a:cubicBezTo>
                      <a:pt x="182619" y="2038401"/>
                      <a:pt x="192734" y="2029950"/>
                      <a:pt x="206504" y="2040660"/>
                    </a:cubicBezTo>
                    <a:cubicBezTo>
                      <a:pt x="236331" y="2063859"/>
                      <a:pt x="263361" y="2090559"/>
                      <a:pt x="293590" y="2113231"/>
                    </a:cubicBezTo>
                    <a:cubicBezTo>
                      <a:pt x="321500" y="2134164"/>
                      <a:pt x="329515" y="2148023"/>
                      <a:pt x="380675" y="2171288"/>
                    </a:cubicBezTo>
                    <a:cubicBezTo>
                      <a:pt x="431835" y="2194553"/>
                      <a:pt x="566777" y="2250886"/>
                      <a:pt x="600548" y="2252822"/>
                    </a:cubicBezTo>
                    <a:cubicBezTo>
                      <a:pt x="634319" y="2254758"/>
                      <a:pt x="649848" y="2242154"/>
                      <a:pt x="583302" y="2182905"/>
                    </a:cubicBezTo>
                    <a:cubicBezTo>
                      <a:pt x="516756" y="2123656"/>
                      <a:pt x="283896" y="2005838"/>
                      <a:pt x="201274" y="1897327"/>
                    </a:cubicBezTo>
                    <a:cubicBezTo>
                      <a:pt x="118652" y="1788816"/>
                      <a:pt x="93072" y="1615507"/>
                      <a:pt x="87572" y="1531841"/>
                    </a:cubicBezTo>
                    <a:cubicBezTo>
                      <a:pt x="82072" y="1448175"/>
                      <a:pt x="120236" y="1346323"/>
                      <a:pt x="133686" y="1311320"/>
                    </a:cubicBezTo>
                    <a:cubicBezTo>
                      <a:pt x="147136" y="1276317"/>
                      <a:pt x="197094" y="1292069"/>
                      <a:pt x="214387" y="1321822"/>
                    </a:cubicBezTo>
                    <a:cubicBezTo>
                      <a:pt x="231680" y="1351575"/>
                      <a:pt x="231679" y="1496838"/>
                      <a:pt x="272029" y="1573845"/>
                    </a:cubicBezTo>
                    <a:cubicBezTo>
                      <a:pt x="312379" y="1650852"/>
                      <a:pt x="406531" y="1705108"/>
                      <a:pt x="456488" y="1783866"/>
                    </a:cubicBezTo>
                    <a:cubicBezTo>
                      <a:pt x="527845" y="1805210"/>
                      <a:pt x="565210" y="1959638"/>
                      <a:pt x="629417" y="2025390"/>
                    </a:cubicBezTo>
                    <a:cubicBezTo>
                      <a:pt x="675531" y="2098897"/>
                      <a:pt x="686260" y="2194161"/>
                      <a:pt x="710117" y="2235411"/>
                    </a:cubicBezTo>
                    <a:cubicBezTo>
                      <a:pt x="733974" y="2276661"/>
                      <a:pt x="758740" y="2262473"/>
                      <a:pt x="772561" y="2272888"/>
                    </a:cubicBezTo>
                    <a:lnTo>
                      <a:pt x="816104" y="2287402"/>
                    </a:lnTo>
                    <a:lnTo>
                      <a:pt x="859647" y="2301917"/>
                    </a:lnTo>
                    <a:cubicBezTo>
                      <a:pt x="874161" y="2306755"/>
                      <a:pt x="880423" y="2312005"/>
                      <a:pt x="903190" y="2316431"/>
                    </a:cubicBezTo>
                    <a:cubicBezTo>
                      <a:pt x="925957" y="2320857"/>
                      <a:pt x="966721" y="2324045"/>
                      <a:pt x="996247" y="2328471"/>
                    </a:cubicBezTo>
                    <a:cubicBezTo>
                      <a:pt x="1025773" y="2332897"/>
                      <a:pt x="1088599" y="2344992"/>
                      <a:pt x="1080347" y="2342985"/>
                    </a:cubicBezTo>
                    <a:cubicBezTo>
                      <a:pt x="1072095" y="2340978"/>
                      <a:pt x="927878" y="2313343"/>
                      <a:pt x="946733" y="2316431"/>
                    </a:cubicBezTo>
                    <a:cubicBezTo>
                      <a:pt x="965588" y="2319519"/>
                      <a:pt x="1127235" y="2359250"/>
                      <a:pt x="1193476" y="2361513"/>
                    </a:cubicBezTo>
                    <a:cubicBezTo>
                      <a:pt x="1259717" y="2363776"/>
                      <a:pt x="1294870" y="2334590"/>
                      <a:pt x="1344177" y="2330009"/>
                    </a:cubicBezTo>
                    <a:cubicBezTo>
                      <a:pt x="1393484" y="2325428"/>
                      <a:pt x="1444710" y="2335105"/>
                      <a:pt x="1489317" y="2334024"/>
                    </a:cubicBezTo>
                    <a:cubicBezTo>
                      <a:pt x="1533924" y="2332943"/>
                      <a:pt x="1570677" y="2324205"/>
                      <a:pt x="1611818" y="2323521"/>
                    </a:cubicBezTo>
                    <a:cubicBezTo>
                      <a:pt x="1652959" y="2322837"/>
                      <a:pt x="1726970" y="2335853"/>
                      <a:pt x="1759223" y="2329919"/>
                    </a:cubicBezTo>
                    <a:cubicBezTo>
                      <a:pt x="1791476" y="2323985"/>
                      <a:pt x="1791887" y="2347422"/>
                      <a:pt x="1851452" y="2361423"/>
                    </a:cubicBezTo>
                    <a:cubicBezTo>
                      <a:pt x="1911017" y="2375424"/>
                      <a:pt x="1937826" y="2371495"/>
                      <a:pt x="2047439" y="2371922"/>
                    </a:cubicBezTo>
                    <a:lnTo>
                      <a:pt x="2509132" y="2332484"/>
                    </a:lnTo>
                    <a:cubicBezTo>
                      <a:pt x="2601361" y="2325483"/>
                      <a:pt x="2582953" y="2332337"/>
                      <a:pt x="2600813" y="2329918"/>
                    </a:cubicBezTo>
                    <a:cubicBezTo>
                      <a:pt x="2618673" y="2327499"/>
                      <a:pt x="2661610" y="2338800"/>
                      <a:pt x="2685463" y="2328470"/>
                    </a:cubicBezTo>
                    <a:cubicBezTo>
                      <a:pt x="2656435" y="2318794"/>
                      <a:pt x="2740450" y="2334645"/>
                      <a:pt x="2755462" y="2309942"/>
                    </a:cubicBezTo>
                    <a:cubicBezTo>
                      <a:pt x="2770474" y="2285239"/>
                      <a:pt x="2793959" y="2205111"/>
                      <a:pt x="2775533" y="2180252"/>
                    </a:cubicBezTo>
                    <a:cubicBezTo>
                      <a:pt x="2757107" y="2155393"/>
                      <a:pt x="2689396" y="2163845"/>
                      <a:pt x="2644905" y="2160787"/>
                    </a:cubicBezTo>
                    <a:cubicBezTo>
                      <a:pt x="2600414" y="2157729"/>
                      <a:pt x="2535692" y="2146150"/>
                      <a:pt x="2508585" y="2161901"/>
                    </a:cubicBezTo>
                    <a:cubicBezTo>
                      <a:pt x="2481478" y="2177653"/>
                      <a:pt x="2451633" y="2169055"/>
                      <a:pt x="2436146" y="2181789"/>
                    </a:cubicBezTo>
                    <a:cubicBezTo>
                      <a:pt x="2420659" y="2194523"/>
                      <a:pt x="2435014" y="2233470"/>
                      <a:pt x="2415662" y="2238308"/>
                    </a:cubicBezTo>
                    <a:cubicBezTo>
                      <a:pt x="2376957" y="2209280"/>
                      <a:pt x="2347469" y="2237253"/>
                      <a:pt x="2334135" y="2215768"/>
                    </a:cubicBezTo>
                    <a:cubicBezTo>
                      <a:pt x="2320801" y="2194283"/>
                      <a:pt x="2352696" y="2127124"/>
                      <a:pt x="2335657" y="2109396"/>
                    </a:cubicBezTo>
                    <a:cubicBezTo>
                      <a:pt x="2318618" y="2091668"/>
                      <a:pt x="2209233" y="2140618"/>
                      <a:pt x="2197313" y="2109397"/>
                    </a:cubicBezTo>
                    <a:cubicBezTo>
                      <a:pt x="2187568" y="2065698"/>
                      <a:pt x="2226731" y="1966625"/>
                      <a:pt x="2194961" y="1953575"/>
                    </a:cubicBezTo>
                    <a:cubicBezTo>
                      <a:pt x="2118185" y="1979166"/>
                      <a:pt x="2107876" y="1955993"/>
                      <a:pt x="2064333" y="1968088"/>
                    </a:cubicBezTo>
                    <a:cubicBezTo>
                      <a:pt x="2020790" y="1980183"/>
                      <a:pt x="2128410" y="1998331"/>
                      <a:pt x="1933704" y="2026146"/>
                    </a:cubicBezTo>
                    <a:cubicBezTo>
                      <a:pt x="1919190" y="2030984"/>
                      <a:pt x="1933704" y="2023725"/>
                      <a:pt x="1861132" y="2011630"/>
                    </a:cubicBezTo>
                    <a:lnTo>
                      <a:pt x="1498275" y="1953574"/>
                    </a:lnTo>
                    <a:cubicBezTo>
                      <a:pt x="1423285" y="1939060"/>
                      <a:pt x="1439600" y="1935909"/>
                      <a:pt x="1411190" y="1924545"/>
                    </a:cubicBezTo>
                    <a:cubicBezTo>
                      <a:pt x="1340459" y="1896253"/>
                      <a:pt x="1348219" y="1905139"/>
                      <a:pt x="1295075" y="1866488"/>
                    </a:cubicBezTo>
                    <a:cubicBezTo>
                      <a:pt x="1261707" y="1842220"/>
                      <a:pt x="1171099" y="1781736"/>
                      <a:pt x="1135418" y="1735860"/>
                    </a:cubicBezTo>
                    <a:cubicBezTo>
                      <a:pt x="1135406" y="1735845"/>
                      <a:pt x="1052314" y="1664012"/>
                      <a:pt x="1025276" y="1636734"/>
                    </a:cubicBezTo>
                    <a:cubicBezTo>
                      <a:pt x="998238" y="1609456"/>
                      <a:pt x="985525" y="1584525"/>
                      <a:pt x="973190" y="1572190"/>
                    </a:cubicBezTo>
                    <a:lnTo>
                      <a:pt x="941175" y="1518145"/>
                    </a:lnTo>
                    <a:cubicBezTo>
                      <a:pt x="931499" y="1493955"/>
                      <a:pt x="960321" y="1457669"/>
                      <a:pt x="946733" y="1445574"/>
                    </a:cubicBezTo>
                    <a:cubicBezTo>
                      <a:pt x="933145" y="1433479"/>
                      <a:pt x="886256" y="1450412"/>
                      <a:pt x="859647" y="1445574"/>
                    </a:cubicBezTo>
                    <a:cubicBezTo>
                      <a:pt x="833038" y="1440736"/>
                      <a:pt x="802088" y="1441405"/>
                      <a:pt x="787076" y="1416545"/>
                    </a:cubicBezTo>
                    <a:cubicBezTo>
                      <a:pt x="772064" y="1391686"/>
                      <a:pt x="774413" y="1310931"/>
                      <a:pt x="769575" y="1296417"/>
                    </a:cubicBezTo>
                    <a:cubicBezTo>
                      <a:pt x="780233" y="1264443"/>
                      <a:pt x="867842" y="1260379"/>
                      <a:pt x="888676" y="1227860"/>
                    </a:cubicBezTo>
                    <a:cubicBezTo>
                      <a:pt x="909510" y="1195341"/>
                      <a:pt x="912808" y="1136395"/>
                      <a:pt x="894577" y="1101300"/>
                    </a:cubicBezTo>
                    <a:cubicBezTo>
                      <a:pt x="876346" y="1066205"/>
                      <a:pt x="724980" y="1095178"/>
                      <a:pt x="744704" y="1048794"/>
                    </a:cubicBezTo>
                    <a:cubicBezTo>
                      <a:pt x="764428" y="1002410"/>
                      <a:pt x="730467" y="943760"/>
                      <a:pt x="747760" y="928009"/>
                    </a:cubicBezTo>
                    <a:cubicBezTo>
                      <a:pt x="765053" y="912258"/>
                      <a:pt x="866264" y="918404"/>
                      <a:pt x="894576" y="933284"/>
                    </a:cubicBezTo>
                    <a:cubicBezTo>
                      <a:pt x="922888" y="948164"/>
                      <a:pt x="874148" y="1005819"/>
                      <a:pt x="917634" y="1017291"/>
                    </a:cubicBezTo>
                    <a:cubicBezTo>
                      <a:pt x="961120" y="1028763"/>
                      <a:pt x="1065821" y="1017980"/>
                      <a:pt x="1109376" y="1023121"/>
                    </a:cubicBezTo>
                    <a:cubicBezTo>
                      <a:pt x="1152931" y="1028262"/>
                      <a:pt x="1145661" y="1040879"/>
                      <a:pt x="1178961" y="1048136"/>
                    </a:cubicBezTo>
                    <a:cubicBezTo>
                      <a:pt x="1212261" y="1055393"/>
                      <a:pt x="1275310" y="1062907"/>
                      <a:pt x="1309177" y="1066664"/>
                    </a:cubicBezTo>
                    <a:cubicBezTo>
                      <a:pt x="1343044" y="1070421"/>
                      <a:pt x="1353064" y="1072840"/>
                      <a:pt x="1382161" y="1070677"/>
                    </a:cubicBezTo>
                    <a:cubicBezTo>
                      <a:pt x="1411258" y="1068514"/>
                      <a:pt x="1449894" y="1048850"/>
                      <a:pt x="1483761" y="1053688"/>
                    </a:cubicBezTo>
                    <a:lnTo>
                      <a:pt x="1600289" y="1028673"/>
                    </a:lnTo>
                    <a:cubicBezTo>
                      <a:pt x="1619046" y="1020336"/>
                      <a:pt x="1630825" y="1018740"/>
                      <a:pt x="1614390" y="995631"/>
                    </a:cubicBezTo>
                    <a:cubicBezTo>
                      <a:pt x="1597955" y="972522"/>
                      <a:pt x="1511327" y="918971"/>
                      <a:pt x="1501676" y="890018"/>
                    </a:cubicBezTo>
                    <a:cubicBezTo>
                      <a:pt x="1511352" y="856151"/>
                      <a:pt x="1587351" y="813534"/>
                      <a:pt x="1599875" y="777917"/>
                    </a:cubicBezTo>
                    <a:cubicBezTo>
                      <a:pt x="1612399" y="742300"/>
                      <a:pt x="1593751" y="702926"/>
                      <a:pt x="1576818" y="676317"/>
                    </a:cubicBezTo>
                    <a:cubicBezTo>
                      <a:pt x="1559885" y="649708"/>
                      <a:pt x="1523595" y="633188"/>
                      <a:pt x="1498274" y="618260"/>
                    </a:cubicBezTo>
                    <a:cubicBezTo>
                      <a:pt x="1472953" y="603332"/>
                      <a:pt x="1425594" y="628754"/>
                      <a:pt x="1390306" y="618252"/>
                    </a:cubicBezTo>
                    <a:cubicBezTo>
                      <a:pt x="1355018" y="607750"/>
                      <a:pt x="1274249" y="585768"/>
                      <a:pt x="1286548" y="555247"/>
                    </a:cubicBezTo>
                    <a:cubicBezTo>
                      <a:pt x="1298847" y="524726"/>
                      <a:pt x="1439142" y="378138"/>
                      <a:pt x="1498689" y="372120"/>
                    </a:cubicBezTo>
                    <a:cubicBezTo>
                      <a:pt x="1558236" y="366102"/>
                      <a:pt x="1581007" y="468437"/>
                      <a:pt x="1643833" y="519136"/>
                    </a:cubicBezTo>
                    <a:cubicBezTo>
                      <a:pt x="1706659" y="569835"/>
                      <a:pt x="1817659" y="630767"/>
                      <a:pt x="1875647" y="676316"/>
                    </a:cubicBezTo>
                    <a:cubicBezTo>
                      <a:pt x="1933635" y="721865"/>
                      <a:pt x="1886787" y="652461"/>
                      <a:pt x="1991761" y="792431"/>
                    </a:cubicBezTo>
                    <a:cubicBezTo>
                      <a:pt x="1996599" y="753726"/>
                      <a:pt x="1998160" y="660620"/>
                      <a:pt x="1997732" y="624747"/>
                    </a:cubicBezTo>
                    <a:cubicBezTo>
                      <a:pt x="1997304" y="588874"/>
                      <a:pt x="1990254" y="594793"/>
                      <a:pt x="1989190" y="577191"/>
                    </a:cubicBezTo>
                    <a:cubicBezTo>
                      <a:pt x="1988126" y="559589"/>
                      <a:pt x="2010271" y="538899"/>
                      <a:pt x="1991347" y="519134"/>
                    </a:cubicBezTo>
                    <a:cubicBezTo>
                      <a:pt x="1972423" y="499369"/>
                      <a:pt x="1928797" y="483205"/>
                      <a:pt x="1875647" y="458602"/>
                    </a:cubicBezTo>
                    <a:cubicBezTo>
                      <a:pt x="1822497" y="433999"/>
                      <a:pt x="1723247" y="398126"/>
                      <a:pt x="1672447" y="371517"/>
                    </a:cubicBezTo>
                    <a:cubicBezTo>
                      <a:pt x="1621647" y="344908"/>
                      <a:pt x="1599876" y="303783"/>
                      <a:pt x="1570847" y="298945"/>
                    </a:cubicBezTo>
                    <a:cubicBezTo>
                      <a:pt x="1535940" y="271019"/>
                      <a:pt x="1544237" y="282012"/>
                      <a:pt x="1527304" y="269917"/>
                    </a:cubicBezTo>
                    <a:cubicBezTo>
                      <a:pt x="1510371" y="257822"/>
                      <a:pt x="1488599" y="236050"/>
                      <a:pt x="1469247" y="226374"/>
                    </a:cubicBezTo>
                    <a:cubicBezTo>
                      <a:pt x="1459571" y="211860"/>
                      <a:pt x="1481342" y="243307"/>
                      <a:pt x="1454733" y="226374"/>
                    </a:cubicBezTo>
                    <a:cubicBezTo>
                      <a:pt x="1428124" y="209441"/>
                      <a:pt x="1341038" y="148964"/>
                      <a:pt x="1309590" y="124774"/>
                    </a:cubicBezTo>
                    <a:cubicBezTo>
                      <a:pt x="1278142" y="100584"/>
                      <a:pt x="1279188" y="97000"/>
                      <a:pt x="1266047" y="81231"/>
                    </a:cubicBezTo>
                    <a:cubicBezTo>
                      <a:pt x="1254880" y="67830"/>
                      <a:pt x="1250640" y="48585"/>
                      <a:pt x="1237018" y="37688"/>
                    </a:cubicBezTo>
                    <a:cubicBezTo>
                      <a:pt x="1225071" y="28131"/>
                      <a:pt x="1207159" y="30016"/>
                      <a:pt x="1193475" y="23174"/>
                    </a:cubicBezTo>
                    <a:cubicBezTo>
                      <a:pt x="1187355" y="20114"/>
                      <a:pt x="1155973" y="-4204"/>
                      <a:pt x="1144375" y="63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フリーフォーム 52"/>
              <p:cNvSpPr/>
              <p:nvPr/>
            </p:nvSpPr>
            <p:spPr>
              <a:xfrm>
                <a:off x="4523136" y="2670184"/>
                <a:ext cx="2511960" cy="911965"/>
              </a:xfrm>
              <a:custGeom>
                <a:avLst/>
                <a:gdLst>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870857 h 1262825"/>
                  <a:gd name="connsiteX31" fmla="*/ 2874925 w 3503930"/>
                  <a:gd name="connsiteY31" fmla="*/ 885371 h 1262825"/>
                  <a:gd name="connsiteX32" fmla="*/ 2932982 w 3503930"/>
                  <a:gd name="connsiteY32" fmla="*/ 899886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870857 h 1262825"/>
                  <a:gd name="connsiteX31" fmla="*/ 2874925 w 3503930"/>
                  <a:gd name="connsiteY31" fmla="*/ 885371 h 1262825"/>
                  <a:gd name="connsiteX32" fmla="*/ 2947496 w 3503930"/>
                  <a:gd name="connsiteY32" fmla="*/ 899886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870857 h 1262825"/>
                  <a:gd name="connsiteX31" fmla="*/ 2874925 w 3503930"/>
                  <a:gd name="connsiteY31" fmla="*/ 885371 h 1262825"/>
                  <a:gd name="connsiteX32" fmla="*/ 2932982 w 3503930"/>
                  <a:gd name="connsiteY32" fmla="*/ 870858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798286 h 1262825"/>
                  <a:gd name="connsiteX31" fmla="*/ 2874925 w 3503930"/>
                  <a:gd name="connsiteY31" fmla="*/ 885371 h 1262825"/>
                  <a:gd name="connsiteX32" fmla="*/ 2932982 w 3503930"/>
                  <a:gd name="connsiteY32" fmla="*/ 870858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798286 h 1262825"/>
                  <a:gd name="connsiteX31" fmla="*/ 2874925 w 3503930"/>
                  <a:gd name="connsiteY31" fmla="*/ 885371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798286 h 1262825"/>
                  <a:gd name="connsiteX31" fmla="*/ 2874925 w 3503930"/>
                  <a:gd name="connsiteY31" fmla="*/ 885371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798286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44298 w 3503930"/>
                  <a:gd name="connsiteY30" fmla="*/ 754743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887953 w 3503930"/>
                  <a:gd name="connsiteY44" fmla="*/ 1045028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887953 w 3503930"/>
                  <a:gd name="connsiteY44" fmla="*/ 1045028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887953 w 3503930"/>
                  <a:gd name="connsiteY44" fmla="*/ 1045028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988067 w 3503930"/>
                  <a:gd name="connsiteY11" fmla="*/ 130629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988067 w 3503930"/>
                  <a:gd name="connsiteY11" fmla="*/ 130629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988067 w 3503930"/>
                  <a:gd name="connsiteY11" fmla="*/ 130629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2004068 w 3503930"/>
                  <a:gd name="connsiteY22" fmla="*/ 537028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988067 w 3503930"/>
                  <a:gd name="connsiteY11" fmla="*/ 130629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2004068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63382 w 3501987"/>
                  <a:gd name="connsiteY25" fmla="*/ 682171 h 1262825"/>
                  <a:gd name="connsiteX26" fmla="*/ 2364982 w 3501987"/>
                  <a:gd name="connsiteY26" fmla="*/ 696686 h 1262825"/>
                  <a:gd name="connsiteX27" fmla="*/ 2495611 w 3501987"/>
                  <a:gd name="connsiteY27" fmla="*/ 740228 h 1262825"/>
                  <a:gd name="connsiteX28" fmla="*/ 2611725 w 3501987"/>
                  <a:gd name="connsiteY28" fmla="*/ 798286 h 1262825"/>
                  <a:gd name="connsiteX29" fmla="*/ 2698811 w 3501987"/>
                  <a:gd name="connsiteY29" fmla="*/ 827314 h 1262825"/>
                  <a:gd name="connsiteX30" fmla="*/ 2771384 w 3501987"/>
                  <a:gd name="connsiteY30" fmla="*/ 812800 h 1262825"/>
                  <a:gd name="connsiteX31" fmla="*/ 2858468 w 3501987"/>
                  <a:gd name="connsiteY31" fmla="*/ 827313 h 1262825"/>
                  <a:gd name="connsiteX32" fmla="*/ 2931039 w 3501987"/>
                  <a:gd name="connsiteY32" fmla="*/ 812800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63382 w 3501987"/>
                  <a:gd name="connsiteY25" fmla="*/ 682171 h 1262825"/>
                  <a:gd name="connsiteX26" fmla="*/ 2364982 w 3501987"/>
                  <a:gd name="connsiteY26" fmla="*/ 696686 h 1262825"/>
                  <a:gd name="connsiteX27" fmla="*/ 2495611 w 3501987"/>
                  <a:gd name="connsiteY27" fmla="*/ 740228 h 1262825"/>
                  <a:gd name="connsiteX28" fmla="*/ 2611725 w 3501987"/>
                  <a:gd name="connsiteY28" fmla="*/ 798286 h 1262825"/>
                  <a:gd name="connsiteX29" fmla="*/ 2698811 w 3501987"/>
                  <a:gd name="connsiteY29" fmla="*/ 827314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63382 w 3501987"/>
                  <a:gd name="connsiteY25" fmla="*/ 682171 h 1262825"/>
                  <a:gd name="connsiteX26" fmla="*/ 2364982 w 3501987"/>
                  <a:gd name="connsiteY26" fmla="*/ 696686 h 1262825"/>
                  <a:gd name="connsiteX27" fmla="*/ 2495611 w 3501987"/>
                  <a:gd name="connsiteY27" fmla="*/ 740228 h 1262825"/>
                  <a:gd name="connsiteX28" fmla="*/ 2611725 w 3501987"/>
                  <a:gd name="connsiteY28" fmla="*/ 798286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63382 w 3501987"/>
                  <a:gd name="connsiteY25" fmla="*/ 682171 h 1262825"/>
                  <a:gd name="connsiteX26" fmla="*/ 2364982 w 3501987"/>
                  <a:gd name="connsiteY26" fmla="*/ 696686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64982 w 3501987"/>
                  <a:gd name="connsiteY26" fmla="*/ 696686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16639 w 3501987"/>
                  <a:gd name="connsiteY22" fmla="*/ 551542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16639 w 3501987"/>
                  <a:gd name="connsiteY22" fmla="*/ 551542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81096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902011 w 3501987"/>
                  <a:gd name="connsiteY31" fmla="*/ 798284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814927 w 3501987"/>
                  <a:gd name="connsiteY30" fmla="*/ 754743 h 1262825"/>
                  <a:gd name="connsiteX31" fmla="*/ 2902011 w 3501987"/>
                  <a:gd name="connsiteY31" fmla="*/ 798284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814927 w 3501987"/>
                  <a:gd name="connsiteY30" fmla="*/ 754743 h 1262825"/>
                  <a:gd name="connsiteX31" fmla="*/ 2887497 w 3501987"/>
                  <a:gd name="connsiteY31" fmla="*/ 841826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800413 w 3501987"/>
                  <a:gd name="connsiteY30" fmla="*/ 812800 h 1262825"/>
                  <a:gd name="connsiteX31" fmla="*/ 2887497 w 3501987"/>
                  <a:gd name="connsiteY31" fmla="*/ 841826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07782 w 3501987"/>
                  <a:gd name="connsiteY9" fmla="*/ 35516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800413 w 3501987"/>
                  <a:gd name="connsiteY30" fmla="*/ 812800 h 1262825"/>
                  <a:gd name="connsiteX31" fmla="*/ 2887497 w 3501987"/>
                  <a:gd name="connsiteY31" fmla="*/ 841826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85359 w 3501222"/>
                  <a:gd name="connsiteY11" fmla="*/ 130629 h 1262825"/>
                  <a:gd name="connsiteX12" fmla="*/ 1174046 w 3501222"/>
                  <a:gd name="connsiteY12" fmla="*/ 217714 h 1262825"/>
                  <a:gd name="connsiteX13" fmla="*/ 1232103 w 3501222"/>
                  <a:gd name="connsiteY13" fmla="*/ 261257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06160 w 3501222"/>
                  <a:gd name="connsiteY40" fmla="*/ 1204686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85359 w 3501222"/>
                  <a:gd name="connsiteY11" fmla="*/ 130629 h 1262825"/>
                  <a:gd name="connsiteX12" fmla="*/ 1127932 w 3501222"/>
                  <a:gd name="connsiteY12" fmla="*/ 207213 h 1262825"/>
                  <a:gd name="connsiteX13" fmla="*/ 1232103 w 3501222"/>
                  <a:gd name="connsiteY13" fmla="*/ 261257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06160 w 3501222"/>
                  <a:gd name="connsiteY40" fmla="*/ 1204686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73831 w 3501222"/>
                  <a:gd name="connsiteY11" fmla="*/ 109627 h 1262825"/>
                  <a:gd name="connsiteX12" fmla="*/ 1127932 w 3501222"/>
                  <a:gd name="connsiteY12" fmla="*/ 207213 h 1262825"/>
                  <a:gd name="connsiteX13" fmla="*/ 1232103 w 3501222"/>
                  <a:gd name="connsiteY13" fmla="*/ 261257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06160 w 3501222"/>
                  <a:gd name="connsiteY40" fmla="*/ 1204686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73831 w 3501222"/>
                  <a:gd name="connsiteY11" fmla="*/ 109627 h 1262825"/>
                  <a:gd name="connsiteX12" fmla="*/ 1127932 w 3501222"/>
                  <a:gd name="connsiteY12" fmla="*/ 207213 h 1262825"/>
                  <a:gd name="connsiteX13" fmla="*/ 1243631 w 3501222"/>
                  <a:gd name="connsiteY13" fmla="*/ 250756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06160 w 3501222"/>
                  <a:gd name="connsiteY40" fmla="*/ 1204686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73831 w 3501222"/>
                  <a:gd name="connsiteY11" fmla="*/ 109627 h 1262825"/>
                  <a:gd name="connsiteX12" fmla="*/ 1127932 w 3501222"/>
                  <a:gd name="connsiteY12" fmla="*/ 207213 h 1262825"/>
                  <a:gd name="connsiteX13" fmla="*/ 1243631 w 3501222"/>
                  <a:gd name="connsiteY13" fmla="*/ 250756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17689 w 3501222"/>
                  <a:gd name="connsiteY40" fmla="*/ 1246690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68149"/>
                  <a:gd name="connsiteY0" fmla="*/ 203200 h 1276202"/>
                  <a:gd name="connsiteX1" fmla="*/ 88460 w 3568149"/>
                  <a:gd name="connsiteY1" fmla="*/ 137115 h 1276202"/>
                  <a:gd name="connsiteX2" fmla="*/ 143532 w 3568149"/>
                  <a:gd name="connsiteY2" fmla="*/ 116114 h 1276202"/>
                  <a:gd name="connsiteX3" fmla="*/ 201589 w 3568149"/>
                  <a:gd name="connsiteY3" fmla="*/ 87086 h 1276202"/>
                  <a:gd name="connsiteX4" fmla="*/ 245132 w 3568149"/>
                  <a:gd name="connsiteY4" fmla="*/ 58057 h 1276202"/>
                  <a:gd name="connsiteX5" fmla="*/ 317703 w 3568149"/>
                  <a:gd name="connsiteY5" fmla="*/ 43543 h 1276202"/>
                  <a:gd name="connsiteX6" fmla="*/ 375760 w 3568149"/>
                  <a:gd name="connsiteY6" fmla="*/ 29028 h 1276202"/>
                  <a:gd name="connsiteX7" fmla="*/ 477360 w 3568149"/>
                  <a:gd name="connsiteY7" fmla="*/ 14514 h 1276202"/>
                  <a:gd name="connsiteX8" fmla="*/ 549932 w 3568149"/>
                  <a:gd name="connsiteY8" fmla="*/ 0 h 1276202"/>
                  <a:gd name="connsiteX9" fmla="*/ 707017 w 3568149"/>
                  <a:gd name="connsiteY9" fmla="*/ 35516 h 1276202"/>
                  <a:gd name="connsiteX10" fmla="*/ 796674 w 3568149"/>
                  <a:gd name="connsiteY10" fmla="*/ 43543 h 1276202"/>
                  <a:gd name="connsiteX11" fmla="*/ 973831 w 3568149"/>
                  <a:gd name="connsiteY11" fmla="*/ 109627 h 1276202"/>
                  <a:gd name="connsiteX12" fmla="*/ 1127932 w 3568149"/>
                  <a:gd name="connsiteY12" fmla="*/ 207213 h 1276202"/>
                  <a:gd name="connsiteX13" fmla="*/ 1243631 w 3568149"/>
                  <a:gd name="connsiteY13" fmla="*/ 250756 h 1276202"/>
                  <a:gd name="connsiteX14" fmla="*/ 1348217 w 3568149"/>
                  <a:gd name="connsiteY14" fmla="*/ 290286 h 1276202"/>
                  <a:gd name="connsiteX15" fmla="*/ 1420789 w 3568149"/>
                  <a:gd name="connsiteY15" fmla="*/ 319314 h 1276202"/>
                  <a:gd name="connsiteX16" fmla="*/ 1478846 w 3568149"/>
                  <a:gd name="connsiteY16" fmla="*/ 348343 h 1276202"/>
                  <a:gd name="connsiteX17" fmla="*/ 1565932 w 3568149"/>
                  <a:gd name="connsiteY17" fmla="*/ 362857 h 1276202"/>
                  <a:gd name="connsiteX18" fmla="*/ 1638503 w 3568149"/>
                  <a:gd name="connsiteY18" fmla="*/ 406400 h 1276202"/>
                  <a:gd name="connsiteX19" fmla="*/ 1754617 w 3568149"/>
                  <a:gd name="connsiteY19" fmla="*/ 435428 h 1276202"/>
                  <a:gd name="connsiteX20" fmla="*/ 1870731 w 3568149"/>
                  <a:gd name="connsiteY20" fmla="*/ 478972 h 1276202"/>
                  <a:gd name="connsiteX21" fmla="*/ 1943303 w 3568149"/>
                  <a:gd name="connsiteY21" fmla="*/ 522514 h 1276202"/>
                  <a:gd name="connsiteX22" fmla="*/ 2015874 w 3568149"/>
                  <a:gd name="connsiteY22" fmla="*/ 551542 h 1276202"/>
                  <a:gd name="connsiteX23" fmla="*/ 2102960 w 3568149"/>
                  <a:gd name="connsiteY23" fmla="*/ 566058 h 1276202"/>
                  <a:gd name="connsiteX24" fmla="*/ 2190046 w 3568149"/>
                  <a:gd name="connsiteY24" fmla="*/ 595085 h 1276202"/>
                  <a:gd name="connsiteX25" fmla="*/ 2277132 w 3568149"/>
                  <a:gd name="connsiteY25" fmla="*/ 638628 h 1276202"/>
                  <a:gd name="connsiteX26" fmla="*/ 2335188 w 3568149"/>
                  <a:gd name="connsiteY26" fmla="*/ 667657 h 1276202"/>
                  <a:gd name="connsiteX27" fmla="*/ 2465817 w 3568149"/>
                  <a:gd name="connsiteY27" fmla="*/ 696685 h 1276202"/>
                  <a:gd name="connsiteX28" fmla="*/ 2610960 w 3568149"/>
                  <a:gd name="connsiteY28" fmla="*/ 754743 h 1276202"/>
                  <a:gd name="connsiteX29" fmla="*/ 2712560 w 3568149"/>
                  <a:gd name="connsiteY29" fmla="*/ 783771 h 1276202"/>
                  <a:gd name="connsiteX30" fmla="*/ 2799648 w 3568149"/>
                  <a:gd name="connsiteY30" fmla="*/ 812800 h 1276202"/>
                  <a:gd name="connsiteX31" fmla="*/ 2886732 w 3568149"/>
                  <a:gd name="connsiteY31" fmla="*/ 841826 h 1276202"/>
                  <a:gd name="connsiteX32" fmla="*/ 2973817 w 3568149"/>
                  <a:gd name="connsiteY32" fmla="*/ 870857 h 1276202"/>
                  <a:gd name="connsiteX33" fmla="*/ 3118961 w 3568149"/>
                  <a:gd name="connsiteY33" fmla="*/ 914401 h 1276202"/>
                  <a:gd name="connsiteX34" fmla="*/ 3249589 w 3568149"/>
                  <a:gd name="connsiteY34" fmla="*/ 986971 h 1276202"/>
                  <a:gd name="connsiteX35" fmla="*/ 3307646 w 3568149"/>
                  <a:gd name="connsiteY35" fmla="*/ 1045028 h 1276202"/>
                  <a:gd name="connsiteX36" fmla="*/ 3380217 w 3568149"/>
                  <a:gd name="connsiteY36" fmla="*/ 1103086 h 1276202"/>
                  <a:gd name="connsiteX37" fmla="*/ 3481817 w 3568149"/>
                  <a:gd name="connsiteY37" fmla="*/ 1219200 h 1276202"/>
                  <a:gd name="connsiteX38" fmla="*/ 3496332 w 3568149"/>
                  <a:gd name="connsiteY38" fmla="*/ 1262743 h 1276202"/>
                  <a:gd name="connsiteX39" fmla="*/ 2477346 w 3568149"/>
                  <a:gd name="connsiteY39" fmla="*/ 1275718 h 1276202"/>
                  <a:gd name="connsiteX40" fmla="*/ 2317689 w 3568149"/>
                  <a:gd name="connsiteY40" fmla="*/ 1246690 h 1276202"/>
                  <a:gd name="connsiteX41" fmla="*/ 2262617 w 3568149"/>
                  <a:gd name="connsiteY41" fmla="*/ 1190171 h 1276202"/>
                  <a:gd name="connsiteX42" fmla="*/ 2117474 w 3568149"/>
                  <a:gd name="connsiteY42" fmla="*/ 1117600 h 1276202"/>
                  <a:gd name="connsiteX43" fmla="*/ 2015874 w 3568149"/>
                  <a:gd name="connsiteY43" fmla="*/ 1059543 h 1276202"/>
                  <a:gd name="connsiteX44" fmla="*/ 1885245 w 3568149"/>
                  <a:gd name="connsiteY44" fmla="*/ 1045028 h 1276202"/>
                  <a:gd name="connsiteX45" fmla="*/ 1580446 w 3568149"/>
                  <a:gd name="connsiteY45" fmla="*/ 1016000 h 1276202"/>
                  <a:gd name="connsiteX46" fmla="*/ 1464332 w 3568149"/>
                  <a:gd name="connsiteY46" fmla="*/ 972457 h 1276202"/>
                  <a:gd name="connsiteX47" fmla="*/ 1333703 w 3568149"/>
                  <a:gd name="connsiteY47" fmla="*/ 885371 h 1276202"/>
                  <a:gd name="connsiteX48" fmla="*/ 1188560 w 3568149"/>
                  <a:gd name="connsiteY48" fmla="*/ 827314 h 1276202"/>
                  <a:gd name="connsiteX49" fmla="*/ 1028903 w 3568149"/>
                  <a:gd name="connsiteY49" fmla="*/ 754743 h 1276202"/>
                  <a:gd name="connsiteX50" fmla="*/ 970846 w 3568149"/>
                  <a:gd name="connsiteY50" fmla="*/ 740228 h 1276202"/>
                  <a:gd name="connsiteX51" fmla="*/ 767646 w 3568149"/>
                  <a:gd name="connsiteY51" fmla="*/ 725714 h 1276202"/>
                  <a:gd name="connsiteX52" fmla="*/ 695074 w 3568149"/>
                  <a:gd name="connsiteY52" fmla="*/ 696686 h 1276202"/>
                  <a:gd name="connsiteX53" fmla="*/ 637017 w 3568149"/>
                  <a:gd name="connsiteY53" fmla="*/ 682171 h 1276202"/>
                  <a:gd name="connsiteX54" fmla="*/ 593474 w 3568149"/>
                  <a:gd name="connsiteY54" fmla="*/ 653143 h 1276202"/>
                  <a:gd name="connsiteX55" fmla="*/ 535417 w 3568149"/>
                  <a:gd name="connsiteY55" fmla="*/ 624114 h 1276202"/>
                  <a:gd name="connsiteX56" fmla="*/ 477360 w 3568149"/>
                  <a:gd name="connsiteY56" fmla="*/ 580571 h 1276202"/>
                  <a:gd name="connsiteX57" fmla="*/ 303189 w 3568149"/>
                  <a:gd name="connsiteY57" fmla="*/ 478971 h 1276202"/>
                  <a:gd name="connsiteX58" fmla="*/ 187074 w 3568149"/>
                  <a:gd name="connsiteY58" fmla="*/ 391886 h 1276202"/>
                  <a:gd name="connsiteX59" fmla="*/ 129017 w 3568149"/>
                  <a:gd name="connsiteY59" fmla="*/ 319314 h 1276202"/>
                  <a:gd name="connsiteX60" fmla="*/ 85474 w 3568149"/>
                  <a:gd name="connsiteY60" fmla="*/ 275771 h 1276202"/>
                  <a:gd name="connsiteX61" fmla="*/ 12903 w 3568149"/>
                  <a:gd name="connsiteY61" fmla="*/ 203200 h 1276202"/>
                  <a:gd name="connsiteX0" fmla="*/ 12903 w 3568149"/>
                  <a:gd name="connsiteY0" fmla="*/ 203200 h 1276202"/>
                  <a:gd name="connsiteX1" fmla="*/ 88460 w 3568149"/>
                  <a:gd name="connsiteY1" fmla="*/ 137115 h 1276202"/>
                  <a:gd name="connsiteX2" fmla="*/ 143532 w 3568149"/>
                  <a:gd name="connsiteY2" fmla="*/ 116114 h 1276202"/>
                  <a:gd name="connsiteX3" fmla="*/ 201589 w 3568149"/>
                  <a:gd name="connsiteY3" fmla="*/ 87086 h 1276202"/>
                  <a:gd name="connsiteX4" fmla="*/ 245132 w 3568149"/>
                  <a:gd name="connsiteY4" fmla="*/ 58057 h 1276202"/>
                  <a:gd name="connsiteX5" fmla="*/ 317703 w 3568149"/>
                  <a:gd name="connsiteY5" fmla="*/ 43543 h 1276202"/>
                  <a:gd name="connsiteX6" fmla="*/ 375760 w 3568149"/>
                  <a:gd name="connsiteY6" fmla="*/ 29028 h 1276202"/>
                  <a:gd name="connsiteX7" fmla="*/ 477360 w 3568149"/>
                  <a:gd name="connsiteY7" fmla="*/ 14514 h 1276202"/>
                  <a:gd name="connsiteX8" fmla="*/ 549932 w 3568149"/>
                  <a:gd name="connsiteY8" fmla="*/ 0 h 1276202"/>
                  <a:gd name="connsiteX9" fmla="*/ 707017 w 3568149"/>
                  <a:gd name="connsiteY9" fmla="*/ 35516 h 1276202"/>
                  <a:gd name="connsiteX10" fmla="*/ 796674 w 3568149"/>
                  <a:gd name="connsiteY10" fmla="*/ 43543 h 1276202"/>
                  <a:gd name="connsiteX11" fmla="*/ 973831 w 3568149"/>
                  <a:gd name="connsiteY11" fmla="*/ 109627 h 1276202"/>
                  <a:gd name="connsiteX12" fmla="*/ 1127932 w 3568149"/>
                  <a:gd name="connsiteY12" fmla="*/ 207213 h 1276202"/>
                  <a:gd name="connsiteX13" fmla="*/ 1243631 w 3568149"/>
                  <a:gd name="connsiteY13" fmla="*/ 250756 h 1276202"/>
                  <a:gd name="connsiteX14" fmla="*/ 1348217 w 3568149"/>
                  <a:gd name="connsiteY14" fmla="*/ 290286 h 1276202"/>
                  <a:gd name="connsiteX15" fmla="*/ 1420789 w 3568149"/>
                  <a:gd name="connsiteY15" fmla="*/ 319314 h 1276202"/>
                  <a:gd name="connsiteX16" fmla="*/ 1478846 w 3568149"/>
                  <a:gd name="connsiteY16" fmla="*/ 348343 h 1276202"/>
                  <a:gd name="connsiteX17" fmla="*/ 1565932 w 3568149"/>
                  <a:gd name="connsiteY17" fmla="*/ 362857 h 1276202"/>
                  <a:gd name="connsiteX18" fmla="*/ 1638503 w 3568149"/>
                  <a:gd name="connsiteY18" fmla="*/ 406400 h 1276202"/>
                  <a:gd name="connsiteX19" fmla="*/ 1754617 w 3568149"/>
                  <a:gd name="connsiteY19" fmla="*/ 435428 h 1276202"/>
                  <a:gd name="connsiteX20" fmla="*/ 1870731 w 3568149"/>
                  <a:gd name="connsiteY20" fmla="*/ 478972 h 1276202"/>
                  <a:gd name="connsiteX21" fmla="*/ 1943303 w 3568149"/>
                  <a:gd name="connsiteY21" fmla="*/ 522514 h 1276202"/>
                  <a:gd name="connsiteX22" fmla="*/ 2015874 w 3568149"/>
                  <a:gd name="connsiteY22" fmla="*/ 551542 h 1276202"/>
                  <a:gd name="connsiteX23" fmla="*/ 2102960 w 3568149"/>
                  <a:gd name="connsiteY23" fmla="*/ 566058 h 1276202"/>
                  <a:gd name="connsiteX24" fmla="*/ 2190046 w 3568149"/>
                  <a:gd name="connsiteY24" fmla="*/ 595085 h 1276202"/>
                  <a:gd name="connsiteX25" fmla="*/ 2277132 w 3568149"/>
                  <a:gd name="connsiteY25" fmla="*/ 638628 h 1276202"/>
                  <a:gd name="connsiteX26" fmla="*/ 2335188 w 3568149"/>
                  <a:gd name="connsiteY26" fmla="*/ 667657 h 1276202"/>
                  <a:gd name="connsiteX27" fmla="*/ 2465817 w 3568149"/>
                  <a:gd name="connsiteY27" fmla="*/ 696685 h 1276202"/>
                  <a:gd name="connsiteX28" fmla="*/ 2610960 w 3568149"/>
                  <a:gd name="connsiteY28" fmla="*/ 754743 h 1276202"/>
                  <a:gd name="connsiteX29" fmla="*/ 2712560 w 3568149"/>
                  <a:gd name="connsiteY29" fmla="*/ 783771 h 1276202"/>
                  <a:gd name="connsiteX30" fmla="*/ 2799648 w 3568149"/>
                  <a:gd name="connsiteY30" fmla="*/ 812800 h 1276202"/>
                  <a:gd name="connsiteX31" fmla="*/ 2886732 w 3568149"/>
                  <a:gd name="connsiteY31" fmla="*/ 841826 h 1276202"/>
                  <a:gd name="connsiteX32" fmla="*/ 2973817 w 3568149"/>
                  <a:gd name="connsiteY32" fmla="*/ 870857 h 1276202"/>
                  <a:gd name="connsiteX33" fmla="*/ 3107433 w 3568149"/>
                  <a:gd name="connsiteY33" fmla="*/ 914401 h 1276202"/>
                  <a:gd name="connsiteX34" fmla="*/ 3249589 w 3568149"/>
                  <a:gd name="connsiteY34" fmla="*/ 986971 h 1276202"/>
                  <a:gd name="connsiteX35" fmla="*/ 3307646 w 3568149"/>
                  <a:gd name="connsiteY35" fmla="*/ 1045028 h 1276202"/>
                  <a:gd name="connsiteX36" fmla="*/ 3380217 w 3568149"/>
                  <a:gd name="connsiteY36" fmla="*/ 1103086 h 1276202"/>
                  <a:gd name="connsiteX37" fmla="*/ 3481817 w 3568149"/>
                  <a:gd name="connsiteY37" fmla="*/ 1219200 h 1276202"/>
                  <a:gd name="connsiteX38" fmla="*/ 3496332 w 3568149"/>
                  <a:gd name="connsiteY38" fmla="*/ 1262743 h 1276202"/>
                  <a:gd name="connsiteX39" fmla="*/ 2477346 w 3568149"/>
                  <a:gd name="connsiteY39" fmla="*/ 1275718 h 1276202"/>
                  <a:gd name="connsiteX40" fmla="*/ 2317689 w 3568149"/>
                  <a:gd name="connsiteY40" fmla="*/ 1246690 h 1276202"/>
                  <a:gd name="connsiteX41" fmla="*/ 2262617 w 3568149"/>
                  <a:gd name="connsiteY41" fmla="*/ 1190171 h 1276202"/>
                  <a:gd name="connsiteX42" fmla="*/ 2117474 w 3568149"/>
                  <a:gd name="connsiteY42" fmla="*/ 1117600 h 1276202"/>
                  <a:gd name="connsiteX43" fmla="*/ 2015874 w 3568149"/>
                  <a:gd name="connsiteY43" fmla="*/ 1059543 h 1276202"/>
                  <a:gd name="connsiteX44" fmla="*/ 1885245 w 3568149"/>
                  <a:gd name="connsiteY44" fmla="*/ 1045028 h 1276202"/>
                  <a:gd name="connsiteX45" fmla="*/ 1580446 w 3568149"/>
                  <a:gd name="connsiteY45" fmla="*/ 1016000 h 1276202"/>
                  <a:gd name="connsiteX46" fmla="*/ 1464332 w 3568149"/>
                  <a:gd name="connsiteY46" fmla="*/ 972457 h 1276202"/>
                  <a:gd name="connsiteX47" fmla="*/ 1333703 w 3568149"/>
                  <a:gd name="connsiteY47" fmla="*/ 885371 h 1276202"/>
                  <a:gd name="connsiteX48" fmla="*/ 1188560 w 3568149"/>
                  <a:gd name="connsiteY48" fmla="*/ 827314 h 1276202"/>
                  <a:gd name="connsiteX49" fmla="*/ 1028903 w 3568149"/>
                  <a:gd name="connsiteY49" fmla="*/ 754743 h 1276202"/>
                  <a:gd name="connsiteX50" fmla="*/ 970846 w 3568149"/>
                  <a:gd name="connsiteY50" fmla="*/ 740228 h 1276202"/>
                  <a:gd name="connsiteX51" fmla="*/ 767646 w 3568149"/>
                  <a:gd name="connsiteY51" fmla="*/ 725714 h 1276202"/>
                  <a:gd name="connsiteX52" fmla="*/ 695074 w 3568149"/>
                  <a:gd name="connsiteY52" fmla="*/ 696686 h 1276202"/>
                  <a:gd name="connsiteX53" fmla="*/ 637017 w 3568149"/>
                  <a:gd name="connsiteY53" fmla="*/ 682171 h 1276202"/>
                  <a:gd name="connsiteX54" fmla="*/ 593474 w 3568149"/>
                  <a:gd name="connsiteY54" fmla="*/ 653143 h 1276202"/>
                  <a:gd name="connsiteX55" fmla="*/ 535417 w 3568149"/>
                  <a:gd name="connsiteY55" fmla="*/ 624114 h 1276202"/>
                  <a:gd name="connsiteX56" fmla="*/ 477360 w 3568149"/>
                  <a:gd name="connsiteY56" fmla="*/ 580571 h 1276202"/>
                  <a:gd name="connsiteX57" fmla="*/ 303189 w 3568149"/>
                  <a:gd name="connsiteY57" fmla="*/ 478971 h 1276202"/>
                  <a:gd name="connsiteX58" fmla="*/ 187074 w 3568149"/>
                  <a:gd name="connsiteY58" fmla="*/ 391886 h 1276202"/>
                  <a:gd name="connsiteX59" fmla="*/ 129017 w 3568149"/>
                  <a:gd name="connsiteY59" fmla="*/ 319314 h 1276202"/>
                  <a:gd name="connsiteX60" fmla="*/ 85474 w 3568149"/>
                  <a:gd name="connsiteY60" fmla="*/ 275771 h 1276202"/>
                  <a:gd name="connsiteX61" fmla="*/ 12903 w 3568149"/>
                  <a:gd name="connsiteY61" fmla="*/ 203200 h 1276202"/>
                  <a:gd name="connsiteX0" fmla="*/ 12903 w 3568149"/>
                  <a:gd name="connsiteY0" fmla="*/ 203200 h 1276202"/>
                  <a:gd name="connsiteX1" fmla="*/ 88460 w 3568149"/>
                  <a:gd name="connsiteY1" fmla="*/ 137115 h 1276202"/>
                  <a:gd name="connsiteX2" fmla="*/ 143532 w 3568149"/>
                  <a:gd name="connsiteY2" fmla="*/ 116114 h 1276202"/>
                  <a:gd name="connsiteX3" fmla="*/ 201589 w 3568149"/>
                  <a:gd name="connsiteY3" fmla="*/ 87086 h 1276202"/>
                  <a:gd name="connsiteX4" fmla="*/ 245132 w 3568149"/>
                  <a:gd name="connsiteY4" fmla="*/ 58057 h 1276202"/>
                  <a:gd name="connsiteX5" fmla="*/ 317703 w 3568149"/>
                  <a:gd name="connsiteY5" fmla="*/ 43543 h 1276202"/>
                  <a:gd name="connsiteX6" fmla="*/ 375760 w 3568149"/>
                  <a:gd name="connsiteY6" fmla="*/ 29028 h 1276202"/>
                  <a:gd name="connsiteX7" fmla="*/ 477360 w 3568149"/>
                  <a:gd name="connsiteY7" fmla="*/ 14514 h 1276202"/>
                  <a:gd name="connsiteX8" fmla="*/ 549932 w 3568149"/>
                  <a:gd name="connsiteY8" fmla="*/ 0 h 1276202"/>
                  <a:gd name="connsiteX9" fmla="*/ 707017 w 3568149"/>
                  <a:gd name="connsiteY9" fmla="*/ 35516 h 1276202"/>
                  <a:gd name="connsiteX10" fmla="*/ 796674 w 3568149"/>
                  <a:gd name="connsiteY10" fmla="*/ 43543 h 1276202"/>
                  <a:gd name="connsiteX11" fmla="*/ 973831 w 3568149"/>
                  <a:gd name="connsiteY11" fmla="*/ 109627 h 1276202"/>
                  <a:gd name="connsiteX12" fmla="*/ 1127932 w 3568149"/>
                  <a:gd name="connsiteY12" fmla="*/ 207213 h 1276202"/>
                  <a:gd name="connsiteX13" fmla="*/ 1243631 w 3568149"/>
                  <a:gd name="connsiteY13" fmla="*/ 250756 h 1276202"/>
                  <a:gd name="connsiteX14" fmla="*/ 1348217 w 3568149"/>
                  <a:gd name="connsiteY14" fmla="*/ 290286 h 1276202"/>
                  <a:gd name="connsiteX15" fmla="*/ 1420789 w 3568149"/>
                  <a:gd name="connsiteY15" fmla="*/ 319314 h 1276202"/>
                  <a:gd name="connsiteX16" fmla="*/ 1478846 w 3568149"/>
                  <a:gd name="connsiteY16" fmla="*/ 348343 h 1276202"/>
                  <a:gd name="connsiteX17" fmla="*/ 1565932 w 3568149"/>
                  <a:gd name="connsiteY17" fmla="*/ 362857 h 1276202"/>
                  <a:gd name="connsiteX18" fmla="*/ 1638503 w 3568149"/>
                  <a:gd name="connsiteY18" fmla="*/ 406400 h 1276202"/>
                  <a:gd name="connsiteX19" fmla="*/ 1754617 w 3568149"/>
                  <a:gd name="connsiteY19" fmla="*/ 435428 h 1276202"/>
                  <a:gd name="connsiteX20" fmla="*/ 1870731 w 3568149"/>
                  <a:gd name="connsiteY20" fmla="*/ 478972 h 1276202"/>
                  <a:gd name="connsiteX21" fmla="*/ 1943303 w 3568149"/>
                  <a:gd name="connsiteY21" fmla="*/ 522514 h 1276202"/>
                  <a:gd name="connsiteX22" fmla="*/ 2015874 w 3568149"/>
                  <a:gd name="connsiteY22" fmla="*/ 551542 h 1276202"/>
                  <a:gd name="connsiteX23" fmla="*/ 2102960 w 3568149"/>
                  <a:gd name="connsiteY23" fmla="*/ 566058 h 1276202"/>
                  <a:gd name="connsiteX24" fmla="*/ 2190046 w 3568149"/>
                  <a:gd name="connsiteY24" fmla="*/ 595085 h 1276202"/>
                  <a:gd name="connsiteX25" fmla="*/ 2277132 w 3568149"/>
                  <a:gd name="connsiteY25" fmla="*/ 638628 h 1276202"/>
                  <a:gd name="connsiteX26" fmla="*/ 2335188 w 3568149"/>
                  <a:gd name="connsiteY26" fmla="*/ 667657 h 1276202"/>
                  <a:gd name="connsiteX27" fmla="*/ 2465817 w 3568149"/>
                  <a:gd name="connsiteY27" fmla="*/ 696685 h 1276202"/>
                  <a:gd name="connsiteX28" fmla="*/ 2610960 w 3568149"/>
                  <a:gd name="connsiteY28" fmla="*/ 754743 h 1276202"/>
                  <a:gd name="connsiteX29" fmla="*/ 2712560 w 3568149"/>
                  <a:gd name="connsiteY29" fmla="*/ 783771 h 1276202"/>
                  <a:gd name="connsiteX30" fmla="*/ 2799648 w 3568149"/>
                  <a:gd name="connsiteY30" fmla="*/ 812800 h 1276202"/>
                  <a:gd name="connsiteX31" fmla="*/ 2886732 w 3568149"/>
                  <a:gd name="connsiteY31" fmla="*/ 841826 h 1276202"/>
                  <a:gd name="connsiteX32" fmla="*/ 2973817 w 3568149"/>
                  <a:gd name="connsiteY32" fmla="*/ 839354 h 1276202"/>
                  <a:gd name="connsiteX33" fmla="*/ 3107433 w 3568149"/>
                  <a:gd name="connsiteY33" fmla="*/ 914401 h 1276202"/>
                  <a:gd name="connsiteX34" fmla="*/ 3249589 w 3568149"/>
                  <a:gd name="connsiteY34" fmla="*/ 986971 h 1276202"/>
                  <a:gd name="connsiteX35" fmla="*/ 3307646 w 3568149"/>
                  <a:gd name="connsiteY35" fmla="*/ 1045028 h 1276202"/>
                  <a:gd name="connsiteX36" fmla="*/ 3380217 w 3568149"/>
                  <a:gd name="connsiteY36" fmla="*/ 1103086 h 1276202"/>
                  <a:gd name="connsiteX37" fmla="*/ 3481817 w 3568149"/>
                  <a:gd name="connsiteY37" fmla="*/ 1219200 h 1276202"/>
                  <a:gd name="connsiteX38" fmla="*/ 3496332 w 3568149"/>
                  <a:gd name="connsiteY38" fmla="*/ 1262743 h 1276202"/>
                  <a:gd name="connsiteX39" fmla="*/ 2477346 w 3568149"/>
                  <a:gd name="connsiteY39" fmla="*/ 1275718 h 1276202"/>
                  <a:gd name="connsiteX40" fmla="*/ 2317689 w 3568149"/>
                  <a:gd name="connsiteY40" fmla="*/ 1246690 h 1276202"/>
                  <a:gd name="connsiteX41" fmla="*/ 2262617 w 3568149"/>
                  <a:gd name="connsiteY41" fmla="*/ 1190171 h 1276202"/>
                  <a:gd name="connsiteX42" fmla="*/ 2117474 w 3568149"/>
                  <a:gd name="connsiteY42" fmla="*/ 1117600 h 1276202"/>
                  <a:gd name="connsiteX43" fmla="*/ 2015874 w 3568149"/>
                  <a:gd name="connsiteY43" fmla="*/ 1059543 h 1276202"/>
                  <a:gd name="connsiteX44" fmla="*/ 1885245 w 3568149"/>
                  <a:gd name="connsiteY44" fmla="*/ 1045028 h 1276202"/>
                  <a:gd name="connsiteX45" fmla="*/ 1580446 w 3568149"/>
                  <a:gd name="connsiteY45" fmla="*/ 1016000 h 1276202"/>
                  <a:gd name="connsiteX46" fmla="*/ 1464332 w 3568149"/>
                  <a:gd name="connsiteY46" fmla="*/ 972457 h 1276202"/>
                  <a:gd name="connsiteX47" fmla="*/ 1333703 w 3568149"/>
                  <a:gd name="connsiteY47" fmla="*/ 885371 h 1276202"/>
                  <a:gd name="connsiteX48" fmla="*/ 1188560 w 3568149"/>
                  <a:gd name="connsiteY48" fmla="*/ 827314 h 1276202"/>
                  <a:gd name="connsiteX49" fmla="*/ 1028903 w 3568149"/>
                  <a:gd name="connsiteY49" fmla="*/ 754743 h 1276202"/>
                  <a:gd name="connsiteX50" fmla="*/ 970846 w 3568149"/>
                  <a:gd name="connsiteY50" fmla="*/ 740228 h 1276202"/>
                  <a:gd name="connsiteX51" fmla="*/ 767646 w 3568149"/>
                  <a:gd name="connsiteY51" fmla="*/ 725714 h 1276202"/>
                  <a:gd name="connsiteX52" fmla="*/ 695074 w 3568149"/>
                  <a:gd name="connsiteY52" fmla="*/ 696686 h 1276202"/>
                  <a:gd name="connsiteX53" fmla="*/ 637017 w 3568149"/>
                  <a:gd name="connsiteY53" fmla="*/ 682171 h 1276202"/>
                  <a:gd name="connsiteX54" fmla="*/ 593474 w 3568149"/>
                  <a:gd name="connsiteY54" fmla="*/ 653143 h 1276202"/>
                  <a:gd name="connsiteX55" fmla="*/ 535417 w 3568149"/>
                  <a:gd name="connsiteY55" fmla="*/ 624114 h 1276202"/>
                  <a:gd name="connsiteX56" fmla="*/ 477360 w 3568149"/>
                  <a:gd name="connsiteY56" fmla="*/ 580571 h 1276202"/>
                  <a:gd name="connsiteX57" fmla="*/ 303189 w 3568149"/>
                  <a:gd name="connsiteY57" fmla="*/ 478971 h 1276202"/>
                  <a:gd name="connsiteX58" fmla="*/ 187074 w 3568149"/>
                  <a:gd name="connsiteY58" fmla="*/ 391886 h 1276202"/>
                  <a:gd name="connsiteX59" fmla="*/ 129017 w 3568149"/>
                  <a:gd name="connsiteY59" fmla="*/ 319314 h 1276202"/>
                  <a:gd name="connsiteX60" fmla="*/ 85474 w 3568149"/>
                  <a:gd name="connsiteY60" fmla="*/ 275771 h 1276202"/>
                  <a:gd name="connsiteX61" fmla="*/ 12903 w 3568149"/>
                  <a:gd name="connsiteY61" fmla="*/ 203200 h 1276202"/>
                  <a:gd name="connsiteX0" fmla="*/ 12903 w 3568149"/>
                  <a:gd name="connsiteY0" fmla="*/ 203200 h 1276202"/>
                  <a:gd name="connsiteX1" fmla="*/ 88460 w 3568149"/>
                  <a:gd name="connsiteY1" fmla="*/ 137115 h 1276202"/>
                  <a:gd name="connsiteX2" fmla="*/ 143532 w 3568149"/>
                  <a:gd name="connsiteY2" fmla="*/ 116114 h 1276202"/>
                  <a:gd name="connsiteX3" fmla="*/ 201589 w 3568149"/>
                  <a:gd name="connsiteY3" fmla="*/ 87086 h 1276202"/>
                  <a:gd name="connsiteX4" fmla="*/ 245132 w 3568149"/>
                  <a:gd name="connsiteY4" fmla="*/ 58057 h 1276202"/>
                  <a:gd name="connsiteX5" fmla="*/ 317703 w 3568149"/>
                  <a:gd name="connsiteY5" fmla="*/ 43543 h 1276202"/>
                  <a:gd name="connsiteX6" fmla="*/ 375760 w 3568149"/>
                  <a:gd name="connsiteY6" fmla="*/ 29028 h 1276202"/>
                  <a:gd name="connsiteX7" fmla="*/ 477360 w 3568149"/>
                  <a:gd name="connsiteY7" fmla="*/ 14514 h 1276202"/>
                  <a:gd name="connsiteX8" fmla="*/ 549932 w 3568149"/>
                  <a:gd name="connsiteY8" fmla="*/ 0 h 1276202"/>
                  <a:gd name="connsiteX9" fmla="*/ 707017 w 3568149"/>
                  <a:gd name="connsiteY9" fmla="*/ 35516 h 1276202"/>
                  <a:gd name="connsiteX10" fmla="*/ 796674 w 3568149"/>
                  <a:gd name="connsiteY10" fmla="*/ 43543 h 1276202"/>
                  <a:gd name="connsiteX11" fmla="*/ 973831 w 3568149"/>
                  <a:gd name="connsiteY11" fmla="*/ 109627 h 1276202"/>
                  <a:gd name="connsiteX12" fmla="*/ 1127932 w 3568149"/>
                  <a:gd name="connsiteY12" fmla="*/ 207213 h 1276202"/>
                  <a:gd name="connsiteX13" fmla="*/ 1243631 w 3568149"/>
                  <a:gd name="connsiteY13" fmla="*/ 250756 h 1276202"/>
                  <a:gd name="connsiteX14" fmla="*/ 1348217 w 3568149"/>
                  <a:gd name="connsiteY14" fmla="*/ 290286 h 1276202"/>
                  <a:gd name="connsiteX15" fmla="*/ 1420789 w 3568149"/>
                  <a:gd name="connsiteY15" fmla="*/ 319314 h 1276202"/>
                  <a:gd name="connsiteX16" fmla="*/ 1478846 w 3568149"/>
                  <a:gd name="connsiteY16" fmla="*/ 348343 h 1276202"/>
                  <a:gd name="connsiteX17" fmla="*/ 1565932 w 3568149"/>
                  <a:gd name="connsiteY17" fmla="*/ 362857 h 1276202"/>
                  <a:gd name="connsiteX18" fmla="*/ 1638503 w 3568149"/>
                  <a:gd name="connsiteY18" fmla="*/ 406400 h 1276202"/>
                  <a:gd name="connsiteX19" fmla="*/ 1754617 w 3568149"/>
                  <a:gd name="connsiteY19" fmla="*/ 435428 h 1276202"/>
                  <a:gd name="connsiteX20" fmla="*/ 1870731 w 3568149"/>
                  <a:gd name="connsiteY20" fmla="*/ 478972 h 1276202"/>
                  <a:gd name="connsiteX21" fmla="*/ 1943303 w 3568149"/>
                  <a:gd name="connsiteY21" fmla="*/ 522514 h 1276202"/>
                  <a:gd name="connsiteX22" fmla="*/ 2015874 w 3568149"/>
                  <a:gd name="connsiteY22" fmla="*/ 551542 h 1276202"/>
                  <a:gd name="connsiteX23" fmla="*/ 2102960 w 3568149"/>
                  <a:gd name="connsiteY23" fmla="*/ 566058 h 1276202"/>
                  <a:gd name="connsiteX24" fmla="*/ 2190046 w 3568149"/>
                  <a:gd name="connsiteY24" fmla="*/ 595085 h 1276202"/>
                  <a:gd name="connsiteX25" fmla="*/ 2277132 w 3568149"/>
                  <a:gd name="connsiteY25" fmla="*/ 638628 h 1276202"/>
                  <a:gd name="connsiteX26" fmla="*/ 2335188 w 3568149"/>
                  <a:gd name="connsiteY26" fmla="*/ 667657 h 1276202"/>
                  <a:gd name="connsiteX27" fmla="*/ 2465817 w 3568149"/>
                  <a:gd name="connsiteY27" fmla="*/ 696685 h 1276202"/>
                  <a:gd name="connsiteX28" fmla="*/ 2610960 w 3568149"/>
                  <a:gd name="connsiteY28" fmla="*/ 754743 h 1276202"/>
                  <a:gd name="connsiteX29" fmla="*/ 2712560 w 3568149"/>
                  <a:gd name="connsiteY29" fmla="*/ 783771 h 1276202"/>
                  <a:gd name="connsiteX30" fmla="*/ 2799648 w 3568149"/>
                  <a:gd name="connsiteY30" fmla="*/ 812800 h 1276202"/>
                  <a:gd name="connsiteX31" fmla="*/ 2886732 w 3568149"/>
                  <a:gd name="connsiteY31" fmla="*/ 810323 h 1276202"/>
                  <a:gd name="connsiteX32" fmla="*/ 2973817 w 3568149"/>
                  <a:gd name="connsiteY32" fmla="*/ 839354 h 1276202"/>
                  <a:gd name="connsiteX33" fmla="*/ 3107433 w 3568149"/>
                  <a:gd name="connsiteY33" fmla="*/ 914401 h 1276202"/>
                  <a:gd name="connsiteX34" fmla="*/ 3249589 w 3568149"/>
                  <a:gd name="connsiteY34" fmla="*/ 986971 h 1276202"/>
                  <a:gd name="connsiteX35" fmla="*/ 3307646 w 3568149"/>
                  <a:gd name="connsiteY35" fmla="*/ 1045028 h 1276202"/>
                  <a:gd name="connsiteX36" fmla="*/ 3380217 w 3568149"/>
                  <a:gd name="connsiteY36" fmla="*/ 1103086 h 1276202"/>
                  <a:gd name="connsiteX37" fmla="*/ 3481817 w 3568149"/>
                  <a:gd name="connsiteY37" fmla="*/ 1219200 h 1276202"/>
                  <a:gd name="connsiteX38" fmla="*/ 3496332 w 3568149"/>
                  <a:gd name="connsiteY38" fmla="*/ 1262743 h 1276202"/>
                  <a:gd name="connsiteX39" fmla="*/ 2477346 w 3568149"/>
                  <a:gd name="connsiteY39" fmla="*/ 1275718 h 1276202"/>
                  <a:gd name="connsiteX40" fmla="*/ 2317689 w 3568149"/>
                  <a:gd name="connsiteY40" fmla="*/ 1246690 h 1276202"/>
                  <a:gd name="connsiteX41" fmla="*/ 2262617 w 3568149"/>
                  <a:gd name="connsiteY41" fmla="*/ 1190171 h 1276202"/>
                  <a:gd name="connsiteX42" fmla="*/ 2117474 w 3568149"/>
                  <a:gd name="connsiteY42" fmla="*/ 1117600 h 1276202"/>
                  <a:gd name="connsiteX43" fmla="*/ 2015874 w 3568149"/>
                  <a:gd name="connsiteY43" fmla="*/ 1059543 h 1276202"/>
                  <a:gd name="connsiteX44" fmla="*/ 1885245 w 3568149"/>
                  <a:gd name="connsiteY44" fmla="*/ 1045028 h 1276202"/>
                  <a:gd name="connsiteX45" fmla="*/ 1580446 w 3568149"/>
                  <a:gd name="connsiteY45" fmla="*/ 1016000 h 1276202"/>
                  <a:gd name="connsiteX46" fmla="*/ 1464332 w 3568149"/>
                  <a:gd name="connsiteY46" fmla="*/ 972457 h 1276202"/>
                  <a:gd name="connsiteX47" fmla="*/ 1333703 w 3568149"/>
                  <a:gd name="connsiteY47" fmla="*/ 885371 h 1276202"/>
                  <a:gd name="connsiteX48" fmla="*/ 1188560 w 3568149"/>
                  <a:gd name="connsiteY48" fmla="*/ 827314 h 1276202"/>
                  <a:gd name="connsiteX49" fmla="*/ 1028903 w 3568149"/>
                  <a:gd name="connsiteY49" fmla="*/ 754743 h 1276202"/>
                  <a:gd name="connsiteX50" fmla="*/ 970846 w 3568149"/>
                  <a:gd name="connsiteY50" fmla="*/ 740228 h 1276202"/>
                  <a:gd name="connsiteX51" fmla="*/ 767646 w 3568149"/>
                  <a:gd name="connsiteY51" fmla="*/ 725714 h 1276202"/>
                  <a:gd name="connsiteX52" fmla="*/ 695074 w 3568149"/>
                  <a:gd name="connsiteY52" fmla="*/ 696686 h 1276202"/>
                  <a:gd name="connsiteX53" fmla="*/ 637017 w 3568149"/>
                  <a:gd name="connsiteY53" fmla="*/ 682171 h 1276202"/>
                  <a:gd name="connsiteX54" fmla="*/ 593474 w 3568149"/>
                  <a:gd name="connsiteY54" fmla="*/ 653143 h 1276202"/>
                  <a:gd name="connsiteX55" fmla="*/ 535417 w 3568149"/>
                  <a:gd name="connsiteY55" fmla="*/ 624114 h 1276202"/>
                  <a:gd name="connsiteX56" fmla="*/ 477360 w 3568149"/>
                  <a:gd name="connsiteY56" fmla="*/ 580571 h 1276202"/>
                  <a:gd name="connsiteX57" fmla="*/ 303189 w 3568149"/>
                  <a:gd name="connsiteY57" fmla="*/ 478971 h 1276202"/>
                  <a:gd name="connsiteX58" fmla="*/ 187074 w 3568149"/>
                  <a:gd name="connsiteY58" fmla="*/ 391886 h 1276202"/>
                  <a:gd name="connsiteX59" fmla="*/ 129017 w 3568149"/>
                  <a:gd name="connsiteY59" fmla="*/ 319314 h 1276202"/>
                  <a:gd name="connsiteX60" fmla="*/ 85474 w 3568149"/>
                  <a:gd name="connsiteY60" fmla="*/ 275771 h 1276202"/>
                  <a:gd name="connsiteX61" fmla="*/ 12903 w 3568149"/>
                  <a:gd name="connsiteY61" fmla="*/ 203200 h 1276202"/>
                  <a:gd name="connsiteX0" fmla="*/ 12903 w 3501931"/>
                  <a:gd name="connsiteY0" fmla="*/ 203200 h 1286794"/>
                  <a:gd name="connsiteX1" fmla="*/ 88460 w 3501931"/>
                  <a:gd name="connsiteY1" fmla="*/ 137115 h 1286794"/>
                  <a:gd name="connsiteX2" fmla="*/ 143532 w 3501931"/>
                  <a:gd name="connsiteY2" fmla="*/ 116114 h 1286794"/>
                  <a:gd name="connsiteX3" fmla="*/ 201589 w 3501931"/>
                  <a:gd name="connsiteY3" fmla="*/ 87086 h 1286794"/>
                  <a:gd name="connsiteX4" fmla="*/ 245132 w 3501931"/>
                  <a:gd name="connsiteY4" fmla="*/ 58057 h 1286794"/>
                  <a:gd name="connsiteX5" fmla="*/ 317703 w 3501931"/>
                  <a:gd name="connsiteY5" fmla="*/ 43543 h 1286794"/>
                  <a:gd name="connsiteX6" fmla="*/ 375760 w 3501931"/>
                  <a:gd name="connsiteY6" fmla="*/ 29028 h 1286794"/>
                  <a:gd name="connsiteX7" fmla="*/ 477360 w 3501931"/>
                  <a:gd name="connsiteY7" fmla="*/ 14514 h 1286794"/>
                  <a:gd name="connsiteX8" fmla="*/ 549932 w 3501931"/>
                  <a:gd name="connsiteY8" fmla="*/ 0 h 1286794"/>
                  <a:gd name="connsiteX9" fmla="*/ 707017 w 3501931"/>
                  <a:gd name="connsiteY9" fmla="*/ 35516 h 1286794"/>
                  <a:gd name="connsiteX10" fmla="*/ 796674 w 3501931"/>
                  <a:gd name="connsiteY10" fmla="*/ 43543 h 1286794"/>
                  <a:gd name="connsiteX11" fmla="*/ 973831 w 3501931"/>
                  <a:gd name="connsiteY11" fmla="*/ 109627 h 1286794"/>
                  <a:gd name="connsiteX12" fmla="*/ 1127932 w 3501931"/>
                  <a:gd name="connsiteY12" fmla="*/ 207213 h 1286794"/>
                  <a:gd name="connsiteX13" fmla="*/ 1243631 w 3501931"/>
                  <a:gd name="connsiteY13" fmla="*/ 250756 h 1286794"/>
                  <a:gd name="connsiteX14" fmla="*/ 1348217 w 3501931"/>
                  <a:gd name="connsiteY14" fmla="*/ 290286 h 1286794"/>
                  <a:gd name="connsiteX15" fmla="*/ 1420789 w 3501931"/>
                  <a:gd name="connsiteY15" fmla="*/ 319314 h 1286794"/>
                  <a:gd name="connsiteX16" fmla="*/ 1478846 w 3501931"/>
                  <a:gd name="connsiteY16" fmla="*/ 348343 h 1286794"/>
                  <a:gd name="connsiteX17" fmla="*/ 1565932 w 3501931"/>
                  <a:gd name="connsiteY17" fmla="*/ 362857 h 1286794"/>
                  <a:gd name="connsiteX18" fmla="*/ 1638503 w 3501931"/>
                  <a:gd name="connsiteY18" fmla="*/ 406400 h 1286794"/>
                  <a:gd name="connsiteX19" fmla="*/ 1754617 w 3501931"/>
                  <a:gd name="connsiteY19" fmla="*/ 435428 h 1286794"/>
                  <a:gd name="connsiteX20" fmla="*/ 1870731 w 3501931"/>
                  <a:gd name="connsiteY20" fmla="*/ 478972 h 1286794"/>
                  <a:gd name="connsiteX21" fmla="*/ 1943303 w 3501931"/>
                  <a:gd name="connsiteY21" fmla="*/ 522514 h 1286794"/>
                  <a:gd name="connsiteX22" fmla="*/ 2015874 w 3501931"/>
                  <a:gd name="connsiteY22" fmla="*/ 551542 h 1286794"/>
                  <a:gd name="connsiteX23" fmla="*/ 2102960 w 3501931"/>
                  <a:gd name="connsiteY23" fmla="*/ 566058 h 1286794"/>
                  <a:gd name="connsiteX24" fmla="*/ 2190046 w 3501931"/>
                  <a:gd name="connsiteY24" fmla="*/ 595085 h 1286794"/>
                  <a:gd name="connsiteX25" fmla="*/ 2277132 w 3501931"/>
                  <a:gd name="connsiteY25" fmla="*/ 638628 h 1286794"/>
                  <a:gd name="connsiteX26" fmla="*/ 2335188 w 3501931"/>
                  <a:gd name="connsiteY26" fmla="*/ 667657 h 1286794"/>
                  <a:gd name="connsiteX27" fmla="*/ 2465817 w 3501931"/>
                  <a:gd name="connsiteY27" fmla="*/ 696685 h 1286794"/>
                  <a:gd name="connsiteX28" fmla="*/ 2610960 w 3501931"/>
                  <a:gd name="connsiteY28" fmla="*/ 754743 h 1286794"/>
                  <a:gd name="connsiteX29" fmla="*/ 2712560 w 3501931"/>
                  <a:gd name="connsiteY29" fmla="*/ 783771 h 1286794"/>
                  <a:gd name="connsiteX30" fmla="*/ 2799648 w 3501931"/>
                  <a:gd name="connsiteY30" fmla="*/ 812800 h 1286794"/>
                  <a:gd name="connsiteX31" fmla="*/ 2886732 w 3501931"/>
                  <a:gd name="connsiteY31" fmla="*/ 810323 h 1286794"/>
                  <a:gd name="connsiteX32" fmla="*/ 2973817 w 3501931"/>
                  <a:gd name="connsiteY32" fmla="*/ 839354 h 1286794"/>
                  <a:gd name="connsiteX33" fmla="*/ 3107433 w 3501931"/>
                  <a:gd name="connsiteY33" fmla="*/ 914401 h 1286794"/>
                  <a:gd name="connsiteX34" fmla="*/ 3249589 w 3501931"/>
                  <a:gd name="connsiteY34" fmla="*/ 986971 h 1286794"/>
                  <a:gd name="connsiteX35" fmla="*/ 3307646 w 3501931"/>
                  <a:gd name="connsiteY35" fmla="*/ 1045028 h 1286794"/>
                  <a:gd name="connsiteX36" fmla="*/ 3380217 w 3501931"/>
                  <a:gd name="connsiteY36" fmla="*/ 1103086 h 1286794"/>
                  <a:gd name="connsiteX37" fmla="*/ 3481817 w 3501931"/>
                  <a:gd name="connsiteY37" fmla="*/ 1219200 h 1286794"/>
                  <a:gd name="connsiteX38" fmla="*/ 3392574 w 3501931"/>
                  <a:gd name="connsiteY38" fmla="*/ 1283744 h 1286794"/>
                  <a:gd name="connsiteX39" fmla="*/ 2477346 w 3501931"/>
                  <a:gd name="connsiteY39" fmla="*/ 1275718 h 1286794"/>
                  <a:gd name="connsiteX40" fmla="*/ 2317689 w 3501931"/>
                  <a:gd name="connsiteY40" fmla="*/ 1246690 h 1286794"/>
                  <a:gd name="connsiteX41" fmla="*/ 2262617 w 3501931"/>
                  <a:gd name="connsiteY41" fmla="*/ 1190171 h 1286794"/>
                  <a:gd name="connsiteX42" fmla="*/ 2117474 w 3501931"/>
                  <a:gd name="connsiteY42" fmla="*/ 1117600 h 1286794"/>
                  <a:gd name="connsiteX43" fmla="*/ 2015874 w 3501931"/>
                  <a:gd name="connsiteY43" fmla="*/ 1059543 h 1286794"/>
                  <a:gd name="connsiteX44" fmla="*/ 1885245 w 3501931"/>
                  <a:gd name="connsiteY44" fmla="*/ 1045028 h 1286794"/>
                  <a:gd name="connsiteX45" fmla="*/ 1580446 w 3501931"/>
                  <a:gd name="connsiteY45" fmla="*/ 1016000 h 1286794"/>
                  <a:gd name="connsiteX46" fmla="*/ 1464332 w 3501931"/>
                  <a:gd name="connsiteY46" fmla="*/ 972457 h 1286794"/>
                  <a:gd name="connsiteX47" fmla="*/ 1333703 w 3501931"/>
                  <a:gd name="connsiteY47" fmla="*/ 885371 h 1286794"/>
                  <a:gd name="connsiteX48" fmla="*/ 1188560 w 3501931"/>
                  <a:gd name="connsiteY48" fmla="*/ 827314 h 1286794"/>
                  <a:gd name="connsiteX49" fmla="*/ 1028903 w 3501931"/>
                  <a:gd name="connsiteY49" fmla="*/ 754743 h 1286794"/>
                  <a:gd name="connsiteX50" fmla="*/ 970846 w 3501931"/>
                  <a:gd name="connsiteY50" fmla="*/ 740228 h 1286794"/>
                  <a:gd name="connsiteX51" fmla="*/ 767646 w 3501931"/>
                  <a:gd name="connsiteY51" fmla="*/ 725714 h 1286794"/>
                  <a:gd name="connsiteX52" fmla="*/ 695074 w 3501931"/>
                  <a:gd name="connsiteY52" fmla="*/ 696686 h 1286794"/>
                  <a:gd name="connsiteX53" fmla="*/ 637017 w 3501931"/>
                  <a:gd name="connsiteY53" fmla="*/ 682171 h 1286794"/>
                  <a:gd name="connsiteX54" fmla="*/ 593474 w 3501931"/>
                  <a:gd name="connsiteY54" fmla="*/ 653143 h 1286794"/>
                  <a:gd name="connsiteX55" fmla="*/ 535417 w 3501931"/>
                  <a:gd name="connsiteY55" fmla="*/ 624114 h 1286794"/>
                  <a:gd name="connsiteX56" fmla="*/ 477360 w 3501931"/>
                  <a:gd name="connsiteY56" fmla="*/ 580571 h 1286794"/>
                  <a:gd name="connsiteX57" fmla="*/ 303189 w 3501931"/>
                  <a:gd name="connsiteY57" fmla="*/ 478971 h 1286794"/>
                  <a:gd name="connsiteX58" fmla="*/ 187074 w 3501931"/>
                  <a:gd name="connsiteY58" fmla="*/ 391886 h 1286794"/>
                  <a:gd name="connsiteX59" fmla="*/ 129017 w 3501931"/>
                  <a:gd name="connsiteY59" fmla="*/ 319314 h 1286794"/>
                  <a:gd name="connsiteX60" fmla="*/ 85474 w 3501931"/>
                  <a:gd name="connsiteY60" fmla="*/ 275771 h 1286794"/>
                  <a:gd name="connsiteX61" fmla="*/ 12903 w 3501931"/>
                  <a:gd name="connsiteY61" fmla="*/ 203200 h 1286794"/>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107433 w 3516742"/>
                  <a:gd name="connsiteY33" fmla="*/ 914401 h 1301839"/>
                  <a:gd name="connsiteX34" fmla="*/ 3249589 w 3516742"/>
                  <a:gd name="connsiteY34" fmla="*/ 986971 h 1301839"/>
                  <a:gd name="connsiteX35" fmla="*/ 3307646 w 3516742"/>
                  <a:gd name="connsiteY35" fmla="*/ 1045028 h 1301839"/>
                  <a:gd name="connsiteX36" fmla="*/ 3380217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107433 w 3516742"/>
                  <a:gd name="connsiteY33" fmla="*/ 914401 h 1301839"/>
                  <a:gd name="connsiteX34" fmla="*/ 3249589 w 3516742"/>
                  <a:gd name="connsiteY34" fmla="*/ 986971 h 1301839"/>
                  <a:gd name="connsiteX35" fmla="*/ 3307646 w 3516742"/>
                  <a:gd name="connsiteY35" fmla="*/ 1045028 h 1301839"/>
                  <a:gd name="connsiteX36" fmla="*/ 3391746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107433 w 3516742"/>
                  <a:gd name="connsiteY33" fmla="*/ 914401 h 1301839"/>
                  <a:gd name="connsiteX34" fmla="*/ 3215003 w 3516742"/>
                  <a:gd name="connsiteY34" fmla="*/ 944967 h 1301839"/>
                  <a:gd name="connsiteX35" fmla="*/ 3307646 w 3516742"/>
                  <a:gd name="connsiteY35" fmla="*/ 1045028 h 1301839"/>
                  <a:gd name="connsiteX36" fmla="*/ 3391746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07646 w 3516742"/>
                  <a:gd name="connsiteY35" fmla="*/ 1045028 h 1301839"/>
                  <a:gd name="connsiteX36" fmla="*/ 3391746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712560 w 3516742"/>
                  <a:gd name="connsiteY29" fmla="*/ 783771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1024962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603504 w 3516742"/>
                  <a:gd name="connsiteY47" fmla="*/ 1016000 h 1301839"/>
                  <a:gd name="connsiteX48" fmla="*/ 1464332 w 3516742"/>
                  <a:gd name="connsiteY48" fmla="*/ 1024962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603504 w 3516742"/>
                  <a:gd name="connsiteY47" fmla="*/ 1047503 h 1301839"/>
                  <a:gd name="connsiteX48" fmla="*/ 1464332 w 3516742"/>
                  <a:gd name="connsiteY48" fmla="*/ 1024962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48289 w 3516742"/>
                  <a:gd name="connsiteY17" fmla="*/ 381934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603504 w 3516742"/>
                  <a:gd name="connsiteY47" fmla="*/ 1047503 h 1301839"/>
                  <a:gd name="connsiteX48" fmla="*/ 1464332 w 3516742"/>
                  <a:gd name="connsiteY48" fmla="*/ 1024962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6742" h="1301839">
                    <a:moveTo>
                      <a:pt x="12903" y="203200"/>
                    </a:moveTo>
                    <a:cubicBezTo>
                      <a:pt x="13401" y="180091"/>
                      <a:pt x="59984" y="172710"/>
                      <a:pt x="88460" y="137115"/>
                    </a:cubicBezTo>
                    <a:cubicBezTo>
                      <a:pt x="98018" y="125168"/>
                      <a:pt x="124677" y="124452"/>
                      <a:pt x="143532" y="116114"/>
                    </a:cubicBezTo>
                    <a:cubicBezTo>
                      <a:pt x="162387" y="107776"/>
                      <a:pt x="182803" y="97821"/>
                      <a:pt x="201589" y="87086"/>
                    </a:cubicBezTo>
                    <a:cubicBezTo>
                      <a:pt x="216735" y="78431"/>
                      <a:pt x="228799" y="64182"/>
                      <a:pt x="245132" y="58057"/>
                    </a:cubicBezTo>
                    <a:cubicBezTo>
                      <a:pt x="268231" y="49395"/>
                      <a:pt x="293621" y="48895"/>
                      <a:pt x="317703" y="43543"/>
                    </a:cubicBezTo>
                    <a:cubicBezTo>
                      <a:pt x="337176" y="39216"/>
                      <a:pt x="356134" y="32596"/>
                      <a:pt x="375760" y="29028"/>
                    </a:cubicBezTo>
                    <a:cubicBezTo>
                      <a:pt x="409419" y="22908"/>
                      <a:pt x="443615" y="20138"/>
                      <a:pt x="477360" y="14514"/>
                    </a:cubicBezTo>
                    <a:cubicBezTo>
                      <a:pt x="501694" y="10458"/>
                      <a:pt x="525741" y="4838"/>
                      <a:pt x="549932" y="0"/>
                    </a:cubicBezTo>
                    <a:cubicBezTo>
                      <a:pt x="617665" y="4838"/>
                      <a:pt x="640144" y="23715"/>
                      <a:pt x="707017" y="35516"/>
                    </a:cubicBezTo>
                    <a:cubicBezTo>
                      <a:pt x="724195" y="38548"/>
                      <a:pt x="752205" y="31191"/>
                      <a:pt x="796674" y="43543"/>
                    </a:cubicBezTo>
                    <a:cubicBezTo>
                      <a:pt x="841143" y="55895"/>
                      <a:pt x="908963" y="98815"/>
                      <a:pt x="973831" y="109627"/>
                    </a:cubicBezTo>
                    <a:cubicBezTo>
                      <a:pt x="1105303" y="173224"/>
                      <a:pt x="1071436" y="162690"/>
                      <a:pt x="1116403" y="186211"/>
                    </a:cubicBezTo>
                    <a:cubicBezTo>
                      <a:pt x="1161370" y="209732"/>
                      <a:pt x="1204995" y="233410"/>
                      <a:pt x="1243631" y="250756"/>
                    </a:cubicBezTo>
                    <a:cubicBezTo>
                      <a:pt x="1282267" y="268102"/>
                      <a:pt x="1313355" y="277109"/>
                      <a:pt x="1348217" y="290286"/>
                    </a:cubicBezTo>
                    <a:cubicBezTo>
                      <a:pt x="1377743" y="301712"/>
                      <a:pt x="1396980" y="308733"/>
                      <a:pt x="1420789" y="319314"/>
                    </a:cubicBezTo>
                    <a:cubicBezTo>
                      <a:pt x="1440561" y="328101"/>
                      <a:pt x="1457596" y="337906"/>
                      <a:pt x="1478846" y="348343"/>
                    </a:cubicBezTo>
                    <a:cubicBezTo>
                      <a:pt x="1500096" y="358780"/>
                      <a:pt x="1519260" y="377096"/>
                      <a:pt x="1548289" y="381934"/>
                    </a:cubicBezTo>
                    <a:cubicBezTo>
                      <a:pt x="1572479" y="396448"/>
                      <a:pt x="1604115" y="397484"/>
                      <a:pt x="1638503" y="406400"/>
                    </a:cubicBezTo>
                    <a:cubicBezTo>
                      <a:pt x="1672891" y="415316"/>
                      <a:pt x="1715912" y="423333"/>
                      <a:pt x="1754617" y="435428"/>
                    </a:cubicBezTo>
                    <a:cubicBezTo>
                      <a:pt x="1793322" y="447523"/>
                      <a:pt x="1839283" y="464458"/>
                      <a:pt x="1870731" y="478972"/>
                    </a:cubicBezTo>
                    <a:cubicBezTo>
                      <a:pt x="1902179" y="493486"/>
                      <a:pt x="1919113" y="510419"/>
                      <a:pt x="1943303" y="522514"/>
                    </a:cubicBezTo>
                    <a:cubicBezTo>
                      <a:pt x="1967493" y="534609"/>
                      <a:pt x="1989265" y="544285"/>
                      <a:pt x="2015874" y="551542"/>
                    </a:cubicBezTo>
                    <a:cubicBezTo>
                      <a:pt x="2042483" y="558799"/>
                      <a:pt x="2073931" y="558801"/>
                      <a:pt x="2102960" y="566058"/>
                    </a:cubicBezTo>
                    <a:cubicBezTo>
                      <a:pt x="2131989" y="573315"/>
                      <a:pt x="2161017" y="582990"/>
                      <a:pt x="2190046" y="595085"/>
                    </a:cubicBezTo>
                    <a:cubicBezTo>
                      <a:pt x="2219075" y="607180"/>
                      <a:pt x="2247177" y="626533"/>
                      <a:pt x="2277132" y="638628"/>
                    </a:cubicBezTo>
                    <a:cubicBezTo>
                      <a:pt x="2307087" y="650723"/>
                      <a:pt x="2338326" y="657981"/>
                      <a:pt x="2369774" y="667657"/>
                    </a:cubicBezTo>
                    <a:cubicBezTo>
                      <a:pt x="2401222" y="677333"/>
                      <a:pt x="2425619" y="683921"/>
                      <a:pt x="2465817" y="696685"/>
                    </a:cubicBezTo>
                    <a:cubicBezTo>
                      <a:pt x="2506015" y="709449"/>
                      <a:pt x="2575601" y="733227"/>
                      <a:pt x="2610960" y="744241"/>
                    </a:cubicBezTo>
                    <a:cubicBezTo>
                      <a:pt x="2646320" y="755255"/>
                      <a:pt x="2644605" y="754843"/>
                      <a:pt x="2677974" y="762769"/>
                    </a:cubicBezTo>
                    <a:cubicBezTo>
                      <a:pt x="2711343" y="770695"/>
                      <a:pt x="2782147" y="782121"/>
                      <a:pt x="2811176" y="791797"/>
                    </a:cubicBezTo>
                    <a:lnTo>
                      <a:pt x="2886732" y="810323"/>
                    </a:lnTo>
                    <a:cubicBezTo>
                      <a:pt x="2915760" y="820000"/>
                      <a:pt x="2938955" y="825508"/>
                      <a:pt x="2973817" y="839354"/>
                    </a:cubicBezTo>
                    <a:cubicBezTo>
                      <a:pt x="3008679" y="853200"/>
                      <a:pt x="3055706" y="875797"/>
                      <a:pt x="3095904" y="893399"/>
                    </a:cubicBezTo>
                    <a:cubicBezTo>
                      <a:pt x="3136102" y="911001"/>
                      <a:pt x="3195651" y="935291"/>
                      <a:pt x="3215003" y="944967"/>
                    </a:cubicBezTo>
                    <a:cubicBezTo>
                      <a:pt x="3234355" y="964319"/>
                      <a:pt x="3301246" y="1008174"/>
                      <a:pt x="3330703" y="1034527"/>
                    </a:cubicBezTo>
                    <a:cubicBezTo>
                      <a:pt x="3360160" y="1060880"/>
                      <a:pt x="3374901" y="1083524"/>
                      <a:pt x="3391746" y="1103086"/>
                    </a:cubicBezTo>
                    <a:cubicBezTo>
                      <a:pt x="3408591" y="1122648"/>
                      <a:pt x="3416759" y="1132546"/>
                      <a:pt x="3431771" y="1151898"/>
                    </a:cubicBezTo>
                    <a:cubicBezTo>
                      <a:pt x="3446783" y="1171250"/>
                      <a:pt x="3466445" y="1198198"/>
                      <a:pt x="3481817" y="1219200"/>
                    </a:cubicBezTo>
                    <a:cubicBezTo>
                      <a:pt x="3500017" y="1246587"/>
                      <a:pt x="3527346" y="1288155"/>
                      <a:pt x="3512472" y="1298912"/>
                    </a:cubicBezTo>
                    <a:cubicBezTo>
                      <a:pt x="3497598" y="1309669"/>
                      <a:pt x="3565095" y="1287610"/>
                      <a:pt x="3392574" y="1283744"/>
                    </a:cubicBezTo>
                    <a:cubicBezTo>
                      <a:pt x="3220053" y="1279878"/>
                      <a:pt x="2551621" y="1277969"/>
                      <a:pt x="2477346" y="1275718"/>
                    </a:cubicBezTo>
                    <a:cubicBezTo>
                      <a:pt x="2424127" y="1266042"/>
                      <a:pt x="2353477" y="1260948"/>
                      <a:pt x="2317689" y="1246690"/>
                    </a:cubicBezTo>
                    <a:cubicBezTo>
                      <a:pt x="2281901" y="1232432"/>
                      <a:pt x="2295986" y="1211686"/>
                      <a:pt x="2262617" y="1190171"/>
                    </a:cubicBezTo>
                    <a:cubicBezTo>
                      <a:pt x="2229248" y="1168656"/>
                      <a:pt x="2158598" y="1139371"/>
                      <a:pt x="2117474" y="1117600"/>
                    </a:cubicBezTo>
                    <a:cubicBezTo>
                      <a:pt x="2076350" y="1095829"/>
                      <a:pt x="2054579" y="1071638"/>
                      <a:pt x="2015874" y="1059543"/>
                    </a:cubicBezTo>
                    <a:cubicBezTo>
                      <a:pt x="1977169" y="1047448"/>
                      <a:pt x="1953973" y="1047035"/>
                      <a:pt x="1885245" y="1045028"/>
                    </a:cubicBezTo>
                    <a:cubicBezTo>
                      <a:pt x="1816517" y="1043021"/>
                      <a:pt x="1673656" y="1050847"/>
                      <a:pt x="1603504" y="1047503"/>
                    </a:cubicBezTo>
                    <a:cubicBezTo>
                      <a:pt x="1533352" y="1044159"/>
                      <a:pt x="1498199" y="1039476"/>
                      <a:pt x="1464332" y="1024962"/>
                    </a:cubicBezTo>
                    <a:cubicBezTo>
                      <a:pt x="1421363" y="992736"/>
                      <a:pt x="1370058" y="967317"/>
                      <a:pt x="1322175" y="937876"/>
                    </a:cubicBezTo>
                    <a:lnTo>
                      <a:pt x="1177032" y="848316"/>
                    </a:lnTo>
                    <a:cubicBezTo>
                      <a:pt x="1128153" y="817794"/>
                      <a:pt x="1063267" y="772758"/>
                      <a:pt x="1028903" y="754743"/>
                    </a:cubicBezTo>
                    <a:cubicBezTo>
                      <a:pt x="994539" y="736728"/>
                      <a:pt x="990672" y="742431"/>
                      <a:pt x="970846" y="740228"/>
                    </a:cubicBezTo>
                    <a:cubicBezTo>
                      <a:pt x="903355" y="732729"/>
                      <a:pt x="835379" y="730552"/>
                      <a:pt x="767646" y="725714"/>
                    </a:cubicBezTo>
                    <a:cubicBezTo>
                      <a:pt x="743455" y="716038"/>
                      <a:pt x="719791" y="704925"/>
                      <a:pt x="695074" y="696686"/>
                    </a:cubicBezTo>
                    <a:cubicBezTo>
                      <a:pt x="676150" y="690378"/>
                      <a:pt x="655352" y="690029"/>
                      <a:pt x="637017" y="682171"/>
                    </a:cubicBezTo>
                    <a:cubicBezTo>
                      <a:pt x="620984" y="675299"/>
                      <a:pt x="608620" y="661798"/>
                      <a:pt x="593474" y="653143"/>
                    </a:cubicBezTo>
                    <a:cubicBezTo>
                      <a:pt x="574688" y="642408"/>
                      <a:pt x="553765" y="635581"/>
                      <a:pt x="535417" y="624114"/>
                    </a:cubicBezTo>
                    <a:cubicBezTo>
                      <a:pt x="514904" y="611293"/>
                      <a:pt x="498103" y="593017"/>
                      <a:pt x="477360" y="580571"/>
                    </a:cubicBezTo>
                    <a:cubicBezTo>
                      <a:pt x="339159" y="497650"/>
                      <a:pt x="438681" y="580588"/>
                      <a:pt x="303189" y="478971"/>
                    </a:cubicBezTo>
                    <a:cubicBezTo>
                      <a:pt x="264484" y="449943"/>
                      <a:pt x="217297" y="429665"/>
                      <a:pt x="187074" y="391886"/>
                    </a:cubicBezTo>
                    <a:cubicBezTo>
                      <a:pt x="167722" y="367695"/>
                      <a:pt x="149417" y="342628"/>
                      <a:pt x="129017" y="319314"/>
                    </a:cubicBezTo>
                    <a:cubicBezTo>
                      <a:pt x="115500" y="303866"/>
                      <a:pt x="104161" y="284265"/>
                      <a:pt x="85474" y="275771"/>
                    </a:cubicBezTo>
                    <a:cubicBezTo>
                      <a:pt x="-44721" y="216592"/>
                      <a:pt x="12405" y="226309"/>
                      <a:pt x="12903" y="20320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9" name="テキスト ボックス 18"/>
          <p:cNvSpPr txBox="1"/>
          <p:nvPr/>
        </p:nvSpPr>
        <p:spPr>
          <a:xfrm>
            <a:off x="179512" y="260648"/>
            <a:ext cx="8712968" cy="338554"/>
          </a:xfrm>
          <a:prstGeom prst="rect">
            <a:avLst/>
          </a:prstGeom>
          <a:noFill/>
        </p:spPr>
        <p:txBody>
          <a:bodyPr wrap="square" rtlCol="0">
            <a:spAutoFit/>
          </a:bodyPr>
          <a:lstStyle/>
          <a:p>
            <a:pPr algn="ctr"/>
            <a:r>
              <a:rPr kumimoji="1" lang="ja-JP" altLang="en-US" sz="1600" dirty="0" smtClean="0"/>
              <a:t>府が引き続き行う業務</a:t>
            </a:r>
            <a:endParaRPr kumimoji="1" lang="ja-JP" altLang="en-US" sz="1600" dirty="0"/>
          </a:p>
        </p:txBody>
      </p:sp>
      <p:sp>
        <p:nvSpPr>
          <p:cNvPr id="22" name="タイトル 1"/>
          <p:cNvSpPr txBox="1">
            <a:spLocks/>
          </p:cNvSpPr>
          <p:nvPr/>
        </p:nvSpPr>
        <p:spPr>
          <a:xfrm>
            <a:off x="467685" y="836712"/>
            <a:ext cx="8201312" cy="1224136"/>
          </a:xfrm>
          <a:prstGeom prst="rect">
            <a:avLst/>
          </a:prstGeom>
          <a:noFill/>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r>
              <a:rPr lang="ja-JP" altLang="en-US" sz="1400" dirty="0" smtClean="0">
                <a:latin typeface="+mj-ea"/>
              </a:rPr>
              <a:t>○日本</a:t>
            </a:r>
            <a:r>
              <a:rPr lang="ja-JP" altLang="en-US" sz="1400" dirty="0">
                <a:latin typeface="+mj-ea"/>
              </a:rPr>
              <a:t>庭園の景観</a:t>
            </a:r>
            <a:r>
              <a:rPr lang="ja-JP" altLang="en-US" sz="1400" dirty="0" smtClean="0">
                <a:latin typeface="+mj-ea"/>
              </a:rPr>
              <a:t>形成、自然文化園の森の育成</a:t>
            </a:r>
            <a:r>
              <a:rPr lang="ja-JP" altLang="en-US" sz="1400" dirty="0">
                <a:latin typeface="+mj-ea"/>
              </a:rPr>
              <a:t>環境</a:t>
            </a:r>
            <a:r>
              <a:rPr lang="ja-JP" altLang="en-US" sz="1400" dirty="0" smtClean="0">
                <a:latin typeface="+mj-ea"/>
              </a:rPr>
              <a:t>形成（</a:t>
            </a:r>
            <a:r>
              <a:rPr lang="ja-JP" altLang="en-US" sz="1400" dirty="0"/>
              <a:t>日常的表面管理は指定管理者が</a:t>
            </a:r>
            <a:r>
              <a:rPr lang="ja-JP" altLang="en-US" sz="1400" dirty="0" smtClean="0"/>
              <a:t>実施</a:t>
            </a:r>
            <a:r>
              <a:rPr lang="ja-JP" altLang="en-US" sz="1400" dirty="0" smtClean="0">
                <a:latin typeface="+mj-ea"/>
              </a:rPr>
              <a:t>）　　　　　　　　</a:t>
            </a:r>
            <a:endParaRPr lang="en-US" altLang="ja-JP" sz="1400" dirty="0" smtClean="0">
              <a:latin typeface="+mj-ea"/>
            </a:endParaRPr>
          </a:p>
          <a:p>
            <a:pPr marL="174625" indent="-174625" algn="l">
              <a:lnSpc>
                <a:spcPts val="1800"/>
              </a:lnSpc>
            </a:pPr>
            <a:r>
              <a:rPr lang="ja-JP" altLang="en-US" sz="1400" dirty="0">
                <a:latin typeface="+mj-ea"/>
              </a:rPr>
              <a:t>○府有資産の活用に関するもの</a:t>
            </a:r>
            <a:endParaRPr lang="en-US" altLang="ja-JP" sz="1400" dirty="0">
              <a:latin typeface="+mj-ea"/>
            </a:endParaRPr>
          </a:p>
          <a:p>
            <a:pPr marL="174625" indent="-174625" algn="l">
              <a:lnSpc>
                <a:spcPts val="1800"/>
              </a:lnSpc>
            </a:pPr>
            <a:r>
              <a:rPr lang="ja-JP" altLang="en-US" sz="1400" dirty="0">
                <a:latin typeface="+mj-ea"/>
              </a:rPr>
              <a:t>　　・</a:t>
            </a:r>
            <a:r>
              <a:rPr lang="en-US" altLang="ja-JP" sz="1400" dirty="0">
                <a:latin typeface="+mj-ea"/>
              </a:rPr>
              <a:t>EXPOCITY</a:t>
            </a:r>
            <a:r>
              <a:rPr lang="ja-JP" altLang="en-US" sz="1400" dirty="0">
                <a:latin typeface="+mj-ea"/>
              </a:rPr>
              <a:t>・市立吹田ｻｯｶｰｽﾀｼﾞｱﾑなどの土地貸付</a:t>
            </a:r>
            <a:endParaRPr lang="en-US" altLang="ja-JP" sz="1400" dirty="0">
              <a:latin typeface="+mj-ea"/>
            </a:endParaRPr>
          </a:p>
          <a:p>
            <a:pPr marL="174625" indent="-174625" algn="l">
              <a:lnSpc>
                <a:spcPts val="1800"/>
              </a:lnSpc>
            </a:pPr>
            <a:r>
              <a:rPr lang="ja-JP" altLang="en-US" sz="1400" dirty="0">
                <a:latin typeface="+mj-ea"/>
              </a:rPr>
              <a:t>　　・万博記念公園駅周辺地区や外周部分の事業者誘致</a:t>
            </a:r>
          </a:p>
          <a:p>
            <a:pPr algn="l">
              <a:lnSpc>
                <a:spcPts val="1800"/>
              </a:lnSpc>
            </a:pPr>
            <a:r>
              <a:rPr lang="ja-JP" altLang="en-US" sz="1400" dirty="0" smtClean="0">
                <a:latin typeface="+mj-ea"/>
              </a:rPr>
              <a:t>○施設</a:t>
            </a:r>
            <a:r>
              <a:rPr lang="ja-JP" altLang="en-US" sz="1400" dirty="0">
                <a:latin typeface="+mj-ea"/>
              </a:rPr>
              <a:t>の大規模改修や災害時対応</a:t>
            </a:r>
            <a:r>
              <a:rPr lang="ja-JP" altLang="en-US" sz="1400" dirty="0" smtClean="0">
                <a:latin typeface="+mj-ea"/>
              </a:rPr>
              <a:t>、監督処分　　　など</a:t>
            </a:r>
            <a:endParaRPr lang="ja-JP" altLang="en-US" sz="1400" dirty="0">
              <a:latin typeface="+mj-ea"/>
            </a:endParaRPr>
          </a:p>
        </p:txBody>
      </p:sp>
      <p:sp>
        <p:nvSpPr>
          <p:cNvPr id="27" name="テキスト ボックス 26"/>
          <p:cNvSpPr txBox="1"/>
          <p:nvPr/>
        </p:nvSpPr>
        <p:spPr>
          <a:xfrm>
            <a:off x="611559" y="2479835"/>
            <a:ext cx="2376265" cy="1292662"/>
          </a:xfrm>
          <a:prstGeom prst="borderCallout1">
            <a:avLst>
              <a:gd name="adj1" fmla="val 38400"/>
              <a:gd name="adj2" fmla="val 100821"/>
              <a:gd name="adj3" fmla="val 33527"/>
              <a:gd name="adj4" fmla="val 176277"/>
            </a:avLst>
          </a:prstGeom>
          <a:noFill/>
          <a:ln>
            <a:solidFill>
              <a:schemeClr val="tx1"/>
            </a:solidFill>
          </a:ln>
        </p:spPr>
        <p:txBody>
          <a:bodyPr wrap="square" rtlCol="0">
            <a:spAutoFit/>
          </a:bodyPr>
          <a:lstStyle/>
          <a:p>
            <a:r>
              <a:rPr lang="en-US" altLang="ja-JP" sz="1400" dirty="0" smtClean="0"/>
              <a:t>【</a:t>
            </a:r>
            <a:r>
              <a:rPr lang="ja-JP" altLang="en-US" sz="1400" dirty="0" smtClean="0"/>
              <a:t>日本庭園</a:t>
            </a:r>
            <a:r>
              <a:rPr lang="en-US" altLang="ja-JP" sz="1400" dirty="0" smtClean="0"/>
              <a:t>】</a:t>
            </a:r>
          </a:p>
          <a:p>
            <a:r>
              <a:rPr lang="ja-JP" altLang="en-US" sz="1400" dirty="0"/>
              <a:t>　</a:t>
            </a:r>
            <a:r>
              <a:rPr lang="ja-JP" altLang="ja-JP" sz="1200" dirty="0" smtClean="0">
                <a:latin typeface="+mn-ea"/>
              </a:rPr>
              <a:t>樹形</a:t>
            </a:r>
            <a:r>
              <a:rPr lang="ja-JP" altLang="ja-JP" sz="1200" dirty="0">
                <a:latin typeface="+mn-ea"/>
              </a:rPr>
              <a:t>に関わる剪定や、樹木の植え替え</a:t>
            </a:r>
            <a:r>
              <a:rPr lang="ja-JP" altLang="ja-JP" sz="1200" dirty="0" smtClean="0">
                <a:latin typeface="+mn-ea"/>
              </a:rPr>
              <a:t>など景観</a:t>
            </a:r>
            <a:r>
              <a:rPr lang="ja-JP" altLang="ja-JP" sz="1200" dirty="0">
                <a:latin typeface="+mn-ea"/>
              </a:rPr>
              <a:t>形成に影響する樹木の</a:t>
            </a:r>
            <a:r>
              <a:rPr lang="ja-JP" altLang="ja-JP" sz="1200" dirty="0" smtClean="0">
                <a:latin typeface="+mn-ea"/>
              </a:rPr>
              <a:t>剪定</a:t>
            </a:r>
            <a:r>
              <a:rPr lang="ja-JP" altLang="en-US" sz="1200" dirty="0" smtClean="0">
                <a:latin typeface="+mn-ea"/>
              </a:rPr>
              <a:t>などを行う</a:t>
            </a:r>
            <a:endParaRPr lang="ja-JP" altLang="ja-JP" sz="1200" dirty="0">
              <a:latin typeface="+mn-ea"/>
            </a:endParaRPr>
          </a:p>
          <a:p>
            <a:endParaRPr lang="en-US" altLang="ja-JP" sz="1200" dirty="0" smtClean="0">
              <a:latin typeface="+mn-ea"/>
            </a:endParaRPr>
          </a:p>
          <a:p>
            <a:endParaRPr kumimoji="1" lang="ja-JP" altLang="en-US" sz="1400" dirty="0"/>
          </a:p>
        </p:txBody>
      </p:sp>
      <p:sp>
        <p:nvSpPr>
          <p:cNvPr id="28" name="テキスト ボックス 27"/>
          <p:cNvSpPr txBox="1"/>
          <p:nvPr/>
        </p:nvSpPr>
        <p:spPr>
          <a:xfrm>
            <a:off x="611559" y="4504113"/>
            <a:ext cx="2422478" cy="1292662"/>
          </a:xfrm>
          <a:prstGeom prst="borderCallout1">
            <a:avLst>
              <a:gd name="adj1" fmla="val 47569"/>
              <a:gd name="adj2" fmla="val 99850"/>
              <a:gd name="adj3" fmla="val -40486"/>
              <a:gd name="adj4" fmla="val 138088"/>
            </a:avLst>
          </a:prstGeom>
          <a:solidFill>
            <a:schemeClr val="bg1"/>
          </a:solidFill>
          <a:ln>
            <a:solidFill>
              <a:schemeClr val="tx1"/>
            </a:solidFill>
          </a:ln>
        </p:spPr>
        <p:txBody>
          <a:bodyPr wrap="square" rtlCol="0">
            <a:spAutoFit/>
          </a:bodyPr>
          <a:lstStyle/>
          <a:p>
            <a:r>
              <a:rPr lang="en-US" altLang="ja-JP" sz="1400" dirty="0" smtClean="0"/>
              <a:t>【</a:t>
            </a:r>
            <a:r>
              <a:rPr lang="ja-JP" altLang="en-US" sz="1400" dirty="0" smtClean="0"/>
              <a:t>自然文化園の森</a:t>
            </a:r>
            <a:r>
              <a:rPr lang="en-US" altLang="ja-JP" sz="1400" dirty="0" smtClean="0"/>
              <a:t>】</a:t>
            </a:r>
          </a:p>
          <a:p>
            <a:r>
              <a:rPr lang="ja-JP" altLang="en-US" sz="1400" dirty="0" smtClean="0"/>
              <a:t>　</a:t>
            </a:r>
            <a:r>
              <a:rPr lang="ja-JP" altLang="en-US" sz="1200" dirty="0" smtClean="0"/>
              <a:t>植物の種類・階層構造、年齢構成の多様化を図るため、毎年、数箇所ずつ、間伐や</a:t>
            </a:r>
            <a:r>
              <a:rPr lang="ja-JP" altLang="ja-JP" sz="1200" dirty="0" smtClean="0"/>
              <a:t>土壌</a:t>
            </a:r>
            <a:r>
              <a:rPr lang="ja-JP" altLang="ja-JP" sz="1200" dirty="0"/>
              <a:t>の</a:t>
            </a:r>
            <a:r>
              <a:rPr lang="ja-JP" altLang="ja-JP" sz="1200" dirty="0" smtClean="0"/>
              <a:t>撒き出し</a:t>
            </a:r>
            <a:r>
              <a:rPr lang="ja-JP" altLang="en-US" sz="1200" dirty="0" smtClean="0"/>
              <a:t>などを行う</a:t>
            </a:r>
            <a:endParaRPr lang="ja-JP" altLang="ja-JP" sz="1200" dirty="0"/>
          </a:p>
          <a:p>
            <a:endParaRPr kumimoji="1" lang="ja-JP" altLang="en-US" sz="1400" dirty="0"/>
          </a:p>
        </p:txBody>
      </p:sp>
      <p:sp>
        <p:nvSpPr>
          <p:cNvPr id="20" name="テキスト ボックス 19"/>
          <p:cNvSpPr txBox="1"/>
          <p:nvPr/>
        </p:nvSpPr>
        <p:spPr>
          <a:xfrm>
            <a:off x="4652808" y="2817944"/>
            <a:ext cx="1049754" cy="261610"/>
          </a:xfrm>
          <a:prstGeom prst="rect">
            <a:avLst/>
          </a:prstGeom>
          <a:noFill/>
          <a:ln>
            <a:noFill/>
          </a:ln>
        </p:spPr>
        <p:txBody>
          <a:bodyPr wrap="square" rtlCol="0">
            <a:spAutoFit/>
          </a:bodyPr>
          <a:lstStyle/>
          <a:p>
            <a:pPr algn="ctr"/>
            <a:r>
              <a:rPr lang="ja-JP" altLang="en-US" sz="1100" b="1" dirty="0" smtClean="0"/>
              <a:t>日本庭園</a:t>
            </a:r>
            <a:endParaRPr kumimoji="1" lang="ja-JP" altLang="en-US" sz="1100" b="1" dirty="0"/>
          </a:p>
        </p:txBody>
      </p:sp>
      <p:sp>
        <p:nvSpPr>
          <p:cNvPr id="21" name="テキスト ボックス 20"/>
          <p:cNvSpPr txBox="1"/>
          <p:nvPr/>
        </p:nvSpPr>
        <p:spPr>
          <a:xfrm>
            <a:off x="3851919" y="3796441"/>
            <a:ext cx="1325765" cy="261610"/>
          </a:xfrm>
          <a:prstGeom prst="rect">
            <a:avLst/>
          </a:prstGeom>
          <a:noFill/>
          <a:ln>
            <a:noFill/>
          </a:ln>
        </p:spPr>
        <p:txBody>
          <a:bodyPr wrap="square" rtlCol="0">
            <a:spAutoFit/>
          </a:bodyPr>
          <a:lstStyle/>
          <a:p>
            <a:pPr algn="ctr"/>
            <a:r>
              <a:rPr lang="ja-JP" altLang="en-US" sz="1100" b="1" dirty="0" smtClean="0"/>
              <a:t>自然文化園の森</a:t>
            </a:r>
            <a:endParaRPr kumimoji="1" lang="ja-JP" altLang="en-US" sz="1100" b="1" dirty="0"/>
          </a:p>
        </p:txBody>
      </p:sp>
      <p:sp>
        <p:nvSpPr>
          <p:cNvPr id="13" name="フリーフォーム 12"/>
          <p:cNvSpPr>
            <a:spLocks noChangeAspect="1"/>
          </p:cNvSpPr>
          <p:nvPr/>
        </p:nvSpPr>
        <p:spPr bwMode="auto">
          <a:xfrm>
            <a:off x="5886094" y="4739434"/>
            <a:ext cx="1039687" cy="750689"/>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角丸四角形 14"/>
          <p:cNvSpPr/>
          <p:nvPr/>
        </p:nvSpPr>
        <p:spPr>
          <a:xfrm rot="965318">
            <a:off x="6716125" y="5371284"/>
            <a:ext cx="317653" cy="371736"/>
          </a:xfrm>
          <a:prstGeom prst="roundRect">
            <a:avLst/>
          </a:prstGeom>
          <a:solidFill>
            <a:srgbClr val="BEBEBE"/>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a:spLocks noGrp="1"/>
          </p:cNvSpPr>
          <p:nvPr>
            <p:ph type="sldNum" sz="quarter" idx="12"/>
          </p:nvPr>
        </p:nvSpPr>
        <p:spPr>
          <a:xfrm>
            <a:off x="6553200" y="653051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４</a:t>
            </a:r>
            <a:endParaRPr lang="en-US" altLang="ja-JP" sz="1000" dirty="0" smtClean="0"/>
          </a:p>
        </p:txBody>
      </p:sp>
    </p:spTree>
    <p:extLst>
      <p:ext uri="{BB962C8B-B14F-4D97-AF65-F5344CB8AC3E}">
        <p14:creationId xmlns:p14="http://schemas.microsoft.com/office/powerpoint/2010/main" val="1500933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5362" y="175218"/>
            <a:ext cx="5328592" cy="369332"/>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kumimoji="1" lang="ja-JP" altLang="en-US" b="1" dirty="0" smtClean="0">
                <a:solidFill>
                  <a:schemeClr val="bg1"/>
                </a:solidFill>
                <a:effectLst>
                  <a:outerShdw blurRad="38100" dist="38100" dir="2700000" algn="tl">
                    <a:srgbClr val="000000">
                      <a:alpha val="43137"/>
                    </a:srgbClr>
                  </a:outerShdw>
                </a:effectLst>
              </a:rPr>
              <a:t>万博記念公園条例等の改正</a:t>
            </a:r>
            <a:endParaRPr kumimoji="1" lang="ja-JP" altLang="en-US" b="1" dirty="0">
              <a:solidFill>
                <a:schemeClr val="bg1"/>
              </a:solidFill>
              <a:effectLst>
                <a:outerShdw blurRad="38100" dist="38100" dir="2700000" algn="tl">
                  <a:srgbClr val="000000">
                    <a:alpha val="43137"/>
                  </a:srgbClr>
                </a:outerShdw>
              </a:effectLst>
            </a:endParaRPr>
          </a:p>
        </p:txBody>
      </p:sp>
      <p:sp>
        <p:nvSpPr>
          <p:cNvPr id="3" name="タイトル 1"/>
          <p:cNvSpPr txBox="1">
            <a:spLocks/>
          </p:cNvSpPr>
          <p:nvPr/>
        </p:nvSpPr>
        <p:spPr>
          <a:xfrm>
            <a:off x="517051" y="1517633"/>
            <a:ext cx="8141345" cy="4503655"/>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ja-JP" sz="1200" dirty="0" smtClean="0"/>
          </a:p>
          <a:p>
            <a:pPr algn="l">
              <a:lnSpc>
                <a:spcPts val="2000"/>
              </a:lnSpc>
            </a:pPr>
            <a:r>
              <a:rPr lang="ja-JP" altLang="ja-JP" sz="1400" b="1" dirty="0" smtClean="0"/>
              <a:t>【</a:t>
            </a:r>
            <a:r>
              <a:rPr lang="ja-JP" altLang="ja-JP" sz="1400" b="1" dirty="0"/>
              <a:t>大阪府日本万国博覧会記念公園条例</a:t>
            </a:r>
            <a:r>
              <a:rPr lang="ja-JP" altLang="ja-JP" sz="1400" b="1" dirty="0" smtClean="0"/>
              <a:t>】</a:t>
            </a:r>
            <a:endParaRPr lang="en-US" altLang="ja-JP" sz="1400" b="1" dirty="0"/>
          </a:p>
          <a:p>
            <a:pPr algn="l">
              <a:lnSpc>
                <a:spcPts val="2000"/>
              </a:lnSpc>
            </a:pPr>
            <a:r>
              <a:rPr lang="ja-JP" altLang="ja-JP" sz="1400" dirty="0" smtClean="0"/>
              <a:t>○万</a:t>
            </a:r>
            <a:r>
              <a:rPr lang="ja-JP" altLang="ja-JP" sz="1400" dirty="0"/>
              <a:t>博記念公園条例に次に関する条項を追加</a:t>
            </a:r>
            <a:r>
              <a:rPr lang="ja-JP" altLang="ja-JP" sz="1400" dirty="0" smtClean="0"/>
              <a:t>。</a:t>
            </a:r>
            <a:endParaRPr lang="en-US" altLang="ja-JP" sz="1400" dirty="0" smtClean="0"/>
          </a:p>
          <a:p>
            <a:pPr algn="l">
              <a:lnSpc>
                <a:spcPts val="2000"/>
              </a:lnSpc>
            </a:pPr>
            <a:r>
              <a:rPr lang="ja-JP" altLang="en-US" sz="1400" dirty="0" smtClean="0"/>
              <a:t>　</a:t>
            </a:r>
            <a:r>
              <a:rPr lang="ja-JP" altLang="ja-JP" sz="1400" dirty="0" smtClean="0"/>
              <a:t>・</a:t>
            </a:r>
            <a:r>
              <a:rPr lang="ja-JP" altLang="ja-JP" sz="1400" dirty="0"/>
              <a:t>施設の使用許可や、維持補修等管理業務などを指定管理者が行うことができるようにする</a:t>
            </a:r>
            <a:r>
              <a:rPr lang="ja-JP" altLang="ja-JP" sz="1400" dirty="0" smtClean="0"/>
              <a:t>規定</a:t>
            </a:r>
            <a:endParaRPr lang="en-US" altLang="ja-JP" sz="1400" dirty="0" smtClean="0"/>
          </a:p>
          <a:p>
            <a:pPr algn="l">
              <a:lnSpc>
                <a:spcPts val="2000"/>
              </a:lnSpc>
            </a:pPr>
            <a:r>
              <a:rPr lang="ja-JP" altLang="en-US" sz="1400" dirty="0"/>
              <a:t>　</a:t>
            </a:r>
            <a:r>
              <a:rPr lang="ja-JP" altLang="ja-JP" sz="1400" dirty="0" smtClean="0"/>
              <a:t>・</a:t>
            </a:r>
            <a:r>
              <a:rPr lang="ja-JP" altLang="ja-JP" sz="1400" dirty="0"/>
              <a:t>指定管理者の選定は公募により行うなど、指定手続に関する</a:t>
            </a:r>
            <a:r>
              <a:rPr lang="ja-JP" altLang="ja-JP" sz="1400" dirty="0" smtClean="0"/>
              <a:t>規定</a:t>
            </a:r>
            <a:endParaRPr lang="en-US" altLang="ja-JP" sz="1400" dirty="0" smtClean="0"/>
          </a:p>
          <a:p>
            <a:pPr algn="l">
              <a:lnSpc>
                <a:spcPts val="2000"/>
              </a:lnSpc>
            </a:pPr>
            <a:r>
              <a:rPr lang="ja-JP" altLang="en-US" sz="1400" dirty="0"/>
              <a:t>　</a:t>
            </a:r>
            <a:r>
              <a:rPr lang="ja-JP" altLang="ja-JP" sz="1400" dirty="0" smtClean="0"/>
              <a:t>・</a:t>
            </a:r>
            <a:r>
              <a:rPr lang="ja-JP" altLang="ja-JP" sz="1400" dirty="0"/>
              <a:t>指定管理者の業務実施状況の評価、及び指定の取消し等に関する</a:t>
            </a:r>
            <a:r>
              <a:rPr lang="ja-JP" altLang="ja-JP" sz="1400" dirty="0" smtClean="0"/>
              <a:t>規定</a:t>
            </a:r>
            <a:endParaRPr lang="en-US" altLang="ja-JP" sz="1400" dirty="0" smtClean="0"/>
          </a:p>
          <a:p>
            <a:pPr algn="l">
              <a:lnSpc>
                <a:spcPts val="2000"/>
              </a:lnSpc>
            </a:pPr>
            <a:r>
              <a:rPr lang="ja-JP" altLang="en-US" sz="1400" dirty="0"/>
              <a:t>　</a:t>
            </a:r>
            <a:r>
              <a:rPr lang="ja-JP" altLang="ja-JP" sz="1400" dirty="0" smtClean="0"/>
              <a:t>・</a:t>
            </a:r>
            <a:r>
              <a:rPr lang="ja-JP" altLang="ja-JP" sz="1400" dirty="0"/>
              <a:t>指定管理者移行後は、利用料金制を採用できるようにするための規定　　　</a:t>
            </a:r>
            <a:r>
              <a:rPr lang="ja-JP" altLang="ja-JP" sz="1400" dirty="0" smtClean="0"/>
              <a:t>など</a:t>
            </a:r>
            <a:endParaRPr lang="en-US" altLang="ja-JP" sz="1400" dirty="0" smtClean="0"/>
          </a:p>
          <a:p>
            <a:pPr algn="l">
              <a:lnSpc>
                <a:spcPts val="2000"/>
              </a:lnSpc>
            </a:pPr>
            <a:r>
              <a:rPr lang="ja-JP" altLang="ja-JP" sz="1400" dirty="0" smtClean="0"/>
              <a:t>○</a:t>
            </a:r>
            <a:r>
              <a:rPr lang="ja-JP" altLang="ja-JP" sz="1400" dirty="0"/>
              <a:t>施行期日は規則で定める日とする。ただし、指定にかかる準備行為は、公布の日から施行する。</a:t>
            </a:r>
          </a:p>
          <a:p>
            <a:pPr algn="l">
              <a:lnSpc>
                <a:spcPts val="2000"/>
              </a:lnSpc>
            </a:pPr>
            <a:r>
              <a:rPr lang="en-US" altLang="ja-JP" sz="1400" dirty="0"/>
              <a:t> </a:t>
            </a:r>
            <a:endParaRPr lang="ja-JP" altLang="ja-JP" sz="1400" dirty="0"/>
          </a:p>
          <a:p>
            <a:pPr algn="l">
              <a:lnSpc>
                <a:spcPts val="2000"/>
              </a:lnSpc>
            </a:pPr>
            <a:r>
              <a:rPr lang="ja-JP" altLang="ja-JP" sz="1400" b="1" dirty="0"/>
              <a:t>【大阪府附属機関条例</a:t>
            </a:r>
            <a:r>
              <a:rPr lang="ja-JP" altLang="ja-JP" sz="1400" b="1" dirty="0" smtClean="0"/>
              <a:t>】</a:t>
            </a:r>
            <a:endParaRPr lang="en-US" altLang="ja-JP" sz="1400" b="1" dirty="0" smtClean="0"/>
          </a:p>
          <a:p>
            <a:pPr algn="l">
              <a:lnSpc>
                <a:spcPts val="2000"/>
              </a:lnSpc>
            </a:pPr>
            <a:r>
              <a:rPr lang="ja-JP" altLang="ja-JP" sz="1400" dirty="0" smtClean="0"/>
              <a:t>○指</a:t>
            </a:r>
            <a:r>
              <a:rPr lang="ja-JP" altLang="ja-JP" sz="1400" dirty="0"/>
              <a:t>定管理者の選定、及び移行後の業務実施状況等の評価のため、知事の附属機関として</a:t>
            </a:r>
            <a:r>
              <a:rPr lang="ja-JP" altLang="ja-JP" sz="1400" dirty="0" smtClean="0"/>
              <a:t>、</a:t>
            </a:r>
            <a:endParaRPr lang="en-US" altLang="ja-JP" sz="1400" dirty="0" smtClean="0"/>
          </a:p>
          <a:p>
            <a:pPr algn="l">
              <a:lnSpc>
                <a:spcPts val="2000"/>
              </a:lnSpc>
            </a:pPr>
            <a:r>
              <a:rPr lang="ja-JP" altLang="en-US" sz="1400" dirty="0"/>
              <a:t>　</a:t>
            </a:r>
            <a:r>
              <a:rPr lang="ja-JP" altLang="ja-JP" sz="1400" dirty="0" smtClean="0"/>
              <a:t>「</a:t>
            </a:r>
            <a:r>
              <a:rPr lang="ja-JP" altLang="ja-JP" sz="1400" dirty="0"/>
              <a:t>選定委員会」及び「評価委員会」を設置する</a:t>
            </a:r>
            <a:r>
              <a:rPr lang="ja-JP" altLang="ja-JP" sz="1400" dirty="0" smtClean="0"/>
              <a:t>。</a:t>
            </a:r>
            <a:endParaRPr lang="en-US" altLang="ja-JP" sz="1400" dirty="0" smtClean="0"/>
          </a:p>
          <a:p>
            <a:pPr algn="l">
              <a:lnSpc>
                <a:spcPts val="2000"/>
              </a:lnSpc>
            </a:pPr>
            <a:r>
              <a:rPr lang="ja-JP" altLang="ja-JP" sz="1400" dirty="0" smtClean="0"/>
              <a:t>○</a:t>
            </a:r>
            <a:r>
              <a:rPr lang="ja-JP" altLang="ja-JP" sz="1400" dirty="0"/>
              <a:t>施行期日は公布の日からとする。</a:t>
            </a:r>
          </a:p>
          <a:p>
            <a:pPr algn="l">
              <a:lnSpc>
                <a:spcPts val="2000"/>
              </a:lnSpc>
            </a:pPr>
            <a:r>
              <a:rPr lang="ja-JP" altLang="en-US" sz="1400" dirty="0" smtClean="0"/>
              <a:t>　　　　　　　　　　　　　　　　　　　　</a:t>
            </a:r>
            <a:endParaRPr lang="ja-JP" altLang="ja-JP" sz="1400" dirty="0"/>
          </a:p>
        </p:txBody>
      </p:sp>
      <p:pic>
        <p:nvPicPr>
          <p:cNvPr id="4" name="図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452319" y="4683900"/>
            <a:ext cx="939553" cy="91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txBox="1">
            <a:spLocks/>
          </p:cNvSpPr>
          <p:nvPr/>
        </p:nvSpPr>
        <p:spPr>
          <a:xfrm>
            <a:off x="487068" y="764704"/>
            <a:ext cx="8201312" cy="752929"/>
          </a:xfrm>
          <a:prstGeom prst="rect">
            <a:avLst/>
          </a:prstGeom>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200"/>
              </a:lnSpc>
            </a:pPr>
            <a:r>
              <a:rPr lang="ja-JP" altLang="en-US" sz="1600" dirty="0" smtClean="0">
                <a:latin typeface="+mn-ea"/>
                <a:ea typeface="+mn-ea"/>
              </a:rPr>
              <a:t>万博記念</a:t>
            </a:r>
            <a:r>
              <a:rPr lang="ja-JP" altLang="en-US" sz="1600" dirty="0">
                <a:latin typeface="+mn-ea"/>
                <a:ea typeface="+mn-ea"/>
              </a:rPr>
              <a:t>公園の公園管理について、指定管理者制度の導入を可能とする</a:t>
            </a:r>
            <a:r>
              <a:rPr lang="ja-JP" altLang="en-US" sz="1600" dirty="0" smtClean="0">
                <a:latin typeface="+mn-ea"/>
                <a:ea typeface="+mn-ea"/>
              </a:rPr>
              <a:t>ため、９月定例府議会に「</a:t>
            </a:r>
            <a:r>
              <a:rPr lang="ja-JP" altLang="en-US" sz="1600" dirty="0">
                <a:latin typeface="+mn-ea"/>
                <a:ea typeface="+mn-ea"/>
              </a:rPr>
              <a:t>大阪府日本万国博覧会記念公園条例」及び「大阪府附属機関条例</a:t>
            </a:r>
            <a:r>
              <a:rPr lang="ja-JP" altLang="en-US" sz="1600" dirty="0" smtClean="0">
                <a:latin typeface="+mn-ea"/>
                <a:ea typeface="+mn-ea"/>
              </a:rPr>
              <a:t>」の改正議案を提出。</a:t>
            </a:r>
            <a:endParaRPr lang="en-US" altLang="ja-JP" sz="1600" dirty="0" smtClean="0">
              <a:latin typeface="+mn-ea"/>
              <a:ea typeface="+mn-ea"/>
            </a:endParaRPr>
          </a:p>
        </p:txBody>
      </p:sp>
      <p:sp>
        <p:nvSpPr>
          <p:cNvPr id="6" name="テキスト ボックス 24"/>
          <p:cNvSpPr txBox="1"/>
          <p:nvPr/>
        </p:nvSpPr>
        <p:spPr>
          <a:xfrm>
            <a:off x="6986637" y="5598059"/>
            <a:ext cx="1660784" cy="230832"/>
          </a:xfrm>
          <a:prstGeom prst="rect">
            <a:avLst/>
          </a:prstGeom>
          <a:noFill/>
        </p:spPr>
        <p:txBody>
          <a:bodyPr wrap="square" rtlCol="0">
            <a:spAutoFit/>
          </a:bodyPr>
          <a:lstStyle/>
          <a:p>
            <a:pPr algn="r">
              <a:spcAft>
                <a:spcPts val="0"/>
              </a:spcAft>
            </a:pPr>
            <a:r>
              <a:rPr lang="ja-JP" sz="900" kern="1200" dirty="0">
                <a:solidFill>
                  <a:srgbClr val="000000"/>
                </a:solidFill>
                <a:effectLst/>
                <a:latin typeface="Century"/>
                <a:ea typeface="ＭＳ 明朝"/>
                <a:cs typeface="Times New Roman"/>
              </a:rPr>
              <a:t>【万博記念公園のロゴ】</a:t>
            </a:r>
            <a:endParaRPr lang="ja-JP" sz="1200" dirty="0">
              <a:effectLst/>
              <a:latin typeface="ＭＳ Ｐゴシック"/>
              <a:cs typeface="ＭＳ Ｐゴシック"/>
            </a:endParaRPr>
          </a:p>
        </p:txBody>
      </p:sp>
      <p:sp>
        <p:nvSpPr>
          <p:cNvPr id="7" name="スライド番号プレースホルダー 1"/>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５</a:t>
            </a:r>
            <a:endParaRPr lang="en-US" altLang="ja-JP" sz="1000" dirty="0" smtClean="0"/>
          </a:p>
        </p:txBody>
      </p:sp>
    </p:spTree>
    <p:extLst>
      <p:ext uri="{BB962C8B-B14F-4D97-AF65-F5344CB8AC3E}">
        <p14:creationId xmlns:p14="http://schemas.microsoft.com/office/powerpoint/2010/main" val="2709804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6955" y="258286"/>
            <a:ext cx="5328592" cy="369332"/>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ja-JP" altLang="en-US" b="1" dirty="0" smtClean="0">
                <a:solidFill>
                  <a:schemeClr val="bg1"/>
                </a:solidFill>
                <a:effectLst>
                  <a:outerShdw blurRad="38100" dist="38100" dir="2700000" algn="tl">
                    <a:srgbClr val="000000">
                      <a:alpha val="43137"/>
                    </a:srgbClr>
                  </a:outerShdw>
                </a:effectLst>
              </a:rPr>
              <a:t>スケジュール（案）</a:t>
            </a:r>
            <a:endParaRPr kumimoji="1" lang="ja-JP" altLang="en-US" b="1" dirty="0">
              <a:solidFill>
                <a:schemeClr val="bg1"/>
              </a:solidFill>
              <a:effectLst>
                <a:outerShdw blurRad="38100" dist="38100" dir="2700000" algn="tl">
                  <a:srgbClr val="000000">
                    <a:alpha val="43137"/>
                  </a:srgbClr>
                </a:outerShdw>
              </a:effectLst>
            </a:endParaRPr>
          </a:p>
        </p:txBody>
      </p:sp>
      <p:sp>
        <p:nvSpPr>
          <p:cNvPr id="5" name="タイトル 1"/>
          <p:cNvSpPr txBox="1">
            <a:spLocks/>
          </p:cNvSpPr>
          <p:nvPr/>
        </p:nvSpPr>
        <p:spPr>
          <a:xfrm>
            <a:off x="152735" y="3717032"/>
            <a:ext cx="8811751" cy="288032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r>
              <a:rPr lang="ja-JP" altLang="en-US" sz="1400" dirty="0" smtClean="0">
                <a:latin typeface="+mj-ea"/>
              </a:rPr>
              <a:t>事前募集について</a:t>
            </a:r>
            <a:endParaRPr lang="en-US" altLang="ja-JP" sz="1400" dirty="0">
              <a:latin typeface="+mj-ea"/>
            </a:endParaRPr>
          </a:p>
          <a:p>
            <a:pPr algn="l">
              <a:lnSpc>
                <a:spcPts val="1800"/>
              </a:lnSpc>
            </a:pPr>
            <a:r>
              <a:rPr lang="ja-JP" altLang="en-US" sz="1400" dirty="0" smtClean="0">
                <a:latin typeface="+mj-ea"/>
              </a:rPr>
              <a:t>　　</a:t>
            </a:r>
            <a:r>
              <a:rPr lang="ja-JP" altLang="ja-JP" sz="1400" dirty="0" smtClean="0"/>
              <a:t>自然</a:t>
            </a:r>
            <a:r>
              <a:rPr lang="ja-JP" altLang="ja-JP" sz="1400" dirty="0"/>
              <a:t>文化園（国有地）についての施設の設置・改修等に関する国と事前協議、及び本募集の条件設定に</a:t>
            </a:r>
            <a:r>
              <a:rPr lang="ja-JP" altLang="ja-JP" sz="1400" dirty="0" smtClean="0"/>
              <a:t>資する</a:t>
            </a:r>
            <a:endParaRPr lang="en-US" altLang="ja-JP" sz="1400" dirty="0" smtClean="0"/>
          </a:p>
          <a:p>
            <a:pPr algn="l">
              <a:lnSpc>
                <a:spcPts val="1800"/>
              </a:lnSpc>
            </a:pPr>
            <a:r>
              <a:rPr lang="ja-JP" altLang="en-US" sz="1400" dirty="0"/>
              <a:t>　</a:t>
            </a:r>
            <a:r>
              <a:rPr lang="ja-JP" altLang="ja-JP" sz="1400" dirty="0" smtClean="0"/>
              <a:t>ため</a:t>
            </a:r>
            <a:r>
              <a:rPr lang="ja-JP" altLang="ja-JP" sz="1400" dirty="0"/>
              <a:t>、本募集に先立って、民間事業者から事業提案を求める</a:t>
            </a:r>
            <a:r>
              <a:rPr lang="ja-JP" altLang="ja-JP" sz="1400" dirty="0" smtClean="0"/>
              <a:t>。</a:t>
            </a:r>
            <a:endParaRPr lang="ja-JP" altLang="en-US" sz="1400" dirty="0" smtClean="0">
              <a:latin typeface="+mj-ea"/>
            </a:endParaRPr>
          </a:p>
          <a:p>
            <a:pPr algn="l">
              <a:lnSpc>
                <a:spcPts val="1600"/>
              </a:lnSpc>
            </a:pPr>
            <a:r>
              <a:rPr lang="ja-JP" altLang="en-US" sz="1400" dirty="0">
                <a:latin typeface="+mj-ea"/>
              </a:rPr>
              <a:t>　</a:t>
            </a:r>
            <a:r>
              <a:rPr lang="ja-JP" altLang="en-US" sz="1400" dirty="0" smtClean="0">
                <a:latin typeface="+mj-ea"/>
              </a:rPr>
              <a:t>　</a:t>
            </a:r>
            <a:r>
              <a:rPr lang="ja-JP" altLang="en-US" sz="1200" dirty="0" smtClean="0">
                <a:latin typeface="+mj-ea"/>
              </a:rPr>
              <a:t>＜</a:t>
            </a:r>
            <a:r>
              <a:rPr lang="ja-JP" altLang="en-US" sz="1200" dirty="0">
                <a:latin typeface="+mj-ea"/>
              </a:rPr>
              <a:t>事前募集で求める提案内容＞</a:t>
            </a:r>
          </a:p>
          <a:p>
            <a:pPr algn="l">
              <a:lnSpc>
                <a:spcPts val="1600"/>
              </a:lnSpc>
            </a:pPr>
            <a:r>
              <a:rPr lang="ja-JP" altLang="en-US" sz="1200" dirty="0" smtClean="0">
                <a:latin typeface="+mj-ea"/>
              </a:rPr>
              <a:t>　　　　・</a:t>
            </a:r>
            <a:r>
              <a:rPr lang="ja-JP" altLang="en-US" sz="1200" dirty="0">
                <a:latin typeface="+mj-ea"/>
              </a:rPr>
              <a:t>新たな施設の設置や既存施設の改修</a:t>
            </a:r>
          </a:p>
          <a:p>
            <a:pPr algn="l">
              <a:lnSpc>
                <a:spcPts val="1600"/>
              </a:lnSpc>
            </a:pPr>
            <a:r>
              <a:rPr lang="ja-JP" altLang="en-US" sz="1200" dirty="0" smtClean="0">
                <a:latin typeface="+mj-ea"/>
              </a:rPr>
              <a:t>　　　　・</a:t>
            </a:r>
            <a:r>
              <a:rPr lang="ja-JP" altLang="en-US" sz="1200" dirty="0">
                <a:latin typeface="+mj-ea"/>
              </a:rPr>
              <a:t>新たなイベント実施（自主イベントの開催、外部イベントの誘致）</a:t>
            </a:r>
          </a:p>
          <a:p>
            <a:pPr algn="l">
              <a:lnSpc>
                <a:spcPts val="1600"/>
              </a:lnSpc>
            </a:pPr>
            <a:r>
              <a:rPr lang="ja-JP" altLang="en-US" sz="1200" dirty="0" smtClean="0">
                <a:latin typeface="+mj-ea"/>
              </a:rPr>
              <a:t>　　　　・</a:t>
            </a:r>
            <a:r>
              <a:rPr lang="ja-JP" altLang="en-US" sz="1200" dirty="0">
                <a:latin typeface="+mj-ea"/>
              </a:rPr>
              <a:t>入園時間や入園料・施設使用料設定の考え方</a:t>
            </a:r>
          </a:p>
          <a:p>
            <a:pPr algn="l">
              <a:lnSpc>
                <a:spcPts val="1600"/>
              </a:lnSpc>
            </a:pPr>
            <a:r>
              <a:rPr lang="ja-JP" altLang="en-US" sz="1200" dirty="0" smtClean="0">
                <a:latin typeface="+mj-ea"/>
              </a:rPr>
              <a:t>　　　　・</a:t>
            </a:r>
            <a:r>
              <a:rPr lang="en-US" altLang="ja-JP" sz="1200" dirty="0">
                <a:latin typeface="+mj-ea"/>
              </a:rPr>
              <a:t>EXPOCITY</a:t>
            </a:r>
            <a:r>
              <a:rPr lang="ja-JP" altLang="en-US" sz="1200" dirty="0">
                <a:latin typeface="+mj-ea"/>
              </a:rPr>
              <a:t>等園内事業者との連携　　　　　　　</a:t>
            </a:r>
            <a:r>
              <a:rPr lang="ja-JP" altLang="en-US" sz="1200" dirty="0" smtClean="0">
                <a:latin typeface="+mj-ea"/>
              </a:rPr>
              <a:t>など</a:t>
            </a:r>
            <a:endParaRPr lang="en-US" altLang="ja-JP" sz="1200" dirty="0" smtClean="0">
              <a:latin typeface="+mj-ea"/>
            </a:endParaRPr>
          </a:p>
          <a:p>
            <a:pPr algn="l">
              <a:lnSpc>
                <a:spcPts val="1600"/>
              </a:lnSpc>
            </a:pPr>
            <a:r>
              <a:rPr lang="ja-JP" altLang="en-US" sz="1400" dirty="0">
                <a:latin typeface="+mj-ea"/>
              </a:rPr>
              <a:t>　</a:t>
            </a:r>
            <a:r>
              <a:rPr lang="ja-JP" altLang="en-US" sz="1400" dirty="0" smtClean="0">
                <a:latin typeface="+mj-ea"/>
              </a:rPr>
              <a:t>　</a:t>
            </a:r>
            <a:r>
              <a:rPr lang="en-US" altLang="ja-JP" sz="1200" dirty="0" smtClean="0">
                <a:latin typeface="+mj-ea"/>
              </a:rPr>
              <a:t>※</a:t>
            </a:r>
            <a:r>
              <a:rPr lang="ja-JP" altLang="en-US" sz="1200" dirty="0" smtClean="0">
                <a:latin typeface="+mj-ea"/>
              </a:rPr>
              <a:t>　あくまでも国との協議及び本募集の条件設定等のためのものであり、民間事業者の自由で柔軟なアイデアを提案いただく</a:t>
            </a:r>
            <a:endParaRPr lang="en-US" altLang="ja-JP" sz="1200" dirty="0" smtClean="0">
              <a:latin typeface="+mj-ea"/>
            </a:endParaRPr>
          </a:p>
          <a:p>
            <a:pPr algn="l">
              <a:lnSpc>
                <a:spcPts val="1600"/>
              </a:lnSpc>
            </a:pPr>
            <a:r>
              <a:rPr lang="ja-JP" altLang="en-US" sz="1200" dirty="0">
                <a:latin typeface="+mj-ea"/>
              </a:rPr>
              <a:t>　</a:t>
            </a:r>
            <a:r>
              <a:rPr lang="ja-JP" altLang="en-US" sz="1200" dirty="0" smtClean="0">
                <a:latin typeface="+mj-ea"/>
              </a:rPr>
              <a:t>　　　ものであることから、</a:t>
            </a:r>
            <a:endParaRPr lang="en-US" altLang="ja-JP" sz="1200" dirty="0" smtClean="0">
              <a:latin typeface="+mj-ea"/>
            </a:endParaRPr>
          </a:p>
          <a:p>
            <a:pPr algn="l">
              <a:lnSpc>
                <a:spcPts val="1600"/>
              </a:lnSpc>
            </a:pPr>
            <a:r>
              <a:rPr lang="ja-JP" altLang="en-US" sz="1200" dirty="0" smtClean="0">
                <a:latin typeface="+mj-ea"/>
              </a:rPr>
              <a:t>　　　　・提案内容の優劣の評価は行わない。</a:t>
            </a:r>
            <a:endParaRPr lang="en-US" altLang="ja-JP" sz="1200" dirty="0" smtClean="0">
              <a:latin typeface="+mj-ea"/>
            </a:endParaRPr>
          </a:p>
          <a:p>
            <a:pPr algn="l">
              <a:lnSpc>
                <a:spcPts val="1600"/>
              </a:lnSpc>
            </a:pPr>
            <a:r>
              <a:rPr lang="ja-JP" altLang="en-US" sz="1200" dirty="0" smtClean="0">
                <a:latin typeface="+mj-ea"/>
              </a:rPr>
              <a:t> 　 　　・応募の有無は、本募集への応募要件としない。</a:t>
            </a:r>
            <a:endParaRPr lang="en-US" altLang="ja-JP" sz="1200" dirty="0" smtClean="0">
              <a:latin typeface="+mj-ea"/>
            </a:endParaRPr>
          </a:p>
          <a:p>
            <a:pPr algn="l">
              <a:lnSpc>
                <a:spcPts val="1600"/>
              </a:lnSpc>
            </a:pPr>
            <a:r>
              <a:rPr lang="ja-JP" altLang="en-US" sz="1200" dirty="0" smtClean="0">
                <a:latin typeface="+mj-ea"/>
              </a:rPr>
              <a:t>　　　　・提案者や提案内容は非公開。</a:t>
            </a:r>
            <a:endParaRPr lang="ja-JP" altLang="en-US" sz="1200" dirty="0">
              <a:latin typeface="+mj-ea"/>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848663712"/>
              </p:ext>
            </p:extLst>
          </p:nvPr>
        </p:nvGraphicFramePr>
        <p:xfrm>
          <a:off x="87765" y="764704"/>
          <a:ext cx="8876721" cy="2808312"/>
        </p:xfrm>
        <a:graphic>
          <a:graphicData uri="http://schemas.openxmlformats.org/presentationml/2006/ole">
            <mc:AlternateContent xmlns:mc="http://schemas.openxmlformats.org/markup-compatibility/2006">
              <mc:Choice xmlns:v="urn:schemas-microsoft-com:vml" Requires="v">
                <p:oleObj spid="_x0000_s1079" name="ワークシート" r:id="rId4" imgW="18011923" imgH="3676802" progId="Excel.Sheet.12">
                  <p:embed/>
                </p:oleObj>
              </mc:Choice>
              <mc:Fallback>
                <p:oleObj name="ワークシート" r:id="rId4" imgW="18011923" imgH="3676802" progId="Excel.Sheet.12">
                  <p:embed/>
                  <p:pic>
                    <p:nvPicPr>
                      <p:cNvPr id="0" name=""/>
                      <p:cNvPicPr/>
                      <p:nvPr/>
                    </p:nvPicPr>
                    <p:blipFill>
                      <a:blip r:embed="rId5"/>
                      <a:stretch>
                        <a:fillRect/>
                      </a:stretch>
                    </p:blipFill>
                    <p:spPr>
                      <a:xfrm>
                        <a:off x="87765" y="764704"/>
                        <a:ext cx="8876721" cy="2808312"/>
                      </a:xfrm>
                      <a:prstGeom prst="rect">
                        <a:avLst/>
                      </a:prstGeom>
                    </p:spPr>
                  </p:pic>
                </p:oleObj>
              </mc:Fallback>
            </mc:AlternateContent>
          </a:graphicData>
        </a:graphic>
      </p:graphicFrame>
      <p:sp>
        <p:nvSpPr>
          <p:cNvPr id="6" name="スライド番号プレースホルダー 1"/>
          <p:cNvSpPr>
            <a:spLocks noGrp="1"/>
          </p:cNvSpPr>
          <p:nvPr>
            <p:ph type="sldNum" sz="quarter" idx="12"/>
          </p:nvPr>
        </p:nvSpPr>
        <p:spPr>
          <a:xfrm>
            <a:off x="6596742" y="654503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６</a:t>
            </a:r>
            <a:endParaRPr lang="en-US" altLang="ja-JP" sz="1000" dirty="0" smtClean="0"/>
          </a:p>
        </p:txBody>
      </p:sp>
    </p:spTree>
    <p:extLst>
      <p:ext uri="{BB962C8B-B14F-4D97-AF65-F5344CB8AC3E}">
        <p14:creationId xmlns:p14="http://schemas.microsoft.com/office/powerpoint/2010/main" val="175656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4335</TotalTime>
  <Words>562</Words>
  <Application>Microsoft Office PowerPoint</Application>
  <PresentationFormat>画面に合わせる (4:3)</PresentationFormat>
  <Paragraphs>144</Paragraphs>
  <Slides>7</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9" baseType="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太陽の塔　耐震改修について</dc:title>
  <dc:creator>前田　賢司</dc:creator>
  <cp:lastModifiedBy>前田　賢司</cp:lastModifiedBy>
  <cp:revision>256</cp:revision>
  <cp:lastPrinted>2016-08-30T11:33:21Z</cp:lastPrinted>
  <dcterms:created xsi:type="dcterms:W3CDTF">2015-12-07T04:38:42Z</dcterms:created>
  <dcterms:modified xsi:type="dcterms:W3CDTF">2016-09-01T12:41:23Z</dcterms:modified>
</cp:coreProperties>
</file>